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11a94d7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f511a94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f511a94d7a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11a94d7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f511a94d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f511a94d7a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7036e54c8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c7036e54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c7036e54c8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efcdaa75c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cefcdaa7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efcdaa75c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fcdaa75c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cefcdaa75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cefcdaa75c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fcdaa75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cefcdaa75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cefcdaa75c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fcdaa75c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cefcdaa75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cefcdaa75c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fcdaa75c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cefcdaa7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efcdaa75c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9a22f75a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c9a22f7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c9a22f75a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a22f75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c9a22f75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9a22f75a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fcdaa75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cefcdaa7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efcdaa75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fcdaa75c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cefcdaa7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cefcdaa75c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fcdaa75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cefcdaa7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efcdaa75c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11a94d7a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f511a94d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f511a94d7a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efcdaa75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cefcdaa7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cefcdaa75c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087553a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cf087553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cf087553a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8627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Programação Orientada a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lang="pt-BR" sz="3300"/>
              <a:t>Herança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b="1" lang="pt-BR" sz="2220">
                <a:solidFill>
                  <a:schemeClr val="dk1"/>
                </a:solidFill>
              </a:rPr>
              <a:t>Paulo Viniccius Vieira</a:t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>
                <a:solidFill>
                  <a:schemeClr val="dk1"/>
                </a:solidFill>
              </a:rPr>
              <a:t>paulo</a:t>
            </a:r>
            <a:r>
              <a:rPr b="1" lang="pt-BR" sz="2220">
                <a:solidFill>
                  <a:schemeClr val="dk1"/>
                </a:solidFill>
              </a:rPr>
              <a:t>.vieira@faculdadeimpacta.com.br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14325" y="1348700"/>
            <a:ext cx="85668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Consiste em identificar atributos e métodos iguais em diferentes classes e agrupá-los em uma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Exemplo: Considere as classes Ave e Cachorro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As classes possuem alguns atributos e métodos iguais, e outros diferentes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725" y="3721125"/>
            <a:ext cx="4055925" cy="27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14325" y="1348700"/>
            <a:ext cx="8566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Podemos agrupar o que é igual em uma superclasse, e manter o que é diferente nas subclasses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50" y="2999300"/>
            <a:ext cx="4600225" cy="3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651" y="2320525"/>
            <a:ext cx="4067000" cy="3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4325" y="5794375"/>
            <a:ext cx="88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 invoca um método da superclasse.</a:t>
            </a:r>
            <a:endParaRPr i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Calibri"/>
                <a:ea typeface="Calibri"/>
                <a:cs typeface="Calibri"/>
                <a:sym typeface="Calibri"/>
              </a:rPr>
              <a:t>O construtor da classe Carro está repassando os dados para a superclasse através do </a:t>
            </a: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super().__init__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807181" y="6012341"/>
            <a:ext cx="32322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698412" y="3257556"/>
            <a:ext cx="32322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5"/>
          <p:cNvCxnSpPr>
            <a:stCxn id="205" idx="3"/>
            <a:endCxn id="206" idx="3"/>
          </p:cNvCxnSpPr>
          <p:nvPr/>
        </p:nvCxnSpPr>
        <p:spPr>
          <a:xfrm flipH="1" rot="10800000">
            <a:off x="5039381" y="3390641"/>
            <a:ext cx="891300" cy="2754900"/>
          </a:xfrm>
          <a:prstGeom prst="curvedConnector3">
            <a:avLst>
              <a:gd fmla="val 19624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14325" y="1120100"/>
            <a:ext cx="8613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Exemplo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214425" y="1285375"/>
            <a:ext cx="8821500" cy="147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Veiculo: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 = placa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14425" y="2961775"/>
            <a:ext cx="8821500" cy="255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Carro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Veiculo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 Carro herda da classe Veiculo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placa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portas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(marca, modelo, placa)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 = portas           </a:t>
            </a: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atributo específico do Carro</a:t>
            </a:r>
            <a:endParaRPr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'---------------------'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'Modelo: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'Placa: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'Portas: '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.portas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214425" y="5716559"/>
            <a:ext cx="8821500" cy="83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Programa Principal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 = Carro(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"Ka"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"AAA-1234"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carro1.exibir()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2641253" y="1581150"/>
            <a:ext cx="25254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60599" y="3474575"/>
            <a:ext cx="24450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>
            <a:stCxn id="219" idx="3"/>
            <a:endCxn id="218" idx="3"/>
          </p:cNvCxnSpPr>
          <p:nvPr/>
        </p:nvCxnSpPr>
        <p:spPr>
          <a:xfrm rot="10800000">
            <a:off x="5166699" y="1714475"/>
            <a:ext cx="138900" cy="1893300"/>
          </a:xfrm>
          <a:prstGeom prst="curvedConnector3">
            <a:avLst>
              <a:gd fmla="val -66728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Programação Orientada a Objetos se baseia em 4 pilares: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Processo de representar entidades do mundo real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Permite Ocultar detalhes internos de uma classe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Herança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Facilita a reutilização de código de uma classe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Polimorfismo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Adicionam a possibilidade de alteração no funcionamento interno de objetos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214325" y="1348700"/>
            <a:ext cx="8715300" cy="5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Herança é o princípio da programação orientada a objetos que permite criar uma nova classe a partir de uma já existente.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herança permite que uma classe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herde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atributos e métodos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públicos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de outra classe.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Principal vantagem: </a:t>
            </a: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reutilização do código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Atributos e métodos de uma classe serão iguais para as outras.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 se agrupar as características comuns em um classe mais genérica e, a partir dela, gerar classes mais específicas.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herança permite criar uma </a:t>
            </a: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hierarquia de classes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classe mais genérica é chamada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superclasse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mãe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base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As classes mais específicas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herdam as características da superclasse e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são chamadas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subclasse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filha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derivada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herança permite criar uma </a:t>
            </a:r>
            <a:r>
              <a:rPr b="1" lang="pt-BR" sz="2200" u="sng">
                <a:latin typeface="Arial"/>
                <a:ea typeface="Arial"/>
                <a:cs typeface="Arial"/>
                <a:sym typeface="Arial"/>
              </a:rPr>
              <a:t>hierarquia de classes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 classe mais genérica é chamada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superclasse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mãe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base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As classes mais específicas herdam as características da superclasse e são chamadas de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subclasse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filha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, ou 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classe derivada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7529650" y="5626700"/>
            <a:ext cx="1445100" cy="445200"/>
          </a:xfrm>
          <a:prstGeom prst="wedgeRectCallout">
            <a:avLst>
              <a:gd fmla="val -76668" name="adj1"/>
              <a:gd fmla="val 25460" name="adj2"/>
            </a:avLst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subclasses</a:t>
            </a:r>
            <a:endParaRPr b="1"/>
          </a:p>
        </p:txBody>
      </p:sp>
      <p:sp>
        <p:nvSpPr>
          <p:cNvPr id="110" name="Google Shape;110;p14"/>
          <p:cNvSpPr/>
          <p:nvPr/>
        </p:nvSpPr>
        <p:spPr>
          <a:xfrm>
            <a:off x="5777050" y="4178900"/>
            <a:ext cx="1445100" cy="445200"/>
          </a:xfrm>
          <a:prstGeom prst="wedgeRectCallout">
            <a:avLst>
              <a:gd fmla="val -76668" name="adj1"/>
              <a:gd fmla="val 25460" name="adj2"/>
            </a:avLst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superclasse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relação de herança é indicada por uma linha com um triângulo em uma das extremidades, sempre apontando para a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superclasse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214325" y="1348700"/>
            <a:ext cx="85668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Diagrama de Classes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Uma hierarquia de classes pode ter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vários níveis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. 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88" y="2952375"/>
            <a:ext cx="4799575" cy="33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214325" y="1348700"/>
            <a:ext cx="89298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aplicar a herança não basta que as classes tenham características iguais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É necessário que a subclasse seja </a:t>
            </a:r>
            <a:r>
              <a:rPr lang="pt-BR" sz="1900" u="sng">
                <a:latin typeface="Arial"/>
                <a:ea typeface="Arial"/>
                <a:cs typeface="Arial"/>
                <a:sym typeface="Arial"/>
              </a:rPr>
              <a:t>um tipo específico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 da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Podemos utilizar o teste 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conhecido como “</a:t>
            </a:r>
            <a:r>
              <a:rPr b="1" lang="pt-BR" sz="1900" u="sng">
                <a:latin typeface="Arial"/>
                <a:ea typeface="Arial"/>
                <a:cs typeface="Arial"/>
                <a:sym typeface="Arial"/>
              </a:rPr>
              <a:t>É UM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”.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juda a detectar 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conceitualmente se a herança foi aplicada de forma correta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classe </a:t>
            </a: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Gerente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herda da classe </a:t>
            </a:r>
            <a:r>
              <a:rPr lang="pt-BR" sz="1700" u="sng">
                <a:latin typeface="Arial"/>
                <a:ea typeface="Arial"/>
                <a:cs typeface="Arial"/>
                <a:sym typeface="Arial"/>
              </a:rPr>
              <a:t>Funcionário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, porque gerente </a:t>
            </a:r>
            <a:r>
              <a:rPr b="1" lang="pt-BR" sz="1700" u="sng">
                <a:latin typeface="Arial"/>
                <a:ea typeface="Arial"/>
                <a:cs typeface="Arial"/>
                <a:sym typeface="Arial"/>
              </a:rPr>
              <a:t>É UM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tipo específico de funcionário.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45200"/>
            <a:ext cx="5381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Herança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214325" y="1348700"/>
            <a:ext cx="85668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Generalização: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Consiste em identificar atributos e métodos iguais em diferentes classes e agrupá-los em uma superclasse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–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Exemplo: Considere as classes Ave e Cachorro</a:t>
            </a:r>
            <a:endParaRPr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825" y="3710700"/>
            <a:ext cx="4052826" cy="2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