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Olá pessoal.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nesta aula vamos aprender o que é programação orientada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29bccf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29bcc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1b29bccf1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555162bb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555162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a555162bb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55162bb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555162b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a555162bbd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55162bbd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55162b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555162bbd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29b1ce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29b1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72329b1ce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55162ee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55162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a555162ee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sqlalchemy.org/en/13/or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sqlalchemy.org/en/13/orm/" TargetMode="External"/><Relationship Id="rId4" Type="http://schemas.openxmlformats.org/officeDocument/2006/relationships/hyperlink" Target="https://bit.ly/3mz5QHw" TargetMode="External"/><Relationship Id="rId5" Type="http://schemas.openxmlformats.org/officeDocument/2006/relationships/hyperlink" Target="https://auth0.com/blog/sqlalchemy-orm-tutorial-for-python-developers/" TargetMode="External"/><Relationship Id="rId6" Type="http://schemas.openxmlformats.org/officeDocument/2006/relationships/hyperlink" Target="https://leportella.com/sqlalchemy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/>
              <a:t>SQLAlchemy e ORM</a:t>
            </a:r>
            <a:endParaRPr sz="3200"/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120600"/>
            <a:ext cx="8229600" cy="534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Parte 1:</a:t>
            </a:r>
            <a:endParaRPr sz="3000"/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Introdução</a:t>
            </a:r>
            <a:endParaRPr sz="2600"/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ORM (Object-Relational Mapping)</a:t>
            </a:r>
            <a:endParaRPr sz="2600"/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SQLAlchemy</a:t>
            </a:r>
            <a:endParaRPr sz="2400"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Parte 2:</a:t>
            </a:r>
            <a:endParaRPr sz="3000"/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Tutorial de utilização do SQLAlchemy</a:t>
            </a:r>
            <a:endParaRPr sz="2600"/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Conectando um banco de dados</a:t>
            </a:r>
            <a:endParaRPr sz="2600"/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Inserindo dados</a:t>
            </a:r>
            <a:endParaRPr sz="2600"/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Buscando dados</a:t>
            </a:r>
            <a:endParaRPr sz="2600"/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Atualizando dados</a:t>
            </a:r>
            <a:endParaRPr sz="2600"/>
          </a:p>
          <a:p>
            <a:pPr indent="-393700" lvl="1" marL="91440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Excluindo dados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</a:t>
            </a:r>
            <a:r>
              <a:rPr b="0" lang="pt-BR"/>
              <a:t> (Object-Relational Mapping)</a:t>
            </a:r>
            <a:endParaRPr b="0"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340775"/>
            <a:ext cx="85932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b="1" lang="pt-BR" sz="2700" u="sng"/>
              <a:t>Object-Relational Mapping</a:t>
            </a:r>
            <a:r>
              <a:rPr lang="pt-BR" sz="2700"/>
              <a:t> (ORM), em português, </a:t>
            </a:r>
            <a:r>
              <a:rPr i="1" lang="pt-BR" sz="2700"/>
              <a:t>mapeamento objeto-relacional</a:t>
            </a:r>
            <a:r>
              <a:rPr lang="pt-BR" sz="2700"/>
              <a:t>, é uma técnica para aproximar o paradigma de programação  orientada a objetos ao paradigma do banco de dados relacional </a:t>
            </a:r>
            <a:endParaRPr sz="2700"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Ultimamente tem sido muito utilizada e vem crescendo bastante nos últimos anos: </a:t>
            </a:r>
            <a:endParaRPr sz="2700"/>
          </a:p>
          <a:p>
            <a:pPr indent="-400050" lvl="1" marL="914400" rtl="0" algn="l">
              <a:spcBef>
                <a:spcPts val="100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Permite abstrair o código de SQL</a:t>
            </a:r>
            <a:endParaRPr sz="2700"/>
          </a:p>
          <a:p>
            <a:pPr indent="-400050" lvl="1" marL="914400" rtl="0" algn="l">
              <a:spcBef>
                <a:spcPts val="100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Aproxima o paradigma de POO ao paradigma de banco de dados relacional </a:t>
            </a:r>
            <a:endParaRPr sz="2700"/>
          </a:p>
          <a:p>
            <a:pPr indent="-400050" lvl="1" marL="914400" rtl="0" algn="l">
              <a:spcBef>
                <a:spcPts val="1000"/>
              </a:spcBef>
              <a:spcAft>
                <a:spcPts val="1000"/>
              </a:spcAft>
              <a:buSzPts val="2700"/>
              <a:buChar char="–"/>
            </a:pPr>
            <a:r>
              <a:rPr lang="pt-BR" sz="2700"/>
              <a:t>Aumenta a produtividade</a:t>
            </a:r>
            <a:endParaRPr b="1" sz="27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ORM</a:t>
            </a:r>
            <a:r>
              <a:rPr b="0" lang="pt-BR"/>
              <a:t> (Object-Relational Mapping)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227700" y="1340775"/>
            <a:ext cx="8822700" cy="33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O uso da técnica de ORM é realizado através de um mapeador objeto-relacional, que geralmente é uma biblioteca ou framework que ajuda no mapeamento e uso do banco de dados</a:t>
            </a:r>
            <a:endParaRPr sz="2700"/>
          </a:p>
          <a:p>
            <a:pPr indent="-400050" lvl="1" marL="914400" rtl="0" algn="l">
              <a:spcBef>
                <a:spcPts val="100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Utilizaremos o framework SQLAlchemy</a:t>
            </a:r>
            <a:endParaRPr sz="2700"/>
          </a:p>
          <a:p>
            <a:pPr indent="-400050" lvl="0" marL="457200" rtl="0" algn="l">
              <a:spcBef>
                <a:spcPts val="1000"/>
              </a:spcBef>
              <a:spcAft>
                <a:spcPts val="1000"/>
              </a:spcAft>
              <a:buSzPts val="2700"/>
              <a:buChar char="•"/>
            </a:pPr>
            <a:r>
              <a:rPr lang="pt-BR" sz="2700"/>
              <a:t>Essa técnica facilita a manipulação, inserção e atualização dos dados contidos na tabela.</a:t>
            </a:r>
            <a:endParaRPr sz="3100"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4530" l="0" r="0" t="-4529"/>
          <a:stretch/>
        </p:blipFill>
        <p:spPr>
          <a:xfrm>
            <a:off x="570900" y="4847531"/>
            <a:ext cx="8219401" cy="168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ORM</a:t>
            </a:r>
            <a:r>
              <a:rPr b="0" lang="pt-BR"/>
              <a:t> (Object-Relational Mapping)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07150" y="1188375"/>
            <a:ext cx="9062400" cy="17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 ORM representa as tabelas do banco de dados em classes:</a:t>
            </a:r>
            <a:endParaRPr sz="2600"/>
          </a:p>
          <a:p>
            <a:pPr indent="-434975" lvl="1" marL="809999" rtl="0" algn="l">
              <a:spcBef>
                <a:spcPts val="1000"/>
              </a:spcBef>
              <a:spcAft>
                <a:spcPts val="0"/>
              </a:spcAft>
              <a:buSzPts val="2500"/>
              <a:buChar char="–"/>
            </a:pPr>
            <a:r>
              <a:rPr lang="pt-BR" sz="2500"/>
              <a:t>Campos da tabela são representados pelos atributos da classe </a:t>
            </a:r>
            <a:endParaRPr sz="2500"/>
          </a:p>
          <a:p>
            <a:pPr indent="-434975" lvl="1" marL="809999" rtl="0" algn="l">
              <a:spcBef>
                <a:spcPts val="1000"/>
              </a:spcBef>
              <a:spcAft>
                <a:spcPts val="1000"/>
              </a:spcAft>
              <a:buSzPts val="2500"/>
              <a:buChar char="–"/>
            </a:pPr>
            <a:r>
              <a:rPr lang="pt-BR" sz="2500"/>
              <a:t>Cada registro é representado na forma de um objeto</a:t>
            </a:r>
            <a:endParaRPr sz="290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75" y="2961875"/>
            <a:ext cx="5635525" cy="36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SQLAlchemy ORM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75050" y="1340775"/>
            <a:ext cx="87690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SQLAlchemy é um framework da linguagem Python usado para interagir com uma grande variedade de bancos de dados.</a:t>
            </a:r>
            <a:endParaRPr sz="2700"/>
          </a:p>
          <a:p>
            <a:pPr indent="-400050" lvl="1" marL="914400" rtl="0" algn="l">
              <a:spcBef>
                <a:spcPts val="1000"/>
              </a:spcBef>
              <a:spcAft>
                <a:spcPts val="0"/>
              </a:spcAft>
              <a:buSzPts val="2700"/>
              <a:buChar char="–"/>
            </a:pPr>
            <a:r>
              <a:rPr lang="pt-BR" sz="2700" u="sng">
                <a:solidFill>
                  <a:schemeClr val="hlink"/>
                </a:solidFill>
                <a:hlinkClick r:id="rId3"/>
              </a:rPr>
              <a:t>https://docs.sqlalchemy.org/en/13/orm/</a:t>
            </a:r>
            <a:endParaRPr sz="2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Ele permite que você crie modelos e consultas de uma maneira mais próxima ao paradigma de orientação a objetos.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31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75050" y="1340775"/>
            <a:ext cx="87690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SQLAlchemy ORM Documentation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https://docs.sqlalchemy.org/en/13/orm/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Livro: Essential SQLAlchemy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https://bit.ly/3mz5QHw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SQLAlchemy ORM Tutorial for Python Developers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 u="sng">
                <a:solidFill>
                  <a:schemeClr val="hlink"/>
                </a:solidFill>
                <a:hlinkClick r:id="rId5"/>
              </a:rPr>
              <a:t>https://auth0.com/blog/sqlalchemy-orm-tutorial-for-python-developers/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SQLAlchemy Basics Tutorial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 u="sng">
                <a:solidFill>
                  <a:schemeClr val="hlink"/>
                </a:solidFill>
                <a:hlinkClick r:id="rId6"/>
              </a:rPr>
              <a:t>https://leportella.com/sqlalchemy-tutorial/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8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