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f5ccffae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f5ccff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7df5ccffae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f5ccffae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f5ccffa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7df5ccffae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f5ccffae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f5ccff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df5ccffae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f5ccffae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f5ccff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df5ccffae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f5ccffae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f5ccffa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7df5ccffae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f5ccffae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f5ccff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7df5ccffae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f5ccffae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df5ccff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df5ccffae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5168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Módulos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457200" y="1340771"/>
            <a:ext cx="82296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pt-BR" sz="3000" u="sng"/>
              <a:t>Módulos</a:t>
            </a:r>
            <a:r>
              <a:rPr lang="pt-BR" sz="3000"/>
              <a:t> são arquivos fonte que podem ser importados para um programa. </a:t>
            </a:r>
            <a:endParaRPr sz="30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/>
              <a:t>Podem conter qualquer estrutura do Python e são executados quando importados.</a:t>
            </a:r>
            <a:endParaRPr sz="3000"/>
          </a:p>
          <a:p>
            <a:pPr indent="0" lvl="1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b="0" l="6665" r="-4541" t="0"/>
          <a:stretch/>
        </p:blipFill>
        <p:spPr>
          <a:xfrm>
            <a:off x="5540275" y="4058074"/>
            <a:ext cx="3701076" cy="22053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381000" y="3509775"/>
            <a:ext cx="46998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</a:pPr>
            <a:r>
              <a:rPr lang="pt-BR" sz="2700"/>
              <a:t>C</a:t>
            </a:r>
            <a:r>
              <a:rPr lang="pt-BR" sz="2700"/>
              <a:t>ontêm funções, variáveis, classes e objetos que oferecem funcionalidades adicionais ao programa</a:t>
            </a:r>
            <a:endParaRPr sz="2700"/>
          </a:p>
          <a:p>
            <a:pPr indent="-27940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</a:pPr>
            <a:r>
              <a:rPr lang="pt-BR" sz="2700"/>
              <a:t>Sua principal vantagem é a reutilização de código</a:t>
            </a:r>
            <a:endParaRPr sz="2700"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5428725" y="5804850"/>
            <a:ext cx="1191000" cy="16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Módulos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A linguagem padrão do python possui diversos módulos que podem ser utilizados</a:t>
            </a:r>
            <a:endParaRPr sz="3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Alguns dos mais comuns são: 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pt-BR" sz="3000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pt-BR" sz="3000"/>
              <a:t>, </a:t>
            </a:r>
            <a:r>
              <a:rPr lang="pt-BR" sz="3000"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r>
              <a:rPr lang="pt-BR" sz="3000"/>
              <a:t>, </a:t>
            </a:r>
            <a:r>
              <a:rPr lang="pt-BR" sz="3000"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lang="pt-BR" sz="3000"/>
              <a:t>, </a:t>
            </a:r>
            <a:r>
              <a:rPr lang="pt-BR" sz="3000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pt-BR" sz="3000"/>
              <a:t>, </a:t>
            </a:r>
            <a:r>
              <a:rPr lang="pt-BR" sz="3000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2" marL="1371600" rtl="0" algn="l">
              <a:spcBef>
                <a:spcPts val="48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Por exemplo, o módulo 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math </a:t>
            </a:r>
            <a:r>
              <a:rPr lang="pt-BR" sz="2600"/>
              <a:t>contém funções matemáticas como 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sin</a:t>
            </a:r>
            <a:r>
              <a:rPr lang="pt-BR" sz="2600"/>
              <a:t>, 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lang="pt-BR" sz="2600"/>
              <a:t>, …</a:t>
            </a:r>
            <a:endParaRPr sz="2600"/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o módulo 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random </a:t>
            </a:r>
            <a:r>
              <a:rPr lang="pt-BR" sz="2600"/>
              <a:t>contém a função 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rand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Módulos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Os módulos podem ser importados de duas formas: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 u="sng"/>
              <a:t>Forma absoluta:</a:t>
            </a:r>
            <a:endParaRPr u="sng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Importa todo o código contido no módulo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 u="sng"/>
              <a:t>Forma relativa:</a:t>
            </a:r>
            <a:endParaRPr u="sng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Importa apenas algumas funções do módulo</a:t>
            </a:r>
            <a:endParaRPr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Módulos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pt-BR" sz="3100"/>
              <a:t>Forma Absoluta:</a:t>
            </a:r>
            <a:endParaRPr sz="31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Os módulos são carregados através da instrução </a:t>
            </a:r>
            <a:r>
              <a:rPr b="1" lang="pt-BR" sz="270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t-BR" sz="2700">
                <a:latin typeface="Courier New"/>
                <a:ea typeface="Courier New"/>
                <a:cs typeface="Courier New"/>
                <a:sym typeface="Courier New"/>
              </a:rPr>
              <a:t>NomeDoModulo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75" y="3561750"/>
            <a:ext cx="5842374" cy="27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Módulos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pt-BR" sz="3100"/>
              <a:t>Forma Relativa:</a:t>
            </a:r>
            <a:endParaRPr sz="31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Os módulos são carregados através da instrução </a:t>
            </a:r>
            <a:r>
              <a:rPr b="1" lang="pt-BR" sz="270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pt-BR" sz="2700">
                <a:latin typeface="Courier New"/>
                <a:ea typeface="Courier New"/>
                <a:cs typeface="Courier New"/>
                <a:sym typeface="Courier New"/>
              </a:rPr>
              <a:t>NomeDoModulo </a:t>
            </a:r>
            <a:r>
              <a:rPr b="1" lang="pt-BR" sz="270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t-BR" sz="2700">
                <a:latin typeface="Courier New"/>
                <a:ea typeface="Courier New"/>
                <a:cs typeface="Courier New"/>
                <a:sym typeface="Courier New"/>
              </a:rPr>
              <a:t>Funcao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321" y="3429000"/>
            <a:ext cx="5728104" cy="29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Módulos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Os módulo importados podem ser renomeados com a instrução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400" y="3348625"/>
            <a:ext cx="5831575" cy="30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Módulos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457200" y="1112172"/>
            <a:ext cx="8229600" cy="272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Além dos módulos já existentes no python, q</a:t>
            </a:r>
            <a:r>
              <a:rPr lang="pt-BR" sz="2600"/>
              <a:t>ualquer programa python pode ser utilizado como módulo</a:t>
            </a:r>
            <a:endParaRPr sz="2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Por exemplo, se você criar um programa com o nome  </a:t>
            </a: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programa.py</a:t>
            </a:r>
            <a:r>
              <a:rPr lang="pt-BR" sz="2600"/>
              <a:t>, ele pode ser importado em outros programas com a instrução </a:t>
            </a: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import programa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10007" t="0"/>
          <a:stretch/>
        </p:blipFill>
        <p:spPr>
          <a:xfrm>
            <a:off x="178000" y="4291150"/>
            <a:ext cx="3532275" cy="23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4">
            <a:alphaModFix/>
          </a:blip>
          <a:srcRect b="0" l="0" r="6533" t="0"/>
          <a:stretch/>
        </p:blipFill>
        <p:spPr>
          <a:xfrm>
            <a:off x="3897699" y="4763614"/>
            <a:ext cx="5170250" cy="18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65250" y="3922925"/>
            <a:ext cx="353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arquivo do módulo programa.py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3897700" y="4395525"/>
            <a:ext cx="517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arquivo que importa o módulo programa.py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Módulos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Atenção: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Os módulos devem estar no mesmo diretório do programa onde serão importados</a:t>
            </a:r>
            <a:endParaRPr/>
          </a:p>
          <a:p>
            <a:pPr indent="-406400" lvl="1" marL="914400" rtl="0" algn="l">
              <a:spcBef>
                <a:spcPts val="100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Os nomes dos arquivos de módulo não devem ter caracteres especiais e espaços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