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bbn5VZdTB5/Hj8DpHYupYSNc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10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926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d192714f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d192714f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192714f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d192714f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d0302da89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cd0302da89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d192714f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d192714f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s://whimsical.com/ui-v0-1-WXUxsPQBwmNmHExJVH8C2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oding boot camp closures prove there are no shortcuts in education."/>
          <p:cNvPicPr preferRelativeResize="0"/>
          <p:nvPr/>
        </p:nvPicPr>
        <p:blipFill rotWithShape="1">
          <a:blip r:embed="rId3">
            <a:alphaModFix/>
          </a:blip>
          <a:srcRect r="1588"/>
          <a:stretch/>
        </p:blipFill>
        <p:spPr>
          <a:xfrm>
            <a:off x="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76082" y="216960"/>
            <a:ext cx="11752619" cy="6517215"/>
          </a:xfrm>
          <a:prstGeom prst="rect">
            <a:avLst/>
          </a:prstGeom>
          <a:solidFill>
            <a:schemeClr val="dk1">
              <a:alpha val="5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705243" y="2659558"/>
            <a:ext cx="7526257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IT부트캠프 리뷰 전문 웹사이트 </a:t>
            </a:r>
            <a:r>
              <a:rPr lang="ko-KR" sz="5400" b="1" i="0" u="none" strike="noStrike" cap="none">
                <a:solidFill>
                  <a:srgbClr val="1F3864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BootMoA</a:t>
            </a:r>
            <a:endParaRPr sz="4000" b="1" i="0" u="none" strike="noStrike" cap="none">
              <a:solidFill>
                <a:srgbClr val="1F386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315252" y="6257063"/>
            <a:ext cx="3600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2조(SDC) 박윤수, 황예빈, , 강성구, 박소영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cd192714f2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cd192714f2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90525" y="314325"/>
            <a:ext cx="65117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SDC 팀 소개 및 역할분담 개요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781051" y="4105275"/>
            <a:ext cx="2457450" cy="143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관심분야: DB, 웹 프로그래밍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좌우명: 하고 싶은 거 다하기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부트캠프 등록/조회/검색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부트캠프 수정/삭제 기능구현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3568701" y="4105275"/>
            <a:ext cx="2457600" cy="143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관심분야: </a:t>
            </a:r>
            <a:r>
              <a:rPr lang="ko-KR" sz="11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,AI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좌우명: 코딩은 자해다,,,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리뷰작성/조회 기능구현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및 리뷰화면 구현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웹페이지</a:t>
            </a: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UI 제작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6356351" y="4105275"/>
            <a:ext cx="2457450" cy="143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관심분야:</a:t>
            </a:r>
            <a:r>
              <a:rPr lang="ko-KR" sz="11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백엔드</a:t>
            </a: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DB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좌우명: </a:t>
            </a:r>
            <a:r>
              <a:rPr lang="ko-KR" alt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새가 </a:t>
            </a:r>
            <a:r>
              <a:rPr lang="ko-KR" altLang="en-US" sz="1100" dirty="0" err="1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되고싶다</a:t>
            </a:r>
            <a:r>
              <a:rPr lang="en-US" altLang="ko-KR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로그인/비밀번호 찾기 구현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DB테이블 설계 구현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Char char="•"/>
            </a:pPr>
            <a:r>
              <a:rPr lang="ko-KR" sz="11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리뷰정보 수정 기능 구현</a:t>
            </a:r>
            <a:endParaRPr sz="11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144000" y="4105275"/>
            <a:ext cx="2457450" cy="1437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관심분야: 머신러닝 딥러닝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좌우명: 행복하게 재밌게 살자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회원가입/조회/수정 기능 구현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아이디/닉네임 중복, 제약조건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81051" y="1694638"/>
            <a:ext cx="2457450" cy="2286437"/>
          </a:xfrm>
          <a:prstGeom prst="rect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568700" y="1803225"/>
            <a:ext cx="2457600" cy="2177700"/>
          </a:xfrm>
          <a:prstGeom prst="rect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356351" y="1694638"/>
            <a:ext cx="2457450" cy="2286437"/>
          </a:xfrm>
          <a:prstGeom prst="rect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144000" y="1694638"/>
            <a:ext cx="2457450" cy="2286437"/>
          </a:xfrm>
          <a:prstGeom prst="rect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9850" y="133350"/>
            <a:ext cx="1828156" cy="37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"/>
          <p:cNvGrpSpPr/>
          <p:nvPr/>
        </p:nvGrpSpPr>
        <p:grpSpPr>
          <a:xfrm>
            <a:off x="600075" y="1575528"/>
            <a:ext cx="1009648" cy="366257"/>
            <a:chOff x="649044" y="2067300"/>
            <a:chExt cx="1009648" cy="366257"/>
          </a:xfrm>
        </p:grpSpPr>
        <p:sp>
          <p:nvSpPr>
            <p:cNvPr id="103" name="Google Shape;103;p2"/>
            <p:cNvSpPr/>
            <p:nvPr/>
          </p:nvSpPr>
          <p:spPr>
            <a:xfrm rot="2023006">
              <a:off x="678491" y="2232720"/>
              <a:ext cx="213681" cy="154527"/>
            </a:xfrm>
            <a:prstGeom prst="triangle">
              <a:avLst>
                <a:gd name="adj" fmla="val 50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9044" y="2067300"/>
              <a:ext cx="1009648" cy="252862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박윤수</a:t>
              </a:r>
              <a:endParaRPr/>
            </a:p>
          </p:txBody>
        </p:sp>
      </p:grpSp>
      <p:pic>
        <p:nvPicPr>
          <p:cNvPr id="105" name="Google Shape;105;p2" descr="왕관 일러스트 PNG, AI 무료 다운로드 (2023년) - 리틀딥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020791">
            <a:off x="562266" y="1370212"/>
            <a:ext cx="362925" cy="3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1537" y="1748975"/>
            <a:ext cx="2162369" cy="217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"/>
          <p:cNvGrpSpPr/>
          <p:nvPr/>
        </p:nvGrpSpPr>
        <p:grpSpPr>
          <a:xfrm>
            <a:off x="8975726" y="1575528"/>
            <a:ext cx="1009500" cy="366010"/>
            <a:chOff x="649044" y="2067300"/>
            <a:chExt cx="1009500" cy="366010"/>
          </a:xfrm>
        </p:grpSpPr>
        <p:sp>
          <p:nvSpPr>
            <p:cNvPr id="108" name="Google Shape;108;p2"/>
            <p:cNvSpPr/>
            <p:nvPr/>
          </p:nvSpPr>
          <p:spPr>
            <a:xfrm rot="2022744">
              <a:off x="678498" y="2232646"/>
              <a:ext cx="213504" cy="154429"/>
            </a:xfrm>
            <a:prstGeom prst="triangle">
              <a:avLst>
                <a:gd name="adj" fmla="val 50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9044" y="2067300"/>
              <a:ext cx="1009500" cy="2529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박소영</a:t>
              </a:r>
              <a:endParaRPr/>
            </a:p>
          </p:txBody>
        </p:sp>
      </p:grpSp>
      <p:pic>
        <p:nvPicPr>
          <p:cNvPr id="110" name="Google Shape;11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100" y="2031900"/>
            <a:ext cx="2457450" cy="17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6350" y="1694650"/>
            <a:ext cx="2457600" cy="228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"/>
          <p:cNvGrpSpPr/>
          <p:nvPr/>
        </p:nvGrpSpPr>
        <p:grpSpPr>
          <a:xfrm>
            <a:off x="6175376" y="1575528"/>
            <a:ext cx="1009500" cy="366010"/>
            <a:chOff x="649044" y="2067300"/>
            <a:chExt cx="1009500" cy="366010"/>
          </a:xfrm>
        </p:grpSpPr>
        <p:sp>
          <p:nvSpPr>
            <p:cNvPr id="113" name="Google Shape;113;p2"/>
            <p:cNvSpPr/>
            <p:nvPr/>
          </p:nvSpPr>
          <p:spPr>
            <a:xfrm rot="2022744">
              <a:off x="678498" y="2232646"/>
              <a:ext cx="213504" cy="154429"/>
            </a:xfrm>
            <a:prstGeom prst="triangle">
              <a:avLst>
                <a:gd name="adj" fmla="val 50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9044" y="2067300"/>
              <a:ext cx="1009500" cy="2529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강성구</a:t>
              </a:r>
              <a:endParaRPr/>
            </a:p>
          </p:txBody>
        </p:sp>
      </p:grpSp>
      <p:pic>
        <p:nvPicPr>
          <p:cNvPr id="115" name="Google Shape;11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5750" y="1857750"/>
            <a:ext cx="2162374" cy="196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"/>
          <p:cNvGrpSpPr/>
          <p:nvPr/>
        </p:nvGrpSpPr>
        <p:grpSpPr>
          <a:xfrm>
            <a:off x="3394075" y="1575528"/>
            <a:ext cx="1009500" cy="366010"/>
            <a:chOff x="649044" y="2067300"/>
            <a:chExt cx="1009500" cy="366010"/>
          </a:xfrm>
        </p:grpSpPr>
        <p:sp>
          <p:nvSpPr>
            <p:cNvPr id="117" name="Google Shape;117;p2"/>
            <p:cNvSpPr/>
            <p:nvPr/>
          </p:nvSpPr>
          <p:spPr>
            <a:xfrm rot="2022744">
              <a:off x="678498" y="2232646"/>
              <a:ext cx="213504" cy="154429"/>
            </a:xfrm>
            <a:prstGeom prst="triangle">
              <a:avLst>
                <a:gd name="adj" fmla="val 50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9044" y="2067300"/>
              <a:ext cx="1009500" cy="25290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황예빈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9850" y="133350"/>
            <a:ext cx="1828156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390525" y="314325"/>
            <a:ext cx="21932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배경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478754" y="1301531"/>
            <a:ext cx="24561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✔"/>
            </a:pPr>
            <a:r>
              <a:rPr lang="ko-KR" sz="1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주제 선정 배경</a:t>
            </a:r>
            <a:endParaRPr/>
          </a:p>
        </p:txBody>
      </p:sp>
      <p:pic>
        <p:nvPicPr>
          <p:cNvPr id="126" name="Google Shape;126;p3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524" y="1680705"/>
            <a:ext cx="7324317" cy="148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623" y="3158987"/>
            <a:ext cx="9860227" cy="106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623" y="4332676"/>
            <a:ext cx="7345218" cy="1825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9850" y="133350"/>
            <a:ext cx="1828156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390525" y="314325"/>
            <a:ext cx="42455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Overview</a:t>
            </a:r>
            <a:endParaRPr sz="3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6865779" y="1182997"/>
            <a:ext cx="4864772" cy="5372381"/>
            <a:chOff x="390524" y="47780"/>
            <a:chExt cx="4864772" cy="5101573"/>
          </a:xfrm>
        </p:grpSpPr>
        <p:grpSp>
          <p:nvGrpSpPr>
            <p:cNvPr id="136" name="Google Shape;136;p4"/>
            <p:cNvGrpSpPr/>
            <p:nvPr/>
          </p:nvGrpSpPr>
          <p:grpSpPr>
            <a:xfrm>
              <a:off x="1748357" y="1663571"/>
              <a:ext cx="2395976" cy="864929"/>
              <a:chOff x="682223" y="1527474"/>
              <a:chExt cx="3569505" cy="1288564"/>
            </a:xfrm>
          </p:grpSpPr>
          <p:pic>
            <p:nvPicPr>
              <p:cNvPr id="137" name="Google Shape;137;p4" descr="Java, 래, 워드마크, 로고 아이콘 에 Devicon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82223" y="1639982"/>
                <a:ext cx="994179" cy="99417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8" name="Google Shape;138;p4"/>
              <p:cNvGrpSpPr/>
              <p:nvPr/>
            </p:nvGrpSpPr>
            <p:grpSpPr>
              <a:xfrm>
                <a:off x="1676402" y="1527474"/>
                <a:ext cx="2575326" cy="1288564"/>
                <a:chOff x="1552577" y="1134472"/>
                <a:chExt cx="2575326" cy="1288564"/>
              </a:xfrm>
            </p:grpSpPr>
            <p:pic>
              <p:nvPicPr>
                <p:cNvPr id="139" name="Google Shape;139;p4" descr="html] html이란, 웹 브라우저와 웹 편집기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552577" y="1134472"/>
                  <a:ext cx="1667554" cy="128856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" name="Google Shape;140;p4" descr="자바스크립트(JavaScript) 공부하자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133724" y="1246981"/>
                  <a:ext cx="994179" cy="9941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41" name="Google Shape;141;p4"/>
            <p:cNvSpPr txBox="1"/>
            <p:nvPr/>
          </p:nvSpPr>
          <p:spPr>
            <a:xfrm>
              <a:off x="390525" y="1340105"/>
              <a:ext cx="45148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개발기간: 2023.01.03 – 2023.01.11 (약 8일)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390525" y="1817459"/>
              <a:ext cx="13937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프로그래밍언어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3" name="Google Shape;143;p4" descr="JDBC 를 이용해서 DB 액세스 하기 | Devbi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21528" y="2524713"/>
              <a:ext cx="832780" cy="444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 descr="sqldeveloper"/>
            <p:cNvPicPr preferRelativeResize="0"/>
            <p:nvPr/>
          </p:nvPicPr>
          <p:blipFill rotWithShape="1">
            <a:blip r:embed="rId8">
              <a:alphaModFix/>
            </a:blip>
            <a:srcRect b="27018"/>
            <a:stretch/>
          </p:blipFill>
          <p:spPr>
            <a:xfrm>
              <a:off x="1628775" y="2482634"/>
              <a:ext cx="1393770" cy="523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 txBox="1"/>
            <p:nvPr/>
          </p:nvSpPr>
          <p:spPr>
            <a:xfrm>
              <a:off x="390525" y="2655408"/>
              <a:ext cx="12290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DB관련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390525" y="3286510"/>
              <a:ext cx="40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UI설계 사이트: </a:t>
              </a:r>
              <a:r>
                <a:rPr lang="ko-KR" sz="1400" b="1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r:id="rId9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Whimsical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390525" y="3856257"/>
              <a:ext cx="1886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진행방식: 온라인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390525" y="47780"/>
              <a:ext cx="4864771" cy="913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목적</a:t>
              </a:r>
              <a:endParaRPr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85750" marR="0" lvl="0" indent="-2540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Noto Sans Symbols"/>
                <a:buNone/>
              </a:pPr>
              <a:endParaRPr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1">
                  <a:solidFill>
                    <a:srgbClr val="00206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급성장 중인 IT교육 시장에서 수요자와 공급자 간의</a:t>
              </a:r>
              <a:endParaRPr sz="1400" b="1" i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 i="1">
                  <a:solidFill>
                    <a:srgbClr val="00206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정보불균형을 해소하여 IT교육 전반의 질 향상을 추구함</a:t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90524" y="4447923"/>
              <a:ext cx="4319055" cy="7014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벤치마킹 사이트: 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슈퍼 루키 (https://www.superookie.com/)</a:t>
              </a:r>
              <a:endParaRPr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잡 플래닛 (https://www.jobplanet.co.kr/job)</a:t>
              </a:r>
              <a:endParaRPr/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438547" y="1180961"/>
            <a:ext cx="5895578" cy="526746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4" descr="Thinking Vector Art, Icons, and Graphics for Free Downloa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21970" y="38869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478754" y="1301531"/>
            <a:ext cx="24561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✔"/>
            </a:pPr>
            <a:r>
              <a:rPr lang="ko-KR" sz="1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주제 선정 동기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704850" y="4535627"/>
            <a:ext cx="1610010" cy="161001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우리와 </a:t>
            </a: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직접적인 연관성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있는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분야가 뭘까?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715132" y="2722295"/>
            <a:ext cx="1610010" cy="161001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부트캠프를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 시, </a:t>
            </a: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솔직한 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정보를 찾기 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어려웠음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2452636" y="1910194"/>
            <a:ext cx="1610010" cy="161001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급증하는 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부트캠프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대비,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획득경로는 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제한적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4431651" y="4535627"/>
            <a:ext cx="1610010" cy="161001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IT부트캠프 리뷰 전문 웹사이트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제작을 통해 정보 격차를 줄여보자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190141" y="2722295"/>
            <a:ext cx="1610010" cy="1610010"/>
          </a:xfrm>
          <a:prstGeom prst="ellipse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향후에도  AI,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빅데이터, 클라우드 등 </a:t>
            </a: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IT관련 교육 </a:t>
            </a:r>
            <a:endParaRPr sz="1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프로그램은 확장될 것으로 전망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됨</a:t>
            </a:r>
            <a:endParaRPr/>
          </a:p>
        </p:txBody>
      </p:sp>
      <p:pic>
        <p:nvPicPr>
          <p:cNvPr id="158" name="Google Shape;158;p4" descr="Blue Arrow Clip Art At Clker - Drawn Blue Arrow Png, Transparent Png ,  Transparent Png Image - PNGitem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2529896">
            <a:off x="1306699" y="4308926"/>
            <a:ext cx="356918" cy="27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 descr="Blue Arrow Clip Art At Clker - Drawn Blue Arrow Png, Transparent Png ,  Transparent Png Image - PNGitem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868239">
            <a:off x="2122939" y="2878610"/>
            <a:ext cx="356918" cy="27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 descr="Blue Arrow Clip Art At Clker - Drawn Blue Arrow Png, Transparent Png ,  Transparent Png Image - PNGitem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4156082">
            <a:off x="3982235" y="2916662"/>
            <a:ext cx="356918" cy="27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 descr="Blue Arrow Clip Art At Clker - Drawn Blue Arrow Png, Transparent Png ,  Transparent Png Image - PNGitem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7904459">
            <a:off x="5022726" y="4279645"/>
            <a:ext cx="356918" cy="27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3742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390525" y="364750"/>
            <a:ext cx="283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588300" y="378200"/>
            <a:ext cx="88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277350" y="208850"/>
            <a:ext cx="500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설계과정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390525" y="947750"/>
            <a:ext cx="254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latin typeface="Malgun Gothic"/>
                <a:ea typeface="Malgun Gothic"/>
                <a:cs typeface="Malgun Gothic"/>
                <a:sym typeface="Malgun Gothic"/>
              </a:rPr>
              <a:t>1.UI 설계</a:t>
            </a:r>
            <a:endParaRPr sz="22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390525" y="314325"/>
            <a:ext cx="570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설계과정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43" y="1871091"/>
            <a:ext cx="5112765" cy="181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782" y="4617530"/>
            <a:ext cx="5048250" cy="148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5838" y="2537892"/>
            <a:ext cx="5088572" cy="178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467343" y="1352528"/>
            <a:ext cx="118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sz="16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379797" y="1976503"/>
            <a:ext cx="10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REVIEWS</a:t>
            </a:r>
            <a:endParaRPr sz="16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531782" y="4157772"/>
            <a:ext cx="15317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BOOTCAMPS</a:t>
            </a:r>
            <a:endParaRPr sz="16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31782" y="5757915"/>
            <a:ext cx="5048250" cy="12604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499525" y="2082783"/>
            <a:ext cx="5048400" cy="126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6095925" y="2715335"/>
            <a:ext cx="5048400" cy="126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ㅋ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390525" y="875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DB 테이블 생성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7" descr="텍스트, 실내, 지도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712" y="870355"/>
            <a:ext cx="5480189" cy="5683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390525" y="314325"/>
            <a:ext cx="216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5199411" y="1270483"/>
            <a:ext cx="17832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068095" y="1270483"/>
            <a:ext cx="20553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8198632" y="4317109"/>
            <a:ext cx="19113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8095722" y="3463029"/>
            <a:ext cx="20553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8094600" y="3710159"/>
            <a:ext cx="20553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8198631" y="6180225"/>
            <a:ext cx="1911300" cy="249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390525" y="622125"/>
            <a:ext cx="4447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설계과정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390525" y="13610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DB 테이블 생성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302da89_3_8"/>
          <p:cNvSpPr txBox="1"/>
          <p:nvPr/>
        </p:nvSpPr>
        <p:spPr>
          <a:xfrm>
            <a:off x="390525" y="314325"/>
            <a:ext cx="428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 제작과정 </a:t>
            </a:r>
            <a:endParaRPr/>
          </a:p>
        </p:txBody>
      </p:sp>
      <p:sp>
        <p:nvSpPr>
          <p:cNvPr id="205" name="Google Shape;205;g1cd0302da89_3_8"/>
          <p:cNvSpPr txBox="1"/>
          <p:nvPr/>
        </p:nvSpPr>
        <p:spPr>
          <a:xfrm>
            <a:off x="537875" y="1134600"/>
            <a:ext cx="247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latin typeface="Malgun Gothic"/>
                <a:ea typeface="Malgun Gothic"/>
                <a:cs typeface="Malgun Gothic"/>
                <a:sym typeface="Malgun Gothic"/>
              </a:rPr>
              <a:t>3.사이트 구조</a:t>
            </a:r>
            <a:endParaRPr sz="22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g1cd0302da89_3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050" y="960825"/>
            <a:ext cx="8878525" cy="5458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591944" y="597203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검색</a:t>
            </a:r>
            <a:r>
              <a:rPr lang="en-US" altLang="ko-KR" sz="1200" b="1" dirty="0" smtClean="0"/>
              <a:t>/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cd192714f2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121920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</Words>
  <Application>Microsoft Office PowerPoint</Application>
  <PresentationFormat>사용자 지정</PresentationFormat>
  <Paragraphs>69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qas</dc:creator>
  <cp:lastModifiedBy>KSG</cp:lastModifiedBy>
  <cp:revision>3</cp:revision>
  <dcterms:created xsi:type="dcterms:W3CDTF">2022-12-31T09:16:23Z</dcterms:created>
  <dcterms:modified xsi:type="dcterms:W3CDTF">2023-01-11T08:04:45Z</dcterms:modified>
</cp:coreProperties>
</file>