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4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66.png"/><Relationship Id="rId4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47.png"/><Relationship Id="rId4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47.png"/><Relationship Id="rId4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47.png"/><Relationship Id="rId4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8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47.png"/><Relationship Id="rId4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8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9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9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3" Type="http://schemas.openxmlformats.org/officeDocument/2006/relationships/image" Target="../media/image96.png"/><Relationship Id="rId7" Type="http://schemas.openxmlformats.org/officeDocument/2006/relationships/image" Target="../media/image47.png"/><Relationship Id="rId12" Type="http://schemas.openxmlformats.org/officeDocument/2006/relationships/image" Target="../media/image104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11" Type="http://schemas.openxmlformats.org/officeDocument/2006/relationships/image" Target="../media/image103.png"/><Relationship Id="rId5" Type="http://schemas.openxmlformats.org/officeDocument/2006/relationships/image" Target="../media/image98.png"/><Relationship Id="rId10" Type="http://schemas.openxmlformats.org/officeDocument/2006/relationships/image" Target="../media/image102.png"/><Relationship Id="rId4" Type="http://schemas.openxmlformats.org/officeDocument/2006/relationships/image" Target="../media/image97.png"/><Relationship Id="rId9" Type="http://schemas.openxmlformats.org/officeDocument/2006/relationships/image" Target="../media/image10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0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2.png"/><Relationship Id="rId10" Type="http://schemas.openxmlformats.org/officeDocument/2006/relationships/image" Target="../media/image53.png"/><Relationship Id="rId4" Type="http://schemas.openxmlformats.org/officeDocument/2006/relationships/image" Target="../media/image35.png"/><Relationship Id="rId9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42.png"/><Relationship Id="rId10" Type="http://schemas.openxmlformats.org/officeDocument/2006/relationships/image" Target="../media/image57.png"/><Relationship Id="rId4" Type="http://schemas.openxmlformats.org/officeDocument/2006/relationships/image" Target="../media/image35.png"/><Relationship Id="rId9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42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6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5563" y="1321144"/>
            <a:ext cx="11457284" cy="447860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68241" y="5241897"/>
            <a:ext cx="9557036" cy="13328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941688" y="957703"/>
            <a:ext cx="6344026" cy="191978"/>
            <a:chOff x="11941688" y="957703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41688" y="957703"/>
              <a:ext cx="6344026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0307" y="473195"/>
            <a:ext cx="2518621" cy="35599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89280" y="331663"/>
            <a:ext cx="704055" cy="69953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5239" y="4405658"/>
            <a:ext cx="3891681" cy="2808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79238" y="5183436"/>
            <a:ext cx="690418" cy="1004439"/>
            <a:chOff x="7979238" y="5183436"/>
            <a:chExt cx="690418" cy="10044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7979238" y="5183436"/>
              <a:ext cx="690418" cy="10044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48000" y="4001275"/>
            <a:ext cx="3368762" cy="3368762"/>
            <a:chOff x="11748000" y="4001275"/>
            <a:chExt cx="3368762" cy="33687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48000" y="4001275"/>
              <a:ext cx="3368762" cy="336876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60002" y="1084355"/>
            <a:ext cx="1595991" cy="11399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1528248"/>
            <a:ext cx="1432688" cy="191978"/>
            <a:chOff x="0" y="1528248"/>
            <a:chExt cx="1432688" cy="1919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0" y="1528248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69010" y="2416534"/>
            <a:ext cx="3883800" cy="328674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95470" y="5005527"/>
            <a:ext cx="9271903" cy="14439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57984" y="1403879"/>
            <a:ext cx="3516757" cy="81426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58592" y="474626"/>
            <a:ext cx="2929193" cy="35599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89280" y="331663"/>
            <a:ext cx="713598" cy="6995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40200" y="4144191"/>
            <a:ext cx="3368762" cy="3368762"/>
            <a:chOff x="2640200" y="4144191"/>
            <a:chExt cx="3368762" cy="33687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0200" y="4144191"/>
              <a:ext cx="3368762" cy="336876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60002" y="1084355"/>
            <a:ext cx="2942086" cy="11494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1528248"/>
            <a:ext cx="1432688" cy="191978"/>
            <a:chOff x="0" y="1528248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0" y="1528248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58592" y="474626"/>
            <a:ext cx="2929193" cy="35599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89280" y="331663"/>
            <a:ext cx="713598" cy="69953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60002" y="1084355"/>
            <a:ext cx="2875419" cy="11399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528248"/>
            <a:ext cx="1432688" cy="191978"/>
            <a:chOff x="0" y="1528248"/>
            <a:chExt cx="1432688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0" y="1528248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55238" y="2078003"/>
            <a:ext cx="14484629" cy="7669750"/>
            <a:chOff x="2055238" y="2078003"/>
            <a:chExt cx="14484629" cy="766975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5238" y="2078003"/>
              <a:ext cx="14484629" cy="76697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58592" y="474626"/>
            <a:ext cx="2929193" cy="35599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89280" y="331663"/>
            <a:ext cx="713598" cy="69953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60002" y="1084355"/>
            <a:ext cx="2875419" cy="11399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528248"/>
            <a:ext cx="1432688" cy="191978"/>
            <a:chOff x="0" y="1528248"/>
            <a:chExt cx="1432688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0" y="1528248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04345" y="2238003"/>
            <a:ext cx="14096506" cy="7500361"/>
            <a:chOff x="2404345" y="2238003"/>
            <a:chExt cx="14096506" cy="75003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4345" y="2238003"/>
              <a:ext cx="14096506" cy="75003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58592" y="474626"/>
            <a:ext cx="2929193" cy="35599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89280" y="331663"/>
            <a:ext cx="713598" cy="69953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60002" y="1084355"/>
            <a:ext cx="2942086" cy="11304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528248"/>
            <a:ext cx="1432688" cy="191978"/>
            <a:chOff x="0" y="1528248"/>
            <a:chExt cx="1432688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0" y="1528248"/>
              <a:ext cx="1432688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69097" y="2655419"/>
            <a:ext cx="13416181" cy="659239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10" y="2416534"/>
            <a:ext cx="3845667" cy="32867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95470" y="5005527"/>
            <a:ext cx="9281703" cy="144393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7926" y="474626"/>
            <a:ext cx="1070764" cy="35599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89280" y="331663"/>
            <a:ext cx="704055" cy="69953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60002" y="1084355"/>
            <a:ext cx="2942086" cy="11494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528248"/>
            <a:ext cx="1432688" cy="191978"/>
            <a:chOff x="0" y="1528248"/>
            <a:chExt cx="1432688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0" y="1528248"/>
              <a:ext cx="1432688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32382" y="3021525"/>
            <a:ext cx="11684662" cy="60171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00343" y="2416534"/>
            <a:ext cx="3324067" cy="32867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95470" y="5005527"/>
            <a:ext cx="9224503" cy="144393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0002" y="560545"/>
            <a:ext cx="3382381" cy="11399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004438"/>
            <a:ext cx="1432688" cy="191978"/>
            <a:chOff x="0" y="1004438"/>
            <a:chExt cx="1432688" cy="19197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0" y="1004438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57206" y="1599908"/>
            <a:ext cx="12325589" cy="8217059"/>
            <a:chOff x="2957206" y="1599908"/>
            <a:chExt cx="12325589" cy="82170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7206" y="1599908"/>
              <a:ext cx="12325589" cy="82170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833958" cy="30932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3142" y="4551951"/>
            <a:ext cx="1096192" cy="10919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8859" y="4852706"/>
            <a:ext cx="3311232" cy="6478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63145" y="5338659"/>
            <a:ext cx="1105726" cy="109190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58859" y="5639420"/>
            <a:ext cx="3989899" cy="6478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63145" y="6115821"/>
            <a:ext cx="1096193" cy="10919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58859" y="6416582"/>
            <a:ext cx="936566" cy="63832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63142" y="6900581"/>
            <a:ext cx="1115269" cy="109190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58859" y="7201335"/>
            <a:ext cx="3655328" cy="64785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63145" y="7668240"/>
            <a:ext cx="1096193" cy="109190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58859" y="7969001"/>
            <a:ext cx="1714185" cy="6478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340734" y="4551951"/>
            <a:ext cx="1105726" cy="109190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436457" y="4852702"/>
            <a:ext cx="1971242" cy="64785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40744" y="5338655"/>
            <a:ext cx="1105726" cy="109190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436457" y="5639416"/>
            <a:ext cx="1953528" cy="64785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340744" y="6115817"/>
            <a:ext cx="1105726" cy="109190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436457" y="6416578"/>
            <a:ext cx="2453709" cy="63832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40734" y="6900579"/>
            <a:ext cx="1096193" cy="109190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436457" y="7201331"/>
            <a:ext cx="1676090" cy="63832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00343" y="2416534"/>
            <a:ext cx="3324067" cy="32867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95470" y="5005527"/>
            <a:ext cx="9224503" cy="144393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0002" y="560545"/>
            <a:ext cx="3355238" cy="11399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004438"/>
            <a:ext cx="1432688" cy="191978"/>
            <a:chOff x="0" y="1004438"/>
            <a:chExt cx="1432688" cy="19197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0" y="1004438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32381" y="1554193"/>
            <a:ext cx="14529039" cy="8121360"/>
            <a:chOff x="2032381" y="1554193"/>
            <a:chExt cx="14529039" cy="81213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2381" y="1554193"/>
              <a:ext cx="14529039" cy="81213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00343" y="2416534"/>
            <a:ext cx="3324067" cy="32867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95470" y="5005527"/>
            <a:ext cx="9224560" cy="143440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1047" y="2791624"/>
            <a:ext cx="2597629" cy="11365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3845" y="3796308"/>
            <a:ext cx="5709815" cy="92022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1047" y="909414"/>
            <a:ext cx="4211991" cy="113997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59639" y="5344764"/>
            <a:ext cx="2597915" cy="11365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82494" y="6354220"/>
            <a:ext cx="5509691" cy="4605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357867"/>
            <a:ext cx="1432688" cy="191978"/>
            <a:chOff x="0" y="1357867"/>
            <a:chExt cx="1432688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0" y="1357867"/>
              <a:ext cx="1432688" cy="19197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59639" y="2791624"/>
            <a:ext cx="2578867" cy="11365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82437" y="3796308"/>
            <a:ext cx="6177415" cy="137042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20252" y="7653357"/>
            <a:ext cx="4514581" cy="11365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43107" y="8658041"/>
            <a:ext cx="7034053" cy="93355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31047" y="4792556"/>
            <a:ext cx="2597915" cy="11365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53845" y="5797240"/>
            <a:ext cx="6439701" cy="13704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00343" y="2416534"/>
            <a:ext cx="3314534" cy="32867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95470" y="5005527"/>
            <a:ext cx="9205512" cy="143440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0002" y="1952926"/>
            <a:ext cx="2875419" cy="11399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2396819"/>
            <a:ext cx="1432688" cy="191978"/>
            <a:chOff x="0" y="2396819"/>
            <a:chExt cx="1432688" cy="19197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0" y="2396819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6022" y="4754287"/>
            <a:ext cx="14961319" cy="12759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89245" y="3794293"/>
            <a:ext cx="11487189" cy="33949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10002" y="1508288"/>
            <a:ext cx="3887315" cy="6728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826609" cy="32867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27"/>
            <a:ext cx="8313331" cy="14439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10" y="2416534"/>
            <a:ext cx="3855200" cy="32867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95465" y="5005527"/>
            <a:ext cx="9281712" cy="14439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0307" y="473195"/>
            <a:ext cx="2537497" cy="35599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0002" y="1084355"/>
            <a:ext cx="1615038" cy="113997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15537" y="5354542"/>
            <a:ext cx="1716055" cy="54079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86649" y="4898744"/>
            <a:ext cx="2108426" cy="51222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22495" y="5036943"/>
            <a:ext cx="2096670" cy="72586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54823" y="4482781"/>
            <a:ext cx="2555288" cy="66579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76481" y="5769393"/>
            <a:ext cx="2834032" cy="41719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189280" y="331663"/>
            <a:ext cx="704055" cy="6995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20001" y="3387071"/>
            <a:ext cx="6306538" cy="49122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68228" y="6913981"/>
            <a:ext cx="3090317" cy="72115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61128" y="6304622"/>
            <a:ext cx="1812764" cy="6770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074286" y="2731409"/>
            <a:ext cx="7743945" cy="5339087"/>
            <a:chOff x="9074286" y="2731409"/>
            <a:chExt cx="7743945" cy="533908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74286" y="2731409"/>
              <a:ext cx="7743945" cy="53390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1528248"/>
            <a:ext cx="1432688" cy="191978"/>
            <a:chOff x="0" y="1528248"/>
            <a:chExt cx="1432688" cy="19197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800000">
              <a:off x="0" y="1528248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0002" y="408605"/>
            <a:ext cx="4827229" cy="11304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852498"/>
            <a:ext cx="1432688" cy="191978"/>
            <a:chOff x="0" y="852498"/>
            <a:chExt cx="1432688" cy="19197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0" y="852498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0307" y="473195"/>
            <a:ext cx="2537497" cy="35599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89280" y="331663"/>
            <a:ext cx="704055" cy="6995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98095" y="3816522"/>
            <a:ext cx="3860105" cy="2521520"/>
            <a:chOff x="2398095" y="3816522"/>
            <a:chExt cx="3860105" cy="25215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8095" y="3816522"/>
              <a:ext cx="3860105" cy="252152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15455" y="6977457"/>
            <a:ext cx="3790194" cy="7596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13397" y="5712154"/>
            <a:ext cx="6458921" cy="72326"/>
            <a:chOff x="5913397" y="5712154"/>
            <a:chExt cx="6458921" cy="7232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5913397" y="5712154"/>
              <a:ext cx="6458921" cy="7232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704478" y="6985078"/>
            <a:ext cx="4986146" cy="67808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432508" y="3368837"/>
            <a:ext cx="3416889" cy="3416889"/>
            <a:chOff x="12432508" y="3368837"/>
            <a:chExt cx="3416889" cy="341688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432508" y="3368837"/>
              <a:ext cx="3416889" cy="34168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0002" y="408605"/>
            <a:ext cx="4827229" cy="11304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852498"/>
            <a:ext cx="1432688" cy="191978"/>
            <a:chOff x="0" y="852498"/>
            <a:chExt cx="1432688" cy="19197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0" y="852498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0307" y="473195"/>
            <a:ext cx="2537497" cy="35599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89280" y="331663"/>
            <a:ext cx="704055" cy="69953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15459" y="6977459"/>
            <a:ext cx="3487337" cy="8548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13397" y="5712154"/>
            <a:ext cx="6458921" cy="72326"/>
            <a:chOff x="5913397" y="5712154"/>
            <a:chExt cx="6458921" cy="7232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5913397" y="5712154"/>
              <a:ext cx="6458921" cy="7232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704478" y="6985078"/>
            <a:ext cx="3579289" cy="6780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55238" y="4219695"/>
            <a:ext cx="4821696" cy="1846325"/>
            <a:chOff x="2055238" y="4219695"/>
            <a:chExt cx="4821696" cy="184632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55238" y="4219695"/>
              <a:ext cx="4821696" cy="18463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48246" y="4071988"/>
            <a:ext cx="4431182" cy="1994032"/>
            <a:chOff x="11948246" y="4071988"/>
            <a:chExt cx="4431182" cy="19940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48246" y="4071988"/>
              <a:ext cx="4431182" cy="19940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0002" y="408605"/>
            <a:ext cx="4827229" cy="11304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852498"/>
            <a:ext cx="1432688" cy="191978"/>
            <a:chOff x="0" y="852498"/>
            <a:chExt cx="1432688" cy="19197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0" y="852498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0307" y="473195"/>
            <a:ext cx="2537497" cy="35599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89280" y="331663"/>
            <a:ext cx="704055" cy="69953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75354" y="6817459"/>
            <a:ext cx="4792480" cy="7596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57143" y="3931915"/>
            <a:ext cx="6171429" cy="1736170"/>
            <a:chOff x="6057143" y="3931915"/>
            <a:chExt cx="6171429" cy="17361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7143" y="3931915"/>
              <a:ext cx="6171429" cy="17361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10" y="2416534"/>
            <a:ext cx="3845667" cy="32867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95470" y="5005527"/>
            <a:ext cx="9224569" cy="14344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다빈 강</cp:lastModifiedBy>
  <cp:revision>2</cp:revision>
  <dcterms:created xsi:type="dcterms:W3CDTF">2023-05-29T15:13:21Z</dcterms:created>
  <dcterms:modified xsi:type="dcterms:W3CDTF">2023-06-01T01:24:46Z</dcterms:modified>
</cp:coreProperties>
</file>