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.png"/><Relationship Id="rId7" Type="http://schemas.openxmlformats.org/officeDocument/2006/relationships/image" Target="../media/image78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2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4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image" Target="../media/image32.png"/><Relationship Id="rId21" Type="http://schemas.openxmlformats.org/officeDocument/2006/relationships/image" Target="../media/image49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image" Target="../media/image31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7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7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" Type="http://schemas.openxmlformats.org/officeDocument/2006/relationships/image" Target="../media/image32.png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2D55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8362" y="1775042"/>
            <a:ext cx="10126148" cy="439091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46459" y="7488945"/>
            <a:ext cx="7285629" cy="108510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03455" y="8769306"/>
            <a:ext cx="5359443" cy="54261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259283" y="2962598"/>
            <a:ext cx="6171429" cy="3646233"/>
            <a:chOff x="11259283" y="2962598"/>
            <a:chExt cx="6171429" cy="36462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59283" y="2962598"/>
              <a:ext cx="6171429" cy="3646233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90441" y="185374"/>
            <a:ext cx="7753796" cy="160270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89485" y="1727111"/>
            <a:ext cx="15333333" cy="218921"/>
            <a:chOff x="1589485" y="1727111"/>
            <a:chExt cx="15333333" cy="21892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9485" y="1727111"/>
              <a:ext cx="15333333" cy="2189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15438" y="2300734"/>
            <a:ext cx="11019788" cy="7118456"/>
            <a:chOff x="815438" y="2300734"/>
            <a:chExt cx="11019788" cy="711845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5438" y="2300734"/>
              <a:ext cx="11019788" cy="711845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030138" y="3682595"/>
            <a:ext cx="5609449" cy="44906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89485" y="1727111"/>
            <a:ext cx="15333333" cy="218921"/>
            <a:chOff x="1589485" y="1727111"/>
            <a:chExt cx="15333333" cy="2189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9485" y="1727111"/>
              <a:ext cx="15333333" cy="2189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9551" y="2512407"/>
            <a:ext cx="10866922" cy="6459359"/>
            <a:chOff x="829551" y="2512407"/>
            <a:chExt cx="10866922" cy="645935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9551" y="2512407"/>
              <a:ext cx="10866922" cy="645935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90442" y="185374"/>
            <a:ext cx="7808234" cy="160270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110690" y="3869671"/>
            <a:ext cx="5855878" cy="38807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2D55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197044" y="1702463"/>
            <a:ext cx="2583251" cy="2583251"/>
            <a:chOff x="12197044" y="1702463"/>
            <a:chExt cx="2583251" cy="258325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97044" y="1702463"/>
              <a:ext cx="2583251" cy="258325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27824" y="4212319"/>
            <a:ext cx="7934868" cy="213977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945075" y="1339655"/>
            <a:ext cx="3661246" cy="3803202"/>
            <a:chOff x="11945075" y="1339655"/>
            <a:chExt cx="3661246" cy="380320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45075" y="1339655"/>
              <a:ext cx="3661246" cy="380320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810674" y="6000000"/>
            <a:ext cx="10664365" cy="218921"/>
            <a:chOff x="3810674" y="6000000"/>
            <a:chExt cx="10664365" cy="21892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10674" y="6000000"/>
              <a:ext cx="10664365" cy="21892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810674" y="6218921"/>
            <a:ext cx="10664365" cy="218921"/>
            <a:chOff x="3810674" y="6218921"/>
            <a:chExt cx="10664365" cy="21892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10674" y="6218921"/>
              <a:ext cx="10664365" cy="21892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85842" y="183403"/>
            <a:ext cx="3715310" cy="182934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89485" y="1727111"/>
            <a:ext cx="15333333" cy="218921"/>
            <a:chOff x="1589485" y="1727111"/>
            <a:chExt cx="15333333" cy="21892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9485" y="1727111"/>
              <a:ext cx="15333333" cy="2189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27807" y="5854330"/>
            <a:ext cx="6171429" cy="6171429"/>
            <a:chOff x="-127807" y="5854330"/>
            <a:chExt cx="6171429" cy="617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27807" y="5854330"/>
              <a:ext cx="6171429" cy="61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892290" y="8080959"/>
            <a:ext cx="2972414" cy="2972414"/>
            <a:chOff x="-892290" y="8080959"/>
            <a:chExt cx="2972414" cy="29724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-892290" y="8080959"/>
              <a:ext cx="2972414" cy="29724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072792" y="8053045"/>
            <a:ext cx="2913653" cy="2913653"/>
            <a:chOff x="2072792" y="8053045"/>
            <a:chExt cx="2913653" cy="291365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72792" y="8053045"/>
              <a:ext cx="2913653" cy="291365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122644" y="3519970"/>
            <a:ext cx="4305610" cy="4305268"/>
            <a:chOff x="3122644" y="3519970"/>
            <a:chExt cx="4305610" cy="430526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22644" y="3519970"/>
              <a:ext cx="4305610" cy="430526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227136" y="2736426"/>
            <a:ext cx="2031579" cy="2035642"/>
            <a:chOff x="6227136" y="2736426"/>
            <a:chExt cx="2031579" cy="203564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3600000">
              <a:off x="6227136" y="2736426"/>
              <a:ext cx="2031579" cy="2035642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599482" y="4082942"/>
            <a:ext cx="7735802" cy="35763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2D55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197044" y="1702463"/>
            <a:ext cx="2583251" cy="2583251"/>
            <a:chOff x="12197044" y="1702463"/>
            <a:chExt cx="2583251" cy="258325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97044" y="1702463"/>
              <a:ext cx="2583251" cy="258325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11890" y="4063452"/>
            <a:ext cx="8715163" cy="213978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945075" y="1339655"/>
            <a:ext cx="3661246" cy="3803202"/>
            <a:chOff x="11945075" y="1339655"/>
            <a:chExt cx="3661246" cy="380320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45075" y="1339655"/>
              <a:ext cx="3661246" cy="380320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166831" y="6000000"/>
            <a:ext cx="7952053" cy="218921"/>
            <a:chOff x="5166831" y="6000000"/>
            <a:chExt cx="7952053" cy="21892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66831" y="6000000"/>
              <a:ext cx="7952053" cy="21892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166831" y="6218921"/>
            <a:ext cx="7952053" cy="218921"/>
            <a:chOff x="5166831" y="6218921"/>
            <a:chExt cx="7952053" cy="21892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66831" y="6218921"/>
              <a:ext cx="7952053" cy="21892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55908" y="175928"/>
            <a:ext cx="5884253" cy="160270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89485" y="1727111"/>
            <a:ext cx="15333333" cy="218921"/>
            <a:chOff x="1589485" y="1727111"/>
            <a:chExt cx="15333333" cy="21892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9485" y="1727111"/>
              <a:ext cx="15333333" cy="21892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43587" y="2804180"/>
            <a:ext cx="15400120" cy="51591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2D55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03902" y="3653007"/>
            <a:ext cx="9138888" cy="240425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428884" y="6985603"/>
            <a:ext cx="4272272" cy="208028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709797" y="4199103"/>
            <a:ext cx="1152111" cy="1152111"/>
            <a:chOff x="4709797" y="4199103"/>
            <a:chExt cx="1152111" cy="115211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09797" y="4199103"/>
              <a:ext cx="1152111" cy="115211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3850" y="2986555"/>
            <a:ext cx="5727904" cy="636054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19525" y="304257"/>
            <a:ext cx="3656215" cy="160270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89485" y="1727111"/>
            <a:ext cx="15333333" cy="218921"/>
            <a:chOff x="1589485" y="1727111"/>
            <a:chExt cx="15333333" cy="2189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9485" y="1727111"/>
              <a:ext cx="15333333" cy="2189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09340" y="5236308"/>
            <a:ext cx="1650682" cy="3703294"/>
            <a:chOff x="2209340" y="5236308"/>
            <a:chExt cx="1650682" cy="370329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47168" y="3207152"/>
              <a:ext cx="3301363" cy="7406588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09340" y="5236308"/>
              <a:ext cx="1650682" cy="370329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2D55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197044" y="1702463"/>
            <a:ext cx="2583251" cy="2583251"/>
            <a:chOff x="12197044" y="1702463"/>
            <a:chExt cx="2583251" cy="258325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97044" y="1702463"/>
              <a:ext cx="2583251" cy="258325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69528" y="4102862"/>
            <a:ext cx="8659658" cy="214930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945075" y="1339655"/>
            <a:ext cx="3661246" cy="3803202"/>
            <a:chOff x="11945075" y="1339655"/>
            <a:chExt cx="3661246" cy="380320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45075" y="1339655"/>
              <a:ext cx="3661246" cy="380320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574390" y="6000000"/>
            <a:ext cx="9890634" cy="218921"/>
            <a:chOff x="4574390" y="6000000"/>
            <a:chExt cx="9890634" cy="21892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4390" y="6000000"/>
              <a:ext cx="9890634" cy="21892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575704" y="6218921"/>
            <a:ext cx="9890634" cy="218921"/>
            <a:chOff x="4575704" y="6218921"/>
            <a:chExt cx="9890634" cy="21892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5704" y="6218921"/>
              <a:ext cx="9890634" cy="21892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7455" y="175928"/>
            <a:ext cx="6595710" cy="160270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89485" y="1727111"/>
            <a:ext cx="15333333" cy="218921"/>
            <a:chOff x="1589485" y="1727111"/>
            <a:chExt cx="15333333" cy="21892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9485" y="1727111"/>
              <a:ext cx="15333333" cy="2189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24594" y="2406132"/>
            <a:ext cx="3200000" cy="3200000"/>
            <a:chOff x="1124594" y="2406132"/>
            <a:chExt cx="3200000" cy="320000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4594" y="2406132"/>
              <a:ext cx="3200000" cy="32000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357555" y="2256631"/>
            <a:ext cx="967039" cy="865110"/>
            <a:chOff x="3357555" y="2256631"/>
            <a:chExt cx="967039" cy="865110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3357555" y="2256631"/>
              <a:ext cx="862841" cy="862841"/>
              <a:chOff x="3357555" y="2256631"/>
              <a:chExt cx="862841" cy="862841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357555" y="2256631"/>
                <a:ext cx="862841" cy="862841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82892" y="2215642"/>
              <a:ext cx="617415" cy="9897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94573" y="5574146"/>
            <a:ext cx="3200000" cy="3200000"/>
            <a:chOff x="4594573" y="5574146"/>
            <a:chExt cx="3200000" cy="320000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94573" y="5574146"/>
              <a:ext cx="3200000" cy="320000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166958" y="6081881"/>
            <a:ext cx="967039" cy="865110"/>
            <a:chOff x="4166958" y="6081881"/>
            <a:chExt cx="967039" cy="865110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4166958" y="6081881"/>
              <a:ext cx="862841" cy="862841"/>
              <a:chOff x="4166958" y="6081881"/>
              <a:chExt cx="862841" cy="862841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166958" y="6081881"/>
                <a:ext cx="862841" cy="862841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92295" y="6040892"/>
              <a:ext cx="703129" cy="98972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596814" y="2256631"/>
            <a:ext cx="3200000" cy="3200000"/>
            <a:chOff x="8596814" y="2256631"/>
            <a:chExt cx="3200000" cy="320000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96814" y="2256631"/>
              <a:ext cx="3200000" cy="320000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829775" y="1946032"/>
            <a:ext cx="967039" cy="865110"/>
            <a:chOff x="10829775" y="1946032"/>
            <a:chExt cx="967039" cy="865110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0829775" y="1946032"/>
              <a:ext cx="862841" cy="862841"/>
              <a:chOff x="10829775" y="1946032"/>
              <a:chExt cx="862841" cy="862841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0829775" y="1946032"/>
                <a:ext cx="862841" cy="862841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955112" y="1905042"/>
              <a:ext cx="703129" cy="99925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394664" y="5488431"/>
            <a:ext cx="3200000" cy="3200000"/>
            <a:chOff x="11394664" y="5488431"/>
            <a:chExt cx="3200000" cy="3200000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94664" y="5488431"/>
              <a:ext cx="3200000" cy="320000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967049" y="5996167"/>
            <a:ext cx="967069" cy="870351"/>
            <a:chOff x="10967049" y="5996167"/>
            <a:chExt cx="967069" cy="870351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10967049" y="5996167"/>
              <a:ext cx="862841" cy="862841"/>
              <a:chOff x="10967049" y="5996167"/>
              <a:chExt cx="862841" cy="862841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0967049" y="5996167"/>
                <a:ext cx="862841" cy="862841"/>
              </a:xfrm>
              <a:prstGeom prst="rect">
                <a:avLst/>
              </a:prstGeom>
            </p:spPr>
          </p:pic>
        </p:grpSp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092416" y="5949934"/>
              <a:ext cx="707511" cy="1181063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346270" y="3035874"/>
            <a:ext cx="4080061" cy="1776090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833327" y="2927229"/>
            <a:ext cx="5886023" cy="1785613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667452" y="8832583"/>
            <a:ext cx="3680109" cy="1282004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525795" y="8832583"/>
            <a:ext cx="5225013" cy="12153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2D55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197044" y="1702463"/>
            <a:ext cx="2583251" cy="2583251"/>
            <a:chOff x="12197044" y="1702463"/>
            <a:chExt cx="2583251" cy="258325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97044" y="1702463"/>
              <a:ext cx="2583251" cy="258325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11893" y="4063453"/>
            <a:ext cx="8715162" cy="214930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945075" y="1339655"/>
            <a:ext cx="3661246" cy="3803202"/>
            <a:chOff x="11945075" y="1339655"/>
            <a:chExt cx="3661246" cy="380320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45075" y="1339655"/>
              <a:ext cx="3661246" cy="380320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431533" y="6000000"/>
            <a:ext cx="9890634" cy="218921"/>
            <a:chOff x="4431533" y="6000000"/>
            <a:chExt cx="9890634" cy="21892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31533" y="6000000"/>
              <a:ext cx="9890634" cy="21892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432847" y="6218921"/>
            <a:ext cx="9890634" cy="218921"/>
            <a:chOff x="4432847" y="6218921"/>
            <a:chExt cx="9890634" cy="21892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32847" y="6218921"/>
              <a:ext cx="9890634" cy="21892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9242" y="233728"/>
            <a:ext cx="16197291" cy="162048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89485" y="1727111"/>
            <a:ext cx="15333333" cy="218921"/>
            <a:chOff x="1589485" y="1727111"/>
            <a:chExt cx="15333333" cy="21892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9485" y="1727111"/>
              <a:ext cx="15333333" cy="2189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492037" y="2206035"/>
            <a:ext cx="13301641" cy="7482173"/>
            <a:chOff x="2492037" y="2206035"/>
            <a:chExt cx="13301641" cy="748217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92037" y="2206035"/>
              <a:ext cx="13301641" cy="7482173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985991" y="5512860"/>
            <a:ext cx="4091915" cy="493714"/>
            <a:chOff x="11985991" y="5512860"/>
            <a:chExt cx="4091915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3620000">
              <a:off x="11985991" y="5512860"/>
              <a:ext cx="4091915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526555" y="5877238"/>
            <a:ext cx="4091915" cy="493714"/>
            <a:chOff x="8526555" y="5877238"/>
            <a:chExt cx="4091915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2280000">
              <a:off x="8526555" y="5877238"/>
              <a:ext cx="4091915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538534" y="6087769"/>
            <a:ext cx="4091915" cy="493714"/>
            <a:chOff x="5538534" y="6087769"/>
            <a:chExt cx="4091915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3620000">
              <a:off x="5538534" y="6087769"/>
              <a:ext cx="4091915" cy="493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083551" y="6298300"/>
            <a:ext cx="4091915" cy="493714"/>
            <a:chOff x="2083551" y="6298300"/>
            <a:chExt cx="4091915" cy="4937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2280000">
              <a:off x="2083551" y="6298300"/>
              <a:ext cx="4091915" cy="49371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9440" y="242517"/>
            <a:ext cx="14951232" cy="159471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589485" y="1727111"/>
            <a:ext cx="15333333" cy="218921"/>
            <a:chOff x="1589485" y="1727111"/>
            <a:chExt cx="15333333" cy="21892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9485" y="1727111"/>
              <a:ext cx="15333333" cy="21892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55988" y="3710796"/>
            <a:ext cx="2716481" cy="2716481"/>
            <a:chOff x="1255988" y="3710796"/>
            <a:chExt cx="2716481" cy="271648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55988" y="3710796"/>
              <a:ext cx="2716481" cy="271648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130709" y="3229932"/>
            <a:ext cx="967039" cy="865110"/>
            <a:chOff x="2130709" y="3229932"/>
            <a:chExt cx="967039" cy="865110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2130709" y="3229932"/>
              <a:ext cx="862841" cy="862841"/>
              <a:chOff x="2130709" y="3229932"/>
              <a:chExt cx="862841" cy="862841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130709" y="3229932"/>
                <a:ext cx="862841" cy="862841"/>
              </a:xfrm>
              <a:prstGeom prst="rect">
                <a:avLst/>
              </a:prstGeom>
            </p:spPr>
          </p:pic>
        </p:grpSp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56046" y="3188943"/>
              <a:ext cx="617415" cy="992015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687969" y="8326942"/>
            <a:ext cx="3102698" cy="672603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182916" y="3323527"/>
            <a:ext cx="4271072" cy="532605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98866" y="6488016"/>
            <a:ext cx="2522318" cy="672727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4228629" y="5667603"/>
            <a:ext cx="2716481" cy="2716481"/>
            <a:chOff x="4228629" y="5667603"/>
            <a:chExt cx="2716481" cy="2716481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70389" y="4309363"/>
              <a:ext cx="5432961" cy="5432961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28629" y="5667603"/>
              <a:ext cx="2716481" cy="271648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136402" y="5104762"/>
            <a:ext cx="967035" cy="870351"/>
            <a:chOff x="5136402" y="5104762"/>
            <a:chExt cx="967035" cy="870351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5136402" y="5104762"/>
              <a:ext cx="862841" cy="862841"/>
              <a:chOff x="5136402" y="5104762"/>
              <a:chExt cx="862841" cy="862841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136402" y="5104762"/>
                <a:ext cx="862841" cy="862841"/>
              </a:xfrm>
              <a:prstGeom prst="rect">
                <a:avLst/>
              </a:prstGeom>
            </p:spPr>
          </p:pic>
        </p:grpSp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61735" y="5058529"/>
              <a:ext cx="703130" cy="99723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450055" y="3710796"/>
            <a:ext cx="2716481" cy="2716481"/>
            <a:chOff x="7450055" y="3710796"/>
            <a:chExt cx="2716481" cy="2716481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450055" y="3710796"/>
              <a:ext cx="2716481" cy="271648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8324776" y="3224694"/>
            <a:ext cx="967038" cy="870348"/>
            <a:chOff x="8324776" y="3224694"/>
            <a:chExt cx="967038" cy="870348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8324776" y="3224694"/>
              <a:ext cx="862841" cy="862841"/>
              <a:chOff x="8324776" y="3224694"/>
              <a:chExt cx="862841" cy="862841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324776" y="3224694"/>
                <a:ext cx="862841" cy="862841"/>
              </a:xfrm>
              <a:prstGeom prst="rect">
                <a:avLst/>
              </a:prstGeom>
            </p:spPr>
          </p:pic>
        </p:grpSp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450112" y="3178459"/>
              <a:ext cx="703130" cy="1006758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154067" y="8504838"/>
            <a:ext cx="4653005" cy="614034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10538379" y="5647899"/>
            <a:ext cx="2716481" cy="2716481"/>
            <a:chOff x="10538379" y="5647899"/>
            <a:chExt cx="2716481" cy="271648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538379" y="5647899"/>
              <a:ext cx="2716481" cy="2716481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1536609" y="5104762"/>
            <a:ext cx="967086" cy="862841"/>
            <a:chOff x="11536609" y="5104762"/>
            <a:chExt cx="967086" cy="862841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11536609" y="5104762"/>
              <a:ext cx="862841" cy="862841"/>
              <a:chOff x="11536609" y="5104762"/>
              <a:chExt cx="862841" cy="862841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1536609" y="5104762"/>
                <a:ext cx="862841" cy="862841"/>
              </a:xfrm>
              <a:prstGeom prst="rect">
                <a:avLst/>
              </a:prstGeom>
            </p:spPr>
          </p:pic>
        </p:grpSp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661993" y="5068382"/>
              <a:ext cx="707615" cy="1178892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3529564" y="3673719"/>
            <a:ext cx="2862086" cy="2862086"/>
            <a:chOff x="13529564" y="3673719"/>
            <a:chExt cx="2862086" cy="2862086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098521" y="2242676"/>
              <a:ext cx="5724172" cy="5724172"/>
            </a:xfrm>
            <a:prstGeom prst="rect">
              <a:avLst/>
            </a:prstGeom>
          </p:spPr>
        </p:pic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3529564" y="3673719"/>
              <a:ext cx="2862086" cy="2862086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4477077" y="3212497"/>
            <a:ext cx="967060" cy="862841"/>
            <a:chOff x="14477077" y="3212497"/>
            <a:chExt cx="967060" cy="862841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14477077" y="3212497"/>
              <a:ext cx="862841" cy="862841"/>
              <a:chOff x="14477077" y="3212497"/>
              <a:chExt cx="862841" cy="862841"/>
            </a:xfrm>
          </p:grpSpPr>
          <p:pic>
            <p:nvPicPr>
              <p:cNvPr id="65" name="Object 6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4477077" y="3212497"/>
                <a:ext cx="862841" cy="862841"/>
              </a:xfrm>
              <a:prstGeom prst="rect">
                <a:avLst/>
              </a:prstGeom>
            </p:spPr>
          </p:pic>
        </p:grpSp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4602435" y="3176121"/>
              <a:ext cx="703130" cy="996863"/>
            </a:xfrm>
            <a:prstGeom prst="rect">
              <a:avLst/>
            </a:prstGeom>
          </p:spPr>
        </p:pic>
      </p:grpSp>
      <p:pic>
        <p:nvPicPr>
          <p:cNvPr id="69" name="Object 68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4183026" y="6598492"/>
            <a:ext cx="3726215" cy="9002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9440" y="242517"/>
            <a:ext cx="14951232" cy="159471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89485" y="1727111"/>
            <a:ext cx="15333333" cy="218921"/>
            <a:chOff x="1589485" y="1727111"/>
            <a:chExt cx="15333333" cy="21892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9485" y="1727111"/>
              <a:ext cx="15333333" cy="21892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39503" y="4023194"/>
            <a:ext cx="1629613" cy="65542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39503" y="5300012"/>
            <a:ext cx="1610651" cy="65542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91681" y="6282099"/>
            <a:ext cx="1600956" cy="65542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038746" y="5142857"/>
            <a:ext cx="7335315" cy="4763149"/>
            <a:chOff x="10038746" y="5142857"/>
            <a:chExt cx="7335315" cy="476314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0038746" y="5142857"/>
              <a:ext cx="7300134" cy="4677390"/>
              <a:chOff x="10038746" y="5142857"/>
              <a:chExt cx="7300134" cy="4677390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038746" y="5142857"/>
                <a:ext cx="7300134" cy="467739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3128123" y="9582199"/>
              <a:ext cx="4245938" cy="323808"/>
              <a:chOff x="13128123" y="9582199"/>
              <a:chExt cx="4245938" cy="323808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3128123" y="9582199"/>
                <a:ext cx="4245938" cy="323808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958943" y="2436439"/>
            <a:ext cx="7769224" cy="3187374"/>
            <a:chOff x="958943" y="2436439"/>
            <a:chExt cx="7769224" cy="318737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58943" y="2436439"/>
              <a:ext cx="7769224" cy="318737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36579" y="5870769"/>
            <a:ext cx="2617156" cy="936943"/>
            <a:chOff x="736579" y="5870769"/>
            <a:chExt cx="2617156" cy="93694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6579" y="5870769"/>
              <a:ext cx="2617156" cy="936943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52275" y="6020525"/>
            <a:ext cx="1450089" cy="639213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659338" y="5267587"/>
            <a:ext cx="1601137" cy="65826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0204236" y="4856258"/>
            <a:ext cx="2617156" cy="936943"/>
            <a:chOff x="10204236" y="4856258"/>
            <a:chExt cx="2617156" cy="93694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204236" y="4856258"/>
              <a:ext cx="2617156" cy="936943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619892" y="5006014"/>
            <a:ext cx="1570279" cy="63637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3481445" y="6339240"/>
            <a:ext cx="4060681" cy="95091"/>
            <a:chOff x="3481445" y="6339240"/>
            <a:chExt cx="4060681" cy="9509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481445" y="6339240"/>
              <a:ext cx="4060681" cy="9509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077549" y="5357153"/>
            <a:ext cx="1668629" cy="95091"/>
            <a:chOff x="13077549" y="5357153"/>
            <a:chExt cx="1668629" cy="95091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077549" y="5357153"/>
              <a:ext cx="1668629" cy="95091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90866" y="7264931"/>
            <a:ext cx="8766472" cy="2356367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465621" y="2367193"/>
            <a:ext cx="6899605" cy="23316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2D55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197044" y="1702463"/>
            <a:ext cx="2583251" cy="2583251"/>
            <a:chOff x="12197044" y="1702463"/>
            <a:chExt cx="2583251" cy="258325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97044" y="1702463"/>
              <a:ext cx="2583251" cy="258325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11890" y="4063452"/>
            <a:ext cx="9528143" cy="213978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945075" y="1339655"/>
            <a:ext cx="3661246" cy="3803202"/>
            <a:chOff x="11945075" y="1339655"/>
            <a:chExt cx="3661246" cy="380320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45075" y="1339655"/>
              <a:ext cx="3661246" cy="380320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364866" y="6000000"/>
            <a:ext cx="9890634" cy="218921"/>
            <a:chOff x="4364866" y="6000000"/>
            <a:chExt cx="9890634" cy="21892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64866" y="6000000"/>
              <a:ext cx="9890634" cy="21892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375704" y="6218921"/>
            <a:ext cx="9890634" cy="218921"/>
            <a:chOff x="4375704" y="6218921"/>
            <a:chExt cx="9890634" cy="21892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75704" y="6218921"/>
              <a:ext cx="9890634" cy="21892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사용자 지정</PresentationFormat>
  <Paragraphs>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강 다빈</cp:lastModifiedBy>
  <cp:revision>2</cp:revision>
  <dcterms:created xsi:type="dcterms:W3CDTF">2022-06-30T14:11:23Z</dcterms:created>
  <dcterms:modified xsi:type="dcterms:W3CDTF">2022-06-30T05:34:44Z</dcterms:modified>
</cp:coreProperties>
</file>