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8" r:id="rId7"/>
    <p:sldId id="260" r:id="rId8"/>
    <p:sldId id="269" r:id="rId9"/>
    <p:sldId id="270" r:id="rId10"/>
    <p:sldId id="262" r:id="rId11"/>
    <p:sldId id="263" r:id="rId12"/>
    <p:sldId id="265" r:id="rId13"/>
    <p:sldId id="271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BF256-5CCF-4CAB-8D53-8EA7332BB390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1F3F9-9F6F-4E72-BD6B-BE9614681F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97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A66B6-BEE3-0612-FC1D-FA94A07BC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B1A2F-2505-28B1-5A50-0E411101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FBFA17-8C44-AA3B-E2CA-CF1178FA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27B2-4A29-4EE7-AE74-BC1A12B0B8C9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65DA52-8923-FD11-D15C-8CB7ED87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B9196-00C5-BE17-3F03-0DE85E9C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64AE7-7F22-EF27-3E0C-B0030744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9ACE06-7876-267D-AE89-213E75B9B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D0BAD-F090-2D35-3E73-EBC4ED4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2803A-38DA-42C9-9E63-72E5882FF1A1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49CF0-8EE7-BBD5-049E-6E95C1E5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6BD83E-53B5-6285-7CDC-2AA98B06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00A9B50-7A5F-7A02-E0D0-D1CE4C706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5F2AAE-C63B-EE04-C96B-56A1D54F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73CBB6-AFEE-30C6-9D3A-0ED41EB1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7D2E-6878-49CC-A33E-FF7083D3BD81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DA0409-4A42-6F56-2B8F-FF603C1A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B973C3-19D6-402E-CF57-D4F67366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45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667A8-8DEA-E75C-6CE4-2B38C21B9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ADFB3B-2D6F-A1EB-BE1E-6C6938D9D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6F0AF-874B-6A5D-2C8F-6D722A4E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88F3-F818-463D-8397-73966DC2E89A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ABDD54-7A39-94CB-06B8-8E456EBB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782C7-22E3-FD57-623F-170A87AD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39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F3A3A-081C-EAAF-E5BF-7264B033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8E3AB-95AB-A540-AD42-1FCB733D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90DFE-D558-3AD0-A19E-E2742D4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14DF-8E82-48C9-BFC7-EFFC10B98342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25BDBA-1B7B-C2AE-A48E-682DE078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0EEF43-FD4C-3838-D322-4F5BF849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60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D05B3-2CAD-F6BC-431E-73C77ED1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460AEE-2798-3868-AFAA-A0C3F6C7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2350C-7CE1-472C-B130-93CC610D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B4BB1-412E-4F0D-B09A-485D218F8BC4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1DEF3-769B-C15D-015F-02784BE2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C9C7D-4BD8-0698-17F2-10FF9FC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403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B92CE-1DC8-D758-4EE4-1DB3D8DD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13F7D-1B53-19B1-00DD-C9D5CA4F9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9CD38A-2798-49EB-8577-AC2DDC64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B67827-BEF5-255A-7C91-FCBB65BE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0097-F24E-4374-BA75-356BB8B1EAA4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34320-4739-9CC7-B955-6C1EB3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5331F4-CBF4-C2C1-A03A-E79D9996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949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6EABF-59C2-9AE7-F04E-76441F3A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473C2-0BB2-C815-0EF7-9AE2F2A3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3A1D8E-FF22-7F46-8C08-178CBF81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F14B39-7479-1C2D-6481-282B1882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DDBBA2-E967-BB86-845C-3F8E18FC3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3B67B4D-4D40-A288-E05D-5D7F22D2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1C77-E391-42DD-902F-E20678918C24}" type="datetime1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666A7B-3580-F6BC-D376-98ABD3B9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5B327C-7048-078A-21E7-778A6396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096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93091-BA8A-3F4A-21A3-D713F5ED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D2D24-F811-C9D9-BED7-EEFF6AA2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90BE-9B3C-40C0-BE88-8A140E7AA8E3}" type="datetime1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675C3-D4A0-0BA4-0FFD-32363405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30547-6DDF-6EDE-19C4-6CBAC8E3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702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706E8-468A-3C8E-0D4D-72892DDB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ABE-54A8-4870-9100-095CCC2E6A6C}" type="datetime1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E8B3F-AE71-47B8-364A-3398C11C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C13255-1A88-A89D-BBB5-A3D5B828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012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A4707-1F5C-A2A0-7E3D-4025B76C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25D4E-72C8-C54C-1C4E-C9DDD14F3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8EEA3-2F22-9EFD-9794-43E3B5C0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906490-3E9F-B528-F03F-2204D8C6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A7D2C-D873-4960-BCC8-D31958A21AD4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5D7763-F9D9-17DD-8D74-B49C49D2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FA9AF2-CA7F-A2F8-FA30-8FE46820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4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F3204-1C14-2ADA-C5D5-B2ED5E02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65368-488B-BC87-AF24-436226CC2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BD615-076E-CC75-EF7B-D2BA1FBE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39A8-142F-496B-A451-515C2AC6A2CF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0F2F4-B4C4-B8D6-273C-3C54A822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3350E-59A1-9FDB-7E00-B4EAEC47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D8630-C3CD-46DB-BE64-8561C845658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AB327F1-8CAC-AA85-87D4-C2D70076E6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123" y="5588505"/>
            <a:ext cx="1955122" cy="7233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265E9EC-C131-CA79-E25B-F643E1E187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755" y="5950202"/>
            <a:ext cx="907798" cy="9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30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40F2-6D79-132C-8C97-5139A11E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A7B0CA-2B61-DEB6-97F5-E3E6E67AC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73E634-67E7-C477-1016-08E1BEF4B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6F4314-65EA-B15B-1122-4B29A891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7669-95EB-4F1F-BBBB-7C9795A67525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DBAEA2-5379-2A08-FE12-9995C84F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EFD9DD-6608-5898-175A-7BE45370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629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B9E07-CEAD-2A9A-0C43-1348D7A5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4B8A54-A538-F525-68A3-8D5DE8CEB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2FFDD-A5E4-CCBA-3214-763A58F9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DB1BD-A1B2-435B-9C16-30C0E4D278F8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49546-BF5F-C2C5-54FD-3956C61E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32795-90A5-74A5-516E-F0CE636A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187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CDDBE7-7F00-787D-B9AC-68E37444D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29222-8DDE-4FE5-557F-22E8956B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61311-E8F4-833B-5C4A-277D7D56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C8A5-DF98-4C6B-A0FB-956A6A197D50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115A9-C50B-7785-A82E-9B5D0D10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E3BAA-C145-E2E6-A6C3-FC9532FD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B9A58-800F-699D-AE6E-13D055DC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431D4C-CD92-339D-7B1C-321B9F9F7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1AAEE-F8E3-F88F-EC87-6767801B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DBCA-9D97-472F-9F70-3A6FA2495802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1231A-6F62-B1C5-E590-CAD9477E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91CF8-2550-2CEB-63FE-10EA038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9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91C50-BFB6-A596-E5E3-FEFD9C1D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20FBBE-E5AE-15A3-D581-1F24F21F7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61B40C-BE42-E3B0-1E1D-0F62B2F77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67FE26-C42E-AD96-4247-02154440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8719-F055-4082-AF70-6660C1EC523B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720044-C558-B8F4-1678-A522D16F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A90AA6-03BC-CBCE-EBA6-04730FA0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24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AEDBD-3D63-23DD-CA8A-E88CD021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7474AA-6ED6-6774-DC70-0D9ABAA1E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639E35-B3CD-3BCF-CE12-AA5AC91D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5E571B-78C7-F1E1-81DD-FC5056B4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1B5740-7E19-8DE2-5847-4870EA160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A2F014-AA99-3BA4-F435-DB237A5C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0AD6-FE95-4741-AE04-27780123974E}" type="datetime1">
              <a:rPr lang="de-DE" smtClean="0"/>
              <a:t>27.06.2022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C3EAE8-F820-9088-9E13-8A5059B5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5AB304-BAAA-C1F0-42B0-35F222A0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6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84EEF-CB41-0266-5E18-2288D775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099A69-8D32-6C22-861F-2FA3F6C2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92CF-FEC6-405B-B82A-0094D9BC840B}" type="datetime1">
              <a:rPr lang="de-DE" smtClean="0"/>
              <a:t>27.06.2022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DCB0D-F700-17C7-0786-95D37F7B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B4323B-AD13-D407-348F-FFEA4F8E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9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318024-4CC3-9887-CC71-8380F464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143C-4898-46A5-8A8F-9C22AEA65E6D}" type="datetime1">
              <a:rPr lang="de-DE" smtClean="0"/>
              <a:t>27.06.2022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C864F6-3C4D-80A2-E02E-CBC2EAD0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571C79-8847-38C3-DD73-8A9B27D4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0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976B3-22EF-E13E-C606-8043569E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D212F-9DA7-A5DF-0484-146F71CBF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0DE84-5181-04BD-8D76-45A7CE359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BCA83C-05BD-BEE0-5463-06783304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8B78-33DF-4735-9F61-A2185C74E9C6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2A2CB3-C78F-056E-D433-D586470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85ABDA-F44D-4559-E609-0FF42E00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54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E247A-9423-54B8-3337-6C10CEB9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F81D19-C972-6AAF-D9DA-D93A32FB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7D0620-0635-BFDA-6BC3-95B7A8AF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AB073-A5DE-7F00-55F0-89C51284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E9E4-C64C-4278-ADBC-6FA809D40682}" type="datetime1">
              <a:rPr lang="de-DE" smtClean="0"/>
              <a:t>27.06.2022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644A20-78ED-CB0A-7204-B7CD145A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44463-F50B-2BA0-21FE-8DBC0A09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74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65D7E2-E86B-9FB6-DD30-039D5E4B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E8625A-6889-8C4C-A916-15C3D45C7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CAB0B9-127C-3A7F-8C2F-2BA44DDAF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8B75-1570-4512-AA1E-FF7B06C35143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9EB46A-4D8A-3C8A-DD16-5CE1E0001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E6359-C361-E7AC-4162-1F4546A1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B8968-6D66-415B-8179-7852D1E143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3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5333B3-753D-3A11-F4B3-B7FCEC9C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2F491C-4E60-0293-531F-930AC45D3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831B20-3960-D332-1A32-95C731838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E6077-5052-47BC-9F80-6E92E1711389}" type="datetime1">
              <a:rPr lang="de-DE" smtClean="0"/>
              <a:t>27.06.2022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7AC35-92EE-300C-3F61-EF1A75429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Cutting-Insert-Finder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B8AD01-223D-FAEB-061F-ACF77803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61C6-97D3-4204-A810-0F2BDFD2B7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7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3742E1-E634-9334-C355-76292897C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2415807"/>
            <a:ext cx="5890683" cy="217955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F5601E-579F-2FA5-DAE3-1D63F0149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Cutting-Insert-Finder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32BA87-7050-3F28-90C5-5FF65B0DF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1" y="2724912"/>
            <a:ext cx="3543394" cy="1155525"/>
          </a:xfrm>
        </p:spPr>
        <p:txBody>
          <a:bodyPr anchor="t">
            <a:normAutofit/>
          </a:bodyPr>
          <a:lstStyle/>
          <a:p>
            <a:pPr algn="l"/>
            <a:r>
              <a:rPr lang="de-DE" sz="1700" dirty="0"/>
              <a:t>Von Leon Nopper, Vinzenz Dreher, Michel Schänzle, Robin Hofmann und Ingo Steinert</a:t>
            </a:r>
            <a:br>
              <a:rPr lang="de-DE" sz="1700" dirty="0"/>
            </a:br>
            <a:r>
              <a:rPr lang="de-DE" sz="1700" dirty="0"/>
              <a:t>DV Projekt </a:t>
            </a:r>
            <a:r>
              <a:rPr lang="de-DE" sz="1700" dirty="0" err="1"/>
              <a:t>SoSe</a:t>
            </a:r>
            <a:r>
              <a:rPr lang="de-DE" sz="1700" dirty="0"/>
              <a:t> 2022 bei Herrn Jäger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A2467EB-1329-C0DD-91C1-B0A5A94D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73" y="3648260"/>
            <a:ext cx="2486025" cy="248602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FFD1A5-B55E-68A3-C60A-5F35D67B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8968-6D66-415B-8179-7852D1E14363}" type="slidenum">
              <a:rPr lang="de-DE" smtClean="0"/>
              <a:t>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8FF724-4F48-C6FF-5C1D-1C1C3DCF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</a:p>
        </p:txBody>
      </p:sp>
    </p:spTree>
    <p:extLst>
      <p:ext uri="{BB962C8B-B14F-4D97-AF65-F5344CB8AC3E}">
        <p14:creationId xmlns:p14="http://schemas.microsoft.com/office/powerpoint/2010/main" val="1241390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9DC6-D205-4ADB-7219-1120951E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A4AD1-9270-9354-F31B-8691DE12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Testmöglichkeiten:</a:t>
            </a:r>
          </a:p>
          <a:p>
            <a:endParaRPr lang="de-DE" dirty="0"/>
          </a:p>
          <a:p>
            <a:r>
              <a:rPr lang="de-DE" dirty="0"/>
              <a:t>Nach einzelnen Schritten </a:t>
            </a:r>
            <a:r>
              <a:rPr lang="de-DE" dirty="0" err="1"/>
              <a:t>Consolen</a:t>
            </a:r>
            <a:r>
              <a:rPr lang="de-DE" dirty="0"/>
              <a:t> Ausgabe wie </a:t>
            </a:r>
            <a:r>
              <a:rPr lang="de-DE" dirty="0" err="1"/>
              <a:t>bspw</a:t>
            </a:r>
            <a:r>
              <a:rPr lang="de-DE" dirty="0"/>
              <a:t> “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Database“</a:t>
            </a:r>
          </a:p>
          <a:p>
            <a:r>
              <a:rPr lang="de-DE" dirty="0"/>
              <a:t>Ausgabe der gefilterten Daten nach </a:t>
            </a:r>
            <a:r>
              <a:rPr lang="de-DE" dirty="0" err="1"/>
              <a:t>rs.next</a:t>
            </a:r>
            <a:endParaRPr lang="de-DE" dirty="0"/>
          </a:p>
          <a:p>
            <a:r>
              <a:rPr lang="de-DE" dirty="0"/>
              <a:t>Ausgabe der Arrays in denen die Daten dann gespeichert wurden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75CD6D-0580-4A12-2839-87ABDC0C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088D28-7DF4-D9F1-7AC3-6AB0AFBF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88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1C20F-BAF2-0EBB-9DF5-BDA9C5A3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179F26-AB31-D0C5-9255-11410232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Praktisch anwendbar</a:t>
            </a:r>
          </a:p>
          <a:p>
            <a:r>
              <a:rPr lang="de-DE" dirty="0"/>
              <a:t>Grafikprogrammierung kann in Zukunft in anderen Projekten verwendet werden</a:t>
            </a:r>
          </a:p>
          <a:p>
            <a:r>
              <a:rPr lang="de-DE" dirty="0"/>
              <a:t>Verwendung von GitHub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E61BB5-6CA3-2198-C811-EEBE7C5C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01F630-D760-76B2-4AE3-6CA086CE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27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45A31-2536-82E2-A974-C62122AC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Verbesserungsvorschläge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90364-C094-0B09-69BD-185E1995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Grafische Oberfläche von Anfang an mit Layout-Manager programmieren</a:t>
            </a:r>
          </a:p>
          <a:p>
            <a:r>
              <a:rPr lang="de-DE"/>
              <a:t>Klassen sollten vor der Zusammenführung besser aufeinander abgestimmt werden</a:t>
            </a:r>
          </a:p>
          <a:p>
            <a:r>
              <a:rPr lang="de-DE"/>
              <a:t>JavaDoc Kommentare während Programmerstellung erstellen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7CF8A2-AA70-3982-6B62-DC1F8EDB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FC999D-BFDE-4FCA-486A-095B0450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9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0A457-639A-75EF-D6EE-4F7714B6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A902A-2990-344F-52F5-4D54AA83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  <a:p>
            <a:endParaRPr lang="de-DE" dirty="0"/>
          </a:p>
          <a:p>
            <a:r>
              <a:rPr lang="de-DE" dirty="0"/>
              <a:t>Bild Schneidplatte: https://www.henka.de/dnmg-15-06-08-pm-4325-dnmg-15-06-08-pm-4325/DNMG150608PM4325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9185E5-95FD-C51F-FD39-634D1FA8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A88482-BA58-E969-FE1B-0F5F44BA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531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4953C-043F-E969-BA7D-47C6F99F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A140F-EBA0-8100-0103-C7C2BAE98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Erläuterung der Problemstellung</a:t>
            </a:r>
          </a:p>
          <a:p>
            <a:r>
              <a:rPr lang="de-DE" dirty="0"/>
              <a:t>Durchführung</a:t>
            </a:r>
          </a:p>
          <a:p>
            <a:r>
              <a:rPr lang="de-DE" dirty="0"/>
              <a:t>Live Demonstration</a:t>
            </a:r>
          </a:p>
          <a:p>
            <a:r>
              <a:rPr lang="de-DE" dirty="0"/>
              <a:t>Grafische Oberfläche</a:t>
            </a:r>
          </a:p>
          <a:p>
            <a:r>
              <a:rPr lang="de-DE" dirty="0"/>
              <a:t>Datenbankverwaltung</a:t>
            </a:r>
          </a:p>
          <a:p>
            <a:r>
              <a:rPr lang="de-DE" dirty="0"/>
              <a:t>Fazit und Verbesserungsvorschläge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CA3221-9D26-8F4C-452D-49D892AA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4EC482-ADC5-35A4-976A-E43CBEEC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4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71059-A94C-0031-6D73-2C75E3C2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Erläuterung der 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C78F4F-1304-EFBC-A026-F81AECD13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 soll anhand Material, Radius, Oberfläche und Bearbeitungsstrategie Schneidplatte ermitteln</a:t>
            </a:r>
          </a:p>
          <a:p>
            <a:r>
              <a:rPr lang="de-DE" dirty="0"/>
              <a:t>Schneidplatten werden in Datenbank hinterlegt</a:t>
            </a:r>
          </a:p>
          <a:p>
            <a:r>
              <a:rPr lang="de-DE" dirty="0"/>
              <a:t>Zugriff über grafische Oberfläche</a:t>
            </a:r>
          </a:p>
          <a:p>
            <a:r>
              <a:rPr lang="de-DE" dirty="0"/>
              <a:t>Ausgabe von mehreren Vorschlägen und deren Daten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CB6AC7-ED2F-E506-D711-2BBF9B6F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60AB9E-4A7F-7139-C02E-120455EB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2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AAC94-8D25-35DF-6FA8-D0B8D55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9E757-E9C5-55B6-1D84-34911F04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Einteilung in die Gruppen GUI, Datenbankverbindung und Datenbank</a:t>
            </a:r>
          </a:p>
          <a:p>
            <a:r>
              <a:rPr lang="de-DE" dirty="0"/>
              <a:t>Jede Gruppe erledigt unabhängig ihre Aufgabe</a:t>
            </a:r>
          </a:p>
          <a:p>
            <a:r>
              <a:rPr lang="de-DE" dirty="0"/>
              <a:t>Zusammenführung</a:t>
            </a:r>
          </a:p>
          <a:p>
            <a:r>
              <a:rPr lang="de-DE" dirty="0"/>
              <a:t>Dokumentation aus Kommentaren erstellen</a:t>
            </a:r>
          </a:p>
          <a:p>
            <a:r>
              <a:rPr lang="de-DE" dirty="0"/>
              <a:t>Handbuch erstellen</a:t>
            </a:r>
          </a:p>
          <a:p>
            <a:r>
              <a:rPr lang="de-DE" dirty="0"/>
              <a:t>Präsentation erstellen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2D084B-1B76-E843-754D-C7F61D9F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2E2176-6681-9296-6C73-6C34B5F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91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FF6DA4-5048-4DED-CA41-A49BA875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Demonstration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253BF1-B77F-6699-46BE-B58527B8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F8F3C9-91B9-631B-6F6D-A894BF0A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550C06-9AEE-27C1-A34D-292E62B4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34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80B20F-932B-8A4B-5F0A-0A1196B3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303B4B-A500-3D9D-71E2-923349D7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Layout</a:t>
            </a:r>
          </a:p>
          <a:p>
            <a:endParaRPr lang="de-DE" dirty="0"/>
          </a:p>
          <a:p>
            <a:r>
              <a:rPr lang="de-DE" dirty="0"/>
              <a:t>Anfangs Versuche mit Layout-Managern zu arbeiten</a:t>
            </a:r>
          </a:p>
          <a:p>
            <a:r>
              <a:rPr lang="de-DE" dirty="0"/>
              <a:t>Freie Befüllung von </a:t>
            </a:r>
            <a:r>
              <a:rPr lang="de-DE" dirty="0" err="1"/>
              <a:t>JFrame</a:t>
            </a:r>
            <a:r>
              <a:rPr lang="de-DE" dirty="0"/>
              <a:t> als einfacher und schneller für unsere Anwendung angesehen</a:t>
            </a:r>
          </a:p>
          <a:p>
            <a:r>
              <a:rPr lang="de-DE" dirty="0"/>
              <a:t>Probleme mit Sichtbarkeit bei Programmstart bei Fertigstellung des Projekts</a:t>
            </a:r>
          </a:p>
          <a:p>
            <a:r>
              <a:rPr lang="de-DE" dirty="0"/>
              <a:t>Programm-Änderung zeitlich nicht mehr möglich gewesen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FE5CA5-9D13-DB67-EEBC-84219DC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3CF5CF-1EA2-D593-F93A-1CB00931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59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16C6E-EC8E-18D0-E73C-4A973F95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83AD9-2957-7DC7-2BD6-F7DDA3D9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Befüllen von </a:t>
            </a:r>
            <a:r>
              <a:rPr lang="de-DE" dirty="0" err="1"/>
              <a:t>JList</a:t>
            </a:r>
            <a:endParaRPr lang="de-DE" dirty="0"/>
          </a:p>
          <a:p>
            <a:endParaRPr lang="de-DE" dirty="0"/>
          </a:p>
          <a:p>
            <a:r>
              <a:rPr lang="de-DE" dirty="0"/>
              <a:t>Vorschläge in </a:t>
            </a:r>
            <a:r>
              <a:rPr lang="de-DE" dirty="0" err="1"/>
              <a:t>JList</a:t>
            </a:r>
            <a:r>
              <a:rPr lang="de-DE" dirty="0"/>
              <a:t> wurden nach Suche nicht aktualisiert</a:t>
            </a:r>
          </a:p>
          <a:p>
            <a:r>
              <a:rPr lang="de-DE" dirty="0" err="1"/>
              <a:t>JList</a:t>
            </a:r>
            <a:r>
              <a:rPr lang="de-DE" dirty="0"/>
              <a:t> konnte nicht mit Strings aus Ergebnis-Array überschrieben werden</a:t>
            </a:r>
          </a:p>
          <a:p>
            <a:r>
              <a:rPr lang="de-DE" dirty="0"/>
              <a:t>Lösung durch Verwendung eines </a:t>
            </a:r>
            <a:r>
              <a:rPr lang="de-DE" dirty="0" err="1"/>
              <a:t>DefaultListModel</a:t>
            </a:r>
            <a:endParaRPr lang="de-DE" dirty="0"/>
          </a:p>
          <a:p>
            <a:r>
              <a:rPr lang="de-DE" dirty="0" err="1"/>
              <a:t>DefaultListModel</a:t>
            </a:r>
            <a:r>
              <a:rPr lang="de-DE" dirty="0"/>
              <a:t> überschreibt mit Methode </a:t>
            </a:r>
            <a:r>
              <a:rPr lang="de-DE" dirty="0" err="1"/>
              <a:t>setModel</a:t>
            </a:r>
            <a:r>
              <a:rPr lang="de-DE" dirty="0"/>
              <a:t>() </a:t>
            </a:r>
            <a:r>
              <a:rPr lang="de-DE" dirty="0" err="1"/>
              <a:t>JList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97E026-763C-18DD-FCD8-B6D66194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8083F0-BC14-0EE1-39A2-E9056A6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92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59F12-4522-80AD-1DDC-2012AD0C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80707-82E1-1A3A-C980-5EBD639B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Problemstellung: Fehlerbehandlung Vorschläge</a:t>
            </a:r>
          </a:p>
          <a:p>
            <a:endParaRPr lang="de-DE" dirty="0"/>
          </a:p>
          <a:p>
            <a:r>
              <a:rPr lang="de-DE" dirty="0"/>
              <a:t>Fehler, wenn keine 3 Vorschläge gefunden werden konnten</a:t>
            </a:r>
          </a:p>
          <a:p>
            <a:r>
              <a:rPr lang="de-DE" dirty="0"/>
              <a:t>Notwendigkeit einer Fehlerbehandlung für diesen Fall</a:t>
            </a:r>
          </a:p>
          <a:p>
            <a:r>
              <a:rPr lang="de-DE" dirty="0"/>
              <a:t>Durch Erkennen des Fehlers wird </a:t>
            </a:r>
            <a:r>
              <a:rPr lang="de-DE" dirty="0" err="1"/>
              <a:t>JList</a:t>
            </a:r>
            <a:r>
              <a:rPr lang="de-DE" dirty="0"/>
              <a:t> mit kein Treffer überschrieben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FD9280-58C8-6DC6-94DC-8B1F445A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35D196-CE36-F7D0-2674-86FE96BD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Cutting-Insert-Finder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48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85933-B7F5-600B-72F7-947454AA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FAD9D-001D-BE62-DC08-9C6E9E7B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Fehlerquellen:</a:t>
            </a:r>
          </a:p>
          <a:p>
            <a:endParaRPr lang="de-DE" dirty="0"/>
          </a:p>
          <a:p>
            <a:r>
              <a:rPr lang="de-DE" dirty="0"/>
              <a:t>Datenbank im falschen Ordner abgelegt</a:t>
            </a:r>
          </a:p>
          <a:p>
            <a:r>
              <a:rPr lang="de-DE" dirty="0"/>
              <a:t>Falscher Datentyp in Datenbank</a:t>
            </a:r>
          </a:p>
          <a:p>
            <a:r>
              <a:rPr lang="de-DE" dirty="0"/>
              <a:t>Filtern hat nicht funktioniert wegen fehlenden Apostrophen und Leerzeichen</a:t>
            </a:r>
          </a:p>
          <a:p>
            <a:pPr marL="0" indent="0">
              <a:buNone/>
            </a:pPr>
            <a:r>
              <a:rPr lang="de-DE" sz="2200" dirty="0">
                <a:solidFill>
                  <a:srgbClr val="0070C0"/>
                </a:solidFill>
              </a:rPr>
              <a:t>abfrage = "SELECT * FROM [Schneidplatten Datenbank] WHERE Material = '"+material+ "' AND Bearbeitungsumfang = '"+</a:t>
            </a:r>
            <a:r>
              <a:rPr lang="de-DE" sz="2200" dirty="0" err="1">
                <a:solidFill>
                  <a:srgbClr val="0070C0"/>
                </a:solidFill>
              </a:rPr>
              <a:t>beaumfang</a:t>
            </a:r>
            <a:r>
              <a:rPr lang="de-DE" sz="2200" dirty="0">
                <a:solidFill>
                  <a:srgbClr val="0070C0"/>
                </a:solidFill>
              </a:rPr>
              <a:t>+"'AND Radius = '"+</a:t>
            </a:r>
            <a:r>
              <a:rPr lang="de-DE" sz="2200" dirty="0" err="1">
                <a:solidFill>
                  <a:srgbClr val="0070C0"/>
                </a:solidFill>
              </a:rPr>
              <a:t>radius</a:t>
            </a:r>
            <a:r>
              <a:rPr lang="de-DE" sz="2200" dirty="0">
                <a:solidFill>
                  <a:srgbClr val="0070C0"/>
                </a:solidFill>
              </a:rPr>
              <a:t>+"'";</a:t>
            </a:r>
          </a:p>
          <a:p>
            <a:r>
              <a:rPr lang="de-DE" dirty="0" err="1"/>
              <a:t>RunableJarFiles</a:t>
            </a:r>
            <a:r>
              <a:rPr lang="de-DE" dirty="0"/>
              <a:t> hatte zunächst keine Datenbankzugriff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316C22-1532-E485-E204-06D85AAC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8630-C3CD-46DB-BE64-8561C845658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11525A-0CE1-EAD8-56B5-E05A66C0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Cutting-Insert-Finder</a:t>
            </a:r>
          </a:p>
        </p:txBody>
      </p:sp>
    </p:spTree>
    <p:extLst>
      <p:ext uri="{BB962C8B-B14F-4D97-AF65-F5344CB8AC3E}">
        <p14:creationId xmlns:p14="http://schemas.microsoft.com/office/powerpoint/2010/main" val="420104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Breitbild</PresentationFormat>
  <Paragraphs>94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Benutzerdefiniertes Design</vt:lpstr>
      <vt:lpstr>Cutting-Insert-Finder</vt:lpstr>
      <vt:lpstr>Inhaltsverzeichnis</vt:lpstr>
      <vt:lpstr>Erläuterung der Problemstellung</vt:lpstr>
      <vt:lpstr>Durchführung</vt:lpstr>
      <vt:lpstr>Live Demonstration</vt:lpstr>
      <vt:lpstr>Grafische Oberfläche</vt:lpstr>
      <vt:lpstr>Grafische Oberfläche</vt:lpstr>
      <vt:lpstr>Grafische Oberfläche</vt:lpstr>
      <vt:lpstr>Datenbankverwaltung</vt:lpstr>
      <vt:lpstr>Datenbankverwaltung</vt:lpstr>
      <vt:lpstr>Fazit</vt:lpstr>
      <vt:lpstr>Verbesserungsvorschläge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CuttingInsert Finder</dc:title>
  <dc:creator>Ingo Steinert</dc:creator>
  <cp:lastModifiedBy>Michel Schänzle</cp:lastModifiedBy>
  <cp:revision>17</cp:revision>
  <dcterms:created xsi:type="dcterms:W3CDTF">2022-06-26T09:27:01Z</dcterms:created>
  <dcterms:modified xsi:type="dcterms:W3CDTF">2022-06-27T14:48:28Z</dcterms:modified>
</cp:coreProperties>
</file>