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F222B-793B-49E3-BF1E-2BFCF5351EC6}" v="8" dt="2024-09-04T16:35:39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40" autoAdjust="0"/>
  </p:normalViewPr>
  <p:slideViewPr>
    <p:cSldViewPr snapToGrid="0">
      <p:cViewPr varScale="1">
        <p:scale>
          <a:sx n="90" d="100"/>
          <a:sy n="90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5F6F222B-793B-49E3-BF1E-2BFCF5351EC6}"/>
    <pc:docChg chg="undo custSel addSld delSld modSld sldOrd">
      <pc:chgData name="Uhr, Vinzenz Nathan (STUDENTS)" userId="f4f67b1a-e021-4569-b4a5-fe6b7216375a" providerId="ADAL" clId="{5F6F222B-793B-49E3-BF1E-2BFCF5351EC6}" dt="2024-09-04T16:36:47.550" v="82" actId="47"/>
      <pc:docMkLst>
        <pc:docMk/>
      </pc:docMkLst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3463079810" sldId="257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3345148521" sldId="258"/>
        </pc:sldMkLst>
      </pc:sldChg>
      <pc:sldChg chg="addSp delSp modSp del mod ord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1669145955" sldId="260"/>
        </pc:sldMkLst>
        <pc:spChg chg="add del">
          <ac:chgData name="Uhr, Vinzenz Nathan (STUDENTS)" userId="f4f67b1a-e021-4569-b4a5-fe6b7216375a" providerId="ADAL" clId="{5F6F222B-793B-49E3-BF1E-2BFCF5351EC6}" dt="2024-09-04T09:39:05.462" v="23" actId="478"/>
          <ac:spMkLst>
            <pc:docMk/>
            <pc:sldMk cId="1669145955" sldId="260"/>
            <ac:spMk id="7" creationId="{65A50E9A-AE9D-7965-BB09-DD4725038E81}"/>
          </ac:spMkLst>
        </pc:spChg>
        <pc:spChg chg="add del">
          <ac:chgData name="Uhr, Vinzenz Nathan (STUDENTS)" userId="f4f67b1a-e021-4569-b4a5-fe6b7216375a" providerId="ADAL" clId="{5F6F222B-793B-49E3-BF1E-2BFCF5351EC6}" dt="2024-09-04T09:39:05.715" v="24" actId="478"/>
          <ac:spMkLst>
            <pc:docMk/>
            <pc:sldMk cId="1669145955" sldId="260"/>
            <ac:spMk id="18" creationId="{D465448E-24E3-4EF2-7ADE-E61DCB581184}"/>
          </ac:spMkLst>
        </pc:spChg>
        <pc:spChg chg="add del">
          <ac:chgData name="Uhr, Vinzenz Nathan (STUDENTS)" userId="f4f67b1a-e021-4569-b4a5-fe6b7216375a" providerId="ADAL" clId="{5F6F222B-793B-49E3-BF1E-2BFCF5351EC6}" dt="2024-09-04T09:39:05.235" v="22" actId="478"/>
          <ac:spMkLst>
            <pc:docMk/>
            <pc:sldMk cId="1669145955" sldId="260"/>
            <ac:spMk id="74" creationId="{0EE860CF-B608-A083-872C-184860EDE877}"/>
          </ac:spMkLst>
        </pc:spChg>
        <pc:spChg chg="add del">
          <ac:chgData name="Uhr, Vinzenz Nathan (STUDENTS)" userId="f4f67b1a-e021-4569-b4a5-fe6b7216375a" providerId="ADAL" clId="{5F6F222B-793B-49E3-BF1E-2BFCF5351EC6}" dt="2024-09-04T09:39:04.311" v="18" actId="478"/>
          <ac:spMkLst>
            <pc:docMk/>
            <pc:sldMk cId="1669145955" sldId="260"/>
            <ac:spMk id="144" creationId="{52306674-A916-3E79-8DB7-0B2A198C21A8}"/>
          </ac:spMkLst>
        </pc:spChg>
        <pc:picChg chg="add del">
          <ac:chgData name="Uhr, Vinzenz Nathan (STUDENTS)" userId="f4f67b1a-e021-4569-b4a5-fe6b7216375a" providerId="ADAL" clId="{5F6F222B-793B-49E3-BF1E-2BFCF5351EC6}" dt="2024-09-04T09:39:04.550" v="19" actId="478"/>
          <ac:picMkLst>
            <pc:docMk/>
            <pc:sldMk cId="1669145955" sldId="260"/>
            <ac:picMk id="19" creationId="{43F07CE8-F80C-241D-371B-7EBC4C4B4E78}"/>
          </ac:picMkLst>
        </pc:picChg>
        <pc:cxnChg chg="mod">
          <ac:chgData name="Uhr, Vinzenz Nathan (STUDENTS)" userId="f4f67b1a-e021-4569-b4a5-fe6b7216375a" providerId="ADAL" clId="{5F6F222B-793B-49E3-BF1E-2BFCF5351EC6}" dt="2024-09-04T09:39:04.550" v="19" actId="478"/>
          <ac:cxnSpMkLst>
            <pc:docMk/>
            <pc:sldMk cId="1669145955" sldId="260"/>
            <ac:cxnSpMk id="24" creationId="{317F5C4C-CDA8-9B49-9BF6-7DA07700F4B3}"/>
          </ac:cxnSpMkLst>
        </pc:cxnChg>
        <pc:cxnChg chg="add del mod">
          <ac:chgData name="Uhr, Vinzenz Nathan (STUDENTS)" userId="f4f67b1a-e021-4569-b4a5-fe6b7216375a" providerId="ADAL" clId="{5F6F222B-793B-49E3-BF1E-2BFCF5351EC6}" dt="2024-09-04T09:39:04.103" v="17" actId="478"/>
          <ac:cxnSpMkLst>
            <pc:docMk/>
            <pc:sldMk cId="1669145955" sldId="260"/>
            <ac:cxnSpMk id="28" creationId="{07B9C3C9-6A0F-82AE-C619-59426FFE497E}"/>
          </ac:cxnSpMkLst>
        </pc:cxnChg>
        <pc:cxnChg chg="add del mod">
          <ac:chgData name="Uhr, Vinzenz Nathan (STUDENTS)" userId="f4f67b1a-e021-4569-b4a5-fe6b7216375a" providerId="ADAL" clId="{5F6F222B-793B-49E3-BF1E-2BFCF5351EC6}" dt="2024-09-04T09:39:05.462" v="23" actId="478"/>
          <ac:cxnSpMkLst>
            <pc:docMk/>
            <pc:sldMk cId="1669145955" sldId="260"/>
            <ac:cxnSpMk id="31" creationId="{E68F7E0D-4CC9-A916-5ED9-15C1CEC7327F}"/>
          </ac:cxnSpMkLst>
        </pc:cxnChg>
        <pc:cxnChg chg="add del">
          <ac:chgData name="Uhr, Vinzenz Nathan (STUDENTS)" userId="f4f67b1a-e021-4569-b4a5-fe6b7216375a" providerId="ADAL" clId="{5F6F222B-793B-49E3-BF1E-2BFCF5351EC6}" dt="2024-09-04T09:39:04.740" v="20" actId="478"/>
          <ac:cxnSpMkLst>
            <pc:docMk/>
            <pc:sldMk cId="1669145955" sldId="260"/>
            <ac:cxnSpMk id="33" creationId="{23779378-D6BD-D7B2-5AB5-B30451D38CC0}"/>
          </ac:cxnSpMkLst>
        </pc:cxnChg>
        <pc:cxnChg chg="mod">
          <ac:chgData name="Uhr, Vinzenz Nathan (STUDENTS)" userId="f4f67b1a-e021-4569-b4a5-fe6b7216375a" providerId="ADAL" clId="{5F6F222B-793B-49E3-BF1E-2BFCF5351EC6}" dt="2024-09-04T09:39:04.550" v="19" actId="478"/>
          <ac:cxnSpMkLst>
            <pc:docMk/>
            <pc:sldMk cId="1669145955" sldId="260"/>
            <ac:cxnSpMk id="60" creationId="{17225459-02A6-F823-470B-2A185A5D6629}"/>
          </ac:cxnSpMkLst>
        </pc:cxnChg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152455427" sldId="261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3662510280" sldId="262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1776269348" sldId="263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2633952654" sldId="267"/>
        </pc:sldMkLst>
      </pc:sldChg>
      <pc:sldChg chg="addSp delSp modSp mod">
        <pc:chgData name="Uhr, Vinzenz Nathan (STUDENTS)" userId="f4f67b1a-e021-4569-b4a5-fe6b7216375a" providerId="ADAL" clId="{5F6F222B-793B-49E3-BF1E-2BFCF5351EC6}" dt="2024-09-04T16:36:31.627" v="81" actId="1076"/>
        <pc:sldMkLst>
          <pc:docMk/>
          <pc:sldMk cId="961664885" sldId="269"/>
        </pc:sldMkLst>
        <pc:picChg chg="add del mod modCrop">
          <ac:chgData name="Uhr, Vinzenz Nathan (STUDENTS)" userId="f4f67b1a-e021-4569-b4a5-fe6b7216375a" providerId="ADAL" clId="{5F6F222B-793B-49E3-BF1E-2BFCF5351EC6}" dt="2024-09-04T16:29:55.216" v="38" actId="478"/>
          <ac:picMkLst>
            <pc:docMk/>
            <pc:sldMk cId="961664885" sldId="269"/>
            <ac:picMk id="2" creationId="{72C7AFD9-592A-596B-118A-5F94315201FA}"/>
          </ac:picMkLst>
        </pc:picChg>
        <pc:picChg chg="add del mod modCrop">
          <ac:chgData name="Uhr, Vinzenz Nathan (STUDENTS)" userId="f4f67b1a-e021-4569-b4a5-fe6b7216375a" providerId="ADAL" clId="{5F6F222B-793B-49E3-BF1E-2BFCF5351EC6}" dt="2024-09-04T16:32:14.148" v="45" actId="478"/>
          <ac:picMkLst>
            <pc:docMk/>
            <pc:sldMk cId="961664885" sldId="269"/>
            <ac:picMk id="3" creationId="{DC944BD8-0BDD-C31D-3618-8750866DAE31}"/>
          </ac:picMkLst>
        </pc:picChg>
        <pc:picChg chg="add mod ord modCrop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5" creationId="{24C16298-9BF8-D396-A6D1-0883FC8BD44F}"/>
          </ac:picMkLst>
        </pc:picChg>
        <pc:picChg chg="add mod ord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6" creationId="{7A25144A-BBF7-D68C-3FCA-6E3065C5B377}"/>
          </ac:picMkLst>
        </pc:picChg>
        <pc:picChg chg="add mod ord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7" creationId="{13CF76B8-0277-D039-8CE6-955B7BB6BC1A}"/>
          </ac:picMkLst>
        </pc:picChg>
        <pc:picChg chg="add mod ord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10" creationId="{682F0A6C-2FCA-9210-F8F5-1942B85C5BF0}"/>
          </ac:picMkLst>
        </pc:picChg>
        <pc:picChg chg="add mod ord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11" creationId="{B7F7B47C-BB33-438E-3F98-8D95152ED836}"/>
          </ac:picMkLst>
        </pc:picChg>
        <pc:picChg chg="del mod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2" creationId="{1589B4E8-DF03-8653-E9F5-6FB91B294680}"/>
          </ac:picMkLst>
        </pc:picChg>
        <pc:picChg chg="del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3" creationId="{74FCA31C-8C7E-73DA-6173-AEF9C5CDBC1A}"/>
          </ac:picMkLst>
        </pc:picChg>
        <pc:picChg chg="del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4" creationId="{E2935592-D6F0-00CE-DF1B-17D5D49F17FA}"/>
          </ac:picMkLst>
        </pc:picChg>
        <pc:picChg chg="del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5" creationId="{F161CF10-601D-B5A5-7EAC-9A8C8C57B411}"/>
          </ac:picMkLst>
        </pc:picChg>
        <pc:picChg chg="del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6" creationId="{36344E9F-66A2-FA54-4A5F-3CA350BD396C}"/>
          </ac:picMkLst>
        </pc:picChg>
        <pc:picChg chg="del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7" creationId="{D0595281-89CB-8282-F80E-264A894541E7}"/>
          </ac:picMkLst>
        </pc:picChg>
        <pc:picChg chg="del">
          <ac:chgData name="Uhr, Vinzenz Nathan (STUDENTS)" userId="f4f67b1a-e021-4569-b4a5-fe6b7216375a" providerId="ADAL" clId="{5F6F222B-793B-49E3-BF1E-2BFCF5351EC6}" dt="2024-09-04T16:36:04.807" v="73" actId="478"/>
          <ac:picMkLst>
            <pc:docMk/>
            <pc:sldMk cId="961664885" sldId="269"/>
            <ac:picMk id="18" creationId="{0069EFE3-3286-39FA-F73B-C52598FEA68E}"/>
          </ac:picMkLst>
        </pc:picChg>
        <pc:picChg chg="add mod ord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19" creationId="{D609D7EC-11A7-CCB4-E5DB-B40B0C29793C}"/>
          </ac:picMkLst>
        </pc:picChg>
        <pc:picChg chg="add mod ord">
          <ac:chgData name="Uhr, Vinzenz Nathan (STUDENTS)" userId="f4f67b1a-e021-4569-b4a5-fe6b7216375a" providerId="ADAL" clId="{5F6F222B-793B-49E3-BF1E-2BFCF5351EC6}" dt="2024-09-04T16:35:59.839" v="72" actId="167"/>
          <ac:picMkLst>
            <pc:docMk/>
            <pc:sldMk cId="961664885" sldId="269"/>
            <ac:picMk id="20" creationId="{787A04FB-9353-17FF-BD44-0565314A001B}"/>
          </ac:picMkLst>
        </pc:picChg>
        <pc:picChg chg="mod ord">
          <ac:chgData name="Uhr, Vinzenz Nathan (STUDENTS)" userId="f4f67b1a-e021-4569-b4a5-fe6b7216375a" providerId="ADAL" clId="{5F6F222B-793B-49E3-BF1E-2BFCF5351EC6}" dt="2024-09-04T16:36:12.747" v="75" actId="14100"/>
          <ac:picMkLst>
            <pc:docMk/>
            <pc:sldMk cId="961664885" sldId="269"/>
            <ac:picMk id="23" creationId="{2E737331-EF39-E281-C914-3B73C83E922B}"/>
          </ac:picMkLst>
        </pc:picChg>
        <pc:picChg chg="mod ord">
          <ac:chgData name="Uhr, Vinzenz Nathan (STUDENTS)" userId="f4f67b1a-e021-4569-b4a5-fe6b7216375a" providerId="ADAL" clId="{5F6F222B-793B-49E3-BF1E-2BFCF5351EC6}" dt="2024-09-04T16:36:19.130" v="77" actId="14100"/>
          <ac:picMkLst>
            <pc:docMk/>
            <pc:sldMk cId="961664885" sldId="269"/>
            <ac:picMk id="24" creationId="{D2F4EF54-A3F9-A9B2-CC18-2A06296F4BE9}"/>
          </ac:picMkLst>
        </pc:picChg>
        <pc:picChg chg="mod ord">
          <ac:chgData name="Uhr, Vinzenz Nathan (STUDENTS)" userId="f4f67b1a-e021-4569-b4a5-fe6b7216375a" providerId="ADAL" clId="{5F6F222B-793B-49E3-BF1E-2BFCF5351EC6}" dt="2024-09-04T16:36:26.983" v="80" actId="14100"/>
          <ac:picMkLst>
            <pc:docMk/>
            <pc:sldMk cId="961664885" sldId="269"/>
            <ac:picMk id="27" creationId="{8FC7EDBC-46C4-CC13-A8D9-5395EA7CB0A4}"/>
          </ac:picMkLst>
        </pc:picChg>
        <pc:picChg chg="mod ord">
          <ac:chgData name="Uhr, Vinzenz Nathan (STUDENTS)" userId="f4f67b1a-e021-4569-b4a5-fe6b7216375a" providerId="ADAL" clId="{5F6F222B-793B-49E3-BF1E-2BFCF5351EC6}" dt="2024-09-04T16:36:24.361" v="79" actId="14100"/>
          <ac:picMkLst>
            <pc:docMk/>
            <pc:sldMk cId="961664885" sldId="269"/>
            <ac:picMk id="28" creationId="{DBEA9309-BB9C-7823-BC59-D024197D66DC}"/>
          </ac:picMkLst>
        </pc:picChg>
        <pc:picChg chg="mod ord">
          <ac:chgData name="Uhr, Vinzenz Nathan (STUDENTS)" userId="f4f67b1a-e021-4569-b4a5-fe6b7216375a" providerId="ADAL" clId="{5F6F222B-793B-49E3-BF1E-2BFCF5351EC6}" dt="2024-09-04T16:36:21.969" v="78" actId="14100"/>
          <ac:picMkLst>
            <pc:docMk/>
            <pc:sldMk cId="961664885" sldId="269"/>
            <ac:picMk id="29" creationId="{5AAB2458-0F98-AEE6-7433-1EC5B4AAFC5A}"/>
          </ac:picMkLst>
        </pc:picChg>
        <pc:picChg chg="mod ord">
          <ac:chgData name="Uhr, Vinzenz Nathan (STUDENTS)" userId="f4f67b1a-e021-4569-b4a5-fe6b7216375a" providerId="ADAL" clId="{5F6F222B-793B-49E3-BF1E-2BFCF5351EC6}" dt="2024-09-04T16:36:16.318" v="76" actId="14100"/>
          <ac:picMkLst>
            <pc:docMk/>
            <pc:sldMk cId="961664885" sldId="269"/>
            <ac:picMk id="30" creationId="{C99B0256-B794-39DD-E195-41814317366B}"/>
          </ac:picMkLst>
        </pc:picChg>
        <pc:cxnChg chg="mod">
          <ac:chgData name="Uhr, Vinzenz Nathan (STUDENTS)" userId="f4f67b1a-e021-4569-b4a5-fe6b7216375a" providerId="ADAL" clId="{5F6F222B-793B-49E3-BF1E-2BFCF5351EC6}" dt="2024-09-04T16:36:31.627" v="81" actId="1076"/>
          <ac:cxnSpMkLst>
            <pc:docMk/>
            <pc:sldMk cId="961664885" sldId="269"/>
            <ac:cxnSpMk id="34" creationId="{AC1ADEEC-B2AC-54B7-CB53-65DA261A5EA1}"/>
          </ac:cxnSpMkLst>
        </pc:cxnChg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3842166310" sldId="270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1695884466" sldId="272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3626673730" sldId="273"/>
        </pc:sldMkLst>
      </pc:sldChg>
      <pc:sldChg chg="del">
        <pc:chgData name="Uhr, Vinzenz Nathan (STUDENTS)" userId="f4f67b1a-e021-4569-b4a5-fe6b7216375a" providerId="ADAL" clId="{5F6F222B-793B-49E3-BF1E-2BFCF5351EC6}" dt="2024-09-04T16:36:47.550" v="82" actId="47"/>
        <pc:sldMkLst>
          <pc:docMk/>
          <pc:sldMk cId="2476263778" sldId="274"/>
        </pc:sldMkLst>
      </pc:sldChg>
      <pc:sldChg chg="new del ord">
        <pc:chgData name="Uhr, Vinzenz Nathan (STUDENTS)" userId="f4f67b1a-e021-4569-b4a5-fe6b7216375a" providerId="ADAL" clId="{5F6F222B-793B-49E3-BF1E-2BFCF5351EC6}" dt="2024-09-04T09:39:06.524" v="27" actId="680"/>
        <pc:sldMkLst>
          <pc:docMk/>
          <pc:sldMk cId="626963468" sldId="275"/>
        </pc:sldMkLst>
      </pc:sldChg>
    </pc:docChg>
  </pc:docChgLst>
  <pc:docChgLst>
    <pc:chgData name="Uhr, Vinzenz Nathan (STUDENTS)" userId="f4f67b1a-e021-4569-b4a5-fe6b7216375a" providerId="ADAL" clId="{91F94FEA-53DF-4DC0-A9E7-D66A7505D3D4}"/>
    <pc:docChg chg="undo redo custSel addSld delSld modSld sldOrd modMainMaster modNotesMaster">
      <pc:chgData name="Uhr, Vinzenz Nathan (STUDENTS)" userId="f4f67b1a-e021-4569-b4a5-fe6b7216375a" providerId="ADAL" clId="{91F94FEA-53DF-4DC0-A9E7-D66A7505D3D4}" dt="2024-08-22T16:08:56.516" v="1347"/>
      <pc:docMkLst>
        <pc:docMk/>
      </pc:docMkLst>
      <pc:sldChg chg="modSp add del mod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3463079810" sldId="257"/>
        </pc:sld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9" creationId="{9FAEDA6F-A7C0-555A-5C43-43483116B25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0" creationId="{64203028-B3A8-6206-3704-016FBD7F128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1" creationId="{8EC5A3B0-5713-719A-FE98-B0425806170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2" creationId="{CABDED0F-7F63-F25A-D5EE-0A7AFCA4067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3" creationId="{84DDBAD6-C7B4-DEF3-D1C2-366538732E5E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4" creationId="{883BB80D-5447-8552-7099-AEBA9B86761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5" creationId="{9CEC8A38-ED92-9665-414A-E3A94490859B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18" creationId="{9B3B9B30-732A-D512-4059-1657A9176F8F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21" creationId="{B5DB6B4B-43ED-9780-E365-E3708C27B3F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22" creationId="{FE3522DD-B9F8-729B-4A9C-CDE57E2B623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28" creationId="{61B7DB98-CF07-3717-180B-48C2D92B9A82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29" creationId="{42FA9742-1D3B-7FBB-358C-0290C735F84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30" creationId="{41F41362-A6FC-23DE-2B16-C160D142D25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463079810" sldId="257"/>
            <ac:spMk id="34" creationId="{C24D5C82-1076-F42B-2BE2-FE0B1ECD2DD1}"/>
          </ac:spMkLst>
        </pc:sp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4" creationId="{487AE254-69BE-A20B-C028-0562FC307B48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6" creationId="{E16E20D4-B312-BDF2-37DB-50EB14A3B1A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7" creationId="{52467415-7642-2BF4-92F1-B3AEDAC9B08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8" creationId="{18366EB1-A87B-33DE-4BDE-A02FB692996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26" creationId="{15FFC40E-3444-64C9-3C9A-2E2D44A08ADB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27" creationId="{40E8EDAC-72CC-5AB6-84CE-70A5E9F05487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32" creationId="{3C08FE13-06E8-343D-FD6E-DE3497DEE507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33" creationId="{697003D5-78D2-6B11-3BC6-AFC2A81EE2B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463079810" sldId="257"/>
            <ac:picMk id="36" creationId="{B6A14998-B847-1875-9D22-AD837C49BA7B}"/>
          </ac:picMkLst>
        </pc:pic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42" creationId="{413D3E3F-1D18-7A3A-3596-5055E7740B04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44" creationId="{57AA830D-A8EF-3126-B32E-061D2E49669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46" creationId="{492AF72E-DD7C-9EF9-ED19-706750CC3E1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48" creationId="{AFBC12C0-6CD7-7AD6-0EE2-06B2D08E294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51" creationId="{EFBB59E2-49DC-4495-C879-9439B87ACC3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54" creationId="{7E28AC67-1C88-DF29-A80E-637F32DB195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61" creationId="{B44E32C1-DE8B-12BC-585B-6E18ECD954B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63" creationId="{86B0E3D5-DD0E-197F-5149-C7F856BE9CA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65" creationId="{0898BB82-2EEF-92C0-F7E5-F05E1A6F99E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67" creationId="{FF1B4ED0-DC94-A3D2-C57B-753607FB6248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68" creationId="{564FB7F2-4181-2921-9392-2BDF010C3A07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71" creationId="{D285D3E8-647D-E17A-FF35-28B137FB323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80" creationId="{CD7F9888-72A0-A6F3-6347-E149FADC5024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83" creationId="{521EF551-1842-2857-8293-2A53F055B35B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463079810" sldId="257"/>
            <ac:cxnSpMk id="86" creationId="{3C7D92FC-928D-D6BC-23D0-F973CA18C3CD}"/>
          </ac:cxnSpMkLst>
        </pc:cxnChg>
      </pc:sldChg>
      <pc:sldChg chg="modSp add del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3345148521" sldId="258"/>
        </pc:sld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22" creationId="{B8C6E8D9-C95A-2B6A-53F2-F03846848ED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23" creationId="{10C27AD4-1274-9DCC-2043-024C6675A85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24" creationId="{D4E38F40-433D-6508-489E-1E006836A6E0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25" creationId="{44CA14F6-76D6-0D1E-E571-503F79D9FF3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28" creationId="{985F6575-1A5B-B015-0299-79B93CBCE41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29" creationId="{C1B0B0F7-8932-0A46-8E6B-FC1E28FE218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30" creationId="{0615E05A-6D6C-81AB-92C5-6078079DA120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32" creationId="{3FE9767F-713F-B4DD-3975-DF35367DDF8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33" creationId="{99C66540-D128-87A8-D250-D562C3ED92F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345148521" sldId="258"/>
            <ac:spMk id="36" creationId="{A592E866-BB98-8B0A-06D6-BC50103CF9AC}"/>
          </ac:spMkLst>
        </pc:sp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18" creationId="{3DC5EBE9-A518-CE79-29D6-5535F556394F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19" creationId="{C9E58384-6058-7E2D-0575-380AFB888633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20" creationId="{B1D8DD31-E5A4-9F27-1AAF-7AB29F33BEDB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21" creationId="{92353D29-0082-1F15-FBB7-C4DDA0C85CD5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26" creationId="{BCFF9EC7-485A-253E-835D-9554ACBA2A4A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27" creationId="{474B1413-6810-7C72-0F83-ADF701FBEC34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31" creationId="{5E999E72-4158-5A4B-313B-8130314AD1AA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34" creationId="{1793CF04-652D-7EFC-F082-B61C2E021DF8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345148521" sldId="258"/>
            <ac:picMk id="35" creationId="{3C7FAEAB-46B8-6942-C435-9ABB1DDF7BF1}"/>
          </ac:picMkLst>
        </pc:picChg>
      </pc:sldChg>
      <pc:sldChg chg="modSp add del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1669145955" sldId="260"/>
        </pc:sld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7" creationId="{65A50E9A-AE9D-7965-BB09-DD4725038E8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8" creationId="{82B3610D-2F60-BA49-4EC3-658BB1E359B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2" creationId="{2E9D295E-CB9B-4488-C4BB-C7F08C1CC5E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5" creationId="{8CABF222-5D79-A764-73FD-2D5AEDA89402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8" creationId="{D465448E-24E3-4EF2-7ADE-E61DCB581184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20" creationId="{A198E0EA-5729-D3D2-04EC-1D3F56A6D17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21" creationId="{C626F519-CCBB-A07B-BF15-DB09D470570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59" creationId="{331E3E85-FFE3-0F97-5919-25C67753602E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61" creationId="{00401F68-58BC-EC25-B6CF-DF7BF21DC1E7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64" creationId="{110BFD78-67C0-973F-034E-70031768A1B0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69" creationId="{04B56E50-71DE-94C9-3892-57CD9DA1C054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70" creationId="{65F9CF97-D0BF-388F-248C-CF20AAD22DB5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71" creationId="{7815BD75-3ABD-AB0D-18ED-987727A2462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74" creationId="{0EE860CF-B608-A083-872C-184860EDE877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83" creationId="{E5624501-5731-FA7B-0EA7-1BBB3E2AF020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84" creationId="{340542EE-962C-34A2-97EB-336C55D8DB54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87" creationId="{7CE74792-1317-8140-47A9-247AE9DD7DE7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89" creationId="{65273B18-358D-FF52-079F-50E3E7705CB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36" creationId="{666A0425-99DF-F15B-B070-A5BFBD606227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37" creationId="{24501C7C-9D6E-F21D-8548-013A18D8383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43" creationId="{0FC43E2D-8A5E-D653-861F-B34ED023B94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44" creationId="{52306674-A916-3E79-8DB7-0B2A198C21A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69145955" sldId="260"/>
            <ac:spMk id="148" creationId="{B7C19058-63BF-47DF-AE16-D327B47DB9E3}"/>
          </ac:spMkLst>
        </pc:sp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4" creationId="{930B7B56-8126-705C-38AF-74B6565EE416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6" creationId="{1354D490-41C3-2EF2-148A-E7CEB0935DC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9" creationId="{ECE469EE-7265-DA51-8343-D4F46DEC1E4D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10" creationId="{24140EED-8229-9980-1980-54C912DD03CC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11" creationId="{0E577AEA-D4EA-D7A2-B586-D37C21F7126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13" creationId="{B18D1DB4-BCC8-E2F8-F004-26543189DE41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69145955" sldId="260"/>
            <ac:picMk id="19" creationId="{43F07CE8-F80C-241D-371B-7EBC4C4B4E78}"/>
          </ac:picMkLst>
        </pc:pic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24" creationId="{317F5C4C-CDA8-9B49-9BF6-7DA07700F4B3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25" creationId="{5D4DA8DF-79E4-7793-A736-9C32D02F3C5A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27" creationId="{A1A10233-422E-6A5F-5138-331546BF5278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28" creationId="{07B9C3C9-6A0F-82AE-C619-59426FFE497E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30" creationId="{847DB9D1-19C7-2E4A-8B9E-0E496ADECD51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31" creationId="{E68F7E0D-4CC9-A916-5ED9-15C1CEC7327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33" creationId="{23779378-D6BD-D7B2-5AB5-B30451D38CC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39" creationId="{7E492919-4D6D-E120-1102-24B22CD3DFD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51" creationId="{72D3F1AD-3E29-B43A-9143-76C4F0226DE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54" creationId="{9E2D861B-306A-B0BB-AAF2-222BF18A486C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56" creationId="{7808BB04-C853-ACB5-29BC-2023A2B15D4E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60" creationId="{17225459-02A6-F823-470B-2A185A5D6629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92" creationId="{5FBFD9C1-4411-0483-B711-D661708FCB01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96" creationId="{950DAD69-F66A-A766-5AD1-58D60A98230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118" creationId="{82103B34-804A-3E56-7C78-5EE3F827433C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121" creationId="{2C7C9FAE-D745-D911-E0C1-A681CBCE776A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127" creationId="{3B379B2B-F2D6-3745-9E55-9FB5CFA4B42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139" creationId="{1C35CF30-CA20-F022-E7B0-22E4B1A86334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69145955" sldId="260"/>
            <ac:cxnSpMk id="141" creationId="{98344312-C26F-451F-61B5-3B2CFB689315}"/>
          </ac:cxnSpMkLst>
        </pc:cxnChg>
      </pc:sldChg>
      <pc:sldChg chg="modSp add del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152455427" sldId="261"/>
        </pc:sld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4" creationId="{152DBDCB-C240-EADB-8FEA-455129392976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14" creationId="{BC9B6809-D074-F83C-E427-06A66D79C93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16" creationId="{1325271F-E2DC-BE5E-0739-F8EC009E9EE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17" creationId="{0DCE5CF2-2A99-4058-816E-FC09A4C15E2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27" creationId="{04568291-F67C-D434-6067-E7BB08F517F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28" creationId="{4CEA11D9-FD17-CAC2-D99B-FA6F212BD1BF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29" creationId="{DB699557-611E-997A-6A33-EB5C0031FFE2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35" creationId="{31F0CE6E-93F6-783F-9548-BD625C5E40E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36" creationId="{B17F99CC-BF15-775A-E1AE-6E4C600138A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37" creationId="{567CDEB8-3EF1-96A4-F0BD-9780043D01B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41" creationId="{4B664969-EE14-D27F-76A5-CA902A9B0E3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42" creationId="{480624E9-8F01-ACE1-2F98-5FD4FAD2E58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43" creationId="{79DA59FE-5D47-D21E-CA24-CAAA3DE3834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44" creationId="{5416515A-8F6E-66E4-4EE4-C80A9B9CD10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74" creationId="{1234588B-CA95-20AB-67BA-49B3C85BD43B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52455427" sldId="261"/>
            <ac:spMk id="75" creationId="{B7D3F918-DDDD-2472-5069-29B929A2CF56}"/>
          </ac:spMkLst>
        </pc:spChg>
        <pc:grpChg chg="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152455427" sldId="261"/>
            <ac:grpSpMk id="24" creationId="{4E16932F-819A-C81C-C230-51752E5DB3CE}"/>
          </ac:grpSpMkLst>
        </pc:grpChg>
        <pc:grpChg chg="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152455427" sldId="261"/>
            <ac:grpSpMk id="25" creationId="{6E97A839-C9F7-611A-AD0C-2A9C1809A187}"/>
          </ac:grpSpMkLst>
        </pc:grpChg>
        <pc:grpChg chg="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152455427" sldId="261"/>
            <ac:grpSpMk id="32" creationId="{56D5C0B5-AD9A-87C3-FD69-C88EA4910E8B}"/>
          </ac:grpSpMkLst>
        </pc:grpChg>
        <pc:grpChg chg="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152455427" sldId="261"/>
            <ac:grpSpMk id="38" creationId="{D02A8AD7-6E19-D547-BEB6-AB1616421220}"/>
          </ac:grpSpMkLst>
        </pc:grpChg>
        <pc:grpChg chg="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152455427" sldId="261"/>
            <ac:grpSpMk id="65" creationId="{5FDF01E4-A0FA-1678-C72A-FDFB3144FBF2}"/>
          </ac:grpSpMkLst>
        </pc:grp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11" creationId="{A3D58884-30B1-7450-A353-FAFCEFCB8C7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12" creationId="{70DE04CB-065A-1A22-DE5F-0BB8667FDC3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13" creationId="{DBD8B325-66C7-B8D0-E079-DEF5D89EB9D6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15" creationId="{D78EF958-0633-F406-D50F-33EB6FC34CB4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18" creationId="{1A71B550-265B-5E85-BBD3-105C6819FE9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20" creationId="{75C9C03C-1DAC-8214-20AE-E3115B648BEB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33" creationId="{5F4E12C5-FDCE-53BE-C6C0-424091819A37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34" creationId="{30DBD09C-445C-19B8-E134-9BB6CAC4CA64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39" creationId="{88F91CED-F7CE-B265-7B90-A22284EF9664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52455427" sldId="261"/>
            <ac:picMk id="40" creationId="{A72F56B6-24AF-01C3-52D8-69C747F290C8}"/>
          </ac:picMkLst>
        </pc:pic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47" creationId="{D9A73105-95A0-600A-EC83-9130A0D85C3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49" creationId="{40863DDD-6E04-14B8-AD52-19D34D52C86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50" creationId="{AEC31D4B-E6BB-2E49-0141-EB2AB02BCCE3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52" creationId="{5917AC0C-38CB-70A4-F580-44436556E17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53" creationId="{4B9F1BCB-DD9E-2001-A96E-6D003A0D459C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55" creationId="{208B4DC8-C138-8EE0-D4CE-30A7339015C6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58" creationId="{371FE3CB-DD7F-FFE7-4A3E-190472117F68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59" creationId="{D000214B-5EDC-7390-193A-C69695608C5B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61" creationId="{1F6BF2A8-2FD2-520C-6EC0-7030CA57A1FA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66" creationId="{008C24D9-FCD6-500E-E28C-BDE0D310A1CA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67" creationId="{4BAE5EDB-16E1-A10A-4757-3592828C6CA1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68" creationId="{B008592A-0E6F-5429-C1CA-CF2D004F31C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70" creationId="{B8008590-1229-727B-54E5-B8E068DFF9AA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72" creationId="{D31CD947-9C84-1BEB-D7CE-58D2D1F37E60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73" creationId="{C5A712E1-C186-DD32-E6B2-A87DA16033B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77" creationId="{96C8EAC1-CD88-68B4-0ECE-78AEFB4037C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52455427" sldId="261"/>
            <ac:cxnSpMk id="80" creationId="{6A18BAA9-B24A-9235-B5B6-D9E473D53BF6}"/>
          </ac:cxnSpMkLst>
        </pc:cxnChg>
      </pc:sldChg>
      <pc:sldChg chg="modSp add del mod modNotes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3662510280" sldId="262"/>
        </pc:sld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4" creationId="{DA3125FA-2387-9B13-B4A3-691A315B9B1E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5" creationId="{F52C26FA-E136-98C7-F895-819F0D575D2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6" creationId="{60F74B5B-1C62-A58C-13BB-79013D3F369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7" creationId="{89756F11-AE58-6BDB-72A3-0FB3685F344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8" creationId="{5C57D3BA-0202-E995-1FC3-7B509E435D6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9" creationId="{1DD107D8-269C-9241-888B-04D4F3489D57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10" creationId="{E578F6B6-42C9-9F41-2FFF-5194B0E17D96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11" creationId="{593A59C4-BFB9-6D1B-EA52-260E1463CD5F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12" creationId="{A46414C6-451D-21F5-082E-BF914174FC4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13" creationId="{128D5382-FD27-0FD3-DA34-81ED1BBC5A8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56" creationId="{48532707-27C5-678B-C4F7-C08C79EFB4FB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57" creationId="{349C3D3E-CC7C-A1CE-FF94-02D8FB333EC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61" creationId="{13268096-E0F1-46F5-27A1-08BE1F895E66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80" creationId="{A70790E6-AC8C-89EC-AA9E-4651C5665B24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81" creationId="{64699828-7569-68D4-1839-031566A5BD2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62510280" sldId="262"/>
            <ac:spMk id="84" creationId="{BF8E4F74-E700-0745-9F0F-3781C8947A07}"/>
          </ac:spMkLst>
        </pc:sp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15" creationId="{597F9273-0B72-3346-122D-E2FEC84A4F8A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16" creationId="{DBA57F40-5EC3-D460-E9E8-AD7075484CD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17" creationId="{7911DBD4-FE6A-9BAA-2F01-EEDB9C3D08E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18" creationId="{71147A90-C117-5923-6C40-E3F20034B612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19" creationId="{791384AE-4ED0-07CD-AC38-BCBB5050355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0" creationId="{A6A909B9-F03A-9846-BE1A-B5BD5B6D4C6D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1" creationId="{013EFF5D-243B-EE24-0953-B0E605C80A93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2" creationId="{A1CCC5FB-F311-ED72-017F-DD1803CB80A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3" creationId="{3EBA25C4-7F30-F513-FE80-314DD7F31CBE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4" creationId="{A7467E68-6960-5451-D9FB-DD176E4C4FB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5" creationId="{EF1CDB0A-4F9E-F7DD-04AB-8AA1632CAAC6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26" creationId="{808FF3CA-FCF2-E0C7-C735-294073990327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49" creationId="{F928D87A-7B85-E45B-C410-5F80E20D3A0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62" creationId="{EE03622C-1D9A-D45B-5A03-F8AAC0E8C5F8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65" creationId="{75CB102F-29B0-AF5C-020A-8A905C742C23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62510280" sldId="262"/>
            <ac:cxnSpMk id="71" creationId="{0CABC223-4E38-C5B7-BF3D-C2C37CD8111C}"/>
          </ac:cxnSpMkLst>
        </pc:cxnChg>
      </pc:sldChg>
      <pc:sldChg chg="modSp add del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1776269348" sldId="263"/>
        </pc:sld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776269348" sldId="263"/>
            <ac:spMk id="4" creationId="{30A986AE-D123-40C3-642D-54ACC2019714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776269348" sldId="263"/>
            <ac:spMk id="6" creationId="{CE817E4C-8716-EA0D-3E54-670C256E70C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776269348" sldId="263"/>
            <ac:spMk id="7" creationId="{58C69C16-2D97-8C41-9891-81F1655AE226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776269348" sldId="263"/>
            <ac:spMk id="8" creationId="{F755C247-B533-BEFE-C998-CCE8E206BDE6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776269348" sldId="263"/>
            <ac:spMk id="9" creationId="{5EF7BC60-1CBB-9D8D-F7C6-73EF86C8395E}"/>
          </ac:spMkLst>
        </pc:sp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776269348" sldId="263"/>
            <ac:cxnSpMk id="10" creationId="{4776A654-1BDA-1EFC-CF8E-CD2BD7DF30C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776269348" sldId="263"/>
            <ac:cxnSpMk id="13" creationId="{03F2F8A4-F48E-704E-68D5-81D738E7FBB5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776269348" sldId="263"/>
            <ac:cxnSpMk id="16" creationId="{0FB6DB2B-B9D7-D4E4-5926-4DF60030F34F}"/>
          </ac:cxnSpMkLst>
        </pc:cxnChg>
        <pc:cxnChg chg="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776269348" sldId="263"/>
            <ac:cxnSpMk id="19" creationId="{2A0E54B6-216F-CE7D-CF02-3FFCF60AADB6}"/>
          </ac:cxnSpMkLst>
        </pc:cxnChg>
      </pc:sldChg>
      <pc:sldChg chg="modSp add del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2633952654" sldId="267"/>
        </pc:sldMkLst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7" creationId="{73F21D8E-1545-DF31-8FC7-BE6BE4AE191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12" creationId="{20955DF2-4642-E4DF-36D0-314D9F8D798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14" creationId="{57004B8D-9469-2FD7-4C6C-403A3BD65E9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16" creationId="{350B8529-D8B6-E8D0-EAD2-7644EFB040B0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19" creationId="{C1D5D58B-443E-2BA1-B03C-5B74FD82EA27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21" creationId="{95E84A6E-6E2C-83EF-2711-89FE6BFC54EC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23" creationId="{714D338E-F8B4-AE7F-1CA9-443F4F6FC44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25" creationId="{F0DAAC1B-A631-329D-DADD-0D4BF4D420F9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27" creationId="{CFA271B2-A3C1-997D-5AE6-0E5D175B5DCF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29" creationId="{6643FC86-5071-52E0-DA48-EC984074367D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31" creationId="{94934B1C-5173-2542-9189-42BC9699F24E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33" creationId="{6DD5E0D7-4A10-2E68-9FE7-5CC2EBC5CADF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35" creationId="{DF7E6D32-9A13-9FB8-4F11-A9EA20A331DB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37" creationId="{11B1A901-94DD-6B09-0A6E-995E4AAAFABE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39" creationId="{7DE1FFD3-626B-4F0F-C6BC-41B5078D58A3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2633952654" sldId="267"/>
            <ac:picMk id="41" creationId="{F8974112-65E9-5373-6B2F-BC8FAC751935}"/>
          </ac:picMkLst>
        </pc:picChg>
      </pc:sldChg>
      <pc:sldChg chg="addSp delSp modSp new del mod">
        <pc:chgData name="Uhr, Vinzenz Nathan (STUDENTS)" userId="f4f67b1a-e021-4569-b4a5-fe6b7216375a" providerId="ADAL" clId="{91F94FEA-53DF-4DC0-A9E7-D66A7505D3D4}" dt="2024-08-22T14:39:07.805" v="940" actId="47"/>
        <pc:sldMkLst>
          <pc:docMk/>
          <pc:sldMk cId="1818169139" sldId="268"/>
        </pc:sldMkLst>
        <pc:spChg chg="del">
          <ac:chgData name="Uhr, Vinzenz Nathan (STUDENTS)" userId="f4f67b1a-e021-4569-b4a5-fe6b7216375a" providerId="ADAL" clId="{91F94FEA-53DF-4DC0-A9E7-D66A7505D3D4}" dt="2024-08-22T13:48:57.851" v="13"/>
          <ac:spMkLst>
            <pc:docMk/>
            <pc:sldMk cId="1818169139" sldId="268"/>
            <ac:spMk id="3" creationId="{EDC5143D-4B0D-19CC-554B-5EBB21585F14}"/>
          </ac:spMkLst>
        </pc:spChg>
        <pc:spChg chg="add mod">
          <ac:chgData name="Uhr, Vinzenz Nathan (STUDENTS)" userId="f4f67b1a-e021-4569-b4a5-fe6b7216375a" providerId="ADAL" clId="{91F94FEA-53DF-4DC0-A9E7-D66A7505D3D4}" dt="2024-08-22T14:06:53.896" v="150" actId="478"/>
          <ac:spMkLst>
            <pc:docMk/>
            <pc:sldMk cId="1818169139" sldId="268"/>
            <ac:spMk id="7" creationId="{AD33E758-C035-3845-F69D-A4D903107247}"/>
          </ac:spMkLst>
        </pc:spChg>
        <pc:picChg chg="add del mod">
          <ac:chgData name="Uhr, Vinzenz Nathan (STUDENTS)" userId="f4f67b1a-e021-4569-b4a5-fe6b7216375a" providerId="ADAL" clId="{91F94FEA-53DF-4DC0-A9E7-D66A7505D3D4}" dt="2024-08-22T14:06:53.896" v="150" actId="478"/>
          <ac:picMkLst>
            <pc:docMk/>
            <pc:sldMk cId="1818169139" sldId="268"/>
            <ac:picMk id="5" creationId="{E59A8592-9D40-2558-EC6E-04DF2FDC0849}"/>
          </ac:picMkLst>
        </pc:picChg>
        <pc:picChg chg="add mod">
          <ac:chgData name="Uhr, Vinzenz Nathan (STUDENTS)" userId="f4f67b1a-e021-4569-b4a5-fe6b7216375a" providerId="ADAL" clId="{91F94FEA-53DF-4DC0-A9E7-D66A7505D3D4}" dt="2024-08-22T14:07:08.026" v="157" actId="14100"/>
          <ac:picMkLst>
            <pc:docMk/>
            <pc:sldMk cId="1818169139" sldId="268"/>
            <ac:picMk id="8" creationId="{9373BFE0-B9A3-6724-A336-C1CD568711B5}"/>
          </ac:picMkLst>
        </pc:picChg>
        <pc:picChg chg="add del mod">
          <ac:chgData name="Uhr, Vinzenz Nathan (STUDENTS)" userId="f4f67b1a-e021-4569-b4a5-fe6b7216375a" providerId="ADAL" clId="{91F94FEA-53DF-4DC0-A9E7-D66A7505D3D4}" dt="2024-08-22T13:55:47.778" v="52" actId="21"/>
          <ac:picMkLst>
            <pc:docMk/>
            <pc:sldMk cId="1818169139" sldId="268"/>
            <ac:picMk id="11" creationId="{1589B4E8-DF03-8653-E9F5-6FB91B294680}"/>
          </ac:picMkLst>
        </pc:picChg>
      </pc:sldChg>
      <pc:sldChg chg="addSp delSp modSp new add del mod ord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961664885" sldId="269"/>
        </pc:sldMkLst>
        <pc:spChg chg="del">
          <ac:chgData name="Uhr, Vinzenz Nathan (STUDENTS)" userId="f4f67b1a-e021-4569-b4a5-fe6b7216375a" providerId="ADAL" clId="{91F94FEA-53DF-4DC0-A9E7-D66A7505D3D4}" dt="2024-08-22T13:49:30.290" v="25" actId="478"/>
          <ac:spMkLst>
            <pc:docMk/>
            <pc:sldMk cId="961664885" sldId="269"/>
            <ac:spMk id="2" creationId="{A2DE465F-8507-41AB-6AE0-432BB496F585}"/>
          </ac:spMkLst>
        </pc:spChg>
        <pc:spChg chg="del">
          <ac:chgData name="Uhr, Vinzenz Nathan (STUDENTS)" userId="f4f67b1a-e021-4569-b4a5-fe6b7216375a" providerId="ADAL" clId="{91F94FEA-53DF-4DC0-A9E7-D66A7505D3D4}" dt="2024-08-22T13:49:05.588" v="17"/>
          <ac:spMkLst>
            <pc:docMk/>
            <pc:sldMk cId="961664885" sldId="269"/>
            <ac:spMk id="3" creationId="{31D8B599-3683-E945-1F91-357C0F46B731}"/>
          </ac:spMkLst>
        </pc:spChg>
        <pc:spChg chg="add del mod">
          <ac:chgData name="Uhr, Vinzenz Nathan (STUDENTS)" userId="f4f67b1a-e021-4569-b4a5-fe6b7216375a" providerId="ADAL" clId="{91F94FEA-53DF-4DC0-A9E7-D66A7505D3D4}" dt="2024-08-22T13:49:30.290" v="25" actId="478"/>
          <ac:spMkLst>
            <pc:docMk/>
            <pc:sldMk cId="961664885" sldId="269"/>
            <ac:spMk id="7" creationId="{38828108-3DB8-0403-0F90-246AC58E199F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961664885" sldId="269"/>
            <ac:spMk id="8" creationId="{D0110DFA-5D34-AC55-3C63-3EF05A6A72A5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961664885" sldId="269"/>
            <ac:spMk id="9" creationId="{905AE00D-32C2-8D1A-0CE0-FD7AA128AEBD}"/>
          </ac:spMkLst>
        </pc:spChg>
        <pc:spChg chg="add del">
          <ac:chgData name="Uhr, Vinzenz Nathan (STUDENTS)" userId="f4f67b1a-e021-4569-b4a5-fe6b7216375a" providerId="ADAL" clId="{91F94FEA-53DF-4DC0-A9E7-D66A7505D3D4}" dt="2024-08-22T14:01:10.566" v="126" actId="478"/>
          <ac:spMkLst>
            <pc:docMk/>
            <pc:sldMk cId="961664885" sldId="269"/>
            <ac:spMk id="21" creationId="{CD35E9C1-177F-A0FF-A4BB-C9E8059BA58B}"/>
          </ac:spMkLst>
        </pc:spChg>
        <pc:spChg chg="add del mod">
          <ac:chgData name="Uhr, Vinzenz Nathan (STUDENTS)" userId="f4f67b1a-e021-4569-b4a5-fe6b7216375a" providerId="ADAL" clId="{91F94FEA-53DF-4DC0-A9E7-D66A7505D3D4}" dt="2024-08-22T14:01:11.541" v="127" actId="478"/>
          <ac:spMkLst>
            <pc:docMk/>
            <pc:sldMk cId="961664885" sldId="269"/>
            <ac:spMk id="22" creationId="{4BACA41E-A753-CD5B-AFA0-BF19BAC8E307}"/>
          </ac:spMkLst>
        </pc:spChg>
        <pc:picChg chg="add del mod modCrop">
          <ac:chgData name="Uhr, Vinzenz Nathan (STUDENTS)" userId="f4f67b1a-e021-4569-b4a5-fe6b7216375a" providerId="ADAL" clId="{91F94FEA-53DF-4DC0-A9E7-D66A7505D3D4}" dt="2024-08-22T13:49:17.432" v="23" actId="478"/>
          <ac:picMkLst>
            <pc:docMk/>
            <pc:sldMk cId="961664885" sldId="269"/>
            <ac:picMk id="5" creationId="{3B0751BC-967D-21F8-2A1F-895A926EA65F}"/>
          </ac:picMkLst>
        </pc:picChg>
        <pc:picChg chg="add del mod modCrop">
          <ac:chgData name="Uhr, Vinzenz Nathan (STUDENTS)" userId="f4f67b1a-e021-4569-b4a5-fe6b7216375a" providerId="ADAL" clId="{91F94FEA-53DF-4DC0-A9E7-D66A7505D3D4}" dt="2024-08-22T13:55:37.777" v="48" actId="21"/>
          <ac:picMkLst>
            <pc:docMk/>
            <pc:sldMk cId="961664885" sldId="269"/>
            <ac:picMk id="11" creationId="{1589B4E8-DF03-8653-E9F5-6FB91B294680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2" creationId="{1589B4E8-DF03-8653-E9F5-6FB91B294680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3" creationId="{74FCA31C-8C7E-73DA-6173-AEF9C5CDBC1A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4" creationId="{E2935592-D6F0-00CE-DF1B-17D5D49F17FA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5" creationId="{F161CF10-601D-B5A5-7EAC-9A8C8C57B411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6" creationId="{36344E9F-66A2-FA54-4A5F-3CA350BD396C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7" creationId="{D0595281-89CB-8282-F80E-264A894541E7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18" creationId="{0069EFE3-3286-39FA-F73B-C52598FEA68E}"/>
          </ac:picMkLst>
        </pc:picChg>
        <pc:picChg chg="add del mod">
          <ac:chgData name="Uhr, Vinzenz Nathan (STUDENTS)" userId="f4f67b1a-e021-4569-b4a5-fe6b7216375a" providerId="ADAL" clId="{91F94FEA-53DF-4DC0-A9E7-D66A7505D3D4}" dt="2024-08-22T13:56:04.493" v="62" actId="478"/>
          <ac:picMkLst>
            <pc:docMk/>
            <pc:sldMk cId="961664885" sldId="269"/>
            <ac:picMk id="19" creationId="{0E4B031B-BFDF-1FB6-9BAA-CECF91313535}"/>
          </ac:picMkLst>
        </pc:picChg>
        <pc:picChg chg="add del mod">
          <ac:chgData name="Uhr, Vinzenz Nathan (STUDENTS)" userId="f4f67b1a-e021-4569-b4a5-fe6b7216375a" providerId="ADAL" clId="{91F94FEA-53DF-4DC0-A9E7-D66A7505D3D4}" dt="2024-08-22T13:56:04.493" v="62" actId="478"/>
          <ac:picMkLst>
            <pc:docMk/>
            <pc:sldMk cId="961664885" sldId="269"/>
            <ac:picMk id="20" creationId="{55276CC9-B17C-408B-B9E6-A01CE20F2D0C}"/>
          </ac:picMkLst>
        </pc:picChg>
        <pc:picChg chg="add mod modCrop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23" creationId="{2E737331-EF39-E281-C914-3B73C83E922B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24" creationId="{D2F4EF54-A3F9-A9B2-CC18-2A06296F4BE9}"/>
          </ac:picMkLst>
        </pc:picChg>
        <pc:picChg chg="add del mod">
          <ac:chgData name="Uhr, Vinzenz Nathan (STUDENTS)" userId="f4f67b1a-e021-4569-b4a5-fe6b7216375a" providerId="ADAL" clId="{91F94FEA-53DF-4DC0-A9E7-D66A7505D3D4}" dt="2024-08-22T13:58:59.693" v="108" actId="478"/>
          <ac:picMkLst>
            <pc:docMk/>
            <pc:sldMk cId="961664885" sldId="269"/>
            <ac:picMk id="25" creationId="{5BEBF9BA-C2AE-FE9C-AA2A-B467263A8486}"/>
          </ac:picMkLst>
        </pc:picChg>
        <pc:picChg chg="add del mod">
          <ac:chgData name="Uhr, Vinzenz Nathan (STUDENTS)" userId="f4f67b1a-e021-4569-b4a5-fe6b7216375a" providerId="ADAL" clId="{91F94FEA-53DF-4DC0-A9E7-D66A7505D3D4}" dt="2024-08-22T13:58:59.265" v="107" actId="478"/>
          <ac:picMkLst>
            <pc:docMk/>
            <pc:sldMk cId="961664885" sldId="269"/>
            <ac:picMk id="26" creationId="{6D0E70BB-0D07-F2B8-161A-B72C75E99B79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27" creationId="{8FC7EDBC-46C4-CC13-A8D9-5395EA7CB0A4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28" creationId="{DBEA9309-BB9C-7823-BC59-D024197D66DC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29" creationId="{5AAB2458-0F98-AEE6-7433-1EC5B4AAFC5A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961664885" sldId="269"/>
            <ac:picMk id="30" creationId="{C99B0256-B794-39DD-E195-41814317366B}"/>
          </ac:picMkLst>
        </pc:pic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961664885" sldId="269"/>
            <ac:cxnSpMk id="32" creationId="{6CE90997-CD7C-D760-BC55-1CDF4667A340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961664885" sldId="269"/>
            <ac:cxnSpMk id="34" creationId="{AC1ADEEC-B2AC-54B7-CB53-65DA261A5EA1}"/>
          </ac:cxnSpMkLst>
        </pc:cxnChg>
      </pc:sldChg>
      <pc:sldChg chg="addSp delSp modSp new add del mod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3842166310" sldId="270"/>
        </pc:sldMkLst>
        <pc:spChg chg="del">
          <ac:chgData name="Uhr, Vinzenz Nathan (STUDENTS)" userId="f4f67b1a-e021-4569-b4a5-fe6b7216375a" providerId="ADAL" clId="{91F94FEA-53DF-4DC0-A9E7-D66A7505D3D4}" dt="2024-08-22T14:07:02.277" v="155" actId="478"/>
          <ac:spMkLst>
            <pc:docMk/>
            <pc:sldMk cId="3842166310" sldId="270"/>
            <ac:spMk id="2" creationId="{7DA1AB05-972F-BEFB-443C-DFCCBC7B6F7C}"/>
          </ac:spMkLst>
        </pc:spChg>
        <pc:spChg chg="del">
          <ac:chgData name="Uhr, Vinzenz Nathan (STUDENTS)" userId="f4f67b1a-e021-4569-b4a5-fe6b7216375a" providerId="ADAL" clId="{91F94FEA-53DF-4DC0-A9E7-D66A7505D3D4}" dt="2024-08-22T14:07:02.277" v="155" actId="478"/>
          <ac:spMkLst>
            <pc:docMk/>
            <pc:sldMk cId="3842166310" sldId="270"/>
            <ac:spMk id="3" creationId="{040A1C49-69D9-8039-4012-AA4ED8C129DB}"/>
          </ac:spMkLst>
        </pc:spChg>
        <pc:spChg chg="add del">
          <ac:chgData name="Uhr, Vinzenz Nathan (STUDENTS)" userId="f4f67b1a-e021-4569-b4a5-fe6b7216375a" providerId="ADAL" clId="{91F94FEA-53DF-4DC0-A9E7-D66A7505D3D4}" dt="2024-08-22T14:07:39.344" v="165" actId="478"/>
          <ac:spMkLst>
            <pc:docMk/>
            <pc:sldMk cId="3842166310" sldId="270"/>
            <ac:spMk id="6" creationId="{749D7323-171C-A936-A8F3-E31AC0669EB9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7" creationId="{57A4FB6D-6A47-2CE1-DF98-872FD3A3D3CD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8" creationId="{C0EE5C7E-CCD6-975D-41FD-ED498AE56CD3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6" creationId="{17563EAC-3585-38BD-E868-806989F2F840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7" creationId="{D831B9AB-4E8B-0490-7635-0E0EE2B65B13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8" creationId="{0142CE27-F8C2-1AE9-4F15-CE82D06FE8D6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19" creationId="{0920BB7E-BBD3-87C0-2C2F-C7F7C76712CA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20" creationId="{98969C6B-E1D5-BECD-54F2-D2FAE745E5CF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21" creationId="{894928C4-4C78-FE8F-3CAD-2DC55BFE7FBA}"/>
          </ac:spMkLst>
        </pc:spChg>
        <pc:spChg chg="add del mod">
          <ac:chgData name="Uhr, Vinzenz Nathan (STUDENTS)" userId="f4f67b1a-e021-4569-b4a5-fe6b7216375a" providerId="ADAL" clId="{91F94FEA-53DF-4DC0-A9E7-D66A7505D3D4}" dt="2024-08-22T14:14:46.375" v="280" actId="478"/>
          <ac:spMkLst>
            <pc:docMk/>
            <pc:sldMk cId="3842166310" sldId="270"/>
            <ac:spMk id="22" creationId="{F5E373F1-E137-F521-3AEA-F6FD6FF7437F}"/>
          </ac:spMkLst>
        </pc:spChg>
        <pc:spChg chg="add del mod">
          <ac:chgData name="Uhr, Vinzenz Nathan (STUDENTS)" userId="f4f67b1a-e021-4569-b4a5-fe6b7216375a" providerId="ADAL" clId="{91F94FEA-53DF-4DC0-A9E7-D66A7505D3D4}" dt="2024-08-22T14:14:46.375" v="280" actId="478"/>
          <ac:spMkLst>
            <pc:docMk/>
            <pc:sldMk cId="3842166310" sldId="270"/>
            <ac:spMk id="23" creationId="{A1E5B56A-1957-BF02-C501-ED22FD9332DF}"/>
          </ac:spMkLst>
        </pc:spChg>
        <pc:spChg chg="add del mod">
          <ac:chgData name="Uhr, Vinzenz Nathan (STUDENTS)" userId="f4f67b1a-e021-4569-b4a5-fe6b7216375a" providerId="ADAL" clId="{91F94FEA-53DF-4DC0-A9E7-D66A7505D3D4}" dt="2024-08-22T14:14:46.375" v="280" actId="478"/>
          <ac:spMkLst>
            <pc:docMk/>
            <pc:sldMk cId="3842166310" sldId="270"/>
            <ac:spMk id="24" creationId="{578E2AF3-C586-5C77-478B-5E2FFFFEDB44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25" creationId="{0933E1C6-0B85-CC60-1953-752F491DC781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26" creationId="{A6C5A9B6-F8BC-A880-DF31-4A7E8B9800FC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27" creationId="{43974C5E-7D9F-6A1A-1CC8-7682F69A3E9A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28" creationId="{208A40DA-2439-3BF9-6EC2-A5694D1271D4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29" creationId="{5D0B7CF8-BFBE-D7B1-EC80-E21F4DF00B2F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0" creationId="{C3BC1E2A-6F3D-0C11-5347-5217C0A74E03}"/>
          </ac:spMkLst>
        </pc:spChg>
        <pc:spChg chg="add del mod">
          <ac:chgData name="Uhr, Vinzenz Nathan (STUDENTS)" userId="f4f67b1a-e021-4569-b4a5-fe6b7216375a" providerId="ADAL" clId="{91F94FEA-53DF-4DC0-A9E7-D66A7505D3D4}" dt="2024-08-22T14:38:57.962" v="939" actId="478"/>
          <ac:spMkLst>
            <pc:docMk/>
            <pc:sldMk cId="3842166310" sldId="270"/>
            <ac:spMk id="31" creationId="{55A7BC83-9757-1EEF-4D94-E4FC5CD36E04}"/>
          </ac:spMkLst>
        </pc:spChg>
        <pc:spChg chg="add del mod">
          <ac:chgData name="Uhr, Vinzenz Nathan (STUDENTS)" userId="f4f67b1a-e021-4569-b4a5-fe6b7216375a" providerId="ADAL" clId="{91F94FEA-53DF-4DC0-A9E7-D66A7505D3D4}" dt="2024-08-22T14:38:57.962" v="939" actId="478"/>
          <ac:spMkLst>
            <pc:docMk/>
            <pc:sldMk cId="3842166310" sldId="270"/>
            <ac:spMk id="32" creationId="{A33CF588-473D-FEFC-9D02-05DAE8BA07EE}"/>
          </ac:spMkLst>
        </pc:spChg>
        <pc:spChg chg="add del mod">
          <ac:chgData name="Uhr, Vinzenz Nathan (STUDENTS)" userId="f4f67b1a-e021-4569-b4a5-fe6b7216375a" providerId="ADAL" clId="{91F94FEA-53DF-4DC0-A9E7-D66A7505D3D4}" dt="2024-08-22T14:38:57.962" v="939" actId="478"/>
          <ac:spMkLst>
            <pc:docMk/>
            <pc:sldMk cId="3842166310" sldId="270"/>
            <ac:spMk id="33" creationId="{881510D1-DA73-EE1F-AA16-010C0EA86113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4" creationId="{D2F01107-FF05-894D-68F2-9C1AC133BBEB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5" creationId="{B09DC079-9A84-710C-C8A3-1CA7B0A4E0A3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6" creationId="{229F64F7-20E9-6C36-7D97-DEBCFCAA81BF}"/>
          </ac:spMkLst>
        </pc:spChg>
        <pc:spChg chg="add mod or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7" creationId="{B9E8FAF3-C3D1-517F-5979-D893DCD3DB86}"/>
          </ac:spMkLst>
        </pc:spChg>
        <pc:spChg chg="add mod or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8" creationId="{A4F4C60D-F97B-4791-B8D2-16BEDF72C32F}"/>
          </ac:spMkLst>
        </pc:spChg>
        <pc:spChg chg="add mod or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39" creationId="{F63C6BF2-DA96-4793-11C7-D167EE1AFEBB}"/>
          </ac:spMkLst>
        </pc:spChg>
        <pc:spChg chg="add mod">
          <ac:chgData name="Uhr, Vinzenz Nathan (STUDENTS)" userId="f4f67b1a-e021-4569-b4a5-fe6b7216375a" providerId="ADAL" clId="{91F94FEA-53DF-4DC0-A9E7-D66A7505D3D4}" dt="2024-08-22T14:17:18.820" v="309"/>
          <ac:spMkLst>
            <pc:docMk/>
            <pc:sldMk cId="3842166310" sldId="270"/>
            <ac:spMk id="43" creationId="{AE79AE4F-49D9-BE58-5465-8A6605168C29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47" creationId="{9E97AE14-C734-7E6F-6E44-58FD231BAC8E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48" creationId="{D397F3AD-F968-F2DA-9E28-68635D8DFAE6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49" creationId="{A1D2AE7C-CD56-303C-0F64-65C2C238CC18}"/>
          </ac:spMkLst>
        </pc:spChg>
        <pc:spChg chg="add del mod">
          <ac:chgData name="Uhr, Vinzenz Nathan (STUDENTS)" userId="f4f67b1a-e021-4569-b4a5-fe6b7216375a" providerId="ADAL" clId="{91F94FEA-53DF-4DC0-A9E7-D66A7505D3D4}" dt="2024-08-22T14:27:23.185" v="595" actId="478"/>
          <ac:spMkLst>
            <pc:docMk/>
            <pc:sldMk cId="3842166310" sldId="270"/>
            <ac:spMk id="53" creationId="{249BEDD4-BA14-131D-35E6-1EF9112802F4}"/>
          </ac:spMkLst>
        </pc:spChg>
        <pc:spChg chg="add del mod">
          <ac:chgData name="Uhr, Vinzenz Nathan (STUDENTS)" userId="f4f67b1a-e021-4569-b4a5-fe6b7216375a" providerId="ADAL" clId="{91F94FEA-53DF-4DC0-A9E7-D66A7505D3D4}" dt="2024-08-22T14:27:23.185" v="595" actId="478"/>
          <ac:spMkLst>
            <pc:docMk/>
            <pc:sldMk cId="3842166310" sldId="270"/>
            <ac:spMk id="54" creationId="{3524C854-A2A2-77C6-9849-B28755503295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55" creationId="{953C48C4-4881-FBC7-C276-23CF8A6E8633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56" creationId="{4BC16F93-5BEE-AB10-73D0-203B532B854F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57" creationId="{3B82DBB9-D686-A04C-8B5D-8DCE78EC2239}"/>
          </ac:spMkLst>
        </pc:spChg>
        <pc:spChg chg="add del mod">
          <ac:chgData name="Uhr, Vinzenz Nathan (STUDENTS)" userId="f4f67b1a-e021-4569-b4a5-fe6b7216375a" providerId="ADAL" clId="{91F94FEA-53DF-4DC0-A9E7-D66A7505D3D4}" dt="2024-08-22T14:38:54.504" v="938" actId="478"/>
          <ac:spMkLst>
            <pc:docMk/>
            <pc:sldMk cId="3842166310" sldId="270"/>
            <ac:spMk id="58" creationId="{625D050E-A99B-09B9-9EB5-60E69E3E36BA}"/>
          </ac:spMkLst>
        </pc:spChg>
        <pc:spChg chg="add mod">
          <ac:chgData name="Uhr, Vinzenz Nathan (STUDENTS)" userId="f4f67b1a-e021-4569-b4a5-fe6b7216375a" providerId="ADAL" clId="{91F94FEA-53DF-4DC0-A9E7-D66A7505D3D4}" dt="2024-08-22T14:19:32.118" v="321"/>
          <ac:spMkLst>
            <pc:docMk/>
            <pc:sldMk cId="3842166310" sldId="270"/>
            <ac:spMk id="62" creationId="{E412EC35-F272-DE27-1BBB-2F24A0D63353}"/>
          </ac:spMkLst>
        </pc:spChg>
        <pc:spChg chg="add mod">
          <ac:chgData name="Uhr, Vinzenz Nathan (STUDENTS)" userId="f4f67b1a-e021-4569-b4a5-fe6b7216375a" providerId="ADAL" clId="{91F94FEA-53DF-4DC0-A9E7-D66A7505D3D4}" dt="2024-08-22T14:19:32.118" v="321"/>
          <ac:spMkLst>
            <pc:docMk/>
            <pc:sldMk cId="3842166310" sldId="270"/>
            <ac:spMk id="63" creationId="{969A630B-1BA4-B968-C6AB-86455A68773D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67" creationId="{3C99FC82-6E23-E212-98AF-301ACC666A6E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68" creationId="{848665E8-D517-EAEB-4868-4A90EB48F7EC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69" creationId="{6AB45F0F-C646-2287-ACFB-6913D0877FD1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0" creationId="{3E631168-E157-21F6-9B64-49406B6CB70C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1" creationId="{B750BA80-BBF3-8482-2216-94D3768AA556}"/>
          </ac:spMkLst>
        </pc:spChg>
        <pc:spChg chg="add del mod">
          <ac:chgData name="Uhr, Vinzenz Nathan (STUDENTS)" userId="f4f67b1a-e021-4569-b4a5-fe6b7216375a" providerId="ADAL" clId="{91F94FEA-53DF-4DC0-A9E7-D66A7505D3D4}" dt="2024-08-22T14:22:07.481" v="499" actId="478"/>
          <ac:spMkLst>
            <pc:docMk/>
            <pc:sldMk cId="3842166310" sldId="270"/>
            <ac:spMk id="72" creationId="{2415FBBB-284F-4E53-B5F9-329BD28B6460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3" creationId="{EA820434-141E-B63E-3C84-14630A4705D9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4" creationId="{CF597547-CB1B-AD4E-0530-1D45110BEF97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5" creationId="{590EDF41-4258-D275-D312-D48BFA46C391}"/>
          </ac:spMkLst>
        </pc:spChg>
        <pc:spChg chg="add del mod">
          <ac:chgData name="Uhr, Vinzenz Nathan (STUDENTS)" userId="f4f67b1a-e021-4569-b4a5-fe6b7216375a" providerId="ADAL" clId="{91F94FEA-53DF-4DC0-A9E7-D66A7505D3D4}" dt="2024-08-22T14:38:17.726" v="930" actId="478"/>
          <ac:spMkLst>
            <pc:docMk/>
            <pc:sldMk cId="3842166310" sldId="270"/>
            <ac:spMk id="76" creationId="{18E4CFFF-3389-1A11-78B0-64F4312728D0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7" creationId="{D753D85C-A9D1-D7E9-D210-B22AA79202CE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8" creationId="{4E4516F1-762F-4EC3-96FC-53095887768C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79" creationId="{5786BDBC-7C66-43B9-C7C9-C9E0928BC517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0" creationId="{5C57F444-3815-38B0-750D-D84164AC0564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1" creationId="{12F45084-D745-9853-D5AB-16EE703816AA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2" creationId="{4A680771-BBE7-880A-F6F1-AA563C4093D6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3" creationId="{8C3288DA-8F96-7EBE-E75B-C3A1736782BB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4" creationId="{E7EA9D3C-013F-20BE-85CF-8D88EBDA0EE4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5" creationId="{9412D286-D751-C36A-61E3-93833A2DDF69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6" creationId="{4059CC9B-496D-20C7-7C40-9CD2A2E743AF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7" creationId="{80A528EC-F0FC-5FE1-E6A7-B9424235F048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8" creationId="{0C46CE7B-9083-05AD-505B-D69054545960}"/>
          </ac:spMkLst>
        </pc:spChg>
        <pc:spChg chg="add mod">
          <ac:chgData name="Uhr, Vinzenz Nathan (STUDENTS)" userId="f4f67b1a-e021-4569-b4a5-fe6b7216375a" providerId="ADAL" clId="{91F94FEA-53DF-4DC0-A9E7-D66A7505D3D4}" dt="2024-08-22T14:27:09.401" v="592" actId="164"/>
          <ac:spMkLst>
            <pc:docMk/>
            <pc:sldMk cId="3842166310" sldId="270"/>
            <ac:spMk id="89" creationId="{DCAB1990-0C92-3B02-CE21-D6F0E2184D05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92" creationId="{3CA092DC-D291-6B21-CECD-6385C03287D6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0" creationId="{67B4071E-0535-71A4-5DE9-1A359604C60F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1" creationId="{6570A493-8FDE-07EC-42C9-53E5854657FD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2" creationId="{E1DF2150-F2DC-A46A-92D9-180DD765BC65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3" creationId="{2F9BBDB1-8496-DA70-1DB3-BD12D6CEBA60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4" creationId="{A0FD1D58-50DA-BD16-0731-606300BFE7EB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5" creationId="{82087D30-2E8F-C17D-7C18-CBE2FCFFA7E3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6" creationId="{54838485-676E-059A-A3E6-AD6CCF1F3D98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37" creationId="{226714FD-4C33-63FE-0158-ACAB0435D0EA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41" creationId="{AB182D6F-E267-0C17-6623-F3CA02731C8F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45" creationId="{C40D29BC-C35F-39E1-6379-639A54C4F6D0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842166310" sldId="270"/>
            <ac:spMk id="148" creationId="{2933854C-1629-0CAC-66EE-A89A5FBFE741}"/>
          </ac:spMkLst>
        </pc:s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842166310" sldId="270"/>
            <ac:grpSpMk id="12" creationId="{61BBE6B0-BFE7-8B90-0BEA-5E98B919E40A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842166310" sldId="270"/>
            <ac:grpSpMk id="13" creationId="{E3157BE7-00FF-1AC5-40BA-B6463FA3457C}"/>
          </ac:grpSpMkLst>
        </pc:grpChg>
        <pc:grpChg chg="add mod">
          <ac:chgData name="Uhr, Vinzenz Nathan (STUDENTS)" userId="f4f67b1a-e021-4569-b4a5-fe6b7216375a" providerId="ADAL" clId="{91F94FEA-53DF-4DC0-A9E7-D66A7505D3D4}" dt="2024-08-22T14:17:18.820" v="309"/>
          <ac:grpSpMkLst>
            <pc:docMk/>
            <pc:sldMk cId="3842166310" sldId="270"/>
            <ac:grpSpMk id="40" creationId="{B5F5B75F-E2C1-E876-5869-D8DB2FE1147E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842166310" sldId="270"/>
            <ac:grpSpMk id="44" creationId="{AEFB5207-6573-57EF-1F50-8185F1821368}"/>
          </ac:grpSpMkLst>
        </pc:grpChg>
        <pc:grpChg chg="add del mod">
          <ac:chgData name="Uhr, Vinzenz Nathan (STUDENTS)" userId="f4f67b1a-e021-4569-b4a5-fe6b7216375a" providerId="ADAL" clId="{91F94FEA-53DF-4DC0-A9E7-D66A7505D3D4}" dt="2024-08-22T14:27:23.185" v="595" actId="478"/>
          <ac:grpSpMkLst>
            <pc:docMk/>
            <pc:sldMk cId="3842166310" sldId="270"/>
            <ac:grpSpMk id="50" creationId="{6E1EBDF7-B66D-7C09-3BD1-619A09064B8C}"/>
          </ac:grpSpMkLst>
        </pc:grpChg>
        <pc:grpChg chg="add mod">
          <ac:chgData name="Uhr, Vinzenz Nathan (STUDENTS)" userId="f4f67b1a-e021-4569-b4a5-fe6b7216375a" providerId="ADAL" clId="{91F94FEA-53DF-4DC0-A9E7-D66A7505D3D4}" dt="2024-08-22T14:19:32.118" v="321"/>
          <ac:grpSpMkLst>
            <pc:docMk/>
            <pc:sldMk cId="3842166310" sldId="270"/>
            <ac:grpSpMk id="59" creationId="{0D13DDD9-8EAF-D8A1-1BCB-D166F196E6BC}"/>
          </ac:grpSpMkLst>
        </pc:grpChg>
        <pc:grpChg chg="add mod">
          <ac:chgData name="Uhr, Vinzenz Nathan (STUDENTS)" userId="f4f67b1a-e021-4569-b4a5-fe6b7216375a" providerId="ADAL" clId="{91F94FEA-53DF-4DC0-A9E7-D66A7505D3D4}" dt="2024-08-22T14:27:09.401" v="592" actId="164"/>
          <ac:grpSpMkLst>
            <pc:docMk/>
            <pc:sldMk cId="3842166310" sldId="270"/>
            <ac:grpSpMk id="64" creationId="{A04DD7B4-143B-0792-0045-5F9FB64BB1D3}"/>
          </ac:grpSpMkLst>
        </pc:grpChg>
        <pc:grpChg chg="add del mod">
          <ac:chgData name="Uhr, Vinzenz Nathan (STUDENTS)" userId="f4f67b1a-e021-4569-b4a5-fe6b7216375a" providerId="ADAL" clId="{91F94FEA-53DF-4DC0-A9E7-D66A7505D3D4}" dt="2024-08-22T14:38:17.726" v="930" actId="478"/>
          <ac:grpSpMkLst>
            <pc:docMk/>
            <pc:sldMk cId="3842166310" sldId="270"/>
            <ac:grpSpMk id="90" creationId="{56398A9D-4C70-BA14-F7A3-12B47849C3C4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842166310" sldId="270"/>
            <ac:grpSpMk id="93" creationId="{CABAC85B-4AA0-04B0-1ECB-F22E323F9A07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842166310" sldId="270"/>
            <ac:grpSpMk id="94" creationId="{18A68719-ED68-221F-8CFA-36A0F46C2DDD}"/>
          </ac:grpSpMkLst>
        </pc:grp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4" creationId="{0A88EA22-C1E1-4949-E10E-0384A19014FC}"/>
          </ac:picMkLst>
        </pc:picChg>
        <pc:picChg chg="add del mod">
          <ac:chgData name="Uhr, Vinzenz Nathan (STUDENTS)" userId="f4f67b1a-e021-4569-b4a5-fe6b7216375a" providerId="ADAL" clId="{91F94FEA-53DF-4DC0-A9E7-D66A7505D3D4}" dt="2024-08-22T14:08:32.487" v="200" actId="478"/>
          <ac:picMkLst>
            <pc:docMk/>
            <pc:sldMk cId="3842166310" sldId="270"/>
            <ac:picMk id="5" creationId="{75EFCD8A-7B2C-CBB7-606E-A6EBD044685C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9" creationId="{F051CB1E-B801-AAD6-F9E9-D3F5FFB07E53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10" creationId="{F4CCFBEE-3511-6B8E-0B05-4A6E503E31AB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11" creationId="{574A25A0-038A-2907-E95E-ECE507FF8AF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14" creationId="{B3C936E2-E933-E812-A5C4-4005E79CEECD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15" creationId="{C5B23AFA-4A1F-4D23-B482-50F6BBD2B7A1}"/>
          </ac:picMkLst>
        </pc:picChg>
        <pc:picChg chg="mod">
          <ac:chgData name="Uhr, Vinzenz Nathan (STUDENTS)" userId="f4f67b1a-e021-4569-b4a5-fe6b7216375a" providerId="ADAL" clId="{91F94FEA-53DF-4DC0-A9E7-D66A7505D3D4}" dt="2024-08-22T14:17:18.820" v="309"/>
          <ac:picMkLst>
            <pc:docMk/>
            <pc:sldMk cId="3842166310" sldId="270"/>
            <ac:picMk id="41" creationId="{474B45F2-E7E2-BDEA-31C9-5050AE7F1538}"/>
          </ac:picMkLst>
        </pc:picChg>
        <pc:picChg chg="mod">
          <ac:chgData name="Uhr, Vinzenz Nathan (STUDENTS)" userId="f4f67b1a-e021-4569-b4a5-fe6b7216375a" providerId="ADAL" clId="{91F94FEA-53DF-4DC0-A9E7-D66A7505D3D4}" dt="2024-08-22T14:17:18.820" v="309"/>
          <ac:picMkLst>
            <pc:docMk/>
            <pc:sldMk cId="3842166310" sldId="270"/>
            <ac:picMk id="42" creationId="{79C2D667-A127-036B-00F5-E2A7F55A3B2A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45" creationId="{FC5AB1F8-907E-C9FF-63CE-0DDA59B45222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46" creationId="{F73A39B3-55E1-94EB-5547-E861F1B731D9}"/>
          </ac:picMkLst>
        </pc:picChg>
        <pc:picChg chg="mod">
          <ac:chgData name="Uhr, Vinzenz Nathan (STUDENTS)" userId="f4f67b1a-e021-4569-b4a5-fe6b7216375a" providerId="ADAL" clId="{91F94FEA-53DF-4DC0-A9E7-D66A7505D3D4}" dt="2024-08-22T14:18:11.610" v="317"/>
          <ac:picMkLst>
            <pc:docMk/>
            <pc:sldMk cId="3842166310" sldId="270"/>
            <ac:picMk id="51" creationId="{1A3A4124-9C66-DDFB-3BDC-F9E3EF099F81}"/>
          </ac:picMkLst>
        </pc:picChg>
        <pc:picChg chg="mod">
          <ac:chgData name="Uhr, Vinzenz Nathan (STUDENTS)" userId="f4f67b1a-e021-4569-b4a5-fe6b7216375a" providerId="ADAL" clId="{91F94FEA-53DF-4DC0-A9E7-D66A7505D3D4}" dt="2024-08-22T14:18:11.610" v="317"/>
          <ac:picMkLst>
            <pc:docMk/>
            <pc:sldMk cId="3842166310" sldId="270"/>
            <ac:picMk id="52" creationId="{C892A9E5-4569-1B79-FED9-E30CA56A3DC7}"/>
          </ac:picMkLst>
        </pc:picChg>
        <pc:picChg chg="mod">
          <ac:chgData name="Uhr, Vinzenz Nathan (STUDENTS)" userId="f4f67b1a-e021-4569-b4a5-fe6b7216375a" providerId="ADAL" clId="{91F94FEA-53DF-4DC0-A9E7-D66A7505D3D4}" dt="2024-08-22T14:19:32.118" v="321"/>
          <ac:picMkLst>
            <pc:docMk/>
            <pc:sldMk cId="3842166310" sldId="270"/>
            <ac:picMk id="60" creationId="{A239527E-8D4E-5AE7-E3EA-3C7E8E1DFA4D}"/>
          </ac:picMkLst>
        </pc:picChg>
        <pc:picChg chg="mod">
          <ac:chgData name="Uhr, Vinzenz Nathan (STUDENTS)" userId="f4f67b1a-e021-4569-b4a5-fe6b7216375a" providerId="ADAL" clId="{91F94FEA-53DF-4DC0-A9E7-D66A7505D3D4}" dt="2024-08-22T14:19:32.118" v="321"/>
          <ac:picMkLst>
            <pc:docMk/>
            <pc:sldMk cId="3842166310" sldId="270"/>
            <ac:picMk id="61" creationId="{205B0858-9A2E-6857-4850-0D213F65B717}"/>
          </ac:picMkLst>
        </pc:picChg>
        <pc:picChg chg="mod">
          <ac:chgData name="Uhr, Vinzenz Nathan (STUDENTS)" userId="f4f67b1a-e021-4569-b4a5-fe6b7216375a" providerId="ADAL" clId="{91F94FEA-53DF-4DC0-A9E7-D66A7505D3D4}" dt="2024-08-22T14:19:41.360" v="323"/>
          <ac:picMkLst>
            <pc:docMk/>
            <pc:sldMk cId="3842166310" sldId="270"/>
            <ac:picMk id="65" creationId="{72A51EF3-D5F7-1C1F-5A1F-C529CB9112C0}"/>
          </ac:picMkLst>
        </pc:picChg>
        <pc:picChg chg="mod">
          <ac:chgData name="Uhr, Vinzenz Nathan (STUDENTS)" userId="f4f67b1a-e021-4569-b4a5-fe6b7216375a" providerId="ADAL" clId="{91F94FEA-53DF-4DC0-A9E7-D66A7505D3D4}" dt="2024-08-22T14:19:41.360" v="323"/>
          <ac:picMkLst>
            <pc:docMk/>
            <pc:sldMk cId="3842166310" sldId="270"/>
            <ac:picMk id="66" creationId="{72353861-39D0-4E22-CCD7-8665AD468BED}"/>
          </ac:picMkLst>
        </pc:picChg>
        <pc:picChg chg="add 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91" creationId="{DB25F0D0-3EF8-6CA4-3A35-1E054A785AFD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95" creationId="{71AD7661-8CE7-FA8E-B8CB-3C68C3112CAA}"/>
          </ac:picMkLst>
        </pc:picChg>
        <pc:picChg chg="mod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3842166310" sldId="270"/>
            <ac:picMk id="96" creationId="{189E4D54-5C20-0D90-C7F3-5BE216E53285}"/>
          </ac:picMkLst>
        </pc:pic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97" creationId="{3863F465-D551-F7B4-12FE-F2189D9C486E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00" creationId="{352FF493-A3C4-0323-5B89-B6D806E1CCE6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01" creationId="{9C0112E5-A76A-F7DB-0884-CF253953B68B}"/>
          </ac:cxnSpMkLst>
        </pc:cxnChg>
        <pc:cxnChg chg="add del mod">
          <ac:chgData name="Uhr, Vinzenz Nathan (STUDENTS)" userId="f4f67b1a-e021-4569-b4a5-fe6b7216375a" providerId="ADAL" clId="{91F94FEA-53DF-4DC0-A9E7-D66A7505D3D4}" dt="2024-08-22T14:31:20.464" v="683" actId="478"/>
          <ac:cxnSpMkLst>
            <pc:docMk/>
            <pc:sldMk cId="3842166310" sldId="270"/>
            <ac:cxnSpMk id="104" creationId="{DDE04A93-BFCC-5D14-2FB8-42FD1F3029D8}"/>
          </ac:cxnSpMkLst>
        </pc:cxnChg>
        <pc:cxnChg chg="add del mod">
          <ac:chgData name="Uhr, Vinzenz Nathan (STUDENTS)" userId="f4f67b1a-e021-4569-b4a5-fe6b7216375a" providerId="ADAL" clId="{91F94FEA-53DF-4DC0-A9E7-D66A7505D3D4}" dt="2024-08-22T14:31:15.174" v="681" actId="478"/>
          <ac:cxnSpMkLst>
            <pc:docMk/>
            <pc:sldMk cId="3842166310" sldId="270"/>
            <ac:cxnSpMk id="105" creationId="{C1DF6EEA-8C0E-45C6-E454-6877B126EBA4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06" creationId="{B4137157-029C-43E1-50F4-1377A104E963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07" creationId="{0DC5386B-54A5-D162-6485-66D5E34F9747}"/>
          </ac:cxnSpMkLst>
        </pc:cxnChg>
        <pc:cxnChg chg="add del mod">
          <ac:chgData name="Uhr, Vinzenz Nathan (STUDENTS)" userId="f4f67b1a-e021-4569-b4a5-fe6b7216375a" providerId="ADAL" clId="{91F94FEA-53DF-4DC0-A9E7-D66A7505D3D4}" dt="2024-08-22T14:38:17.726" v="930" actId="478"/>
          <ac:cxnSpMkLst>
            <pc:docMk/>
            <pc:sldMk cId="3842166310" sldId="270"/>
            <ac:cxnSpMk id="108" creationId="{F4C27B3D-FD3F-91CB-A401-713805557FF7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18" creationId="{FDF0E925-16D6-381E-5744-8EDE59FADCBA}"/>
          </ac:cxnSpMkLst>
        </pc:cxnChg>
        <pc:cxnChg chg="add del mod">
          <ac:chgData name="Uhr, Vinzenz Nathan (STUDENTS)" userId="f4f67b1a-e021-4569-b4a5-fe6b7216375a" providerId="ADAL" clId="{91F94FEA-53DF-4DC0-A9E7-D66A7505D3D4}" dt="2024-08-22T14:36:09.026" v="871" actId="478"/>
          <ac:cxnSpMkLst>
            <pc:docMk/>
            <pc:sldMk cId="3842166310" sldId="270"/>
            <ac:cxnSpMk id="119" creationId="{FE7EE6F5-0757-5535-3B90-A0DC662898CB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20" creationId="{2D9DB011-7D36-44EC-2B3D-1980D52F50BE}"/>
          </ac:cxnSpMkLst>
        </pc:cxnChg>
        <pc:cxnChg chg="add del mod">
          <ac:chgData name="Uhr, Vinzenz Nathan (STUDENTS)" userId="f4f67b1a-e021-4569-b4a5-fe6b7216375a" providerId="ADAL" clId="{91F94FEA-53DF-4DC0-A9E7-D66A7505D3D4}" dt="2024-08-22T14:36:09.026" v="871" actId="478"/>
          <ac:cxnSpMkLst>
            <pc:docMk/>
            <pc:sldMk cId="3842166310" sldId="270"/>
            <ac:cxnSpMk id="123" creationId="{ADFD3C0A-441D-6A9A-9D21-9950E165FFD9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24" creationId="{F2DCF3EE-7159-3DC9-C031-9BE0DFD801C7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40" creationId="{40012917-8501-412D-9518-4B3FADA3D282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842166310" sldId="270"/>
            <ac:cxnSpMk id="143" creationId="{BBC62ECE-3435-1ADA-388B-D5131FE507BF}"/>
          </ac:cxnSpMkLst>
        </pc:cxnChg>
      </pc:sldChg>
      <pc:sldChg chg="addSp delSp modSp new add del mod">
        <pc:chgData name="Uhr, Vinzenz Nathan (STUDENTS)" userId="f4f67b1a-e021-4569-b4a5-fe6b7216375a" providerId="ADAL" clId="{91F94FEA-53DF-4DC0-A9E7-D66A7505D3D4}" dt="2024-08-22T14:49:36.138" v="1067" actId="47"/>
        <pc:sldMkLst>
          <pc:docMk/>
          <pc:sldMk cId="4145328745" sldId="271"/>
        </pc:sldMkLst>
        <pc:spChg chg="del">
          <ac:chgData name="Uhr, Vinzenz Nathan (STUDENTS)" userId="f4f67b1a-e021-4569-b4a5-fe6b7216375a" providerId="ADAL" clId="{91F94FEA-53DF-4DC0-A9E7-D66A7505D3D4}" dt="2024-08-22T14:41:56.343" v="944" actId="478"/>
          <ac:spMkLst>
            <pc:docMk/>
            <pc:sldMk cId="4145328745" sldId="271"/>
            <ac:spMk id="2" creationId="{E985C2F6-245A-E624-0F0C-A25692C4A69A}"/>
          </ac:spMkLst>
        </pc:spChg>
        <pc:spChg chg="del">
          <ac:chgData name="Uhr, Vinzenz Nathan (STUDENTS)" userId="f4f67b1a-e021-4569-b4a5-fe6b7216375a" providerId="ADAL" clId="{91F94FEA-53DF-4DC0-A9E7-D66A7505D3D4}" dt="2024-08-22T14:41:56.343" v="944" actId="478"/>
          <ac:spMkLst>
            <pc:docMk/>
            <pc:sldMk cId="4145328745" sldId="271"/>
            <ac:spMk id="3" creationId="{D3E39DBB-DABD-ABD5-7884-A04E89BB75E0}"/>
          </ac:spMkLst>
        </pc:spChg>
        <pc:picChg chg="add mod">
          <ac:chgData name="Uhr, Vinzenz Nathan (STUDENTS)" userId="f4f67b1a-e021-4569-b4a5-fe6b7216375a" providerId="ADAL" clId="{91F94FEA-53DF-4DC0-A9E7-D66A7505D3D4}" dt="2024-08-22T14:42:07.003" v="949" actId="1076"/>
          <ac:picMkLst>
            <pc:docMk/>
            <pc:sldMk cId="4145328745" sldId="271"/>
            <ac:picMk id="4" creationId="{B692281B-4ACE-53B9-C65D-111D51A47C4A}"/>
          </ac:picMkLst>
        </pc:picChg>
      </pc:sldChg>
      <pc:sldChg chg="addSp delSp modSp new mod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1695884466" sldId="272"/>
        </pc:sldMkLst>
        <pc:spChg chg="del">
          <ac:chgData name="Uhr, Vinzenz Nathan (STUDENTS)" userId="f4f67b1a-e021-4569-b4a5-fe6b7216375a" providerId="ADAL" clId="{91F94FEA-53DF-4DC0-A9E7-D66A7505D3D4}" dt="2024-08-22T14:42:16.406" v="952" actId="478"/>
          <ac:spMkLst>
            <pc:docMk/>
            <pc:sldMk cId="1695884466" sldId="272"/>
            <ac:spMk id="2" creationId="{8D0A4167-56A8-DC1D-FB70-06222BD018C6}"/>
          </ac:spMkLst>
        </pc:spChg>
        <pc:spChg chg="del">
          <ac:chgData name="Uhr, Vinzenz Nathan (STUDENTS)" userId="f4f67b1a-e021-4569-b4a5-fe6b7216375a" providerId="ADAL" clId="{91F94FEA-53DF-4DC0-A9E7-D66A7505D3D4}" dt="2024-08-22T14:42:14.949" v="951" actId="478"/>
          <ac:spMkLst>
            <pc:docMk/>
            <pc:sldMk cId="1695884466" sldId="272"/>
            <ac:spMk id="3" creationId="{1152CEBD-568D-C866-8CFE-72D310103389}"/>
          </ac:spMkLst>
        </pc:spChg>
        <pc:spChg chg="add del mod">
          <ac:chgData name="Uhr, Vinzenz Nathan (STUDENTS)" userId="f4f67b1a-e021-4569-b4a5-fe6b7216375a" providerId="ADAL" clId="{91F94FEA-53DF-4DC0-A9E7-D66A7505D3D4}" dt="2024-08-22T14:48:05.589" v="1017"/>
          <ac:spMkLst>
            <pc:docMk/>
            <pc:sldMk cId="1695884466" sldId="272"/>
            <ac:spMk id="13" creationId="{D556A8D8-6F4B-EFD3-57F1-59DDA9BC9A8B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95884466" sldId="272"/>
            <ac:spMk id="14" creationId="{43DE4558-AE89-5734-EA59-EEF5195092F5}"/>
          </ac:spMkLst>
        </pc:spChg>
        <pc:spChg chg="add del mod">
          <ac:chgData name="Uhr, Vinzenz Nathan (STUDENTS)" userId="f4f67b1a-e021-4569-b4a5-fe6b7216375a" providerId="ADAL" clId="{91F94FEA-53DF-4DC0-A9E7-D66A7505D3D4}" dt="2024-08-22T14:48:29.882" v="1039"/>
          <ac:spMkLst>
            <pc:docMk/>
            <pc:sldMk cId="1695884466" sldId="272"/>
            <ac:spMk id="15" creationId="{AED8118F-7611-A7CC-7C53-0CFF6BA8D427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1695884466" sldId="272"/>
            <ac:spMk id="16" creationId="{38D81056-6D63-434A-B8B4-8E295E0D40AA}"/>
          </ac:spMkLst>
        </pc:spChg>
        <pc:picChg chg="add mod modCrop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95884466" sldId="272"/>
            <ac:picMk id="4" creationId="{6E0431F7-C9AB-ED81-7E1B-878ABF9E5F00}"/>
          </ac:picMkLst>
        </pc:picChg>
        <pc:picChg chg="add mod ord modCrop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95884466" sldId="272"/>
            <ac:picMk id="8" creationId="{53764C28-4C4F-8FD2-305B-2E38BF82179C}"/>
          </ac:picMkLst>
        </pc:picChg>
        <pc:picChg chg="add mod ord modCrop">
          <ac:chgData name="Uhr, Vinzenz Nathan (STUDENTS)" userId="f4f67b1a-e021-4569-b4a5-fe6b7216375a" providerId="ADAL" clId="{91F94FEA-53DF-4DC0-A9E7-D66A7505D3D4}" dt="2024-08-22T16:08:56.516" v="1347"/>
          <ac:picMkLst>
            <pc:docMk/>
            <pc:sldMk cId="1695884466" sldId="272"/>
            <ac:picMk id="12" creationId="{698351A9-D1AE-3807-EF3F-5F889873F3FB}"/>
          </ac:picMkLst>
        </pc:pic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95884466" sldId="272"/>
            <ac:cxnSpMk id="6" creationId="{3C71479D-848A-893B-0DD9-0C9DBD586585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1695884466" sldId="272"/>
            <ac:cxnSpMk id="9" creationId="{12A92A27-50C2-40CE-87BC-CB13CB43554D}"/>
          </ac:cxnSpMkLst>
        </pc:cxnChg>
      </pc:sldChg>
      <pc:sldChg chg="addSp delSp modSp new mod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3626673730" sldId="273"/>
        </pc:sldMkLst>
        <pc:spChg chg="del">
          <ac:chgData name="Uhr, Vinzenz Nathan (STUDENTS)" userId="f4f67b1a-e021-4569-b4a5-fe6b7216375a" providerId="ADAL" clId="{91F94FEA-53DF-4DC0-A9E7-D66A7505D3D4}" dt="2024-08-22T15:26:39.374" v="1069" actId="478"/>
          <ac:spMkLst>
            <pc:docMk/>
            <pc:sldMk cId="3626673730" sldId="273"/>
            <ac:spMk id="2" creationId="{B66C7CFF-7411-9C3C-86D9-2B465BA9F473}"/>
          </ac:spMkLst>
        </pc:spChg>
        <pc:spChg chg="del">
          <ac:chgData name="Uhr, Vinzenz Nathan (STUDENTS)" userId="f4f67b1a-e021-4569-b4a5-fe6b7216375a" providerId="ADAL" clId="{91F94FEA-53DF-4DC0-A9E7-D66A7505D3D4}" dt="2024-08-22T15:26:39.374" v="1069" actId="478"/>
          <ac:spMkLst>
            <pc:docMk/>
            <pc:sldMk cId="3626673730" sldId="273"/>
            <ac:spMk id="3" creationId="{6A3591C9-496F-DAA0-7726-E2777CC54FA0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5" creationId="{4A98BA26-D3FC-0CBE-F4A7-3CAB2EA46C0D}"/>
          </ac:spMkLst>
        </pc:spChg>
        <pc:spChg chg="add del mod">
          <ac:chgData name="Uhr, Vinzenz Nathan (STUDENTS)" userId="f4f67b1a-e021-4569-b4a5-fe6b7216375a" providerId="ADAL" clId="{91F94FEA-53DF-4DC0-A9E7-D66A7505D3D4}" dt="2024-08-22T15:27:39.645" v="1089" actId="478"/>
          <ac:spMkLst>
            <pc:docMk/>
            <pc:sldMk cId="3626673730" sldId="273"/>
            <ac:spMk id="6" creationId="{0B50E569-4C17-8EE9-B5E1-4ECCB935C608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7" creationId="{281A4F18-7908-75FC-12DB-DC83F0F2B181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8" creationId="{2F231C18-86C5-8CD3-5220-FC825A7DA33D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9" creationId="{B849C851-7A21-FD64-483C-EC569E46BC0B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2" creationId="{1A5C2D38-8DE1-0A1F-0B4C-B615AC39ED5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3" creationId="{BE84E421-005A-C5D7-FC14-7011D2664A5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4" creationId="{1ED79F64-1EF8-2B48-9AF6-87C6757F977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5" creationId="{616C220F-5142-DEA8-CCB6-B4331D58E9D2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7" creationId="{B38F121D-B50D-456A-F936-7165A5DC12FE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8" creationId="{C1F70676-BD13-51F5-8636-488D86DE1EC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19" creationId="{0D0443F6-2403-E1E2-E826-54EB39155E71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0" creationId="{4B5A6BD6-8A92-8862-B15E-910BEB4F021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2" creationId="{3197145B-98D7-A2B8-6FF6-150EC5A68049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3" creationId="{48E4337D-B8FA-2897-E8B3-0A11146CC24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4" creationId="{48345401-5A95-0858-638F-8FB2A3A4C22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5" creationId="{D25F8ABD-AF0B-2811-3752-A3A81A18BC7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7" creationId="{C9FF0C6E-2376-0014-B835-4A1287447A8B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8" creationId="{83D0AD7C-6C31-5B01-2C6F-E82E96825D13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29" creationId="{4FFF5F0D-A535-CEBE-7177-A745966A094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0" creationId="{B170F804-4889-937D-E0FF-EE15D3957759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1" creationId="{107AA7A2-D469-263B-8C43-E93AB6E7C08E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2" creationId="{298DB6BE-268B-BEB0-17C5-90E501AD86F2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3" creationId="{39E80B01-BDCF-352C-C36E-531439419BAF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4" creationId="{6E076534-0FF4-CB03-BDAB-705233AD3F17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5" creationId="{7D90DB58-B4B1-246A-9799-A717B23FBA7E}"/>
          </ac:spMkLst>
        </pc:spChg>
        <pc:spChg chg="add del mod">
          <ac:chgData name="Uhr, Vinzenz Nathan (STUDENTS)" userId="f4f67b1a-e021-4569-b4a5-fe6b7216375a" providerId="ADAL" clId="{91F94FEA-53DF-4DC0-A9E7-D66A7505D3D4}" dt="2024-08-22T15:41:46.904" v="1306" actId="478"/>
          <ac:spMkLst>
            <pc:docMk/>
            <pc:sldMk cId="3626673730" sldId="273"/>
            <ac:spMk id="36" creationId="{E126A7E4-A866-53DE-1CC8-A949C10D26E5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7" creationId="{94510575-69DD-C7DF-1492-432549B95BA2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8" creationId="{EA32AC4F-5782-481E-634C-6A2162C32E11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39" creationId="{53B64252-95B6-9BA1-E5ED-A1FE14F71145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40" creationId="{F7773FB4-D4A5-808E-22CA-39CF11372B49}"/>
          </ac:spMkLst>
        </pc:spChg>
        <pc:spChg chg="add 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k cId="3626673730" sldId="273"/>
            <ac:spMk id="41" creationId="{A07BAE34-012B-A4BA-E2FC-4066D4953D0A}"/>
          </ac:spMkLst>
        </pc:s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626673730" sldId="273"/>
            <ac:grpSpMk id="10" creationId="{E1DECE6D-DA1C-9B6A-A77B-8EE3954EAA1C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626673730" sldId="273"/>
            <ac:grpSpMk id="11" creationId="{677B0240-BE8F-7112-8899-6662C4F0CBA5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626673730" sldId="273"/>
            <ac:grpSpMk id="16" creationId="{2E7E4727-DD9B-3184-D6ED-C88B3388E214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626673730" sldId="273"/>
            <ac:grpSpMk id="21" creationId="{2F4FC127-4088-A986-0645-75EA737C98C4}"/>
          </ac:grpSpMkLst>
        </pc:grpChg>
        <pc:grpChg chg="add mod">
          <ac:chgData name="Uhr, Vinzenz Nathan (STUDENTS)" userId="f4f67b1a-e021-4569-b4a5-fe6b7216375a" providerId="ADAL" clId="{91F94FEA-53DF-4DC0-A9E7-D66A7505D3D4}" dt="2024-08-22T16:08:56.516" v="1347"/>
          <ac:grpSpMkLst>
            <pc:docMk/>
            <pc:sldMk cId="3626673730" sldId="273"/>
            <ac:grpSpMk id="26" creationId="{B1E810C2-7150-C0C8-AFBA-8DB7623AC541}"/>
          </ac:grpSpMkLst>
        </pc:grpChg>
        <pc:picChg chg="add del mod">
          <ac:chgData name="Uhr, Vinzenz Nathan (STUDENTS)" userId="f4f67b1a-e021-4569-b4a5-fe6b7216375a" providerId="ADAL" clId="{91F94FEA-53DF-4DC0-A9E7-D66A7505D3D4}" dt="2024-08-22T15:42:54.686" v="1322" actId="478"/>
          <ac:picMkLst>
            <pc:docMk/>
            <pc:sldMk cId="3626673730" sldId="273"/>
            <ac:picMk id="4" creationId="{3D86827E-BCEF-CFAA-DB7D-B2D214BABA2F}"/>
          </ac:picMkLst>
        </pc:picChg>
        <pc:cxnChg chg="add del mod">
          <ac:chgData name="Uhr, Vinzenz Nathan (STUDENTS)" userId="f4f67b1a-e021-4569-b4a5-fe6b7216375a" providerId="ADAL" clId="{91F94FEA-53DF-4DC0-A9E7-D66A7505D3D4}" dt="2024-08-22T15:40:44.298" v="1288" actId="478"/>
          <ac:cxnSpMkLst>
            <pc:docMk/>
            <pc:sldMk cId="3626673730" sldId="273"/>
            <ac:cxnSpMk id="42" creationId="{BAA9FCE1-7497-F2C9-079E-909B2B27FA5E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44" creationId="{814D3314-A46F-EFDE-36C3-C45C2D5370CB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47" creationId="{77512EE1-5323-E5EE-6043-80F89810553E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50" creationId="{E74A1D34-3B23-04DF-9455-BF07BF8118F8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53" creationId="{4C267BD2-0FAA-0808-3600-96EB002600D4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56" creationId="{96E7653A-0B30-74E4-4E64-341C4FEBBE50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57" creationId="{9FD4544D-7AE7-F380-AA73-0D797405C8F2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58" creationId="{FD63AAF4-4480-2931-5659-1A9A861FC88F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59" creationId="{007B4DC4-D26F-57A6-3031-158CF247F4A0}"/>
          </ac:cxnSpMkLst>
        </pc:cxnChg>
        <pc:cxnChg chg="add mod or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3626673730" sldId="273"/>
            <ac:cxnSpMk id="68" creationId="{69417291-6DA8-EBC0-C870-E751FB1275E2}"/>
          </ac:cxnSpMkLst>
        </pc:cxnChg>
      </pc:sldChg>
      <pc:sldChg chg="addSp delSp modSp new mod">
        <pc:chgData name="Uhr, Vinzenz Nathan (STUDENTS)" userId="f4f67b1a-e021-4569-b4a5-fe6b7216375a" providerId="ADAL" clId="{91F94FEA-53DF-4DC0-A9E7-D66A7505D3D4}" dt="2024-08-22T16:08:56.516" v="1347"/>
        <pc:sldMkLst>
          <pc:docMk/>
          <pc:sldMk cId="2476263778" sldId="274"/>
        </pc:sldMkLst>
        <pc:spChg chg="del">
          <ac:chgData name="Uhr, Vinzenz Nathan (STUDENTS)" userId="f4f67b1a-e021-4569-b4a5-fe6b7216375a" providerId="ADAL" clId="{91F94FEA-53DF-4DC0-A9E7-D66A7505D3D4}" dt="2024-08-22T15:26:53.995" v="1074" actId="478"/>
          <ac:spMkLst>
            <pc:docMk/>
            <pc:sldMk cId="2476263778" sldId="274"/>
            <ac:spMk id="2" creationId="{7092A40A-3DCD-D628-3E14-670775BC3266}"/>
          </ac:spMkLst>
        </pc:spChg>
        <pc:spChg chg="del">
          <ac:chgData name="Uhr, Vinzenz Nathan (STUDENTS)" userId="f4f67b1a-e021-4569-b4a5-fe6b7216375a" providerId="ADAL" clId="{91F94FEA-53DF-4DC0-A9E7-D66A7505D3D4}" dt="2024-08-22T15:26:53.995" v="1074" actId="478"/>
          <ac:spMkLst>
            <pc:docMk/>
            <pc:sldMk cId="2476263778" sldId="274"/>
            <ac:spMk id="3" creationId="{5422E1F6-BA70-BCBC-9640-9CE45D2DD55E}"/>
          </ac:spMkLst>
        </pc:spChg>
        <pc:picChg chg="add del mod">
          <ac:chgData name="Uhr, Vinzenz Nathan (STUDENTS)" userId="f4f67b1a-e021-4569-b4a5-fe6b7216375a" providerId="ADAL" clId="{91F94FEA-53DF-4DC0-A9E7-D66A7505D3D4}" dt="2024-08-22T16:07:41.974" v="1334" actId="478"/>
          <ac:picMkLst>
            <pc:docMk/>
            <pc:sldMk cId="2476263778" sldId="274"/>
            <ac:picMk id="4" creationId="{E9CF6270-1961-D7DE-57A5-09B1E47DE661}"/>
          </ac:picMkLst>
        </pc:picChg>
        <pc:picChg chg="add mod">
          <ac:chgData name="Uhr, Vinzenz Nathan (STUDENTS)" userId="f4f67b1a-e021-4569-b4a5-fe6b7216375a" providerId="ADAL" clId="{91F94FEA-53DF-4DC0-A9E7-D66A7505D3D4}" dt="2024-08-22T16:08:55.513" v="1346"/>
          <ac:picMkLst>
            <pc:docMk/>
            <pc:sldMk cId="2476263778" sldId="274"/>
            <ac:picMk id="8" creationId="{7713BD8D-478B-82ED-6775-B69EBAD98E29}"/>
          </ac:picMkLst>
        </pc:picChg>
        <pc:picChg chg="add mod">
          <ac:chgData name="Uhr, Vinzenz Nathan (STUDENTS)" userId="f4f67b1a-e021-4569-b4a5-fe6b7216375a" providerId="ADAL" clId="{91F94FEA-53DF-4DC0-A9E7-D66A7505D3D4}" dt="2024-08-22T16:08:54.657" v="1344"/>
          <ac:picMkLst>
            <pc:docMk/>
            <pc:sldMk cId="2476263778" sldId="274"/>
            <ac:picMk id="9" creationId="{F8F567D3-57E1-02AE-5903-5216A0BC4E4C}"/>
          </ac:picMkLst>
        </pc:pic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2476263778" sldId="274"/>
            <ac:cxnSpMk id="5" creationId="{162A50D1-3F1C-A070-01E1-58584A5DB645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2476263778" sldId="274"/>
            <ac:cxnSpMk id="6" creationId="{BA68B4AE-C22B-7D5B-BCA7-A178330F07FA}"/>
          </ac:cxnSpMkLst>
        </pc:cxnChg>
        <pc:cxnChg chg="add mod">
          <ac:chgData name="Uhr, Vinzenz Nathan (STUDENTS)" userId="f4f67b1a-e021-4569-b4a5-fe6b7216375a" providerId="ADAL" clId="{91F94FEA-53DF-4DC0-A9E7-D66A7505D3D4}" dt="2024-08-22T16:08:56.516" v="1347"/>
          <ac:cxnSpMkLst>
            <pc:docMk/>
            <pc:sldMk cId="2476263778" sldId="274"/>
            <ac:cxnSpMk id="7" creationId="{DC2F4DC7-B4AB-2A54-3D38-52F573712CCD}"/>
          </ac:cxnSpMkLst>
        </pc:cxnChg>
      </pc:sldChg>
      <pc:sldMasterChg chg="modSp modSldLayout">
        <pc:chgData name="Uhr, Vinzenz Nathan (STUDENTS)" userId="f4f67b1a-e021-4569-b4a5-fe6b7216375a" providerId="ADAL" clId="{91F94FEA-53DF-4DC0-A9E7-D66A7505D3D4}" dt="2024-08-22T16:08:56.516" v="1347"/>
        <pc:sldMasterMkLst>
          <pc:docMk/>
          <pc:sldMasterMk cId="524794734" sldId="2147483648"/>
        </pc:sldMasterMkLst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asterMk cId="524794734" sldId="2147483648"/>
            <ac:spMk id="2" creationId="{4B7896BF-E9BC-AA20-20E1-83022E37BFFA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asterMk cId="524794734" sldId="2147483648"/>
            <ac:spMk id="3" creationId="{722B496C-822A-22D2-1B3B-11E40281797B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asterMk cId="524794734" sldId="2147483648"/>
            <ac:spMk id="4" creationId="{49C6BF36-CB49-2AFE-FDF7-87477579BC2D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asterMk cId="524794734" sldId="2147483648"/>
            <ac:spMk id="5" creationId="{8ACBB240-D914-FCF9-8EB5-D3146E41AFD8}"/>
          </ac:spMkLst>
        </pc:spChg>
        <pc:spChg chg="mod">
          <ac:chgData name="Uhr, Vinzenz Nathan (STUDENTS)" userId="f4f67b1a-e021-4569-b4a5-fe6b7216375a" providerId="ADAL" clId="{91F94FEA-53DF-4DC0-A9E7-D66A7505D3D4}" dt="2024-08-22T16:08:56.516" v="1347"/>
          <ac:spMkLst>
            <pc:docMk/>
            <pc:sldMasterMk cId="524794734" sldId="2147483648"/>
            <ac:spMk id="6" creationId="{96BFB986-5BE8-4B5E-3349-C770FAA1677F}"/>
          </ac:spMkLst>
        </pc:sp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178220985" sldId="2147483649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178220985" sldId="2147483649"/>
              <ac:spMk id="2" creationId="{2BE1EBEF-8129-DDF0-F526-038D5AAD870D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178220985" sldId="2147483649"/>
              <ac:spMk id="3" creationId="{0123B322-9C5E-3386-9632-6B9E84091986}"/>
            </ac:spMkLst>
          </pc:spChg>
        </pc:sldLayout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3495792002" sldId="2147483651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495792002" sldId="2147483651"/>
              <ac:spMk id="2" creationId="{CF6BEDF7-9DC9-F6D6-A93C-964493058880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495792002" sldId="2147483651"/>
              <ac:spMk id="3" creationId="{31DC652A-3644-C706-D8D0-CDAC4869A468}"/>
            </ac:spMkLst>
          </pc:spChg>
        </pc:sldLayout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1938809551" sldId="2147483652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1938809551" sldId="2147483652"/>
              <ac:spMk id="3" creationId="{090AC4BC-A8BB-1410-C103-F110A67B1184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1938809551" sldId="2147483652"/>
              <ac:spMk id="4" creationId="{8E0DA132-CD8C-FD45-B2D2-560E39D78E37}"/>
            </ac:spMkLst>
          </pc:spChg>
        </pc:sldLayout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3130966352" sldId="2147483653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130966352" sldId="2147483653"/>
              <ac:spMk id="2" creationId="{7B617A8E-AF05-AB94-EC70-55412AD55EAF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130966352" sldId="2147483653"/>
              <ac:spMk id="3" creationId="{27CD7A53-7DD1-0041-29E6-D1720FE443C7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130966352" sldId="2147483653"/>
              <ac:spMk id="4" creationId="{365F4D6A-E991-86F8-1D1F-6384E7A559BF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130966352" sldId="2147483653"/>
              <ac:spMk id="5" creationId="{CFB4F74D-EA95-3C8B-4789-A7416E88DB8E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3130966352" sldId="2147483653"/>
              <ac:spMk id="6" creationId="{66E63120-EFD4-DE92-76ED-6FF45B4AEB00}"/>
            </ac:spMkLst>
          </pc:spChg>
        </pc:sldLayout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2802319730" sldId="2147483656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2802319730" sldId="2147483656"/>
              <ac:spMk id="2" creationId="{4379354D-4594-CF81-DE59-A30F50AA0DCD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2802319730" sldId="2147483656"/>
              <ac:spMk id="3" creationId="{FD101950-96AA-DF22-1768-61F11513ED5B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2802319730" sldId="2147483656"/>
              <ac:spMk id="4" creationId="{6F8D0D8A-0F15-5D04-B87A-405B6557D29D}"/>
            </ac:spMkLst>
          </pc:spChg>
        </pc:sldLayout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4233265232" sldId="2147483657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4233265232" sldId="2147483657"/>
              <ac:spMk id="2" creationId="{3B8A83C0-F7C5-977C-E9D0-8B49C1F9705E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4233265232" sldId="2147483657"/>
              <ac:spMk id="3" creationId="{D96081A6-D1A0-97BF-FC25-129500281B19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4233265232" sldId="2147483657"/>
              <ac:spMk id="4" creationId="{1A742D3D-D21A-F226-E36A-8CFF5E3B7C62}"/>
            </ac:spMkLst>
          </pc:spChg>
        </pc:sldLayoutChg>
        <pc:sldLayoutChg chg="modSp">
          <pc:chgData name="Uhr, Vinzenz Nathan (STUDENTS)" userId="f4f67b1a-e021-4569-b4a5-fe6b7216375a" providerId="ADAL" clId="{91F94FEA-53DF-4DC0-A9E7-D66A7505D3D4}" dt="2024-08-22T16:08:56.516" v="1347"/>
          <pc:sldLayoutMkLst>
            <pc:docMk/>
            <pc:sldMasterMk cId="524794734" sldId="2147483648"/>
            <pc:sldLayoutMk cId="2987397942" sldId="2147483659"/>
          </pc:sldLayoutMkLst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2987397942" sldId="2147483659"/>
              <ac:spMk id="2" creationId="{10BA3BB1-3079-A04A-A218-93C849C166E9}"/>
            </ac:spMkLst>
          </pc:spChg>
          <pc:spChg chg="mod">
            <ac:chgData name="Uhr, Vinzenz Nathan (STUDENTS)" userId="f4f67b1a-e021-4569-b4a5-fe6b7216375a" providerId="ADAL" clId="{91F94FEA-53DF-4DC0-A9E7-D66A7505D3D4}" dt="2024-08-22T16:08:56.516" v="1347"/>
            <ac:spMkLst>
              <pc:docMk/>
              <pc:sldMasterMk cId="524794734" sldId="2147483648"/>
              <pc:sldLayoutMk cId="2987397942" sldId="2147483659"/>
              <ac:spMk id="3" creationId="{68145532-5545-90AB-FFDA-94DF5D962C86}"/>
            </ac:spMkLst>
          </pc:spChg>
        </pc:sldLayoutChg>
      </pc:sldMasterChg>
    </pc:docChg>
  </pc:docChgLst>
  <pc:docChgLst>
    <pc:chgData name="Uhr, Vinzenz Nathan (STUDENTS)" userId="f4f67b1a-e021-4569-b4a5-fe6b7216375a" providerId="ADAL" clId="{F0C43BF8-74B8-4CC1-9AA5-9712BABC714E}"/>
    <pc:docChg chg="undo redo custSel addSld delSld modSld">
      <pc:chgData name="Uhr, Vinzenz Nathan (STUDENTS)" userId="f4f67b1a-e021-4569-b4a5-fe6b7216375a" providerId="ADAL" clId="{F0C43BF8-74B8-4CC1-9AA5-9712BABC714E}" dt="2024-08-07T07:09:29.609" v="4342" actId="47"/>
      <pc:docMkLst>
        <pc:docMk/>
      </pc:docMkLst>
      <pc:sldChg chg="addSp delSp modSp new add del mod">
        <pc:chgData name="Uhr, Vinzenz Nathan (STUDENTS)" userId="f4f67b1a-e021-4569-b4a5-fe6b7216375a" providerId="ADAL" clId="{F0C43BF8-74B8-4CC1-9AA5-9712BABC714E}" dt="2024-08-02T10:21:40.397" v="1128" actId="47"/>
        <pc:sldMkLst>
          <pc:docMk/>
          <pc:sldMk cId="1075331058" sldId="256"/>
        </pc:sldMkLst>
        <pc:spChg chg="del">
          <ac:chgData name="Uhr, Vinzenz Nathan (STUDENTS)" userId="f4f67b1a-e021-4569-b4a5-fe6b7216375a" providerId="ADAL" clId="{F0C43BF8-74B8-4CC1-9AA5-9712BABC714E}" dt="2024-08-02T09:05:05.030" v="1" actId="478"/>
          <ac:spMkLst>
            <pc:docMk/>
            <pc:sldMk cId="1075331058" sldId="256"/>
            <ac:spMk id="2" creationId="{88672F48-C43E-0991-FB90-46B2B0EE8684}"/>
          </ac:spMkLst>
        </pc:spChg>
        <pc:spChg chg="del">
          <ac:chgData name="Uhr, Vinzenz Nathan (STUDENTS)" userId="f4f67b1a-e021-4569-b4a5-fe6b7216375a" providerId="ADAL" clId="{F0C43BF8-74B8-4CC1-9AA5-9712BABC714E}" dt="2024-08-02T09:05:06.047" v="2" actId="478"/>
          <ac:spMkLst>
            <pc:docMk/>
            <pc:sldMk cId="1075331058" sldId="256"/>
            <ac:spMk id="3" creationId="{38AD2067-57EB-64F7-1A4A-687B8D638C65}"/>
          </ac:spMkLst>
        </pc:spChg>
        <pc:spChg chg="add mod">
          <ac:chgData name="Uhr, Vinzenz Nathan (STUDENTS)" userId="f4f67b1a-e021-4569-b4a5-fe6b7216375a" providerId="ADAL" clId="{F0C43BF8-74B8-4CC1-9AA5-9712BABC714E}" dt="2024-08-02T09:07:10.297" v="36" actId="14100"/>
          <ac:spMkLst>
            <pc:docMk/>
            <pc:sldMk cId="1075331058" sldId="256"/>
            <ac:spMk id="4" creationId="{0F790B9E-2901-09DC-15C0-5B68D551F6FA}"/>
          </ac:spMkLst>
        </pc:spChg>
        <pc:spChg chg="add mod">
          <ac:chgData name="Uhr, Vinzenz Nathan (STUDENTS)" userId="f4f67b1a-e021-4569-b4a5-fe6b7216375a" providerId="ADAL" clId="{F0C43BF8-74B8-4CC1-9AA5-9712BABC714E}" dt="2024-08-02T09:06:59.964" v="32" actId="1076"/>
          <ac:spMkLst>
            <pc:docMk/>
            <pc:sldMk cId="1075331058" sldId="256"/>
            <ac:spMk id="5" creationId="{26005DF4-CBB7-2D35-D799-274295C21051}"/>
          </ac:spMkLst>
        </pc:spChg>
        <pc:spChg chg="add mod">
          <ac:chgData name="Uhr, Vinzenz Nathan (STUDENTS)" userId="f4f67b1a-e021-4569-b4a5-fe6b7216375a" providerId="ADAL" clId="{F0C43BF8-74B8-4CC1-9AA5-9712BABC714E}" dt="2024-08-02T09:27:03.530" v="366" actId="14100"/>
          <ac:spMkLst>
            <pc:docMk/>
            <pc:sldMk cId="1075331058" sldId="256"/>
            <ac:spMk id="6" creationId="{4C15D12F-E577-6AB4-1FA4-201D3CA015AD}"/>
          </ac:spMkLst>
        </pc:spChg>
        <pc:spChg chg="add mod">
          <ac:chgData name="Uhr, Vinzenz Nathan (STUDENTS)" userId="f4f67b1a-e021-4569-b4a5-fe6b7216375a" providerId="ADAL" clId="{F0C43BF8-74B8-4CC1-9AA5-9712BABC714E}" dt="2024-08-02T09:27:21.180" v="379" actId="1035"/>
          <ac:spMkLst>
            <pc:docMk/>
            <pc:sldMk cId="1075331058" sldId="256"/>
            <ac:spMk id="7" creationId="{FAF54C00-5773-F4F2-3B5B-ECF4CC941BB6}"/>
          </ac:spMkLst>
        </pc:spChg>
        <pc:spChg chg="add mod">
          <ac:chgData name="Uhr, Vinzenz Nathan (STUDENTS)" userId="f4f67b1a-e021-4569-b4a5-fe6b7216375a" providerId="ADAL" clId="{F0C43BF8-74B8-4CC1-9AA5-9712BABC714E}" dt="2024-08-02T09:07:47.030" v="56" actId="403"/>
          <ac:spMkLst>
            <pc:docMk/>
            <pc:sldMk cId="1075331058" sldId="256"/>
            <ac:spMk id="8" creationId="{E51BC088-9F15-2332-C65E-BF480CA7C038}"/>
          </ac:spMkLst>
        </pc:spChg>
        <pc:spChg chg="add mod">
          <ac:chgData name="Uhr, Vinzenz Nathan (STUDENTS)" userId="f4f67b1a-e021-4569-b4a5-fe6b7216375a" providerId="ADAL" clId="{F0C43BF8-74B8-4CC1-9AA5-9712BABC714E}" dt="2024-08-02T09:18:31.351" v="185" actId="1076"/>
          <ac:spMkLst>
            <pc:docMk/>
            <pc:sldMk cId="1075331058" sldId="256"/>
            <ac:spMk id="9" creationId="{7A793BFB-0567-AF1E-9DE2-CA1ED51C8D01}"/>
          </ac:spMkLst>
        </pc:spChg>
        <pc:spChg chg="add mod">
          <ac:chgData name="Uhr, Vinzenz Nathan (STUDENTS)" userId="f4f67b1a-e021-4569-b4a5-fe6b7216375a" providerId="ADAL" clId="{F0C43BF8-74B8-4CC1-9AA5-9712BABC714E}" dt="2024-08-02T09:20:55.164" v="241" actId="1076"/>
          <ac:spMkLst>
            <pc:docMk/>
            <pc:sldMk cId="1075331058" sldId="256"/>
            <ac:spMk id="10" creationId="{B16FD3C9-707E-E9A4-04C9-1729908C1A06}"/>
          </ac:spMkLst>
        </pc:spChg>
        <pc:spChg chg="add mod">
          <ac:chgData name="Uhr, Vinzenz Nathan (STUDENTS)" userId="f4f67b1a-e021-4569-b4a5-fe6b7216375a" providerId="ADAL" clId="{F0C43BF8-74B8-4CC1-9AA5-9712BABC714E}" dt="2024-08-02T09:22:27.389" v="280" actId="1076"/>
          <ac:spMkLst>
            <pc:docMk/>
            <pc:sldMk cId="1075331058" sldId="256"/>
            <ac:spMk id="11" creationId="{6FE7BB3D-3F92-CFC0-E971-3CA234DF5517}"/>
          </ac:spMkLst>
        </pc:spChg>
        <pc:spChg chg="add mod">
          <ac:chgData name="Uhr, Vinzenz Nathan (STUDENTS)" userId="f4f67b1a-e021-4569-b4a5-fe6b7216375a" providerId="ADAL" clId="{F0C43BF8-74B8-4CC1-9AA5-9712BABC714E}" dt="2024-08-02T09:22:00.896" v="272" actId="1076"/>
          <ac:spMkLst>
            <pc:docMk/>
            <pc:sldMk cId="1075331058" sldId="256"/>
            <ac:spMk id="12" creationId="{3211005F-484F-D432-C430-7FCF389A42B1}"/>
          </ac:spMkLst>
        </pc:spChg>
        <pc:spChg chg="add mod">
          <ac:chgData name="Uhr, Vinzenz Nathan (STUDENTS)" userId="f4f67b1a-e021-4569-b4a5-fe6b7216375a" providerId="ADAL" clId="{F0C43BF8-74B8-4CC1-9AA5-9712BABC714E}" dt="2024-08-02T09:18:25.214" v="183" actId="1076"/>
          <ac:spMkLst>
            <pc:docMk/>
            <pc:sldMk cId="1075331058" sldId="256"/>
            <ac:spMk id="13" creationId="{C9DCF262-C87A-985A-74EA-9C43FCCEA367}"/>
          </ac:spMkLst>
        </pc:spChg>
        <pc:spChg chg="add mod">
          <ac:chgData name="Uhr, Vinzenz Nathan (STUDENTS)" userId="f4f67b1a-e021-4569-b4a5-fe6b7216375a" providerId="ADAL" clId="{F0C43BF8-74B8-4CC1-9AA5-9712BABC714E}" dt="2024-08-02T09:20:51.680" v="240" actId="1076"/>
          <ac:spMkLst>
            <pc:docMk/>
            <pc:sldMk cId="1075331058" sldId="256"/>
            <ac:spMk id="14" creationId="{7592797D-7E72-E9CC-05A6-DE69E1B87EEC}"/>
          </ac:spMkLst>
        </pc:spChg>
        <pc:spChg chg="add mod">
          <ac:chgData name="Uhr, Vinzenz Nathan (STUDENTS)" userId="f4f67b1a-e021-4569-b4a5-fe6b7216375a" providerId="ADAL" clId="{F0C43BF8-74B8-4CC1-9AA5-9712BABC714E}" dt="2024-08-02T09:22:32.114" v="281" actId="1076"/>
          <ac:spMkLst>
            <pc:docMk/>
            <pc:sldMk cId="1075331058" sldId="256"/>
            <ac:spMk id="15" creationId="{2547DF51-4C6B-C0B1-A0A1-BF56FFC95DF8}"/>
          </ac:spMkLst>
        </pc:spChg>
        <pc:spChg chg="add mod">
          <ac:chgData name="Uhr, Vinzenz Nathan (STUDENTS)" userId="f4f67b1a-e021-4569-b4a5-fe6b7216375a" providerId="ADAL" clId="{F0C43BF8-74B8-4CC1-9AA5-9712BABC714E}" dt="2024-08-02T09:20:58.459" v="242" actId="1076"/>
          <ac:spMkLst>
            <pc:docMk/>
            <pc:sldMk cId="1075331058" sldId="256"/>
            <ac:spMk id="16" creationId="{16AA0548-8820-FDF3-EF97-F067028E90D0}"/>
          </ac:spMkLst>
        </pc:spChg>
        <pc:spChg chg="add mo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17" creationId="{31A3931F-49E1-77DA-42E4-2AB718BE3436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96" creationId="{617574D8-A2F6-7E7C-09DA-56496EEF4F0C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97" creationId="{9011AEB8-DEBE-1271-D72F-8E2DCB52788F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98" creationId="{9BB1DA73-CF3A-2751-96CD-E3588C721910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99" creationId="{88BDFDDE-9E11-179A-2640-5769C145EFF2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100" creationId="{D40D6177-38B3-7500-2DE8-DA6DA00907B5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101" creationId="{5E753D99-0A3D-A603-F055-1549B58D401F}"/>
          </ac:spMkLst>
        </pc:spChg>
        <pc:spChg chg="add mo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102" creationId="{384698C3-20B3-8471-3233-1B7FE0C69D3B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105" creationId="{40A0F97B-C04C-A922-6121-DF4A1BD13DC7}"/>
          </ac:spMkLst>
        </pc:spChg>
        <pc:spChg chg="add mod ord">
          <ac:chgData name="Uhr, Vinzenz Nathan (STUDENTS)" userId="f4f67b1a-e021-4569-b4a5-fe6b7216375a" providerId="ADAL" clId="{F0C43BF8-74B8-4CC1-9AA5-9712BABC714E}" dt="2024-08-02T09:26:47.597" v="363" actId="1076"/>
          <ac:spMkLst>
            <pc:docMk/>
            <pc:sldMk cId="1075331058" sldId="256"/>
            <ac:spMk id="106" creationId="{35F8E43B-EE8B-6797-64F9-F17A3B63BD3C}"/>
          </ac:spMkLst>
        </pc:spChg>
        <pc:spChg chg="add">
          <ac:chgData name="Uhr, Vinzenz Nathan (STUDENTS)" userId="f4f67b1a-e021-4569-b4a5-fe6b7216375a" providerId="ADAL" clId="{F0C43BF8-74B8-4CC1-9AA5-9712BABC714E}" dt="2024-08-02T09:26:43.280" v="362" actId="11529"/>
          <ac:spMkLst>
            <pc:docMk/>
            <pc:sldMk cId="1075331058" sldId="256"/>
            <ac:spMk id="109" creationId="{D2B41658-EC57-5336-22FF-A1AB20053E02}"/>
          </ac:spMkLst>
        </pc:spChg>
        <pc:picChg chg="add mod">
          <ac:chgData name="Uhr, Vinzenz Nathan (STUDENTS)" userId="f4f67b1a-e021-4569-b4a5-fe6b7216375a" providerId="ADAL" clId="{F0C43BF8-74B8-4CC1-9AA5-9712BABC714E}" dt="2024-08-02T09:26:47.597" v="363" actId="1076"/>
          <ac:picMkLst>
            <pc:docMk/>
            <pc:sldMk cId="1075331058" sldId="256"/>
            <ac:picMk id="104" creationId="{BF4BFD85-FC9A-51AB-8BE4-6CA824F21CF7}"/>
          </ac:picMkLst>
        </pc:picChg>
        <pc:picChg chg="add mod">
          <ac:chgData name="Uhr, Vinzenz Nathan (STUDENTS)" userId="f4f67b1a-e021-4569-b4a5-fe6b7216375a" providerId="ADAL" clId="{F0C43BF8-74B8-4CC1-9AA5-9712BABC714E}" dt="2024-08-02T09:26:47.597" v="363" actId="1076"/>
          <ac:picMkLst>
            <pc:docMk/>
            <pc:sldMk cId="1075331058" sldId="256"/>
            <ac:picMk id="107" creationId="{91460B82-539F-0A9A-12B5-4D01EBA44A3D}"/>
          </ac:picMkLst>
        </pc:picChg>
        <pc:picChg chg="add mod">
          <ac:chgData name="Uhr, Vinzenz Nathan (STUDENTS)" userId="f4f67b1a-e021-4569-b4a5-fe6b7216375a" providerId="ADAL" clId="{F0C43BF8-74B8-4CC1-9AA5-9712BABC714E}" dt="2024-08-02T09:26:47.597" v="363" actId="1076"/>
          <ac:picMkLst>
            <pc:docMk/>
            <pc:sldMk cId="1075331058" sldId="256"/>
            <ac:picMk id="108" creationId="{13E6554A-7310-ADCA-E5F8-332A42307D76}"/>
          </ac:picMkLst>
        </pc:picChg>
        <pc:cxnChg chg="add mod">
          <ac:chgData name="Uhr, Vinzenz Nathan (STUDENTS)" userId="f4f67b1a-e021-4569-b4a5-fe6b7216375a" providerId="ADAL" clId="{F0C43BF8-74B8-4CC1-9AA5-9712BABC714E}" dt="2024-08-02T09:27:06.047" v="367" actId="14100"/>
          <ac:cxnSpMkLst>
            <pc:docMk/>
            <pc:sldMk cId="1075331058" sldId="256"/>
            <ac:cxnSpMk id="19" creationId="{9DFCE38A-37A4-C3D9-A12F-5AA0CA1B1F8C}"/>
          </ac:cxnSpMkLst>
        </pc:cxnChg>
        <pc:cxnChg chg="add del mod">
          <ac:chgData name="Uhr, Vinzenz Nathan (STUDENTS)" userId="f4f67b1a-e021-4569-b4a5-fe6b7216375a" providerId="ADAL" clId="{F0C43BF8-74B8-4CC1-9AA5-9712BABC714E}" dt="2024-08-02T09:26:52.147" v="364" actId="478"/>
          <ac:cxnSpMkLst>
            <pc:docMk/>
            <pc:sldMk cId="1075331058" sldId="256"/>
            <ac:cxnSpMk id="20" creationId="{3909735C-F974-F0EE-1C32-1ED4E962F131}"/>
          </ac:cxnSpMkLst>
        </pc:cxnChg>
        <pc:cxnChg chg="add mod">
          <ac:chgData name="Uhr, Vinzenz Nathan (STUDENTS)" userId="f4f67b1a-e021-4569-b4a5-fe6b7216375a" providerId="ADAL" clId="{F0C43BF8-74B8-4CC1-9AA5-9712BABC714E}" dt="2024-08-02T09:20:55.164" v="241" actId="1076"/>
          <ac:cxnSpMkLst>
            <pc:docMk/>
            <pc:sldMk cId="1075331058" sldId="256"/>
            <ac:cxnSpMk id="21" creationId="{CC5FAD98-464E-CB0C-8454-9EB5F892E018}"/>
          </ac:cxnSpMkLst>
        </pc:cxnChg>
        <pc:cxnChg chg="add mod">
          <ac:chgData name="Uhr, Vinzenz Nathan (STUDENTS)" userId="f4f67b1a-e021-4569-b4a5-fe6b7216375a" providerId="ADAL" clId="{F0C43BF8-74B8-4CC1-9AA5-9712BABC714E}" dt="2024-08-02T09:20:34.513" v="231" actId="14100"/>
          <ac:cxnSpMkLst>
            <pc:docMk/>
            <pc:sldMk cId="1075331058" sldId="256"/>
            <ac:cxnSpMk id="22" creationId="{7E2D3C50-8F05-93E0-05BB-B46C59175F57}"/>
          </ac:cxnSpMkLst>
        </pc:cxnChg>
        <pc:cxnChg chg="add mod">
          <ac:chgData name="Uhr, Vinzenz Nathan (STUDENTS)" userId="f4f67b1a-e021-4569-b4a5-fe6b7216375a" providerId="ADAL" clId="{F0C43BF8-74B8-4CC1-9AA5-9712BABC714E}" dt="2024-08-02T09:27:21.180" v="379" actId="1035"/>
          <ac:cxnSpMkLst>
            <pc:docMk/>
            <pc:sldMk cId="1075331058" sldId="256"/>
            <ac:cxnSpMk id="23" creationId="{B4B3FC27-406A-81F6-28DE-52687C6B6B6D}"/>
          </ac:cxnSpMkLst>
        </pc:cxnChg>
        <pc:cxnChg chg="add mod">
          <ac:chgData name="Uhr, Vinzenz Nathan (STUDENTS)" userId="f4f67b1a-e021-4569-b4a5-fe6b7216375a" providerId="ADAL" clId="{F0C43BF8-74B8-4CC1-9AA5-9712BABC714E}" dt="2024-08-02T09:27:11.180" v="369" actId="14100"/>
          <ac:cxnSpMkLst>
            <pc:docMk/>
            <pc:sldMk cId="1075331058" sldId="256"/>
            <ac:cxnSpMk id="24" creationId="{C15BC529-CBCE-B1AE-2A64-E332903D6292}"/>
          </ac:cxnSpMkLst>
        </pc:cxnChg>
        <pc:cxnChg chg="add mod">
          <ac:chgData name="Uhr, Vinzenz Nathan (STUDENTS)" userId="f4f67b1a-e021-4569-b4a5-fe6b7216375a" providerId="ADAL" clId="{F0C43BF8-74B8-4CC1-9AA5-9712BABC714E}" dt="2024-08-02T09:27:25.130" v="380" actId="14100"/>
          <ac:cxnSpMkLst>
            <pc:docMk/>
            <pc:sldMk cId="1075331058" sldId="256"/>
            <ac:cxnSpMk id="25" creationId="{A89B1839-8886-EE20-E599-70D64E06BE7A}"/>
          </ac:cxnSpMkLst>
        </pc:cxnChg>
        <pc:cxnChg chg="add mod">
          <ac:chgData name="Uhr, Vinzenz Nathan (STUDENTS)" userId="f4f67b1a-e021-4569-b4a5-fe6b7216375a" providerId="ADAL" clId="{F0C43BF8-74B8-4CC1-9AA5-9712BABC714E}" dt="2024-08-02T09:27:13.215" v="370" actId="14100"/>
          <ac:cxnSpMkLst>
            <pc:docMk/>
            <pc:sldMk cId="1075331058" sldId="256"/>
            <ac:cxnSpMk id="26" creationId="{0345067B-37CC-A861-2D85-A13505D3CC21}"/>
          </ac:cxnSpMkLst>
        </pc:cxnChg>
        <pc:cxnChg chg="add mod">
          <ac:chgData name="Uhr, Vinzenz Nathan (STUDENTS)" userId="f4f67b1a-e021-4569-b4a5-fe6b7216375a" providerId="ADAL" clId="{F0C43BF8-74B8-4CC1-9AA5-9712BABC714E}" dt="2024-08-02T09:21:12.164" v="248" actId="14100"/>
          <ac:cxnSpMkLst>
            <pc:docMk/>
            <pc:sldMk cId="1075331058" sldId="256"/>
            <ac:cxnSpMk id="43" creationId="{F51D12A3-0B52-7304-4679-F409CEF772F2}"/>
          </ac:cxnSpMkLst>
        </pc:cxnChg>
        <pc:cxnChg chg="add mod">
          <ac:chgData name="Uhr, Vinzenz Nathan (STUDENTS)" userId="f4f67b1a-e021-4569-b4a5-fe6b7216375a" providerId="ADAL" clId="{F0C43BF8-74B8-4CC1-9AA5-9712BABC714E}" dt="2024-08-02T09:27:21.180" v="379" actId="1035"/>
          <ac:cxnSpMkLst>
            <pc:docMk/>
            <pc:sldMk cId="1075331058" sldId="256"/>
            <ac:cxnSpMk id="44" creationId="{1EDE0C9A-8E0F-4D0F-9C21-A190F78FB044}"/>
          </ac:cxnSpMkLst>
        </pc:cxnChg>
        <pc:cxnChg chg="add mod">
          <ac:chgData name="Uhr, Vinzenz Nathan (STUDENTS)" userId="f4f67b1a-e021-4569-b4a5-fe6b7216375a" providerId="ADAL" clId="{F0C43BF8-74B8-4CC1-9AA5-9712BABC714E}" dt="2024-08-02T09:21:02.863" v="244" actId="14100"/>
          <ac:cxnSpMkLst>
            <pc:docMk/>
            <pc:sldMk cId="1075331058" sldId="256"/>
            <ac:cxnSpMk id="45" creationId="{DEDBE520-A56A-49DA-5DB8-1568170115C3}"/>
          </ac:cxnSpMkLst>
        </pc:cxnChg>
        <pc:cxnChg chg="add mod">
          <ac:chgData name="Uhr, Vinzenz Nathan (STUDENTS)" userId="f4f67b1a-e021-4569-b4a5-fe6b7216375a" providerId="ADAL" clId="{F0C43BF8-74B8-4CC1-9AA5-9712BABC714E}" dt="2024-08-02T09:20:51.680" v="240" actId="1076"/>
          <ac:cxnSpMkLst>
            <pc:docMk/>
            <pc:sldMk cId="1075331058" sldId="256"/>
            <ac:cxnSpMk id="46" creationId="{965E3327-909C-8879-A076-23D1BF11BAFB}"/>
          </ac:cxnSpMkLst>
        </pc:cxnChg>
        <pc:cxnChg chg="add mod">
          <ac:chgData name="Uhr, Vinzenz Nathan (STUDENTS)" userId="f4f67b1a-e021-4569-b4a5-fe6b7216375a" providerId="ADAL" clId="{F0C43BF8-74B8-4CC1-9AA5-9712BABC714E}" dt="2024-08-02T09:27:21.180" v="379" actId="1035"/>
          <ac:cxnSpMkLst>
            <pc:docMk/>
            <pc:sldMk cId="1075331058" sldId="256"/>
            <ac:cxnSpMk id="58" creationId="{D858DDE8-BE6B-A41E-FFD5-085E12E4FCBA}"/>
          </ac:cxnSpMkLst>
        </pc:cxnChg>
        <pc:cxnChg chg="add mod">
          <ac:chgData name="Uhr, Vinzenz Nathan (STUDENTS)" userId="f4f67b1a-e021-4569-b4a5-fe6b7216375a" providerId="ADAL" clId="{F0C43BF8-74B8-4CC1-9AA5-9712BABC714E}" dt="2024-08-02T09:22:00.896" v="272" actId="1076"/>
          <ac:cxnSpMkLst>
            <pc:docMk/>
            <pc:sldMk cId="1075331058" sldId="256"/>
            <ac:cxnSpMk id="59" creationId="{F6CF52E9-43F6-FE5A-D73D-B14109413D87}"/>
          </ac:cxnSpMkLst>
        </pc:cxnChg>
        <pc:cxnChg chg="add mod">
          <ac:chgData name="Uhr, Vinzenz Nathan (STUDENTS)" userId="f4f67b1a-e021-4569-b4a5-fe6b7216375a" providerId="ADAL" clId="{F0C43BF8-74B8-4CC1-9AA5-9712BABC714E}" dt="2024-08-02T09:22:00.896" v="272" actId="1076"/>
          <ac:cxnSpMkLst>
            <pc:docMk/>
            <pc:sldMk cId="1075331058" sldId="256"/>
            <ac:cxnSpMk id="60" creationId="{23D00737-45CC-C399-34B4-0F39916AFE79}"/>
          </ac:cxnSpMkLst>
        </pc:cxnChg>
        <pc:cxnChg chg="add mod">
          <ac:chgData name="Uhr, Vinzenz Nathan (STUDENTS)" userId="f4f67b1a-e021-4569-b4a5-fe6b7216375a" providerId="ADAL" clId="{F0C43BF8-74B8-4CC1-9AA5-9712BABC714E}" dt="2024-08-02T09:22:35.591" v="283" actId="14100"/>
          <ac:cxnSpMkLst>
            <pc:docMk/>
            <pc:sldMk cId="1075331058" sldId="256"/>
            <ac:cxnSpMk id="61" creationId="{1EBA0763-B596-BCEF-CB07-E53FCDBCF039}"/>
          </ac:cxnSpMkLst>
        </pc:cxnChg>
        <pc:cxnChg chg="add del mod">
          <ac:chgData name="Uhr, Vinzenz Nathan (STUDENTS)" userId="f4f67b1a-e021-4569-b4a5-fe6b7216375a" providerId="ADAL" clId="{F0C43BF8-74B8-4CC1-9AA5-9712BABC714E}" dt="2024-08-02T09:26:52.147" v="364" actId="478"/>
          <ac:cxnSpMkLst>
            <pc:docMk/>
            <pc:sldMk cId="1075331058" sldId="256"/>
            <ac:cxnSpMk id="73" creationId="{57FA8E62-3BA2-20AC-AB79-CCCA601E2507}"/>
          </ac:cxnSpMkLst>
        </pc:cxnChg>
        <pc:cxnChg chg="add del mod">
          <ac:chgData name="Uhr, Vinzenz Nathan (STUDENTS)" userId="f4f67b1a-e021-4569-b4a5-fe6b7216375a" providerId="ADAL" clId="{F0C43BF8-74B8-4CC1-9AA5-9712BABC714E}" dt="2024-08-02T09:26:52.147" v="364" actId="478"/>
          <ac:cxnSpMkLst>
            <pc:docMk/>
            <pc:sldMk cId="1075331058" sldId="256"/>
            <ac:cxnSpMk id="74" creationId="{A0824950-0554-415E-6DF3-EB1DBFF260E2}"/>
          </ac:cxnSpMkLst>
        </pc:cxnChg>
        <pc:cxnChg chg="add del mod">
          <ac:chgData name="Uhr, Vinzenz Nathan (STUDENTS)" userId="f4f67b1a-e021-4569-b4a5-fe6b7216375a" providerId="ADAL" clId="{F0C43BF8-74B8-4CC1-9AA5-9712BABC714E}" dt="2024-08-02T09:26:52.147" v="364" actId="478"/>
          <ac:cxnSpMkLst>
            <pc:docMk/>
            <pc:sldMk cId="1075331058" sldId="256"/>
            <ac:cxnSpMk id="75" creationId="{53863F4D-C5D9-2CE9-CBB0-A3BA919979BB}"/>
          </ac:cxnSpMkLst>
        </pc:cxnChg>
        <pc:cxnChg chg="add mod">
          <ac:chgData name="Uhr, Vinzenz Nathan (STUDENTS)" userId="f4f67b1a-e021-4569-b4a5-fe6b7216375a" providerId="ADAL" clId="{F0C43BF8-74B8-4CC1-9AA5-9712BABC714E}" dt="2024-08-02T09:22:27.389" v="280" actId="1076"/>
          <ac:cxnSpMkLst>
            <pc:docMk/>
            <pc:sldMk cId="1075331058" sldId="256"/>
            <ac:cxnSpMk id="76" creationId="{6410B891-48D0-37E9-2DED-671460F587DB}"/>
          </ac:cxnSpMkLst>
        </pc:cxnChg>
      </pc:sldChg>
      <pc:sldChg chg="addSp delSp modSp new add del mod">
        <pc:chgData name="Uhr, Vinzenz Nathan (STUDENTS)" userId="f4f67b1a-e021-4569-b4a5-fe6b7216375a" providerId="ADAL" clId="{F0C43BF8-74B8-4CC1-9AA5-9712BABC714E}" dt="2024-08-06T11:32:12.151" v="4140" actId="6549"/>
        <pc:sldMkLst>
          <pc:docMk/>
          <pc:sldMk cId="3463079810" sldId="257"/>
        </pc:sldMkLst>
        <pc:spChg chg="del">
          <ac:chgData name="Uhr, Vinzenz Nathan (STUDENTS)" userId="f4f67b1a-e021-4569-b4a5-fe6b7216375a" providerId="ADAL" clId="{F0C43BF8-74B8-4CC1-9AA5-9712BABC714E}" dt="2024-08-02T09:30:58.780" v="382" actId="478"/>
          <ac:spMkLst>
            <pc:docMk/>
            <pc:sldMk cId="3463079810" sldId="257"/>
            <ac:spMk id="2" creationId="{90FAD7F5-15D7-BC5B-15D0-782607360BF5}"/>
          </ac:spMkLst>
        </pc:spChg>
        <pc:spChg chg="del">
          <ac:chgData name="Uhr, Vinzenz Nathan (STUDENTS)" userId="f4f67b1a-e021-4569-b4a5-fe6b7216375a" providerId="ADAL" clId="{F0C43BF8-74B8-4CC1-9AA5-9712BABC714E}" dt="2024-08-02T09:30:58.780" v="382" actId="478"/>
          <ac:spMkLst>
            <pc:docMk/>
            <pc:sldMk cId="3463079810" sldId="257"/>
            <ac:spMk id="3" creationId="{F12178B7-5F9E-27FF-9566-1FB46D3F2518}"/>
          </ac:spMkLst>
        </pc:spChg>
        <pc:spChg chg="add mod">
          <ac:chgData name="Uhr, Vinzenz Nathan (STUDENTS)" userId="f4f67b1a-e021-4569-b4a5-fe6b7216375a" providerId="ADAL" clId="{F0C43BF8-74B8-4CC1-9AA5-9712BABC714E}" dt="2024-08-02T11:09:17.588" v="1135" actId="20577"/>
          <ac:spMkLst>
            <pc:docMk/>
            <pc:sldMk cId="3463079810" sldId="257"/>
            <ac:spMk id="9" creationId="{9FAEDA6F-A7C0-555A-5C43-43483116B251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10" creationId="{64203028-B3A8-6206-3704-016FBD7F1283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11" creationId="{8EC5A3B0-5713-719A-FE98-B04258061703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12" creationId="{CABDED0F-7F63-F25A-D5EE-0A7AFCA4067D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13" creationId="{84DDBAD6-C7B4-DEF3-D1C2-366538732E5E}"/>
          </ac:spMkLst>
        </pc:spChg>
        <pc:spChg chg="add mod">
          <ac:chgData name="Uhr, Vinzenz Nathan (STUDENTS)" userId="f4f67b1a-e021-4569-b4a5-fe6b7216375a" providerId="ADAL" clId="{F0C43BF8-74B8-4CC1-9AA5-9712BABC714E}" dt="2024-08-02T10:20:14.665" v="1121" actId="207"/>
          <ac:spMkLst>
            <pc:docMk/>
            <pc:sldMk cId="3463079810" sldId="257"/>
            <ac:spMk id="14" creationId="{883BB80D-5447-8552-7099-AEBA9B867619}"/>
          </ac:spMkLst>
        </pc:spChg>
        <pc:spChg chg="add mod">
          <ac:chgData name="Uhr, Vinzenz Nathan (STUDENTS)" userId="f4f67b1a-e021-4569-b4a5-fe6b7216375a" providerId="ADAL" clId="{F0C43BF8-74B8-4CC1-9AA5-9712BABC714E}" dt="2024-08-06T11:32:12.151" v="4140" actId="6549"/>
          <ac:spMkLst>
            <pc:docMk/>
            <pc:sldMk cId="3463079810" sldId="257"/>
            <ac:spMk id="15" creationId="{9CEC8A38-ED92-9665-414A-E3A94490859B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18" creationId="{9B3B9B30-732A-D512-4059-1657A9176F8F}"/>
          </ac:spMkLst>
        </pc:spChg>
        <pc:spChg chg="add mod">
          <ac:chgData name="Uhr, Vinzenz Nathan (STUDENTS)" userId="f4f67b1a-e021-4569-b4a5-fe6b7216375a" providerId="ADAL" clId="{F0C43BF8-74B8-4CC1-9AA5-9712BABC714E}" dt="2024-08-02T10:27:17.959" v="1130" actId="20577"/>
          <ac:spMkLst>
            <pc:docMk/>
            <pc:sldMk cId="3463079810" sldId="257"/>
            <ac:spMk id="21" creationId="{B5DB6B4B-43ED-9780-E365-E3708C27B3F3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22" creationId="{FE3522DD-B9F8-729B-4A9C-CDE57E2B6238}"/>
          </ac:spMkLst>
        </pc:spChg>
        <pc:spChg chg="add mod">
          <ac:chgData name="Uhr, Vinzenz Nathan (STUDENTS)" userId="f4f67b1a-e021-4569-b4a5-fe6b7216375a" providerId="ADAL" clId="{F0C43BF8-74B8-4CC1-9AA5-9712BABC714E}" dt="2024-08-02T11:08:46.807" v="1132" actId="20577"/>
          <ac:spMkLst>
            <pc:docMk/>
            <pc:sldMk cId="3463079810" sldId="257"/>
            <ac:spMk id="28" creationId="{61B7DB98-CF07-3717-180B-48C2D92B9A82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29" creationId="{42FA9742-1D3B-7FBB-358C-0290C735F841}"/>
          </ac:spMkLst>
        </pc:spChg>
        <pc:spChg chg="add mod">
          <ac:chgData name="Uhr, Vinzenz Nathan (STUDENTS)" userId="f4f67b1a-e021-4569-b4a5-fe6b7216375a" providerId="ADAL" clId="{F0C43BF8-74B8-4CC1-9AA5-9712BABC714E}" dt="2024-08-02T10:19:43.599" v="1120" actId="207"/>
          <ac:spMkLst>
            <pc:docMk/>
            <pc:sldMk cId="3463079810" sldId="257"/>
            <ac:spMk id="30" creationId="{41F41362-A6FC-23DE-2B16-C160D142D25D}"/>
          </ac:spMkLst>
        </pc:spChg>
        <pc:spChg chg="add mod">
          <ac:chgData name="Uhr, Vinzenz Nathan (STUDENTS)" userId="f4f67b1a-e021-4569-b4a5-fe6b7216375a" providerId="ADAL" clId="{F0C43BF8-74B8-4CC1-9AA5-9712BABC714E}" dt="2024-08-02T10:18:48.824" v="1119" actId="1037"/>
          <ac:spMkLst>
            <pc:docMk/>
            <pc:sldMk cId="3463079810" sldId="257"/>
            <ac:spMk id="34" creationId="{C24D5C82-1076-F42B-2BE2-FE0B1ECD2DD1}"/>
          </ac:spMkLst>
        </pc:spChg>
        <pc:picChg chg="add mod modCrop">
          <ac:chgData name="Uhr, Vinzenz Nathan (STUDENTS)" userId="f4f67b1a-e021-4569-b4a5-fe6b7216375a" providerId="ADAL" clId="{F0C43BF8-74B8-4CC1-9AA5-9712BABC714E}" dt="2024-08-02T09:57:15.780" v="774" actId="1037"/>
          <ac:picMkLst>
            <pc:docMk/>
            <pc:sldMk cId="3463079810" sldId="257"/>
            <ac:picMk id="4" creationId="{487AE254-69BE-A20B-C028-0562FC307B48}"/>
          </ac:picMkLst>
        </pc:picChg>
        <pc:picChg chg="add del mod">
          <ac:chgData name="Uhr, Vinzenz Nathan (STUDENTS)" userId="f4f67b1a-e021-4569-b4a5-fe6b7216375a" providerId="ADAL" clId="{F0C43BF8-74B8-4CC1-9AA5-9712BABC714E}" dt="2024-08-02T09:32:49.213" v="389" actId="478"/>
          <ac:picMkLst>
            <pc:docMk/>
            <pc:sldMk cId="3463079810" sldId="257"/>
            <ac:picMk id="5" creationId="{FD7A0125-DC11-BC66-9E2A-D0F0B70A0C1D}"/>
          </ac:picMkLst>
        </pc:picChg>
        <pc:picChg chg="add mod modCrop">
          <ac:chgData name="Uhr, Vinzenz Nathan (STUDENTS)" userId="f4f67b1a-e021-4569-b4a5-fe6b7216375a" providerId="ADAL" clId="{F0C43BF8-74B8-4CC1-9AA5-9712BABC714E}" dt="2024-08-02T09:57:15.780" v="774" actId="1037"/>
          <ac:picMkLst>
            <pc:docMk/>
            <pc:sldMk cId="3463079810" sldId="257"/>
            <ac:picMk id="6" creationId="{E16E20D4-B312-BDF2-37DB-50EB14A3B1A9}"/>
          </ac:picMkLst>
        </pc:picChg>
        <pc:picChg chg="add mod">
          <ac:chgData name="Uhr, Vinzenz Nathan (STUDENTS)" userId="f4f67b1a-e021-4569-b4a5-fe6b7216375a" providerId="ADAL" clId="{F0C43BF8-74B8-4CC1-9AA5-9712BABC714E}" dt="2024-08-02T09:57:15.780" v="774" actId="1037"/>
          <ac:picMkLst>
            <pc:docMk/>
            <pc:sldMk cId="3463079810" sldId="257"/>
            <ac:picMk id="7" creationId="{52467415-7642-2BF4-92F1-B3AEDAC9B089}"/>
          </ac:picMkLst>
        </pc:picChg>
        <pc:picChg chg="add mod">
          <ac:chgData name="Uhr, Vinzenz Nathan (STUDENTS)" userId="f4f67b1a-e021-4569-b4a5-fe6b7216375a" providerId="ADAL" clId="{F0C43BF8-74B8-4CC1-9AA5-9712BABC714E}" dt="2024-08-02T09:57:15.780" v="774" actId="1037"/>
          <ac:picMkLst>
            <pc:docMk/>
            <pc:sldMk cId="3463079810" sldId="257"/>
            <ac:picMk id="8" creationId="{18366EB1-A87B-33DE-4BDE-A02FB6929969}"/>
          </ac:picMkLst>
        </pc:picChg>
        <pc:picChg chg="add del mod">
          <ac:chgData name="Uhr, Vinzenz Nathan (STUDENTS)" userId="f4f67b1a-e021-4569-b4a5-fe6b7216375a" providerId="ADAL" clId="{F0C43BF8-74B8-4CC1-9AA5-9712BABC714E}" dt="2024-08-02T10:01:12.973" v="783" actId="478"/>
          <ac:picMkLst>
            <pc:docMk/>
            <pc:sldMk cId="3463079810" sldId="257"/>
            <ac:picMk id="17" creationId="{31CEE071-FEB3-22C2-E7A1-E22F30216F61}"/>
          </ac:picMkLst>
        </pc:picChg>
        <pc:picChg chg="add del mod">
          <ac:chgData name="Uhr, Vinzenz Nathan (STUDENTS)" userId="f4f67b1a-e021-4569-b4a5-fe6b7216375a" providerId="ADAL" clId="{F0C43BF8-74B8-4CC1-9AA5-9712BABC714E}" dt="2024-08-02T10:01:36.664" v="789" actId="478"/>
          <ac:picMkLst>
            <pc:docMk/>
            <pc:sldMk cId="3463079810" sldId="257"/>
            <ac:picMk id="20" creationId="{A740E75A-C947-6175-6DFE-F797FCE89C5E}"/>
          </ac:picMkLst>
        </pc:picChg>
        <pc:picChg chg="add del mod">
          <ac:chgData name="Uhr, Vinzenz Nathan (STUDENTS)" userId="f4f67b1a-e021-4569-b4a5-fe6b7216375a" providerId="ADAL" clId="{F0C43BF8-74B8-4CC1-9AA5-9712BABC714E}" dt="2024-08-02T09:57:21.103" v="775" actId="478"/>
          <ac:picMkLst>
            <pc:docMk/>
            <pc:sldMk cId="3463079810" sldId="257"/>
            <ac:picMk id="24" creationId="{B3DA3539-9AFC-1132-2989-E7D7D6F20814}"/>
          </ac:picMkLst>
        </pc:picChg>
        <pc:picChg chg="add mod">
          <ac:chgData name="Uhr, Vinzenz Nathan (STUDENTS)" userId="f4f67b1a-e021-4569-b4a5-fe6b7216375a" providerId="ADAL" clId="{F0C43BF8-74B8-4CC1-9AA5-9712BABC714E}" dt="2024-08-02T09:57:15.780" v="774" actId="1037"/>
          <ac:picMkLst>
            <pc:docMk/>
            <pc:sldMk cId="3463079810" sldId="257"/>
            <ac:picMk id="26" creationId="{15FFC40E-3444-64C9-3C9A-2E2D44A08ADB}"/>
          </ac:picMkLst>
        </pc:picChg>
        <pc:picChg chg="add mod">
          <ac:chgData name="Uhr, Vinzenz Nathan (STUDENTS)" userId="f4f67b1a-e021-4569-b4a5-fe6b7216375a" providerId="ADAL" clId="{F0C43BF8-74B8-4CC1-9AA5-9712BABC714E}" dt="2024-08-02T09:57:15.780" v="774" actId="1037"/>
          <ac:picMkLst>
            <pc:docMk/>
            <pc:sldMk cId="3463079810" sldId="257"/>
            <ac:picMk id="27" creationId="{40E8EDAC-72CC-5AB6-84CE-70A5E9F05487}"/>
          </ac:picMkLst>
        </pc:picChg>
        <pc:picChg chg="add mod ord">
          <ac:chgData name="Uhr, Vinzenz Nathan (STUDENTS)" userId="f4f67b1a-e021-4569-b4a5-fe6b7216375a" providerId="ADAL" clId="{F0C43BF8-74B8-4CC1-9AA5-9712BABC714E}" dt="2024-08-02T10:01:11.523" v="782" actId="167"/>
          <ac:picMkLst>
            <pc:docMk/>
            <pc:sldMk cId="3463079810" sldId="257"/>
            <ac:picMk id="32" creationId="{3C08FE13-06E8-343D-FD6E-DE3497DEE507}"/>
          </ac:picMkLst>
        </pc:picChg>
        <pc:picChg chg="add mod ord">
          <ac:chgData name="Uhr, Vinzenz Nathan (STUDENTS)" userId="f4f67b1a-e021-4569-b4a5-fe6b7216375a" providerId="ADAL" clId="{F0C43BF8-74B8-4CC1-9AA5-9712BABC714E}" dt="2024-08-02T10:01:35.343" v="788" actId="167"/>
          <ac:picMkLst>
            <pc:docMk/>
            <pc:sldMk cId="3463079810" sldId="257"/>
            <ac:picMk id="33" creationId="{697003D5-78D2-6B11-3BC6-AFC2A81EE2B9}"/>
          </ac:picMkLst>
        </pc:picChg>
        <pc:picChg chg="add del mod">
          <ac:chgData name="Uhr, Vinzenz Nathan (STUDENTS)" userId="f4f67b1a-e021-4569-b4a5-fe6b7216375a" providerId="ADAL" clId="{F0C43BF8-74B8-4CC1-9AA5-9712BABC714E}" dt="2024-08-02T10:11:38.247" v="979" actId="478"/>
          <ac:picMkLst>
            <pc:docMk/>
            <pc:sldMk cId="3463079810" sldId="257"/>
            <ac:picMk id="35" creationId="{16110F66-D10F-7116-45C0-EEF419145D56}"/>
          </ac:picMkLst>
        </pc:picChg>
        <pc:picChg chg="add mod">
          <ac:chgData name="Uhr, Vinzenz Nathan (STUDENTS)" userId="f4f67b1a-e021-4569-b4a5-fe6b7216375a" providerId="ADAL" clId="{F0C43BF8-74B8-4CC1-9AA5-9712BABC714E}" dt="2024-08-02T10:12:14.814" v="1004" actId="1036"/>
          <ac:picMkLst>
            <pc:docMk/>
            <pc:sldMk cId="3463079810" sldId="257"/>
            <ac:picMk id="36" creationId="{B6A14998-B847-1875-9D22-AD837C49BA7B}"/>
          </ac:picMkLst>
        </pc:picChg>
        <pc:cxnChg chg="add del mod">
          <ac:chgData name="Uhr, Vinzenz Nathan (STUDENTS)" userId="f4f67b1a-e021-4569-b4a5-fe6b7216375a" providerId="ADAL" clId="{F0C43BF8-74B8-4CC1-9AA5-9712BABC714E}" dt="2024-08-02T10:18:41.164" v="1112" actId="478"/>
          <ac:cxnSpMkLst>
            <pc:docMk/>
            <pc:sldMk cId="3463079810" sldId="257"/>
            <ac:cxnSpMk id="38" creationId="{FDE43A86-7EC6-C615-072F-51B13BBD6D77}"/>
          </ac:cxnSpMkLst>
        </pc:cxnChg>
        <pc:cxnChg chg="add mod">
          <ac:chgData name="Uhr, Vinzenz Nathan (STUDENTS)" userId="f4f67b1a-e021-4569-b4a5-fe6b7216375a" providerId="ADAL" clId="{F0C43BF8-74B8-4CC1-9AA5-9712BABC714E}" dt="2024-08-02T10:13:02.254" v="1017" actId="14100"/>
          <ac:cxnSpMkLst>
            <pc:docMk/>
            <pc:sldMk cId="3463079810" sldId="257"/>
            <ac:cxnSpMk id="42" creationId="{413D3E3F-1D18-7A3A-3596-5055E7740B04}"/>
          </ac:cxnSpMkLst>
        </pc:cxnChg>
        <pc:cxnChg chg="add mod">
          <ac:chgData name="Uhr, Vinzenz Nathan (STUDENTS)" userId="f4f67b1a-e021-4569-b4a5-fe6b7216375a" providerId="ADAL" clId="{F0C43BF8-74B8-4CC1-9AA5-9712BABC714E}" dt="2024-08-02T10:13:09.705" v="1020" actId="14100"/>
          <ac:cxnSpMkLst>
            <pc:docMk/>
            <pc:sldMk cId="3463079810" sldId="257"/>
            <ac:cxnSpMk id="44" creationId="{57AA830D-A8EF-3126-B32E-061D2E496690}"/>
          </ac:cxnSpMkLst>
        </pc:cxnChg>
        <pc:cxnChg chg="add mod">
          <ac:chgData name="Uhr, Vinzenz Nathan (STUDENTS)" userId="f4f67b1a-e021-4569-b4a5-fe6b7216375a" providerId="ADAL" clId="{F0C43BF8-74B8-4CC1-9AA5-9712BABC714E}" dt="2024-08-02T10:13:19.854" v="1024" actId="14100"/>
          <ac:cxnSpMkLst>
            <pc:docMk/>
            <pc:sldMk cId="3463079810" sldId="257"/>
            <ac:cxnSpMk id="46" creationId="{492AF72E-DD7C-9EF9-ED19-706750CC3E1D}"/>
          </ac:cxnSpMkLst>
        </pc:cxnChg>
        <pc:cxnChg chg="add mod">
          <ac:chgData name="Uhr, Vinzenz Nathan (STUDENTS)" userId="f4f67b1a-e021-4569-b4a5-fe6b7216375a" providerId="ADAL" clId="{F0C43BF8-74B8-4CC1-9AA5-9712BABC714E}" dt="2024-08-02T10:13:32.404" v="1027" actId="1076"/>
          <ac:cxnSpMkLst>
            <pc:docMk/>
            <pc:sldMk cId="3463079810" sldId="257"/>
            <ac:cxnSpMk id="48" creationId="{AFBC12C0-6CD7-7AD6-0EE2-06B2D08E294D}"/>
          </ac:cxnSpMkLst>
        </pc:cxnChg>
        <pc:cxnChg chg="add del mod">
          <ac:chgData name="Uhr, Vinzenz Nathan (STUDENTS)" userId="f4f67b1a-e021-4569-b4a5-fe6b7216375a" providerId="ADAL" clId="{F0C43BF8-74B8-4CC1-9AA5-9712BABC714E}" dt="2024-08-02T10:18:41.164" v="1112" actId="478"/>
          <ac:cxnSpMkLst>
            <pc:docMk/>
            <pc:sldMk cId="3463079810" sldId="257"/>
            <ac:cxnSpMk id="49" creationId="{695DD965-B3E3-3E5B-1B69-CEBF149AF6D7}"/>
          </ac:cxnSpMkLst>
        </pc:cxnChg>
        <pc:cxnChg chg="add mod">
          <ac:chgData name="Uhr, Vinzenz Nathan (STUDENTS)" userId="f4f67b1a-e021-4569-b4a5-fe6b7216375a" providerId="ADAL" clId="{F0C43BF8-74B8-4CC1-9AA5-9712BABC714E}" dt="2024-08-02T10:13:50.717" v="1033" actId="14100"/>
          <ac:cxnSpMkLst>
            <pc:docMk/>
            <pc:sldMk cId="3463079810" sldId="257"/>
            <ac:cxnSpMk id="51" creationId="{EFBB59E2-49DC-4495-C879-9439B87ACC35}"/>
          </ac:cxnSpMkLst>
        </pc:cxnChg>
        <pc:cxnChg chg="add mod">
          <ac:chgData name="Uhr, Vinzenz Nathan (STUDENTS)" userId="f4f67b1a-e021-4569-b4a5-fe6b7216375a" providerId="ADAL" clId="{F0C43BF8-74B8-4CC1-9AA5-9712BABC714E}" dt="2024-08-02T10:14:43.384" v="1055" actId="1076"/>
          <ac:cxnSpMkLst>
            <pc:docMk/>
            <pc:sldMk cId="3463079810" sldId="257"/>
            <ac:cxnSpMk id="54" creationId="{7E28AC67-1C88-DF29-A80E-637F32DB1950}"/>
          </ac:cxnSpMkLst>
        </pc:cxnChg>
        <pc:cxnChg chg="add mod">
          <ac:chgData name="Uhr, Vinzenz Nathan (STUDENTS)" userId="f4f67b1a-e021-4569-b4a5-fe6b7216375a" providerId="ADAL" clId="{F0C43BF8-74B8-4CC1-9AA5-9712BABC714E}" dt="2024-08-02T10:14:55.273" v="1058" actId="14100"/>
          <ac:cxnSpMkLst>
            <pc:docMk/>
            <pc:sldMk cId="3463079810" sldId="257"/>
            <ac:cxnSpMk id="61" creationId="{B44E32C1-DE8B-12BC-585B-6E18ECD954B0}"/>
          </ac:cxnSpMkLst>
        </pc:cxnChg>
        <pc:cxnChg chg="add mod">
          <ac:chgData name="Uhr, Vinzenz Nathan (STUDENTS)" userId="f4f67b1a-e021-4569-b4a5-fe6b7216375a" providerId="ADAL" clId="{F0C43BF8-74B8-4CC1-9AA5-9712BABC714E}" dt="2024-08-02T10:15:06.714" v="1062" actId="14100"/>
          <ac:cxnSpMkLst>
            <pc:docMk/>
            <pc:sldMk cId="3463079810" sldId="257"/>
            <ac:cxnSpMk id="63" creationId="{86B0E3D5-DD0E-197F-5149-C7F856BE9CAD}"/>
          </ac:cxnSpMkLst>
        </pc:cxnChg>
        <pc:cxnChg chg="add mod">
          <ac:chgData name="Uhr, Vinzenz Nathan (STUDENTS)" userId="f4f67b1a-e021-4569-b4a5-fe6b7216375a" providerId="ADAL" clId="{F0C43BF8-74B8-4CC1-9AA5-9712BABC714E}" dt="2024-08-02T10:15:20.712" v="1066" actId="14100"/>
          <ac:cxnSpMkLst>
            <pc:docMk/>
            <pc:sldMk cId="3463079810" sldId="257"/>
            <ac:cxnSpMk id="65" creationId="{0898BB82-2EEF-92C0-F7E5-F05E1A6F99ED}"/>
          </ac:cxnSpMkLst>
        </pc:cxnChg>
        <pc:cxnChg chg="add mod">
          <ac:chgData name="Uhr, Vinzenz Nathan (STUDENTS)" userId="f4f67b1a-e021-4569-b4a5-fe6b7216375a" providerId="ADAL" clId="{F0C43BF8-74B8-4CC1-9AA5-9712BABC714E}" dt="2024-08-02T10:15:35.223" v="1069" actId="1076"/>
          <ac:cxnSpMkLst>
            <pc:docMk/>
            <pc:sldMk cId="3463079810" sldId="257"/>
            <ac:cxnSpMk id="67" creationId="{FF1B4ED0-DC94-A3D2-C57B-753607FB6248}"/>
          </ac:cxnSpMkLst>
        </pc:cxnChg>
        <pc:cxnChg chg="add mod">
          <ac:chgData name="Uhr, Vinzenz Nathan (STUDENTS)" userId="f4f67b1a-e021-4569-b4a5-fe6b7216375a" providerId="ADAL" clId="{F0C43BF8-74B8-4CC1-9AA5-9712BABC714E}" dt="2024-08-02T10:15:48.984" v="1074" actId="14100"/>
          <ac:cxnSpMkLst>
            <pc:docMk/>
            <pc:sldMk cId="3463079810" sldId="257"/>
            <ac:cxnSpMk id="68" creationId="{564FB7F2-4181-2921-9392-2BDF010C3A07}"/>
          </ac:cxnSpMkLst>
        </pc:cxnChg>
        <pc:cxnChg chg="add mod">
          <ac:chgData name="Uhr, Vinzenz Nathan (STUDENTS)" userId="f4f67b1a-e021-4569-b4a5-fe6b7216375a" providerId="ADAL" clId="{F0C43BF8-74B8-4CC1-9AA5-9712BABC714E}" dt="2024-08-02T10:16:18.534" v="1082" actId="1037"/>
          <ac:cxnSpMkLst>
            <pc:docMk/>
            <pc:sldMk cId="3463079810" sldId="257"/>
            <ac:cxnSpMk id="71" creationId="{D285D3E8-647D-E17A-FF35-28B137FB3235}"/>
          </ac:cxnSpMkLst>
        </pc:cxnChg>
        <pc:cxnChg chg="add del mod">
          <ac:chgData name="Uhr, Vinzenz Nathan (STUDENTS)" userId="f4f67b1a-e021-4569-b4a5-fe6b7216375a" providerId="ADAL" clId="{F0C43BF8-74B8-4CC1-9AA5-9712BABC714E}" dt="2024-08-02T10:16:49.247" v="1089" actId="478"/>
          <ac:cxnSpMkLst>
            <pc:docMk/>
            <pc:sldMk cId="3463079810" sldId="257"/>
            <ac:cxnSpMk id="74" creationId="{A49531B1-E9FD-C7BD-B6EB-96D4DCE0D094}"/>
          </ac:cxnSpMkLst>
        </pc:cxnChg>
        <pc:cxnChg chg="add mod">
          <ac:chgData name="Uhr, Vinzenz Nathan (STUDENTS)" userId="f4f67b1a-e021-4569-b4a5-fe6b7216375a" providerId="ADAL" clId="{F0C43BF8-74B8-4CC1-9AA5-9712BABC714E}" dt="2024-08-02T10:17:17.504" v="1092" actId="14100"/>
          <ac:cxnSpMkLst>
            <pc:docMk/>
            <pc:sldMk cId="3463079810" sldId="257"/>
            <ac:cxnSpMk id="80" creationId="{CD7F9888-72A0-A6F3-6347-E149FADC5024}"/>
          </ac:cxnSpMkLst>
        </pc:cxnChg>
        <pc:cxnChg chg="add mod">
          <ac:chgData name="Uhr, Vinzenz Nathan (STUDENTS)" userId="f4f67b1a-e021-4569-b4a5-fe6b7216375a" providerId="ADAL" clId="{F0C43BF8-74B8-4CC1-9AA5-9712BABC714E}" dt="2024-08-02T10:17:27.075" v="1096" actId="14100"/>
          <ac:cxnSpMkLst>
            <pc:docMk/>
            <pc:sldMk cId="3463079810" sldId="257"/>
            <ac:cxnSpMk id="83" creationId="{521EF551-1842-2857-8293-2A53F055B35B}"/>
          </ac:cxnSpMkLst>
        </pc:cxnChg>
        <pc:cxnChg chg="add mod">
          <ac:chgData name="Uhr, Vinzenz Nathan (STUDENTS)" userId="f4f67b1a-e021-4569-b4a5-fe6b7216375a" providerId="ADAL" clId="{F0C43BF8-74B8-4CC1-9AA5-9712BABC714E}" dt="2024-08-02T10:17:34.833" v="1099" actId="14100"/>
          <ac:cxnSpMkLst>
            <pc:docMk/>
            <pc:sldMk cId="3463079810" sldId="257"/>
            <ac:cxnSpMk id="86" creationId="{3C7D92FC-928D-D6BC-23D0-F973CA18C3CD}"/>
          </ac:cxnSpMkLst>
        </pc:cxnChg>
      </pc:sldChg>
      <pc:sldChg chg="addSp delSp modSp new add del mod">
        <pc:chgData name="Uhr, Vinzenz Nathan (STUDENTS)" userId="f4f67b1a-e021-4569-b4a5-fe6b7216375a" providerId="ADAL" clId="{F0C43BF8-74B8-4CC1-9AA5-9712BABC714E}" dt="2024-08-02T10:11:21.953" v="974" actId="20577"/>
        <pc:sldMkLst>
          <pc:docMk/>
          <pc:sldMk cId="3345148521" sldId="258"/>
        </pc:sldMkLst>
        <pc:spChg chg="del">
          <ac:chgData name="Uhr, Vinzenz Nathan (STUDENTS)" userId="f4f67b1a-e021-4569-b4a5-fe6b7216375a" providerId="ADAL" clId="{F0C43BF8-74B8-4CC1-9AA5-9712BABC714E}" dt="2024-08-02T10:02:15.033" v="797" actId="478"/>
          <ac:spMkLst>
            <pc:docMk/>
            <pc:sldMk cId="3345148521" sldId="258"/>
            <ac:spMk id="2" creationId="{7C9ADF4D-9DDD-9A04-AE61-313F3425C576}"/>
          </ac:spMkLst>
        </pc:spChg>
        <pc:spChg chg="del">
          <ac:chgData name="Uhr, Vinzenz Nathan (STUDENTS)" userId="f4f67b1a-e021-4569-b4a5-fe6b7216375a" providerId="ADAL" clId="{F0C43BF8-74B8-4CC1-9AA5-9712BABC714E}" dt="2024-08-02T10:02:15.033" v="797" actId="478"/>
          <ac:spMkLst>
            <pc:docMk/>
            <pc:sldMk cId="3345148521" sldId="258"/>
            <ac:spMk id="3" creationId="{B83345C7-CC30-78D6-50F2-EE8CAAEC74EA}"/>
          </ac:spMkLst>
        </pc:spChg>
        <pc:spChg chg="add del mod">
          <ac:chgData name="Uhr, Vinzenz Nathan (STUDENTS)" userId="f4f67b1a-e021-4569-b4a5-fe6b7216375a" providerId="ADAL" clId="{F0C43BF8-74B8-4CC1-9AA5-9712BABC714E}" dt="2024-08-02T10:08:20.597" v="890" actId="478"/>
          <ac:spMkLst>
            <pc:docMk/>
            <pc:sldMk cId="3345148521" sldId="258"/>
            <ac:spMk id="4" creationId="{D17439DB-3ABD-0A5C-F8DE-13DD8CF2F5C7}"/>
          </ac:spMkLst>
        </pc:spChg>
        <pc:spChg chg="add del mod">
          <ac:chgData name="Uhr, Vinzenz Nathan (STUDENTS)" userId="f4f67b1a-e021-4569-b4a5-fe6b7216375a" providerId="ADAL" clId="{F0C43BF8-74B8-4CC1-9AA5-9712BABC714E}" dt="2024-08-02T10:08:20.597" v="890" actId="478"/>
          <ac:spMkLst>
            <pc:docMk/>
            <pc:sldMk cId="3345148521" sldId="258"/>
            <ac:spMk id="5" creationId="{EFDB912D-EE05-34A8-F774-70CB26464B88}"/>
          </ac:spMkLst>
        </pc:spChg>
        <pc:spChg chg="add del mod">
          <ac:chgData name="Uhr, Vinzenz Nathan (STUDENTS)" userId="f4f67b1a-e021-4569-b4a5-fe6b7216375a" providerId="ADAL" clId="{F0C43BF8-74B8-4CC1-9AA5-9712BABC714E}" dt="2024-08-02T10:08:20.597" v="890" actId="478"/>
          <ac:spMkLst>
            <pc:docMk/>
            <pc:sldMk cId="3345148521" sldId="258"/>
            <ac:spMk id="6" creationId="{D8AA273C-3266-CCC2-B6F3-5D4BBA1F4B93}"/>
          </ac:spMkLst>
        </pc:spChg>
        <pc:spChg chg="add del mod">
          <ac:chgData name="Uhr, Vinzenz Nathan (STUDENTS)" userId="f4f67b1a-e021-4569-b4a5-fe6b7216375a" providerId="ADAL" clId="{F0C43BF8-74B8-4CC1-9AA5-9712BABC714E}" dt="2024-08-02T10:08:20.597" v="890" actId="478"/>
          <ac:spMkLst>
            <pc:docMk/>
            <pc:sldMk cId="3345148521" sldId="258"/>
            <ac:spMk id="7" creationId="{01017ED5-FE4A-EBA8-C229-00A09E9C0D07}"/>
          </ac:spMkLst>
        </pc:spChg>
        <pc:spChg chg="add del mod">
          <ac:chgData name="Uhr, Vinzenz Nathan (STUDENTS)" userId="f4f67b1a-e021-4569-b4a5-fe6b7216375a" providerId="ADAL" clId="{F0C43BF8-74B8-4CC1-9AA5-9712BABC714E}" dt="2024-08-02T10:04:13.497" v="829" actId="478"/>
          <ac:spMkLst>
            <pc:docMk/>
            <pc:sldMk cId="3345148521" sldId="258"/>
            <ac:spMk id="9" creationId="{38B831C3-7986-AC17-8232-D96425DE3CEB}"/>
          </ac:spMkLst>
        </pc:spChg>
        <pc:spChg chg="add del mod">
          <ac:chgData name="Uhr, Vinzenz Nathan (STUDENTS)" userId="f4f67b1a-e021-4569-b4a5-fe6b7216375a" providerId="ADAL" clId="{F0C43BF8-74B8-4CC1-9AA5-9712BABC714E}" dt="2024-08-02T10:04:13.497" v="829" actId="478"/>
          <ac:spMkLst>
            <pc:docMk/>
            <pc:sldMk cId="3345148521" sldId="258"/>
            <ac:spMk id="10" creationId="{E7DA6FEC-FC9B-B665-6099-662E6FEA216C}"/>
          </ac:spMkLst>
        </pc:spChg>
        <pc:spChg chg="add del mod">
          <ac:chgData name="Uhr, Vinzenz Nathan (STUDENTS)" userId="f4f67b1a-e021-4569-b4a5-fe6b7216375a" providerId="ADAL" clId="{F0C43BF8-74B8-4CC1-9AA5-9712BABC714E}" dt="2024-08-02T10:04:13.497" v="829" actId="478"/>
          <ac:spMkLst>
            <pc:docMk/>
            <pc:sldMk cId="3345148521" sldId="258"/>
            <ac:spMk id="11" creationId="{7E050CAC-4CD1-6EEA-B0BE-5431738C897C}"/>
          </ac:spMkLst>
        </pc:spChg>
        <pc:spChg chg="add del mod">
          <ac:chgData name="Uhr, Vinzenz Nathan (STUDENTS)" userId="f4f67b1a-e021-4569-b4a5-fe6b7216375a" providerId="ADAL" clId="{F0C43BF8-74B8-4CC1-9AA5-9712BABC714E}" dt="2024-08-02T10:04:13.497" v="829" actId="478"/>
          <ac:spMkLst>
            <pc:docMk/>
            <pc:sldMk cId="3345148521" sldId="258"/>
            <ac:spMk id="12" creationId="{F157E326-F0D4-C469-36E4-AB49ABEDE958}"/>
          </ac:spMkLst>
        </pc:spChg>
        <pc:spChg chg="add del mod">
          <ac:chgData name="Uhr, Vinzenz Nathan (STUDENTS)" userId="f4f67b1a-e021-4569-b4a5-fe6b7216375a" providerId="ADAL" clId="{F0C43BF8-74B8-4CC1-9AA5-9712BABC714E}" dt="2024-08-02T10:04:13.497" v="829" actId="478"/>
          <ac:spMkLst>
            <pc:docMk/>
            <pc:sldMk cId="3345148521" sldId="258"/>
            <ac:spMk id="13" creationId="{4E8A4CB1-F792-6BD3-C74B-02A7F4D75D28}"/>
          </ac:spMkLst>
        </pc:spChg>
        <pc:spChg chg="add del mod">
          <ac:chgData name="Uhr, Vinzenz Nathan (STUDENTS)" userId="f4f67b1a-e021-4569-b4a5-fe6b7216375a" providerId="ADAL" clId="{F0C43BF8-74B8-4CC1-9AA5-9712BABC714E}" dt="2024-08-02T10:04:13.497" v="829" actId="478"/>
          <ac:spMkLst>
            <pc:docMk/>
            <pc:sldMk cId="3345148521" sldId="258"/>
            <ac:spMk id="14" creationId="{F86ABDA8-6E2A-CB74-53F8-83ACEF8ACD15}"/>
          </ac:spMkLst>
        </pc:spChg>
        <pc:spChg chg="add del mod">
          <ac:chgData name="Uhr, Vinzenz Nathan (STUDENTS)" userId="f4f67b1a-e021-4569-b4a5-fe6b7216375a" providerId="ADAL" clId="{F0C43BF8-74B8-4CC1-9AA5-9712BABC714E}" dt="2024-08-02T10:04:32.273" v="832" actId="478"/>
          <ac:spMkLst>
            <pc:docMk/>
            <pc:sldMk cId="3345148521" sldId="258"/>
            <ac:spMk id="17" creationId="{A9D2A004-66EC-22B6-70DC-1946AA57EFDD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22" creationId="{B8C6E8D9-C95A-2B6A-53F2-F03846848ED1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23" creationId="{10C27AD4-1274-9DCC-2043-024C6675A858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24" creationId="{D4E38F40-433D-6508-489E-1E006836A6E0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25" creationId="{44CA14F6-76D6-0D1E-E571-503F79D9FF3A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28" creationId="{985F6575-1A5B-B015-0299-79B93CBCE419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29" creationId="{C1B0B0F7-8932-0A46-8E6B-FC1E28FE2189}"/>
          </ac:spMkLst>
        </pc:spChg>
        <pc:spChg chg="add mod ord">
          <ac:chgData name="Uhr, Vinzenz Nathan (STUDENTS)" userId="f4f67b1a-e021-4569-b4a5-fe6b7216375a" providerId="ADAL" clId="{F0C43BF8-74B8-4CC1-9AA5-9712BABC714E}" dt="2024-08-02T10:11:21.953" v="974" actId="20577"/>
          <ac:spMkLst>
            <pc:docMk/>
            <pc:sldMk cId="3345148521" sldId="258"/>
            <ac:spMk id="30" creationId="{0615E05A-6D6C-81AB-92C5-6078079DA120}"/>
          </ac:spMkLst>
        </pc:spChg>
        <pc:spChg chg="add mod or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32" creationId="{3FE9767F-713F-B4DD-3975-DF35367DDF8D}"/>
          </ac:spMkLst>
        </pc:spChg>
        <pc:spChg chg="add mod or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33" creationId="{99C66540-D128-87A8-D250-D562C3ED92FA}"/>
          </ac:spMkLst>
        </pc:spChg>
        <pc:spChg chg="add mod">
          <ac:chgData name="Uhr, Vinzenz Nathan (STUDENTS)" userId="f4f67b1a-e021-4569-b4a5-fe6b7216375a" providerId="ADAL" clId="{F0C43BF8-74B8-4CC1-9AA5-9712BABC714E}" dt="2024-08-02T10:08:24.243" v="901" actId="1035"/>
          <ac:spMkLst>
            <pc:docMk/>
            <pc:sldMk cId="3345148521" sldId="258"/>
            <ac:spMk id="36" creationId="{A592E866-BB98-8B0A-06D6-BC50103CF9AC}"/>
          </ac:spMkLst>
        </pc:spChg>
        <pc:picChg chg="add del mod">
          <ac:chgData name="Uhr, Vinzenz Nathan (STUDENTS)" userId="f4f67b1a-e021-4569-b4a5-fe6b7216375a" providerId="ADAL" clId="{F0C43BF8-74B8-4CC1-9AA5-9712BABC714E}" dt="2024-08-02T10:08:20.597" v="890" actId="478"/>
          <ac:picMkLst>
            <pc:docMk/>
            <pc:sldMk cId="3345148521" sldId="258"/>
            <ac:picMk id="8" creationId="{F5B8C9A9-723B-0E2E-F03D-EF42D694A636}"/>
          </ac:picMkLst>
        </pc:picChg>
        <pc:picChg chg="add del mod">
          <ac:chgData name="Uhr, Vinzenz Nathan (STUDENTS)" userId="f4f67b1a-e021-4569-b4a5-fe6b7216375a" providerId="ADAL" clId="{F0C43BF8-74B8-4CC1-9AA5-9712BABC714E}" dt="2024-08-02T10:08:20.597" v="890" actId="478"/>
          <ac:picMkLst>
            <pc:docMk/>
            <pc:sldMk cId="3345148521" sldId="258"/>
            <ac:picMk id="15" creationId="{D8032C7C-B6BD-5DA5-84ED-EF70EC74CEA9}"/>
          </ac:picMkLst>
        </pc:picChg>
        <pc:picChg chg="add del mod">
          <ac:chgData name="Uhr, Vinzenz Nathan (STUDENTS)" userId="f4f67b1a-e021-4569-b4a5-fe6b7216375a" providerId="ADAL" clId="{F0C43BF8-74B8-4CC1-9AA5-9712BABC714E}" dt="2024-08-02T10:08:20.597" v="890" actId="478"/>
          <ac:picMkLst>
            <pc:docMk/>
            <pc:sldMk cId="3345148521" sldId="258"/>
            <ac:picMk id="16" creationId="{49CECC61-0A0B-E03C-61B7-3DF0E09899AA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18" creationId="{3DC5EBE9-A518-CE79-29D6-5535F556394F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19" creationId="{C9E58384-6058-7E2D-0575-380AFB888633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20" creationId="{B1D8DD31-E5A4-9F27-1AAF-7AB29F33BEDB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21" creationId="{92353D29-0082-1F15-FBB7-C4DDA0C85CD5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26" creationId="{BCFF9EC7-485A-253E-835D-9554ACBA2A4A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27" creationId="{474B1413-6810-7C72-0F83-ADF701FBEC34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31" creationId="{5E999E72-4158-5A4B-313B-8130314AD1AA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34" creationId="{1793CF04-652D-7EFC-F082-B61C2E021DF8}"/>
          </ac:picMkLst>
        </pc:picChg>
        <pc:picChg chg="add mod">
          <ac:chgData name="Uhr, Vinzenz Nathan (STUDENTS)" userId="f4f67b1a-e021-4569-b4a5-fe6b7216375a" providerId="ADAL" clId="{F0C43BF8-74B8-4CC1-9AA5-9712BABC714E}" dt="2024-08-02T10:08:24.243" v="901" actId="1035"/>
          <ac:picMkLst>
            <pc:docMk/>
            <pc:sldMk cId="3345148521" sldId="258"/>
            <ac:picMk id="35" creationId="{3C7FAEAB-46B8-6942-C435-9ABB1DDF7BF1}"/>
          </ac:picMkLst>
        </pc:picChg>
      </pc:sldChg>
      <pc:sldChg chg="addSp delSp modSp new del mod">
        <pc:chgData name="Uhr, Vinzenz Nathan (STUDENTS)" userId="f4f67b1a-e021-4569-b4a5-fe6b7216375a" providerId="ADAL" clId="{F0C43BF8-74B8-4CC1-9AA5-9712BABC714E}" dt="2024-08-02T10:21:41.389" v="1129" actId="47"/>
        <pc:sldMkLst>
          <pc:docMk/>
          <pc:sldMk cId="1660178270" sldId="259"/>
        </pc:sldMkLst>
        <pc:spChg chg="del">
          <ac:chgData name="Uhr, Vinzenz Nathan (STUDENTS)" userId="f4f67b1a-e021-4569-b4a5-fe6b7216375a" providerId="ADAL" clId="{F0C43BF8-74B8-4CC1-9AA5-9712BABC714E}" dt="2024-08-02T10:08:42.483" v="903" actId="478"/>
          <ac:spMkLst>
            <pc:docMk/>
            <pc:sldMk cId="1660178270" sldId="259"/>
            <ac:spMk id="2" creationId="{9C39C2BF-0676-962D-3D53-ED5B23F4A82E}"/>
          </ac:spMkLst>
        </pc:spChg>
        <pc:spChg chg="del">
          <ac:chgData name="Uhr, Vinzenz Nathan (STUDENTS)" userId="f4f67b1a-e021-4569-b4a5-fe6b7216375a" providerId="ADAL" clId="{F0C43BF8-74B8-4CC1-9AA5-9712BABC714E}" dt="2024-08-02T10:08:42.483" v="903" actId="478"/>
          <ac:spMkLst>
            <pc:docMk/>
            <pc:sldMk cId="1660178270" sldId="259"/>
            <ac:spMk id="3" creationId="{62D3F863-17D5-C014-D088-DEE3F7601497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4" creationId="{43EA0503-1B5C-34BC-2F8F-5AEED8DFD886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5" creationId="{F3286D51-D73B-E581-B48D-6BA62FBD94D9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6" creationId="{EEA97B4F-7925-1EBA-BFB0-02A094D3CE41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11" creationId="{72338673-DEE6-F5D6-2AD2-4082E8DFE289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12" creationId="{26DBF5EB-CAA2-5A9F-A8A9-6B7159473744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13" creationId="{6C53737D-DA20-E827-BED2-BADAAEBF37B8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14" creationId="{79AB8590-B635-BC48-057C-E2C5F32976C0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17" creationId="{F835A9E6-945E-C308-189D-FF2FC9FF8F0C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18" creationId="{C967E327-E5BD-46F9-6CC7-4739DB7E7097}"/>
          </ac:spMkLst>
        </pc:spChg>
        <pc:spChg chg="add mod">
          <ac:chgData name="Uhr, Vinzenz Nathan (STUDENTS)" userId="f4f67b1a-e021-4569-b4a5-fe6b7216375a" providerId="ADAL" clId="{F0C43BF8-74B8-4CC1-9AA5-9712BABC714E}" dt="2024-08-02T10:08:54.930" v="908" actId="164"/>
          <ac:spMkLst>
            <pc:docMk/>
            <pc:sldMk cId="1660178270" sldId="259"/>
            <ac:spMk id="22" creationId="{20EEEE5D-6935-1E6A-193C-1BCA30396833}"/>
          </ac:spMkLst>
        </pc:spChg>
        <pc:grpChg chg="add mod">
          <ac:chgData name="Uhr, Vinzenz Nathan (STUDENTS)" userId="f4f67b1a-e021-4569-b4a5-fe6b7216375a" providerId="ADAL" clId="{F0C43BF8-74B8-4CC1-9AA5-9712BABC714E}" dt="2024-08-02T10:08:54.930" v="908" actId="164"/>
          <ac:grpSpMkLst>
            <pc:docMk/>
            <pc:sldMk cId="1660178270" sldId="259"/>
            <ac:grpSpMk id="23" creationId="{6C8BC61A-FA3C-CDC7-D88E-1B8BFB387812}"/>
          </ac:grpSpMkLst>
        </pc:grp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7" creationId="{F6C271DA-AEB3-E5E1-D1FE-D54C89C04555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8" creationId="{B435EA35-92A4-ECF4-6549-47AFD988CDC7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9" creationId="{67109476-313F-1940-4BB9-FED86BA8C88F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10" creationId="{9265A68C-11C8-538A-FD7B-14BBC24E0AE8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15" creationId="{70BE8434-A4BA-46DB-3C35-64934FA0995A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16" creationId="{ECAE6905-A564-E1D1-F9CB-5F2C9865705A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19" creationId="{F2F9B1D7-F2C5-F47A-5490-592CB36A6843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20" creationId="{17DBCA42-9854-6BF8-83DC-F7FCA44FA120}"/>
          </ac:picMkLst>
        </pc:picChg>
        <pc:picChg chg="add mod">
          <ac:chgData name="Uhr, Vinzenz Nathan (STUDENTS)" userId="f4f67b1a-e021-4569-b4a5-fe6b7216375a" providerId="ADAL" clId="{F0C43BF8-74B8-4CC1-9AA5-9712BABC714E}" dt="2024-08-02T10:08:54.930" v="908" actId="164"/>
          <ac:picMkLst>
            <pc:docMk/>
            <pc:sldMk cId="1660178270" sldId="259"/>
            <ac:picMk id="21" creationId="{F3100667-F26E-85E6-8BF4-BC551F71CEBB}"/>
          </ac:picMkLst>
        </pc:picChg>
      </pc:sldChg>
      <pc:sldChg chg="addSp delSp modSp new del mod">
        <pc:chgData name="Uhr, Vinzenz Nathan (STUDENTS)" userId="f4f67b1a-e021-4569-b4a5-fe6b7216375a" providerId="ADAL" clId="{F0C43BF8-74B8-4CC1-9AA5-9712BABC714E}" dt="2024-08-02T14:02:41.707" v="2587" actId="47"/>
        <pc:sldMkLst>
          <pc:docMk/>
          <pc:sldMk cId="2683261436" sldId="259"/>
        </pc:sldMkLst>
        <pc:spChg chg="del">
          <ac:chgData name="Uhr, Vinzenz Nathan (STUDENTS)" userId="f4f67b1a-e021-4569-b4a5-fe6b7216375a" providerId="ADAL" clId="{F0C43BF8-74B8-4CC1-9AA5-9712BABC714E}" dt="2024-08-02T12:36:16.006" v="1138" actId="478"/>
          <ac:spMkLst>
            <pc:docMk/>
            <pc:sldMk cId="2683261436" sldId="259"/>
            <ac:spMk id="2" creationId="{F370A972-B07D-F6DB-E85F-B323751E41D1}"/>
          </ac:spMkLst>
        </pc:spChg>
        <pc:spChg chg="del">
          <ac:chgData name="Uhr, Vinzenz Nathan (STUDENTS)" userId="f4f67b1a-e021-4569-b4a5-fe6b7216375a" providerId="ADAL" clId="{F0C43BF8-74B8-4CC1-9AA5-9712BABC714E}" dt="2024-08-02T12:36:13.872" v="1137" actId="478"/>
          <ac:spMkLst>
            <pc:docMk/>
            <pc:sldMk cId="2683261436" sldId="259"/>
            <ac:spMk id="3" creationId="{F7AD37F4-CAB1-6422-0DAC-EB75356C8024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" creationId="{65A50E9A-AE9D-7965-BB09-DD4725038E81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8" creationId="{82B3610D-2F60-BA49-4EC3-658BB1E359BA}"/>
          </ac:spMkLst>
        </pc:spChg>
        <pc:spChg chg="add del mod">
          <ac:chgData name="Uhr, Vinzenz Nathan (STUDENTS)" userId="f4f67b1a-e021-4569-b4a5-fe6b7216375a" providerId="ADAL" clId="{F0C43BF8-74B8-4CC1-9AA5-9712BABC714E}" dt="2024-08-02T12:39:47.860" v="1215" actId="478"/>
          <ac:spMkLst>
            <pc:docMk/>
            <pc:sldMk cId="2683261436" sldId="259"/>
            <ac:spMk id="9" creationId="{6D5F41EC-61C0-4159-6F3C-CF097BF78588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18" creationId="{D465448E-24E3-4EF2-7ADE-E61DCB581184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20" creationId="{A198E0EA-5729-D3D2-04EC-1D3F56A6D17D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21" creationId="{C626F519-CCBB-A07B-BF15-DB09D470570D}"/>
          </ac:spMkLst>
        </pc:spChg>
        <pc:spChg chg="add mod ord">
          <ac:chgData name="Uhr, Vinzenz Nathan (STUDENTS)" userId="f4f67b1a-e021-4569-b4a5-fe6b7216375a" providerId="ADAL" clId="{F0C43BF8-74B8-4CC1-9AA5-9712BABC714E}" dt="2024-08-02T13:13:16.554" v="1947" actId="166"/>
          <ac:spMkLst>
            <pc:docMk/>
            <pc:sldMk cId="2683261436" sldId="259"/>
            <ac:spMk id="23" creationId="{24238642-4FFB-A455-951E-2DAB94CFBFE0}"/>
          </ac:spMkLst>
        </pc:spChg>
        <pc:spChg chg="add mod">
          <ac:chgData name="Uhr, Vinzenz Nathan (STUDENTS)" userId="f4f67b1a-e021-4569-b4a5-fe6b7216375a" providerId="ADAL" clId="{F0C43BF8-74B8-4CC1-9AA5-9712BABC714E}" dt="2024-08-02T13:15:55.473" v="1961" actId="1076"/>
          <ac:spMkLst>
            <pc:docMk/>
            <pc:sldMk cId="2683261436" sldId="259"/>
            <ac:spMk id="64" creationId="{110BFD78-67C0-973F-034E-70031768A1B0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69" creationId="{04B56E50-71DE-94C9-3892-57CD9DA1C054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0" creationId="{65F9CF97-D0BF-388F-248C-CF20AAD22DB5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1" creationId="{7815BD75-3ABD-AB0D-18ED-987727A24628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4" creationId="{0EE860CF-B608-A083-872C-184860EDE877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5" creationId="{CD25F0D1-CA6B-CA75-7F3C-2AFD6D034FD2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6" creationId="{7E984351-6DCE-C03A-BEDB-3406A125ED0B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7" creationId="{990EB1C3-8980-C17D-CE02-EB1AB1A37E2D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8" creationId="{192E6539-A6D9-7A3F-E47D-1CAB80B38357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79" creationId="{D9D7CDD9-F738-9E3A-E7C7-1B95FA3F69A2}"/>
          </ac:spMkLst>
        </pc:spChg>
        <pc:spChg chg="add mod">
          <ac:chgData name="Uhr, Vinzenz Nathan (STUDENTS)" userId="f4f67b1a-e021-4569-b4a5-fe6b7216375a" providerId="ADAL" clId="{F0C43BF8-74B8-4CC1-9AA5-9712BABC714E}" dt="2024-08-02T13:07:11.429" v="1763" actId="1076"/>
          <ac:spMkLst>
            <pc:docMk/>
            <pc:sldMk cId="2683261436" sldId="259"/>
            <ac:spMk id="81" creationId="{06D0F35C-2EAA-D130-C40A-4CFBBE46504A}"/>
          </ac:spMkLst>
        </pc:spChg>
        <pc:spChg chg="add mod">
          <ac:chgData name="Uhr, Vinzenz Nathan (STUDENTS)" userId="f4f67b1a-e021-4569-b4a5-fe6b7216375a" providerId="ADAL" clId="{F0C43BF8-74B8-4CC1-9AA5-9712BABC714E}" dt="2024-08-02T13:15:55.473" v="1961" actId="1076"/>
          <ac:spMkLst>
            <pc:docMk/>
            <pc:sldMk cId="2683261436" sldId="259"/>
            <ac:spMk id="83" creationId="{E5624501-5731-FA7B-0EA7-1BBB3E2AF020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86" creationId="{44646964-DE65-D1C2-8B76-802F1BD79F36}"/>
          </ac:spMkLst>
        </pc:spChg>
        <pc:spChg chg="add mod">
          <ac:chgData name="Uhr, Vinzenz Nathan (STUDENTS)" userId="f4f67b1a-e021-4569-b4a5-fe6b7216375a" providerId="ADAL" clId="{F0C43BF8-74B8-4CC1-9AA5-9712BABC714E}" dt="2024-08-02T13:11:20.365" v="1905" actId="1036"/>
          <ac:spMkLst>
            <pc:docMk/>
            <pc:sldMk cId="2683261436" sldId="259"/>
            <ac:spMk id="87" creationId="{7CE74792-1317-8140-47A9-247AE9DD7DE7}"/>
          </ac:spMkLst>
        </pc:spChg>
        <pc:spChg chg="add mod">
          <ac:chgData name="Uhr, Vinzenz Nathan (STUDENTS)" userId="f4f67b1a-e021-4569-b4a5-fe6b7216375a" providerId="ADAL" clId="{F0C43BF8-74B8-4CC1-9AA5-9712BABC714E}" dt="2024-08-02T13:15:52.040" v="1956" actId="1076"/>
          <ac:spMkLst>
            <pc:docMk/>
            <pc:sldMk cId="2683261436" sldId="259"/>
            <ac:spMk id="89" creationId="{65273B18-358D-FF52-079F-50E3E7705CB9}"/>
          </ac:spMkLst>
        </pc:sp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4" creationId="{930B7B56-8126-705C-38AF-74B6565EE416}"/>
          </ac:picMkLst>
        </pc:picChg>
        <pc:picChg chg="add del mod">
          <ac:chgData name="Uhr, Vinzenz Nathan (STUDENTS)" userId="f4f67b1a-e021-4569-b4a5-fe6b7216375a" providerId="ADAL" clId="{F0C43BF8-74B8-4CC1-9AA5-9712BABC714E}" dt="2024-08-02T12:41:25.243" v="1240" actId="478"/>
          <ac:picMkLst>
            <pc:docMk/>
            <pc:sldMk cId="2683261436" sldId="259"/>
            <ac:picMk id="5" creationId="{13F9DC95-6DB3-41B8-5A19-9DC4EC87CC54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6" creationId="{1354D490-41C3-2EF2-148A-E7CEB0935DC2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10" creationId="{24140EED-8229-9980-1980-54C912DD03CC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11" creationId="{0E577AEA-D4EA-D7A2-B586-D37C21F71269}"/>
          </ac:picMkLst>
        </pc:picChg>
        <pc:picChg chg="add del mod">
          <ac:chgData name="Uhr, Vinzenz Nathan (STUDENTS)" userId="f4f67b1a-e021-4569-b4a5-fe6b7216375a" providerId="ADAL" clId="{F0C43BF8-74B8-4CC1-9AA5-9712BABC714E}" dt="2024-08-02T12:41:15.425" v="1236" actId="478"/>
          <ac:picMkLst>
            <pc:docMk/>
            <pc:sldMk cId="2683261436" sldId="259"/>
            <ac:picMk id="12" creationId="{FF74AC7D-D687-E2F1-4E6C-625EA465A47A}"/>
          </ac:picMkLst>
        </pc:picChg>
        <pc:picChg chg="add mod or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13" creationId="{B18D1DB4-BCC8-E2F8-F004-26543189DE41}"/>
          </ac:picMkLst>
        </pc:picChg>
        <pc:picChg chg="add del mod ord">
          <ac:chgData name="Uhr, Vinzenz Nathan (STUDENTS)" userId="f4f67b1a-e021-4569-b4a5-fe6b7216375a" providerId="ADAL" clId="{F0C43BF8-74B8-4CC1-9AA5-9712BABC714E}" dt="2024-08-02T12:42:55.910" v="1269" actId="478"/>
          <ac:picMkLst>
            <pc:docMk/>
            <pc:sldMk cId="2683261436" sldId="259"/>
            <ac:picMk id="14" creationId="{8EE89105-B2BE-A262-798D-658D28AF5A46}"/>
          </ac:picMkLst>
        </pc:picChg>
        <pc:picChg chg="add del mod">
          <ac:chgData name="Uhr, Vinzenz Nathan (STUDENTS)" userId="f4f67b1a-e021-4569-b4a5-fe6b7216375a" providerId="ADAL" clId="{F0C43BF8-74B8-4CC1-9AA5-9712BABC714E}" dt="2024-08-02T12:42:52.939" v="1268" actId="478"/>
          <ac:picMkLst>
            <pc:docMk/>
            <pc:sldMk cId="2683261436" sldId="259"/>
            <ac:picMk id="15" creationId="{D408D408-A800-81D2-A49D-F99C25CA483A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16" creationId="{A5ECC2D8-33D8-6B79-64D0-42A24B9928BB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17" creationId="{0518A2F7-69FB-ACAF-EBDC-C35141F70E82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19" creationId="{43F07CE8-F80C-241D-371B-7EBC4C4B4E78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22" creationId="{D44ADF49-7DC5-F068-1D23-3208E2E1AEEA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41" creationId="{78D1C67B-990D-5094-4923-814AE3ED6302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42" creationId="{2097CC20-A1F6-C13E-33A9-F04C6F018CD3}"/>
          </ac:picMkLst>
        </pc:picChg>
        <pc:picChg chg="add mod">
          <ac:chgData name="Uhr, Vinzenz Nathan (STUDENTS)" userId="f4f67b1a-e021-4569-b4a5-fe6b7216375a" providerId="ADAL" clId="{F0C43BF8-74B8-4CC1-9AA5-9712BABC714E}" dt="2024-08-02T13:11:20.365" v="1905" actId="1036"/>
          <ac:picMkLst>
            <pc:docMk/>
            <pc:sldMk cId="2683261436" sldId="259"/>
            <ac:picMk id="43" creationId="{9E795E6E-60B8-9943-C350-D06821BCF0D2}"/>
          </ac:picMkLst>
        </pc:picChg>
        <pc:picChg chg="add mod">
          <ac:chgData name="Uhr, Vinzenz Nathan (STUDENTS)" userId="f4f67b1a-e021-4569-b4a5-fe6b7216375a" providerId="ADAL" clId="{F0C43BF8-74B8-4CC1-9AA5-9712BABC714E}" dt="2024-08-02T13:13:13.024" v="1946" actId="1076"/>
          <ac:picMkLst>
            <pc:docMk/>
            <pc:sldMk cId="2683261436" sldId="259"/>
            <ac:picMk id="104" creationId="{5E0D6A07-F91A-44AE-95BF-650584B6E470}"/>
          </ac:picMkLst>
        </pc:pic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24" creationId="{317F5C4C-CDA8-9B49-9BF6-7DA07700F4B3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25" creationId="{5D4DA8DF-79E4-7793-A736-9C32D02F3C5A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27" creationId="{A1A10233-422E-6A5F-5138-331546BF5278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28" creationId="{07B9C3C9-6A0F-82AE-C619-59426FFE497E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30" creationId="{847DB9D1-19C7-2E4A-8B9E-0E496ADECD51}"/>
          </ac:cxnSpMkLst>
        </pc:cxnChg>
        <pc:cxnChg chg="add mod or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31" creationId="{E68F7E0D-4CC9-A916-5ED9-15C1CEC7327F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33" creationId="{23779378-D6BD-D7B2-5AB5-B30451D38CC0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39" creationId="{7E492919-4D6D-E120-1102-24B22CD3DFDD}"/>
          </ac:cxnSpMkLst>
        </pc:cxnChg>
        <pc:cxnChg chg="add del mod">
          <ac:chgData name="Uhr, Vinzenz Nathan (STUDENTS)" userId="f4f67b1a-e021-4569-b4a5-fe6b7216375a" providerId="ADAL" clId="{F0C43BF8-74B8-4CC1-9AA5-9712BABC714E}" dt="2024-08-02T13:09:30.216" v="1846" actId="478"/>
          <ac:cxnSpMkLst>
            <pc:docMk/>
            <pc:sldMk cId="2683261436" sldId="259"/>
            <ac:cxnSpMk id="44" creationId="{11558EF2-299E-6396-439D-65D0B0C25FD5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46" creationId="{3C1DFD44-EDF7-796D-4B67-C095CE532587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49" creationId="{E683F0A8-D4F7-DF11-1901-FB49AB9C047E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53" creationId="{B4CB8293-D17F-FD50-5C77-CC218E169ECF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56" creationId="{7808BB04-C853-ACB5-29BC-2023A2B15D4E}"/>
          </ac:cxnSpMkLst>
        </pc:cxnChg>
        <pc:cxnChg chg="add mod">
          <ac:chgData name="Uhr, Vinzenz Nathan (STUDENTS)" userId="f4f67b1a-e021-4569-b4a5-fe6b7216375a" providerId="ADAL" clId="{F0C43BF8-74B8-4CC1-9AA5-9712BABC714E}" dt="2024-08-02T13:11:20.365" v="1905" actId="1036"/>
          <ac:cxnSpMkLst>
            <pc:docMk/>
            <pc:sldMk cId="2683261436" sldId="259"/>
            <ac:cxnSpMk id="60" creationId="{17225459-02A6-F823-470B-2A185A5D6629}"/>
          </ac:cxnSpMkLst>
        </pc:cxnChg>
        <pc:cxnChg chg="add del mod">
          <ac:chgData name="Uhr, Vinzenz Nathan (STUDENTS)" userId="f4f67b1a-e021-4569-b4a5-fe6b7216375a" providerId="ADAL" clId="{F0C43BF8-74B8-4CC1-9AA5-9712BABC714E}" dt="2024-08-02T13:15:52.639" v="1957" actId="478"/>
          <ac:cxnSpMkLst>
            <pc:docMk/>
            <pc:sldMk cId="2683261436" sldId="259"/>
            <ac:cxnSpMk id="65" creationId="{EF610E2D-C9A7-5117-27D0-20BC26679E0C}"/>
          </ac:cxnSpMkLst>
        </pc:cxnChg>
        <pc:cxnChg chg="add del mod">
          <ac:chgData name="Uhr, Vinzenz Nathan (STUDENTS)" userId="f4f67b1a-e021-4569-b4a5-fe6b7216375a" providerId="ADAL" clId="{F0C43BF8-74B8-4CC1-9AA5-9712BABC714E}" dt="2024-08-02T13:10:19.566" v="1873" actId="478"/>
          <ac:cxnSpMkLst>
            <pc:docMk/>
            <pc:sldMk cId="2683261436" sldId="259"/>
            <ac:cxnSpMk id="90" creationId="{E8924C9B-D3DE-79F6-A62A-1DD21B873061}"/>
          </ac:cxnSpMkLst>
        </pc:cxnChg>
        <pc:cxnChg chg="add del mod">
          <ac:chgData name="Uhr, Vinzenz Nathan (STUDENTS)" userId="f4f67b1a-e021-4569-b4a5-fe6b7216375a" providerId="ADAL" clId="{F0C43BF8-74B8-4CC1-9AA5-9712BABC714E}" dt="2024-08-02T13:15:53.912" v="1959" actId="478"/>
          <ac:cxnSpMkLst>
            <pc:docMk/>
            <pc:sldMk cId="2683261436" sldId="259"/>
            <ac:cxnSpMk id="93" creationId="{D270E6D2-9C2D-6764-CA18-1F6331228459}"/>
          </ac:cxnSpMkLst>
        </pc:cxnChg>
        <pc:cxnChg chg="add del mod">
          <ac:chgData name="Uhr, Vinzenz Nathan (STUDENTS)" userId="f4f67b1a-e021-4569-b4a5-fe6b7216375a" providerId="ADAL" clId="{F0C43BF8-74B8-4CC1-9AA5-9712BABC714E}" dt="2024-08-02T13:15:53.224" v="1958" actId="478"/>
          <ac:cxnSpMkLst>
            <pc:docMk/>
            <pc:sldMk cId="2683261436" sldId="259"/>
            <ac:cxnSpMk id="99" creationId="{773C82F5-7858-A5E0-A0B1-4D38226A8352}"/>
          </ac:cxnSpMkLst>
        </pc:cxnChg>
      </pc:sldChg>
      <pc:sldChg chg="modSp add del mod">
        <pc:chgData name="Uhr, Vinzenz Nathan (STUDENTS)" userId="f4f67b1a-e021-4569-b4a5-fe6b7216375a" providerId="ADAL" clId="{F0C43BF8-74B8-4CC1-9AA5-9712BABC714E}" dt="2024-08-02T10:11:17.269" v="961" actId="47"/>
        <pc:sldMkLst>
          <pc:docMk/>
          <pc:sldMk cId="205479559" sldId="260"/>
        </pc:sldMkLst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9" creationId="{9FAEDA6F-A7C0-555A-5C43-43483116B251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0" creationId="{64203028-B3A8-6206-3704-016FBD7F1283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1" creationId="{8EC5A3B0-5713-719A-FE98-B04258061703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2" creationId="{CABDED0F-7F63-F25A-D5EE-0A7AFCA4067D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3" creationId="{84DDBAD6-C7B4-DEF3-D1C2-366538732E5E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4" creationId="{883BB80D-5447-8552-7099-AEBA9B867619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5" creationId="{9CEC8A38-ED92-9665-414A-E3A94490859B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18" creationId="{9B3B9B30-732A-D512-4059-1657A9176F8F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21" creationId="{B5DB6B4B-43ED-9780-E365-E3708C27B3F3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22" creationId="{FE3522DD-B9F8-729B-4A9C-CDE57E2B6238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28" creationId="{61B7DB98-CF07-3717-180B-48C2D92B9A82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29" creationId="{42FA9742-1D3B-7FBB-358C-0290C735F841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30" creationId="{41F41362-A6FC-23DE-2B16-C160D142D25D}"/>
          </ac:spMkLst>
        </pc:spChg>
        <pc:spChg chg="mod">
          <ac:chgData name="Uhr, Vinzenz Nathan (STUDENTS)" userId="f4f67b1a-e021-4569-b4a5-fe6b7216375a" providerId="ADAL" clId="{F0C43BF8-74B8-4CC1-9AA5-9712BABC714E}" dt="2024-08-02T10:10:20.023" v="958" actId="1036"/>
          <ac:spMkLst>
            <pc:docMk/>
            <pc:sldMk cId="205479559" sldId="260"/>
            <ac:spMk id="34" creationId="{C24D5C82-1076-F42B-2BE2-FE0B1ECD2DD1}"/>
          </ac:spMkLst>
        </pc:sp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4" creationId="{487AE254-69BE-A20B-C028-0562FC307B48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6" creationId="{E16E20D4-B312-BDF2-37DB-50EB14A3B1A9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7" creationId="{52467415-7642-2BF4-92F1-B3AEDAC9B089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8" creationId="{18366EB1-A87B-33DE-4BDE-A02FB6929969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26" creationId="{15FFC40E-3444-64C9-3C9A-2E2D44A08ADB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27" creationId="{40E8EDAC-72CC-5AB6-84CE-70A5E9F05487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32" creationId="{3C08FE13-06E8-343D-FD6E-DE3497DEE507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33" creationId="{697003D5-78D2-6B11-3BC6-AFC2A81EE2B9}"/>
          </ac:picMkLst>
        </pc:picChg>
        <pc:picChg chg="mod">
          <ac:chgData name="Uhr, Vinzenz Nathan (STUDENTS)" userId="f4f67b1a-e021-4569-b4a5-fe6b7216375a" providerId="ADAL" clId="{F0C43BF8-74B8-4CC1-9AA5-9712BABC714E}" dt="2024-08-02T10:10:20.023" v="958" actId="1036"/>
          <ac:picMkLst>
            <pc:docMk/>
            <pc:sldMk cId="205479559" sldId="260"/>
            <ac:picMk id="35" creationId="{16110F66-D10F-7116-45C0-EEF419145D56}"/>
          </ac:picMkLst>
        </pc:picChg>
      </pc:sldChg>
      <pc:sldChg chg="addSp delSp modSp add mod">
        <pc:chgData name="Uhr, Vinzenz Nathan (STUDENTS)" userId="f4f67b1a-e021-4569-b4a5-fe6b7216375a" providerId="ADAL" clId="{F0C43BF8-74B8-4CC1-9AA5-9712BABC714E}" dt="2024-08-06T07:26:09.671" v="2720" actId="21"/>
        <pc:sldMkLst>
          <pc:docMk/>
          <pc:sldMk cId="1669145955" sldId="260"/>
        </pc:sldMkLst>
        <pc:spChg chg="add mod">
          <ac:chgData name="Uhr, Vinzenz Nathan (STUDENTS)" userId="f4f67b1a-e021-4569-b4a5-fe6b7216375a" providerId="ADAL" clId="{F0C43BF8-74B8-4CC1-9AA5-9712BABC714E}" dt="2024-08-02T13:16:52.206" v="1970"/>
          <ac:spMkLst>
            <pc:docMk/>
            <pc:sldMk cId="1669145955" sldId="260"/>
            <ac:spMk id="5" creationId="{47365CEA-3D92-46C8-F65A-FB9E9493EB9F}"/>
          </ac:spMkLst>
        </pc:spChg>
        <pc:spChg chg="mod">
          <ac:chgData name="Uhr, Vinzenz Nathan (STUDENTS)" userId="f4f67b1a-e021-4569-b4a5-fe6b7216375a" providerId="ADAL" clId="{F0C43BF8-74B8-4CC1-9AA5-9712BABC714E}" dt="2024-08-02T13:59:23.456" v="2559" actId="1036"/>
          <ac:spMkLst>
            <pc:docMk/>
            <pc:sldMk cId="1669145955" sldId="260"/>
            <ac:spMk id="7" creationId="{65A50E9A-AE9D-7965-BB09-DD4725038E81}"/>
          </ac:spMkLst>
        </pc:spChg>
        <pc:spChg chg="mod">
          <ac:chgData name="Uhr, Vinzenz Nathan (STUDENTS)" userId="f4f67b1a-e021-4569-b4a5-fe6b7216375a" providerId="ADAL" clId="{F0C43BF8-74B8-4CC1-9AA5-9712BABC714E}" dt="2024-08-02T13:59:23.456" v="2559" actId="1036"/>
          <ac:spMkLst>
            <pc:docMk/>
            <pc:sldMk cId="1669145955" sldId="260"/>
            <ac:spMk id="8" creationId="{82B3610D-2F60-BA49-4EC3-658BB1E359BA}"/>
          </ac:spMkLst>
        </pc:spChg>
        <pc:spChg chg="add mod">
          <ac:chgData name="Uhr, Vinzenz Nathan (STUDENTS)" userId="f4f67b1a-e021-4569-b4a5-fe6b7216375a" providerId="ADAL" clId="{F0C43BF8-74B8-4CC1-9AA5-9712BABC714E}" dt="2024-08-02T13:58:44.833" v="2543" actId="20577"/>
          <ac:spMkLst>
            <pc:docMk/>
            <pc:sldMk cId="1669145955" sldId="260"/>
            <ac:spMk id="12" creationId="{2E9D295E-CB9B-4488-C4BB-C7F08C1CC5E1}"/>
          </ac:spMkLst>
        </pc:spChg>
        <pc:spChg chg="add mod ord">
          <ac:chgData name="Uhr, Vinzenz Nathan (STUDENTS)" userId="f4f67b1a-e021-4569-b4a5-fe6b7216375a" providerId="ADAL" clId="{F0C43BF8-74B8-4CC1-9AA5-9712BABC714E}" dt="2024-08-02T13:39:52.634" v="2232" actId="1035"/>
          <ac:spMkLst>
            <pc:docMk/>
            <pc:sldMk cId="1669145955" sldId="260"/>
            <ac:spMk id="15" creationId="{8CABF222-5D79-A764-73FD-2D5AEDA89402}"/>
          </ac:spMkLst>
        </pc:spChg>
        <pc:spChg chg="mod">
          <ac:chgData name="Uhr, Vinzenz Nathan (STUDENTS)" userId="f4f67b1a-e021-4569-b4a5-fe6b7216375a" providerId="ADAL" clId="{F0C43BF8-74B8-4CC1-9AA5-9712BABC714E}" dt="2024-08-02T14:02:06.882" v="2583" actId="20577"/>
          <ac:spMkLst>
            <pc:docMk/>
            <pc:sldMk cId="1669145955" sldId="260"/>
            <ac:spMk id="18" creationId="{D465448E-24E3-4EF2-7ADE-E61DCB581184}"/>
          </ac:spMkLst>
        </pc:spChg>
        <pc:spChg chg="mod">
          <ac:chgData name="Uhr, Vinzenz Nathan (STUDENTS)" userId="f4f67b1a-e021-4569-b4a5-fe6b7216375a" providerId="ADAL" clId="{F0C43BF8-74B8-4CC1-9AA5-9712BABC714E}" dt="2024-08-02T14:02:09.342" v="2585" actId="20577"/>
          <ac:spMkLst>
            <pc:docMk/>
            <pc:sldMk cId="1669145955" sldId="260"/>
            <ac:spMk id="20" creationId="{A198E0EA-5729-D3D2-04EC-1D3F56A6D17D}"/>
          </ac:spMkLst>
        </pc:spChg>
        <pc:spChg chg="mod">
          <ac:chgData name="Uhr, Vinzenz Nathan (STUDENTS)" userId="f4f67b1a-e021-4569-b4a5-fe6b7216375a" providerId="ADAL" clId="{F0C43BF8-74B8-4CC1-9AA5-9712BABC714E}" dt="2024-08-02T13:59:43.607" v="2566" actId="1035"/>
          <ac:spMkLst>
            <pc:docMk/>
            <pc:sldMk cId="1669145955" sldId="260"/>
            <ac:spMk id="21" creationId="{C626F519-CCBB-A07B-BF15-DB09D470570D}"/>
          </ac:spMkLst>
        </pc:spChg>
        <pc:spChg chg="del mod">
          <ac:chgData name="Uhr, Vinzenz Nathan (STUDENTS)" userId="f4f67b1a-e021-4569-b4a5-fe6b7216375a" providerId="ADAL" clId="{F0C43BF8-74B8-4CC1-9AA5-9712BABC714E}" dt="2024-08-02T13:18:42.075" v="1993" actId="478"/>
          <ac:spMkLst>
            <pc:docMk/>
            <pc:sldMk cId="1669145955" sldId="260"/>
            <ac:spMk id="23" creationId="{24238642-4FFB-A455-951E-2DAB94CFBFE0}"/>
          </ac:spMkLst>
        </pc:spChg>
        <pc:spChg chg="add mod">
          <ac:chgData name="Uhr, Vinzenz Nathan (STUDENTS)" userId="f4f67b1a-e021-4569-b4a5-fe6b7216375a" providerId="ADAL" clId="{F0C43BF8-74B8-4CC1-9AA5-9712BABC714E}" dt="2024-08-02T13:22:20.416" v="2056" actId="1076"/>
          <ac:spMkLst>
            <pc:docMk/>
            <pc:sldMk cId="1669145955" sldId="260"/>
            <ac:spMk id="57" creationId="{F02A4B0F-D804-E406-F70B-C2028F9960F6}"/>
          </ac:spMkLst>
        </pc:spChg>
        <pc:spChg chg="add mod ord">
          <ac:chgData name="Uhr, Vinzenz Nathan (STUDENTS)" userId="f4f67b1a-e021-4569-b4a5-fe6b7216375a" providerId="ADAL" clId="{F0C43BF8-74B8-4CC1-9AA5-9712BABC714E}" dt="2024-08-02T13:59:43.607" v="2566" actId="1035"/>
          <ac:spMkLst>
            <pc:docMk/>
            <pc:sldMk cId="1669145955" sldId="260"/>
            <ac:spMk id="59" creationId="{331E3E85-FFE3-0F97-5919-25C67753602E}"/>
          </ac:spMkLst>
        </pc:spChg>
        <pc:spChg chg="add mod">
          <ac:chgData name="Uhr, Vinzenz Nathan (STUDENTS)" userId="f4f67b1a-e021-4569-b4a5-fe6b7216375a" providerId="ADAL" clId="{F0C43BF8-74B8-4CC1-9AA5-9712BABC714E}" dt="2024-08-02T13:59:43.607" v="2566" actId="1035"/>
          <ac:spMkLst>
            <pc:docMk/>
            <pc:sldMk cId="1669145955" sldId="260"/>
            <ac:spMk id="61" creationId="{00401F68-58BC-EC25-B6CF-DF7BF21DC1E7}"/>
          </ac:spMkLst>
        </pc:spChg>
        <pc:spChg chg="mod">
          <ac:chgData name="Uhr, Vinzenz Nathan (STUDENTS)" userId="f4f67b1a-e021-4569-b4a5-fe6b7216375a" providerId="ADAL" clId="{F0C43BF8-74B8-4CC1-9AA5-9712BABC714E}" dt="2024-08-02T13:39:52.634" v="2232" actId="1035"/>
          <ac:spMkLst>
            <pc:docMk/>
            <pc:sldMk cId="1669145955" sldId="260"/>
            <ac:spMk id="64" creationId="{110BFD78-67C0-973F-034E-70031768A1B0}"/>
          </ac:spMkLst>
        </pc:spChg>
        <pc:spChg chg="mod">
          <ac:chgData name="Uhr, Vinzenz Nathan (STUDENTS)" userId="f4f67b1a-e021-4569-b4a5-fe6b7216375a" providerId="ADAL" clId="{F0C43BF8-74B8-4CC1-9AA5-9712BABC714E}" dt="2024-08-02T13:59:43.607" v="2566" actId="1035"/>
          <ac:spMkLst>
            <pc:docMk/>
            <pc:sldMk cId="1669145955" sldId="260"/>
            <ac:spMk id="69" creationId="{04B56E50-71DE-94C9-3892-57CD9DA1C054}"/>
          </ac:spMkLst>
        </pc:spChg>
        <pc:spChg chg="mod">
          <ac:chgData name="Uhr, Vinzenz Nathan (STUDENTS)" userId="f4f67b1a-e021-4569-b4a5-fe6b7216375a" providerId="ADAL" clId="{F0C43BF8-74B8-4CC1-9AA5-9712BABC714E}" dt="2024-08-02T13:59:23.456" v="2559" actId="1036"/>
          <ac:spMkLst>
            <pc:docMk/>
            <pc:sldMk cId="1669145955" sldId="260"/>
            <ac:spMk id="70" creationId="{65F9CF97-D0BF-388F-248C-CF20AAD22DB5}"/>
          </ac:spMkLst>
        </pc:spChg>
        <pc:spChg chg="mod">
          <ac:chgData name="Uhr, Vinzenz Nathan (STUDENTS)" userId="f4f67b1a-e021-4569-b4a5-fe6b7216375a" providerId="ADAL" clId="{F0C43BF8-74B8-4CC1-9AA5-9712BABC714E}" dt="2024-08-02T13:59:43.607" v="2566" actId="1035"/>
          <ac:spMkLst>
            <pc:docMk/>
            <pc:sldMk cId="1669145955" sldId="260"/>
            <ac:spMk id="71" creationId="{7815BD75-3ABD-AB0D-18ED-987727A24628}"/>
          </ac:spMkLst>
        </pc:spChg>
        <pc:spChg chg="mod">
          <ac:chgData name="Uhr, Vinzenz Nathan (STUDENTS)" userId="f4f67b1a-e021-4569-b4a5-fe6b7216375a" providerId="ADAL" clId="{F0C43BF8-74B8-4CC1-9AA5-9712BABC714E}" dt="2024-08-02T13:59:23.456" v="2559" actId="1036"/>
          <ac:spMkLst>
            <pc:docMk/>
            <pc:sldMk cId="1669145955" sldId="260"/>
            <ac:spMk id="74" creationId="{0EE860CF-B608-A083-872C-184860EDE877}"/>
          </ac:spMkLst>
        </pc:spChg>
        <pc:spChg chg="del mod">
          <ac:chgData name="Uhr, Vinzenz Nathan (STUDENTS)" userId="f4f67b1a-e021-4569-b4a5-fe6b7216375a" providerId="ADAL" clId="{F0C43BF8-74B8-4CC1-9AA5-9712BABC714E}" dt="2024-08-02T13:57:35.917" v="2508" actId="478"/>
          <ac:spMkLst>
            <pc:docMk/>
            <pc:sldMk cId="1669145955" sldId="260"/>
            <ac:spMk id="75" creationId="{CD25F0D1-CA6B-CA75-7F3C-2AFD6D034FD2}"/>
          </ac:spMkLst>
        </pc:spChg>
        <pc:spChg chg="del mod">
          <ac:chgData name="Uhr, Vinzenz Nathan (STUDENTS)" userId="f4f67b1a-e021-4569-b4a5-fe6b7216375a" providerId="ADAL" clId="{F0C43BF8-74B8-4CC1-9AA5-9712BABC714E}" dt="2024-08-02T13:57:12.349" v="2501" actId="478"/>
          <ac:spMkLst>
            <pc:docMk/>
            <pc:sldMk cId="1669145955" sldId="260"/>
            <ac:spMk id="76" creationId="{7E984351-6DCE-C03A-BEDB-3406A125ED0B}"/>
          </ac:spMkLst>
        </pc:spChg>
        <pc:spChg chg="del mod">
          <ac:chgData name="Uhr, Vinzenz Nathan (STUDENTS)" userId="f4f67b1a-e021-4569-b4a5-fe6b7216375a" providerId="ADAL" clId="{F0C43BF8-74B8-4CC1-9AA5-9712BABC714E}" dt="2024-08-02T14:00:11.932" v="2571" actId="478"/>
          <ac:spMkLst>
            <pc:docMk/>
            <pc:sldMk cId="1669145955" sldId="260"/>
            <ac:spMk id="77" creationId="{990EB1C3-8980-C17D-CE02-EB1AB1A37E2D}"/>
          </ac:spMkLst>
        </pc:spChg>
        <pc:spChg chg="del">
          <ac:chgData name="Uhr, Vinzenz Nathan (STUDENTS)" userId="f4f67b1a-e021-4569-b4a5-fe6b7216375a" providerId="ADAL" clId="{F0C43BF8-74B8-4CC1-9AA5-9712BABC714E}" dt="2024-08-02T13:18:43.695" v="1994" actId="478"/>
          <ac:spMkLst>
            <pc:docMk/>
            <pc:sldMk cId="1669145955" sldId="260"/>
            <ac:spMk id="78" creationId="{192E6539-A6D9-7A3F-E47D-1CAB80B38357}"/>
          </ac:spMkLst>
        </pc:spChg>
        <pc:spChg chg="del mod">
          <ac:chgData name="Uhr, Vinzenz Nathan (STUDENTS)" userId="f4f67b1a-e021-4569-b4a5-fe6b7216375a" providerId="ADAL" clId="{F0C43BF8-74B8-4CC1-9AA5-9712BABC714E}" dt="2024-08-02T13:18:42.075" v="1993" actId="478"/>
          <ac:spMkLst>
            <pc:docMk/>
            <pc:sldMk cId="1669145955" sldId="260"/>
            <ac:spMk id="79" creationId="{D9D7CDD9-F738-9E3A-E7C7-1B95FA3F69A2}"/>
          </ac:spMkLst>
        </pc:spChg>
        <pc:spChg chg="add del mod">
          <ac:chgData name="Uhr, Vinzenz Nathan (STUDENTS)" userId="f4f67b1a-e021-4569-b4a5-fe6b7216375a" providerId="ADAL" clId="{F0C43BF8-74B8-4CC1-9AA5-9712BABC714E}" dt="2024-08-02T13:53:01.616" v="2444" actId="20577"/>
          <ac:spMkLst>
            <pc:docMk/>
            <pc:sldMk cId="1669145955" sldId="260"/>
            <ac:spMk id="83" creationId="{E5624501-5731-FA7B-0EA7-1BBB3E2AF020}"/>
          </ac:spMkLst>
        </pc:spChg>
        <pc:spChg chg="add mod">
          <ac:chgData name="Uhr, Vinzenz Nathan (STUDENTS)" userId="f4f67b1a-e021-4569-b4a5-fe6b7216375a" providerId="ADAL" clId="{F0C43BF8-74B8-4CC1-9AA5-9712BABC714E}" dt="2024-08-02T14:00:55.807" v="2579" actId="1076"/>
          <ac:spMkLst>
            <pc:docMk/>
            <pc:sldMk cId="1669145955" sldId="260"/>
            <ac:spMk id="84" creationId="{340542EE-962C-34A2-97EB-336C55D8DB54}"/>
          </ac:spMkLst>
        </pc:spChg>
        <pc:spChg chg="del mod">
          <ac:chgData name="Uhr, Vinzenz Nathan (STUDENTS)" userId="f4f67b1a-e021-4569-b4a5-fe6b7216375a" providerId="ADAL" clId="{F0C43BF8-74B8-4CC1-9AA5-9712BABC714E}" dt="2024-08-02T13:21:59.760" v="2051" actId="478"/>
          <ac:spMkLst>
            <pc:docMk/>
            <pc:sldMk cId="1669145955" sldId="260"/>
            <ac:spMk id="86" creationId="{44646964-DE65-D1C2-8B76-802F1BD79F36}"/>
          </ac:spMkLst>
        </pc:spChg>
        <pc:spChg chg="mod">
          <ac:chgData name="Uhr, Vinzenz Nathan (STUDENTS)" userId="f4f67b1a-e021-4569-b4a5-fe6b7216375a" providerId="ADAL" clId="{F0C43BF8-74B8-4CC1-9AA5-9712BABC714E}" dt="2024-08-02T13:39:52.634" v="2232" actId="1035"/>
          <ac:spMkLst>
            <pc:docMk/>
            <pc:sldMk cId="1669145955" sldId="260"/>
            <ac:spMk id="87" creationId="{7CE74792-1317-8140-47A9-247AE9DD7DE7}"/>
          </ac:spMkLst>
        </pc:spChg>
        <pc:spChg chg="mod">
          <ac:chgData name="Uhr, Vinzenz Nathan (STUDENTS)" userId="f4f67b1a-e021-4569-b4a5-fe6b7216375a" providerId="ADAL" clId="{F0C43BF8-74B8-4CC1-9AA5-9712BABC714E}" dt="2024-08-02T14:02:15.151" v="2586" actId="20577"/>
          <ac:spMkLst>
            <pc:docMk/>
            <pc:sldMk cId="1669145955" sldId="260"/>
            <ac:spMk id="89" creationId="{65273B18-358D-FF52-079F-50E3E7705CB9}"/>
          </ac:spMkLst>
        </pc:spChg>
        <pc:spChg chg="add del mod">
          <ac:chgData name="Uhr, Vinzenz Nathan (STUDENTS)" userId="f4f67b1a-e021-4569-b4a5-fe6b7216375a" providerId="ADAL" clId="{F0C43BF8-74B8-4CC1-9AA5-9712BABC714E}" dt="2024-08-02T13:53:34.301" v="2466" actId="478"/>
          <ac:spMkLst>
            <pc:docMk/>
            <pc:sldMk cId="1669145955" sldId="260"/>
            <ac:spMk id="95" creationId="{68A58FDC-264A-F00A-EA1F-823724E5C051}"/>
          </ac:spMkLst>
        </pc:spChg>
        <pc:spChg chg="add mod">
          <ac:chgData name="Uhr, Vinzenz Nathan (STUDENTS)" userId="f4f67b1a-e021-4569-b4a5-fe6b7216375a" providerId="ADAL" clId="{F0C43BF8-74B8-4CC1-9AA5-9712BABC714E}" dt="2024-08-02T14:00:55.807" v="2579" actId="1076"/>
          <ac:spMkLst>
            <pc:docMk/>
            <pc:sldMk cId="1669145955" sldId="260"/>
            <ac:spMk id="136" creationId="{666A0425-99DF-F15B-B070-A5BFBD606227}"/>
          </ac:spMkLst>
        </pc:spChg>
        <pc:spChg chg="add mod">
          <ac:chgData name="Uhr, Vinzenz Nathan (STUDENTS)" userId="f4f67b1a-e021-4569-b4a5-fe6b7216375a" providerId="ADAL" clId="{F0C43BF8-74B8-4CC1-9AA5-9712BABC714E}" dt="2024-08-02T14:00:55.807" v="2579" actId="1076"/>
          <ac:spMkLst>
            <pc:docMk/>
            <pc:sldMk cId="1669145955" sldId="260"/>
            <ac:spMk id="137" creationId="{24501C7C-9D6E-F21D-8548-013A18D83831}"/>
          </ac:spMkLst>
        </pc:spChg>
        <pc:spChg chg="add mod">
          <ac:chgData name="Uhr, Vinzenz Nathan (STUDENTS)" userId="f4f67b1a-e021-4569-b4a5-fe6b7216375a" providerId="ADAL" clId="{F0C43BF8-74B8-4CC1-9AA5-9712BABC714E}" dt="2024-08-02T14:00:55.807" v="2579" actId="1076"/>
          <ac:spMkLst>
            <pc:docMk/>
            <pc:sldMk cId="1669145955" sldId="260"/>
            <ac:spMk id="143" creationId="{0FC43E2D-8A5E-D653-861F-B34ED023B949}"/>
          </ac:spMkLst>
        </pc:spChg>
        <pc:spChg chg="add mod">
          <ac:chgData name="Uhr, Vinzenz Nathan (STUDENTS)" userId="f4f67b1a-e021-4569-b4a5-fe6b7216375a" providerId="ADAL" clId="{F0C43BF8-74B8-4CC1-9AA5-9712BABC714E}" dt="2024-08-02T13:59:23.456" v="2559" actId="1036"/>
          <ac:spMkLst>
            <pc:docMk/>
            <pc:sldMk cId="1669145955" sldId="260"/>
            <ac:spMk id="144" creationId="{52306674-A916-3E79-8DB7-0B2A198C21A8}"/>
          </ac:spMkLst>
        </pc:spChg>
        <pc:spChg chg="add mod">
          <ac:chgData name="Uhr, Vinzenz Nathan (STUDENTS)" userId="f4f67b1a-e021-4569-b4a5-fe6b7216375a" providerId="ADAL" clId="{F0C43BF8-74B8-4CC1-9AA5-9712BABC714E}" dt="2024-08-03T11:11:24.451" v="2652" actId="1038"/>
          <ac:spMkLst>
            <pc:docMk/>
            <pc:sldMk cId="1669145955" sldId="260"/>
            <ac:spMk id="148" creationId="{B7C19058-63BF-47DF-AE16-D327B47DB9E3}"/>
          </ac:spMkLst>
        </pc:spChg>
        <pc:picChg chg="add mod">
          <ac:chgData name="Uhr, Vinzenz Nathan (STUDENTS)" userId="f4f67b1a-e021-4569-b4a5-fe6b7216375a" providerId="ADAL" clId="{F0C43BF8-74B8-4CC1-9AA5-9712BABC714E}" dt="2024-08-02T13:16:52.206" v="1970"/>
          <ac:picMkLst>
            <pc:docMk/>
            <pc:sldMk cId="1669145955" sldId="260"/>
            <ac:picMk id="2" creationId="{041D8050-89E3-19AB-21E1-0B3A07A9BEF6}"/>
          </ac:picMkLst>
        </pc:picChg>
        <pc:picChg chg="add del mod">
          <ac:chgData name="Uhr, Vinzenz Nathan (STUDENTS)" userId="f4f67b1a-e021-4569-b4a5-fe6b7216375a" providerId="ADAL" clId="{F0C43BF8-74B8-4CC1-9AA5-9712BABC714E}" dt="2024-08-06T07:26:09.671" v="2720" actId="21"/>
          <ac:picMkLst>
            <pc:docMk/>
            <pc:sldMk cId="1669145955" sldId="260"/>
            <ac:picMk id="2" creationId="{70DE04CB-065A-1A22-DE5F-0BB8667FDC32}"/>
          </ac:picMkLst>
        </pc:picChg>
        <pc:picChg chg="add mod">
          <ac:chgData name="Uhr, Vinzenz Nathan (STUDENTS)" userId="f4f67b1a-e021-4569-b4a5-fe6b7216375a" providerId="ADAL" clId="{F0C43BF8-74B8-4CC1-9AA5-9712BABC714E}" dt="2024-08-02T13:16:52.206" v="1970"/>
          <ac:picMkLst>
            <pc:docMk/>
            <pc:sldMk cId="1669145955" sldId="260"/>
            <ac:picMk id="3" creationId="{1BBA2D1C-33CA-EBD5-8E8C-09B743FD5513}"/>
          </ac:picMkLst>
        </pc:picChg>
        <pc:picChg chg="add del mod">
          <ac:chgData name="Uhr, Vinzenz Nathan (STUDENTS)" userId="f4f67b1a-e021-4569-b4a5-fe6b7216375a" providerId="ADAL" clId="{F0C43BF8-74B8-4CC1-9AA5-9712BABC714E}" dt="2024-08-06T07:26:09.671" v="2720" actId="21"/>
          <ac:picMkLst>
            <pc:docMk/>
            <pc:sldMk cId="1669145955" sldId="260"/>
            <ac:picMk id="3" creationId="{DBD8B325-66C7-B8D0-E079-DEF5D89EB9D6}"/>
          </ac:picMkLst>
        </pc:picChg>
        <pc:picChg chg="mod">
          <ac:chgData name="Uhr, Vinzenz Nathan (STUDENTS)" userId="f4f67b1a-e021-4569-b4a5-fe6b7216375a" providerId="ADAL" clId="{F0C43BF8-74B8-4CC1-9AA5-9712BABC714E}" dt="2024-08-02T13:19:05.874" v="1996" actId="1076"/>
          <ac:picMkLst>
            <pc:docMk/>
            <pc:sldMk cId="1669145955" sldId="260"/>
            <ac:picMk id="4" creationId="{930B7B56-8126-705C-38AF-74B6565EE416}"/>
          </ac:picMkLst>
        </pc:picChg>
        <pc:picChg chg="mod">
          <ac:chgData name="Uhr, Vinzenz Nathan (STUDENTS)" userId="f4f67b1a-e021-4569-b4a5-fe6b7216375a" providerId="ADAL" clId="{F0C43BF8-74B8-4CC1-9AA5-9712BABC714E}" dt="2024-08-02T13:59:23.456" v="2559" actId="1036"/>
          <ac:picMkLst>
            <pc:docMk/>
            <pc:sldMk cId="1669145955" sldId="260"/>
            <ac:picMk id="6" creationId="{1354D490-41C3-2EF2-148A-E7CEB0935DC2}"/>
          </ac:picMkLst>
        </pc:picChg>
        <pc:picChg chg="add mod ord">
          <ac:chgData name="Uhr, Vinzenz Nathan (STUDENTS)" userId="f4f67b1a-e021-4569-b4a5-fe6b7216375a" providerId="ADAL" clId="{F0C43BF8-74B8-4CC1-9AA5-9712BABC714E}" dt="2024-08-02T13:39:52.634" v="2232" actId="1035"/>
          <ac:picMkLst>
            <pc:docMk/>
            <pc:sldMk cId="1669145955" sldId="260"/>
            <ac:picMk id="9" creationId="{ECE469EE-7265-DA51-8343-D4F46DEC1E4D}"/>
          </ac:picMkLst>
        </pc:picChg>
        <pc:picChg chg="mod">
          <ac:chgData name="Uhr, Vinzenz Nathan (STUDENTS)" userId="f4f67b1a-e021-4569-b4a5-fe6b7216375a" providerId="ADAL" clId="{F0C43BF8-74B8-4CC1-9AA5-9712BABC714E}" dt="2024-08-02T13:59:43.607" v="2566" actId="1035"/>
          <ac:picMkLst>
            <pc:docMk/>
            <pc:sldMk cId="1669145955" sldId="260"/>
            <ac:picMk id="10" creationId="{24140EED-8229-9980-1980-54C912DD03CC}"/>
          </ac:picMkLst>
        </pc:picChg>
        <pc:picChg chg="mod">
          <ac:chgData name="Uhr, Vinzenz Nathan (STUDENTS)" userId="f4f67b1a-e021-4569-b4a5-fe6b7216375a" providerId="ADAL" clId="{F0C43BF8-74B8-4CC1-9AA5-9712BABC714E}" dt="2024-08-02T13:59:43.607" v="2566" actId="1035"/>
          <ac:picMkLst>
            <pc:docMk/>
            <pc:sldMk cId="1669145955" sldId="260"/>
            <ac:picMk id="11" creationId="{0E577AEA-D4EA-D7A2-B586-D37C21F71269}"/>
          </ac:picMkLst>
        </pc:picChg>
        <pc:picChg chg="mod">
          <ac:chgData name="Uhr, Vinzenz Nathan (STUDENTS)" userId="f4f67b1a-e021-4569-b4a5-fe6b7216375a" providerId="ADAL" clId="{F0C43BF8-74B8-4CC1-9AA5-9712BABC714E}" dt="2024-08-02T13:59:43.607" v="2566" actId="1035"/>
          <ac:picMkLst>
            <pc:docMk/>
            <pc:sldMk cId="1669145955" sldId="260"/>
            <ac:picMk id="13" creationId="{B18D1DB4-BCC8-E2F8-F004-26543189DE41}"/>
          </ac:picMkLst>
        </pc:picChg>
        <pc:picChg chg="add del mod">
          <ac:chgData name="Uhr, Vinzenz Nathan (STUDENTS)" userId="f4f67b1a-e021-4569-b4a5-fe6b7216375a" providerId="ADAL" clId="{F0C43BF8-74B8-4CC1-9AA5-9712BABC714E}" dt="2024-08-02T13:17:11.608" v="1974" actId="478"/>
          <ac:picMkLst>
            <pc:docMk/>
            <pc:sldMk cId="1669145955" sldId="260"/>
            <ac:picMk id="14" creationId="{D68995E2-602D-59E4-779A-9C4953480277}"/>
          </ac:picMkLst>
        </pc:picChg>
        <pc:picChg chg="del mod">
          <ac:chgData name="Uhr, Vinzenz Nathan (STUDENTS)" userId="f4f67b1a-e021-4569-b4a5-fe6b7216375a" providerId="ADAL" clId="{F0C43BF8-74B8-4CC1-9AA5-9712BABC714E}" dt="2024-08-02T13:29:43.599" v="2105" actId="478"/>
          <ac:picMkLst>
            <pc:docMk/>
            <pc:sldMk cId="1669145955" sldId="260"/>
            <ac:picMk id="16" creationId="{A5ECC2D8-33D8-6B79-64D0-42A24B9928BB}"/>
          </ac:picMkLst>
        </pc:picChg>
        <pc:picChg chg="del mod">
          <ac:chgData name="Uhr, Vinzenz Nathan (STUDENTS)" userId="f4f67b1a-e021-4569-b4a5-fe6b7216375a" providerId="ADAL" clId="{F0C43BF8-74B8-4CC1-9AA5-9712BABC714E}" dt="2024-08-02T13:29:43.599" v="2105" actId="478"/>
          <ac:picMkLst>
            <pc:docMk/>
            <pc:sldMk cId="1669145955" sldId="260"/>
            <ac:picMk id="17" creationId="{0518A2F7-69FB-ACAF-EBDC-C35141F70E82}"/>
          </ac:picMkLst>
        </pc:picChg>
        <pc:picChg chg="mod">
          <ac:chgData name="Uhr, Vinzenz Nathan (STUDENTS)" userId="f4f67b1a-e021-4569-b4a5-fe6b7216375a" providerId="ADAL" clId="{F0C43BF8-74B8-4CC1-9AA5-9712BABC714E}" dt="2024-08-02T13:59:23.456" v="2559" actId="1036"/>
          <ac:picMkLst>
            <pc:docMk/>
            <pc:sldMk cId="1669145955" sldId="260"/>
            <ac:picMk id="19" creationId="{43F07CE8-F80C-241D-371B-7EBC4C4B4E78}"/>
          </ac:picMkLst>
        </pc:picChg>
        <pc:picChg chg="del mod">
          <ac:chgData name="Uhr, Vinzenz Nathan (STUDENTS)" userId="f4f67b1a-e021-4569-b4a5-fe6b7216375a" providerId="ADAL" clId="{F0C43BF8-74B8-4CC1-9AA5-9712BABC714E}" dt="2024-08-02T13:18:42.075" v="1993" actId="478"/>
          <ac:picMkLst>
            <pc:docMk/>
            <pc:sldMk cId="1669145955" sldId="260"/>
            <ac:picMk id="22" creationId="{D44ADF49-7DC5-F068-1D23-3208E2E1AEEA}"/>
          </ac:picMkLst>
        </pc:picChg>
        <pc:picChg chg="del mod">
          <ac:chgData name="Uhr, Vinzenz Nathan (STUDENTS)" userId="f4f67b1a-e021-4569-b4a5-fe6b7216375a" providerId="ADAL" clId="{F0C43BF8-74B8-4CC1-9AA5-9712BABC714E}" dt="2024-08-02T14:00:10.399" v="2569" actId="478"/>
          <ac:picMkLst>
            <pc:docMk/>
            <pc:sldMk cId="1669145955" sldId="260"/>
            <ac:picMk id="41" creationId="{78D1C67B-990D-5094-4923-814AE3ED6302}"/>
          </ac:picMkLst>
        </pc:picChg>
        <pc:picChg chg="del mod">
          <ac:chgData name="Uhr, Vinzenz Nathan (STUDENTS)" userId="f4f67b1a-e021-4569-b4a5-fe6b7216375a" providerId="ADAL" clId="{F0C43BF8-74B8-4CC1-9AA5-9712BABC714E}" dt="2024-08-02T13:18:42.075" v="1993" actId="478"/>
          <ac:picMkLst>
            <pc:docMk/>
            <pc:sldMk cId="1669145955" sldId="260"/>
            <ac:picMk id="42" creationId="{2097CC20-A1F6-C13E-33A9-F04C6F018CD3}"/>
          </ac:picMkLst>
        </pc:picChg>
        <pc:picChg chg="del mod">
          <ac:chgData name="Uhr, Vinzenz Nathan (STUDENTS)" userId="f4f67b1a-e021-4569-b4a5-fe6b7216375a" providerId="ADAL" clId="{F0C43BF8-74B8-4CC1-9AA5-9712BABC714E}" dt="2024-08-02T13:18:42.075" v="1993" actId="478"/>
          <ac:picMkLst>
            <pc:docMk/>
            <pc:sldMk cId="1669145955" sldId="260"/>
            <ac:picMk id="43" creationId="{9E795E6E-60B8-9943-C350-D06821BCF0D2}"/>
          </ac:picMkLst>
        </pc:picChg>
        <pc:picChg chg="add mod">
          <ac:chgData name="Uhr, Vinzenz Nathan (STUDENTS)" userId="f4f67b1a-e021-4569-b4a5-fe6b7216375a" providerId="ADAL" clId="{F0C43BF8-74B8-4CC1-9AA5-9712BABC714E}" dt="2024-08-02T13:22:20.416" v="2056" actId="1076"/>
          <ac:picMkLst>
            <pc:docMk/>
            <pc:sldMk cId="1669145955" sldId="260"/>
            <ac:picMk id="55" creationId="{D735BC2D-08DD-00FF-0004-11255DA7E41C}"/>
          </ac:picMkLst>
        </pc:picChg>
        <pc:picChg chg="add del mod">
          <ac:chgData name="Uhr, Vinzenz Nathan (STUDENTS)" userId="f4f67b1a-e021-4569-b4a5-fe6b7216375a" providerId="ADAL" clId="{F0C43BF8-74B8-4CC1-9AA5-9712BABC714E}" dt="2024-08-02T13:53:13.306" v="2446" actId="478"/>
          <ac:picMkLst>
            <pc:docMk/>
            <pc:sldMk cId="1669145955" sldId="260"/>
            <ac:picMk id="58" creationId="{4DE2C325-9255-F315-2E67-054084177F11}"/>
          </ac:picMkLst>
        </pc:picChg>
        <pc:picChg chg="add del mod">
          <ac:chgData name="Uhr, Vinzenz Nathan (STUDENTS)" userId="f4f67b1a-e021-4569-b4a5-fe6b7216375a" providerId="ADAL" clId="{F0C43BF8-74B8-4CC1-9AA5-9712BABC714E}" dt="2024-08-02T13:53:34.301" v="2466" actId="478"/>
          <ac:picMkLst>
            <pc:docMk/>
            <pc:sldMk cId="1669145955" sldId="260"/>
            <ac:picMk id="67" creationId="{39B91401-2716-5EB7-859A-BE8E0D6D0433}"/>
          </ac:picMkLst>
        </pc:picChg>
        <pc:picChg chg="del mod">
          <ac:chgData name="Uhr, Vinzenz Nathan (STUDENTS)" userId="f4f67b1a-e021-4569-b4a5-fe6b7216375a" providerId="ADAL" clId="{F0C43BF8-74B8-4CC1-9AA5-9712BABC714E}" dt="2024-08-02T13:18:42.075" v="1993" actId="478"/>
          <ac:picMkLst>
            <pc:docMk/>
            <pc:sldMk cId="1669145955" sldId="260"/>
            <ac:picMk id="104" creationId="{5E0D6A07-F91A-44AE-95BF-650584B6E470}"/>
          </ac:picMkLst>
        </pc:picChg>
        <pc:cxnChg chg="mod">
          <ac:chgData name="Uhr, Vinzenz Nathan (STUDENTS)" userId="f4f67b1a-e021-4569-b4a5-fe6b7216375a" providerId="ADAL" clId="{F0C43BF8-74B8-4CC1-9AA5-9712BABC714E}" dt="2024-08-02T13:59:49.752" v="2568" actId="14100"/>
          <ac:cxnSpMkLst>
            <pc:docMk/>
            <pc:sldMk cId="1669145955" sldId="260"/>
            <ac:cxnSpMk id="24" creationId="{317F5C4C-CDA8-9B49-9BF6-7DA07700F4B3}"/>
          </ac:cxnSpMkLst>
        </pc:cxnChg>
        <pc:cxnChg chg="mod">
          <ac:chgData name="Uhr, Vinzenz Nathan (STUDENTS)" userId="f4f67b1a-e021-4569-b4a5-fe6b7216375a" providerId="ADAL" clId="{F0C43BF8-74B8-4CC1-9AA5-9712BABC714E}" dt="2024-08-02T13:59:43.607" v="2566" actId="1035"/>
          <ac:cxnSpMkLst>
            <pc:docMk/>
            <pc:sldMk cId="1669145955" sldId="260"/>
            <ac:cxnSpMk id="25" creationId="{5D4DA8DF-79E4-7793-A736-9C32D02F3C5A}"/>
          </ac:cxnSpMkLst>
        </pc:cxnChg>
        <pc:cxnChg chg="mod">
          <ac:chgData name="Uhr, Vinzenz Nathan (STUDENTS)" userId="f4f67b1a-e021-4569-b4a5-fe6b7216375a" providerId="ADAL" clId="{F0C43BF8-74B8-4CC1-9AA5-9712BABC714E}" dt="2024-08-02T13:59:23.456" v="2559" actId="1036"/>
          <ac:cxnSpMkLst>
            <pc:docMk/>
            <pc:sldMk cId="1669145955" sldId="260"/>
            <ac:cxnSpMk id="27" creationId="{A1A10233-422E-6A5F-5138-331546BF5278}"/>
          </ac:cxnSpMkLst>
        </pc:cxnChg>
        <pc:cxnChg chg="mod">
          <ac:chgData name="Uhr, Vinzenz Nathan (STUDENTS)" userId="f4f67b1a-e021-4569-b4a5-fe6b7216375a" providerId="ADAL" clId="{F0C43BF8-74B8-4CC1-9AA5-9712BABC714E}" dt="2024-08-02T13:59:23.456" v="2559" actId="1036"/>
          <ac:cxnSpMkLst>
            <pc:docMk/>
            <pc:sldMk cId="1669145955" sldId="260"/>
            <ac:cxnSpMk id="28" creationId="{07B9C3C9-6A0F-82AE-C619-59426FFE497E}"/>
          </ac:cxnSpMkLst>
        </pc:cxnChg>
        <pc:cxnChg chg="mod">
          <ac:chgData name="Uhr, Vinzenz Nathan (STUDENTS)" userId="f4f67b1a-e021-4569-b4a5-fe6b7216375a" providerId="ADAL" clId="{F0C43BF8-74B8-4CC1-9AA5-9712BABC714E}" dt="2024-08-02T13:59:43.607" v="2566" actId="1035"/>
          <ac:cxnSpMkLst>
            <pc:docMk/>
            <pc:sldMk cId="1669145955" sldId="260"/>
            <ac:cxnSpMk id="30" creationId="{847DB9D1-19C7-2E4A-8B9E-0E496ADECD51}"/>
          </ac:cxnSpMkLst>
        </pc:cxnChg>
        <pc:cxnChg chg="mod">
          <ac:chgData name="Uhr, Vinzenz Nathan (STUDENTS)" userId="f4f67b1a-e021-4569-b4a5-fe6b7216375a" providerId="ADAL" clId="{F0C43BF8-74B8-4CC1-9AA5-9712BABC714E}" dt="2024-08-02T13:59:23.456" v="2559" actId="1036"/>
          <ac:cxnSpMkLst>
            <pc:docMk/>
            <pc:sldMk cId="1669145955" sldId="260"/>
            <ac:cxnSpMk id="31" creationId="{E68F7E0D-4CC9-A916-5ED9-15C1CEC7327F}"/>
          </ac:cxnSpMkLst>
        </pc:cxnChg>
        <pc:cxnChg chg="add del mod">
          <ac:chgData name="Uhr, Vinzenz Nathan (STUDENTS)" userId="f4f67b1a-e021-4569-b4a5-fe6b7216375a" providerId="ADAL" clId="{F0C43BF8-74B8-4CC1-9AA5-9712BABC714E}" dt="2024-08-02T13:36:41.149" v="2176" actId="478"/>
          <ac:cxnSpMkLst>
            <pc:docMk/>
            <pc:sldMk cId="1669145955" sldId="260"/>
            <ac:cxnSpMk id="32" creationId="{B7A71C49-8EEC-FE67-597C-E4A52855D85A}"/>
          </ac:cxnSpMkLst>
        </pc:cxnChg>
        <pc:cxnChg chg="mod">
          <ac:chgData name="Uhr, Vinzenz Nathan (STUDENTS)" userId="f4f67b1a-e021-4569-b4a5-fe6b7216375a" providerId="ADAL" clId="{F0C43BF8-74B8-4CC1-9AA5-9712BABC714E}" dt="2024-08-02T13:59:23.456" v="2559" actId="1036"/>
          <ac:cxnSpMkLst>
            <pc:docMk/>
            <pc:sldMk cId="1669145955" sldId="260"/>
            <ac:cxnSpMk id="33" creationId="{23779378-D6BD-D7B2-5AB5-B30451D38CC0}"/>
          </ac:cxnSpMkLst>
        </pc:cxnChg>
        <pc:cxnChg chg="mod">
          <ac:chgData name="Uhr, Vinzenz Nathan (STUDENTS)" userId="f4f67b1a-e021-4569-b4a5-fe6b7216375a" providerId="ADAL" clId="{F0C43BF8-74B8-4CC1-9AA5-9712BABC714E}" dt="2024-08-02T13:59:43.607" v="2566" actId="1035"/>
          <ac:cxnSpMkLst>
            <pc:docMk/>
            <pc:sldMk cId="1669145955" sldId="260"/>
            <ac:cxnSpMk id="39" creationId="{7E492919-4D6D-E120-1102-24B22CD3DFDD}"/>
          </ac:cxnSpMkLst>
        </pc:cxnChg>
        <pc:cxnChg chg="del mod">
          <ac:chgData name="Uhr, Vinzenz Nathan (STUDENTS)" userId="f4f67b1a-e021-4569-b4a5-fe6b7216375a" providerId="ADAL" clId="{F0C43BF8-74B8-4CC1-9AA5-9712BABC714E}" dt="2024-08-02T14:00:13.167" v="2572" actId="478"/>
          <ac:cxnSpMkLst>
            <pc:docMk/>
            <pc:sldMk cId="1669145955" sldId="260"/>
            <ac:cxnSpMk id="46" creationId="{3C1DFD44-EDF7-796D-4B67-C095CE532587}"/>
          </ac:cxnSpMkLst>
        </pc:cxnChg>
        <pc:cxnChg chg="del mod">
          <ac:chgData name="Uhr, Vinzenz Nathan (STUDENTS)" userId="f4f67b1a-e021-4569-b4a5-fe6b7216375a" providerId="ADAL" clId="{F0C43BF8-74B8-4CC1-9AA5-9712BABC714E}" dt="2024-08-02T13:18:28.333" v="1991" actId="478"/>
          <ac:cxnSpMkLst>
            <pc:docMk/>
            <pc:sldMk cId="1669145955" sldId="260"/>
            <ac:cxnSpMk id="49" creationId="{E683F0A8-D4F7-DF11-1901-FB49AB9C047E}"/>
          </ac:cxnSpMkLst>
        </pc:cxnChg>
        <pc:cxnChg chg="add mod">
          <ac:chgData name="Uhr, Vinzenz Nathan (STUDENTS)" userId="f4f67b1a-e021-4569-b4a5-fe6b7216375a" providerId="ADAL" clId="{F0C43BF8-74B8-4CC1-9AA5-9712BABC714E}" dt="2024-08-03T11:11:18.691" v="2628" actId="1035"/>
          <ac:cxnSpMkLst>
            <pc:docMk/>
            <pc:sldMk cId="1669145955" sldId="260"/>
            <ac:cxnSpMk id="51" creationId="{72D3F1AD-3E29-B43A-9143-76C4F0226DE0}"/>
          </ac:cxnSpMkLst>
        </pc:cxnChg>
        <pc:cxnChg chg="del mod">
          <ac:chgData name="Uhr, Vinzenz Nathan (STUDENTS)" userId="f4f67b1a-e021-4569-b4a5-fe6b7216375a" providerId="ADAL" clId="{F0C43BF8-74B8-4CC1-9AA5-9712BABC714E}" dt="2024-08-02T13:23:27.486" v="2071" actId="478"/>
          <ac:cxnSpMkLst>
            <pc:docMk/>
            <pc:sldMk cId="1669145955" sldId="260"/>
            <ac:cxnSpMk id="53" creationId="{B4CB8293-D17F-FD50-5C77-CC218E169ECF}"/>
          </ac:cxnSpMkLst>
        </pc:cxnChg>
        <pc:cxnChg chg="add mod">
          <ac:chgData name="Uhr, Vinzenz Nathan (STUDENTS)" userId="f4f67b1a-e021-4569-b4a5-fe6b7216375a" providerId="ADAL" clId="{F0C43BF8-74B8-4CC1-9AA5-9712BABC714E}" dt="2024-08-02T13:59:43.607" v="2566" actId="1035"/>
          <ac:cxnSpMkLst>
            <pc:docMk/>
            <pc:sldMk cId="1669145955" sldId="260"/>
            <ac:cxnSpMk id="54" creationId="{9E2D861B-306A-B0BB-AAF2-222BF18A486C}"/>
          </ac:cxnSpMkLst>
        </pc:cxnChg>
        <pc:cxnChg chg="mod">
          <ac:chgData name="Uhr, Vinzenz Nathan (STUDENTS)" userId="f4f67b1a-e021-4569-b4a5-fe6b7216375a" providerId="ADAL" clId="{F0C43BF8-74B8-4CC1-9AA5-9712BABC714E}" dt="2024-08-02T13:59:43.607" v="2566" actId="1035"/>
          <ac:cxnSpMkLst>
            <pc:docMk/>
            <pc:sldMk cId="1669145955" sldId="260"/>
            <ac:cxnSpMk id="56" creationId="{7808BB04-C853-ACB5-29BC-2023A2B15D4E}"/>
          </ac:cxnSpMkLst>
        </pc:cxnChg>
        <pc:cxnChg chg="mod">
          <ac:chgData name="Uhr, Vinzenz Nathan (STUDENTS)" userId="f4f67b1a-e021-4569-b4a5-fe6b7216375a" providerId="ADAL" clId="{F0C43BF8-74B8-4CC1-9AA5-9712BABC714E}" dt="2024-08-02T14:00:18.957" v="2574" actId="14100"/>
          <ac:cxnSpMkLst>
            <pc:docMk/>
            <pc:sldMk cId="1669145955" sldId="260"/>
            <ac:cxnSpMk id="60" creationId="{17225459-02A6-F823-470B-2A185A5D6629}"/>
          </ac:cxnSpMkLst>
        </pc:cxnChg>
        <pc:cxnChg chg="add del mod">
          <ac:chgData name="Uhr, Vinzenz Nathan (STUDENTS)" userId="f4f67b1a-e021-4569-b4a5-fe6b7216375a" providerId="ADAL" clId="{F0C43BF8-74B8-4CC1-9AA5-9712BABC714E}" dt="2024-08-02T13:35:13.566" v="2138" actId="478"/>
          <ac:cxnSpMkLst>
            <pc:docMk/>
            <pc:sldMk cId="1669145955" sldId="260"/>
            <ac:cxnSpMk id="62" creationId="{F0CB9794-ABEB-ADE7-818B-4EC93BACBEC3}"/>
          </ac:cxnSpMkLst>
        </pc:cxnChg>
        <pc:cxnChg chg="del">
          <ac:chgData name="Uhr, Vinzenz Nathan (STUDENTS)" userId="f4f67b1a-e021-4569-b4a5-fe6b7216375a" providerId="ADAL" clId="{F0C43BF8-74B8-4CC1-9AA5-9712BABC714E}" dt="2024-08-02T13:16:20.365" v="1966" actId="478"/>
          <ac:cxnSpMkLst>
            <pc:docMk/>
            <pc:sldMk cId="1669145955" sldId="260"/>
            <ac:cxnSpMk id="65" creationId="{EF610E2D-C9A7-5117-27D0-20BC26679E0C}"/>
          </ac:cxnSpMkLst>
        </pc:cxnChg>
        <pc:cxnChg chg="add del mod">
          <ac:chgData name="Uhr, Vinzenz Nathan (STUDENTS)" userId="f4f67b1a-e021-4569-b4a5-fe6b7216375a" providerId="ADAL" clId="{F0C43BF8-74B8-4CC1-9AA5-9712BABC714E}" dt="2024-08-02T13:35:27.981" v="2140" actId="478"/>
          <ac:cxnSpMkLst>
            <pc:docMk/>
            <pc:sldMk cId="1669145955" sldId="260"/>
            <ac:cxnSpMk id="73" creationId="{7ADBEDB0-9DFE-EA19-3FFE-A503DA91DEF4}"/>
          </ac:cxnSpMkLst>
        </pc:cxnChg>
        <pc:cxnChg chg="add del mod">
          <ac:chgData name="Uhr, Vinzenz Nathan (STUDENTS)" userId="f4f67b1a-e021-4569-b4a5-fe6b7216375a" providerId="ADAL" clId="{F0C43BF8-74B8-4CC1-9AA5-9712BABC714E}" dt="2024-08-02T13:24:38.845" v="2096" actId="478"/>
          <ac:cxnSpMkLst>
            <pc:docMk/>
            <pc:sldMk cId="1669145955" sldId="260"/>
            <ac:cxnSpMk id="85" creationId="{298B6440-E31E-81E4-3691-2672614E9F0A}"/>
          </ac:cxnSpMkLst>
        </pc:cxnChg>
        <pc:cxnChg chg="add del mod">
          <ac:chgData name="Uhr, Vinzenz Nathan (STUDENTS)" userId="f4f67b1a-e021-4569-b4a5-fe6b7216375a" providerId="ADAL" clId="{F0C43BF8-74B8-4CC1-9AA5-9712BABC714E}" dt="2024-08-02T13:38:14.031" v="2194" actId="478"/>
          <ac:cxnSpMkLst>
            <pc:docMk/>
            <pc:sldMk cId="1669145955" sldId="260"/>
            <ac:cxnSpMk id="90" creationId="{DDC4B4B1-F8D5-D2D9-F66A-A953624F9F3F}"/>
          </ac:cxnSpMkLst>
        </pc:cxnChg>
        <pc:cxnChg chg="add mod">
          <ac:chgData name="Uhr, Vinzenz Nathan (STUDENTS)" userId="f4f67b1a-e021-4569-b4a5-fe6b7216375a" providerId="ADAL" clId="{F0C43BF8-74B8-4CC1-9AA5-9712BABC714E}" dt="2024-08-02T14:00:55.807" v="2579" actId="1076"/>
          <ac:cxnSpMkLst>
            <pc:docMk/>
            <pc:sldMk cId="1669145955" sldId="260"/>
            <ac:cxnSpMk id="92" creationId="{5FBFD9C1-4411-0483-B711-D661708FCB01}"/>
          </ac:cxnSpMkLst>
        </pc:cxnChg>
        <pc:cxnChg chg="del mod">
          <ac:chgData name="Uhr, Vinzenz Nathan (STUDENTS)" userId="f4f67b1a-e021-4569-b4a5-fe6b7216375a" providerId="ADAL" clId="{F0C43BF8-74B8-4CC1-9AA5-9712BABC714E}" dt="2024-08-02T13:21:04.975" v="2035" actId="478"/>
          <ac:cxnSpMkLst>
            <pc:docMk/>
            <pc:sldMk cId="1669145955" sldId="260"/>
            <ac:cxnSpMk id="93" creationId="{D270E6D2-9C2D-6764-CA18-1F6331228459}"/>
          </ac:cxnSpMkLst>
        </pc:cxnChg>
        <pc:cxnChg chg="add mod">
          <ac:chgData name="Uhr, Vinzenz Nathan (STUDENTS)" userId="f4f67b1a-e021-4569-b4a5-fe6b7216375a" providerId="ADAL" clId="{F0C43BF8-74B8-4CC1-9AA5-9712BABC714E}" dt="2024-08-02T13:39:52.634" v="2232" actId="1035"/>
          <ac:cxnSpMkLst>
            <pc:docMk/>
            <pc:sldMk cId="1669145955" sldId="260"/>
            <ac:cxnSpMk id="96" creationId="{950DAD69-F66A-A766-5AD1-58D60A98230F}"/>
          </ac:cxnSpMkLst>
        </pc:cxnChg>
        <pc:cxnChg chg="add del mod">
          <ac:chgData name="Uhr, Vinzenz Nathan (STUDENTS)" userId="f4f67b1a-e021-4569-b4a5-fe6b7216375a" providerId="ADAL" clId="{F0C43BF8-74B8-4CC1-9AA5-9712BABC714E}" dt="2024-08-02T13:35:32.706" v="2141" actId="478"/>
          <ac:cxnSpMkLst>
            <pc:docMk/>
            <pc:sldMk cId="1669145955" sldId="260"/>
            <ac:cxnSpMk id="97" creationId="{4C57BFAB-18E7-DFB9-BDFD-E08037B2B0C0}"/>
          </ac:cxnSpMkLst>
        </pc:cxnChg>
        <pc:cxnChg chg="del mod">
          <ac:chgData name="Uhr, Vinzenz Nathan (STUDENTS)" userId="f4f67b1a-e021-4569-b4a5-fe6b7216375a" providerId="ADAL" clId="{F0C43BF8-74B8-4CC1-9AA5-9712BABC714E}" dt="2024-08-02T13:18:42.075" v="1993" actId="478"/>
          <ac:cxnSpMkLst>
            <pc:docMk/>
            <pc:sldMk cId="1669145955" sldId="260"/>
            <ac:cxnSpMk id="99" creationId="{773C82F5-7858-A5E0-A0B1-4D38226A8352}"/>
          </ac:cxnSpMkLst>
        </pc:cxnChg>
        <pc:cxnChg chg="add del mod">
          <ac:chgData name="Uhr, Vinzenz Nathan (STUDENTS)" userId="f4f67b1a-e021-4569-b4a5-fe6b7216375a" providerId="ADAL" clId="{F0C43BF8-74B8-4CC1-9AA5-9712BABC714E}" dt="2024-08-02T13:33:42.783" v="2134" actId="478"/>
          <ac:cxnSpMkLst>
            <pc:docMk/>
            <pc:sldMk cId="1669145955" sldId="260"/>
            <ac:cxnSpMk id="111" creationId="{604B0B61-1067-9721-E552-EDCB5FF7BE0B}"/>
          </ac:cxnSpMkLst>
        </pc:cxnChg>
        <pc:cxnChg chg="add mod">
          <ac:chgData name="Uhr, Vinzenz Nathan (STUDENTS)" userId="f4f67b1a-e021-4569-b4a5-fe6b7216375a" providerId="ADAL" clId="{F0C43BF8-74B8-4CC1-9AA5-9712BABC714E}" dt="2024-08-02T13:59:43.607" v="2566" actId="1035"/>
          <ac:cxnSpMkLst>
            <pc:docMk/>
            <pc:sldMk cId="1669145955" sldId="260"/>
            <ac:cxnSpMk id="118" creationId="{82103B34-804A-3E56-7C78-5EE3F827433C}"/>
          </ac:cxnSpMkLst>
        </pc:cxnChg>
        <pc:cxnChg chg="add mod">
          <ac:chgData name="Uhr, Vinzenz Nathan (STUDENTS)" userId="f4f67b1a-e021-4569-b4a5-fe6b7216375a" providerId="ADAL" clId="{F0C43BF8-74B8-4CC1-9AA5-9712BABC714E}" dt="2024-08-02T13:39:52.634" v="2232" actId="1035"/>
          <ac:cxnSpMkLst>
            <pc:docMk/>
            <pc:sldMk cId="1669145955" sldId="260"/>
            <ac:cxnSpMk id="121" creationId="{2C7C9FAE-D745-D911-E0C1-A681CBCE776A}"/>
          </ac:cxnSpMkLst>
        </pc:cxnChg>
        <pc:cxnChg chg="add mod">
          <ac:chgData name="Uhr, Vinzenz Nathan (STUDENTS)" userId="f4f67b1a-e021-4569-b4a5-fe6b7216375a" providerId="ADAL" clId="{F0C43BF8-74B8-4CC1-9AA5-9712BABC714E}" dt="2024-08-02T13:39:52.634" v="2232" actId="1035"/>
          <ac:cxnSpMkLst>
            <pc:docMk/>
            <pc:sldMk cId="1669145955" sldId="260"/>
            <ac:cxnSpMk id="127" creationId="{3B379B2B-F2D6-3745-9E55-9FB5CFA4B42D}"/>
          </ac:cxnSpMkLst>
        </pc:cxnChg>
        <pc:cxnChg chg="add del mod">
          <ac:chgData name="Uhr, Vinzenz Nathan (STUDENTS)" userId="f4f67b1a-e021-4569-b4a5-fe6b7216375a" providerId="ADAL" clId="{F0C43BF8-74B8-4CC1-9AA5-9712BABC714E}" dt="2024-08-02T13:53:34.301" v="2466" actId="478"/>
          <ac:cxnSpMkLst>
            <pc:docMk/>
            <pc:sldMk cId="1669145955" sldId="260"/>
            <ac:cxnSpMk id="131" creationId="{97BFEBF4-2E02-7E20-9C3E-D4963442464D}"/>
          </ac:cxnSpMkLst>
        </pc:cxnChg>
        <pc:cxnChg chg="add mod">
          <ac:chgData name="Uhr, Vinzenz Nathan (STUDENTS)" userId="f4f67b1a-e021-4569-b4a5-fe6b7216375a" providerId="ADAL" clId="{F0C43BF8-74B8-4CC1-9AA5-9712BABC714E}" dt="2024-08-02T14:00:55.807" v="2579" actId="1076"/>
          <ac:cxnSpMkLst>
            <pc:docMk/>
            <pc:sldMk cId="1669145955" sldId="260"/>
            <ac:cxnSpMk id="139" creationId="{1C35CF30-CA20-F022-E7B0-22E4B1A86334}"/>
          </ac:cxnSpMkLst>
        </pc:cxnChg>
        <pc:cxnChg chg="add mod">
          <ac:chgData name="Uhr, Vinzenz Nathan (STUDENTS)" userId="f4f67b1a-e021-4569-b4a5-fe6b7216375a" providerId="ADAL" clId="{F0C43BF8-74B8-4CC1-9AA5-9712BABC714E}" dt="2024-08-02T14:00:55.807" v="2579" actId="1076"/>
          <ac:cxnSpMkLst>
            <pc:docMk/>
            <pc:sldMk cId="1669145955" sldId="260"/>
            <ac:cxnSpMk id="141" creationId="{98344312-C26F-451F-61B5-3B2CFB689315}"/>
          </ac:cxnSpMkLst>
        </pc:cxnChg>
      </pc:sldChg>
      <pc:sldChg chg="add del">
        <pc:chgData name="Uhr, Vinzenz Nathan (STUDENTS)" userId="f4f67b1a-e021-4569-b4a5-fe6b7216375a" providerId="ADAL" clId="{F0C43BF8-74B8-4CC1-9AA5-9712BABC714E}" dt="2024-08-02T13:15:51.485" v="1955"/>
        <pc:sldMkLst>
          <pc:docMk/>
          <pc:sldMk cId="2168921895" sldId="260"/>
        </pc:sldMkLst>
      </pc:sldChg>
      <pc:sldChg chg="addSp delSp modSp new mod">
        <pc:chgData name="Uhr, Vinzenz Nathan (STUDENTS)" userId="f4f67b1a-e021-4569-b4a5-fe6b7216375a" providerId="ADAL" clId="{F0C43BF8-74B8-4CC1-9AA5-9712BABC714E}" dt="2024-08-06T08:03:20.839" v="3526" actId="14100"/>
        <pc:sldMkLst>
          <pc:docMk/>
          <pc:sldMk cId="152455427" sldId="261"/>
        </pc:sldMkLst>
        <pc:spChg chg="del">
          <ac:chgData name="Uhr, Vinzenz Nathan (STUDENTS)" userId="f4f67b1a-e021-4569-b4a5-fe6b7216375a" providerId="ADAL" clId="{F0C43BF8-74B8-4CC1-9AA5-9712BABC714E}" dt="2024-08-06T07:13:53.702" v="2654" actId="478"/>
          <ac:spMkLst>
            <pc:docMk/>
            <pc:sldMk cId="152455427" sldId="261"/>
            <ac:spMk id="2" creationId="{CE98F76B-4AE1-F11D-D515-A58BCDCF6B7E}"/>
          </ac:spMkLst>
        </pc:spChg>
        <pc:spChg chg="del">
          <ac:chgData name="Uhr, Vinzenz Nathan (STUDENTS)" userId="f4f67b1a-e021-4569-b4a5-fe6b7216375a" providerId="ADAL" clId="{F0C43BF8-74B8-4CC1-9AA5-9712BABC714E}" dt="2024-08-06T07:13:53.702" v="2654" actId="478"/>
          <ac:spMkLst>
            <pc:docMk/>
            <pc:sldMk cId="152455427" sldId="261"/>
            <ac:spMk id="3" creationId="{34CBCD28-4134-B800-9ADA-D8669340F044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4" creationId="{152DBDCB-C240-EADB-8FEA-455129392976}"/>
          </ac:spMkLst>
        </pc:spChg>
        <pc:spChg chg="add mod">
          <ac:chgData name="Uhr, Vinzenz Nathan (STUDENTS)" userId="f4f67b1a-e021-4569-b4a5-fe6b7216375a" providerId="ADAL" clId="{F0C43BF8-74B8-4CC1-9AA5-9712BABC714E}" dt="2024-08-06T07:55:45.602" v="3402" actId="1076"/>
          <ac:spMkLst>
            <pc:docMk/>
            <pc:sldMk cId="152455427" sldId="261"/>
            <ac:spMk id="14" creationId="{BC9B6809-D074-F83C-E427-06A66D79C931}"/>
          </ac:spMkLst>
        </pc:spChg>
        <pc:spChg chg="add mod">
          <ac:chgData name="Uhr, Vinzenz Nathan (STUDENTS)" userId="f4f67b1a-e021-4569-b4a5-fe6b7216375a" providerId="ADAL" clId="{F0C43BF8-74B8-4CC1-9AA5-9712BABC714E}" dt="2024-08-06T07:42:35.203" v="2946" actId="164"/>
          <ac:spMkLst>
            <pc:docMk/>
            <pc:sldMk cId="152455427" sldId="261"/>
            <ac:spMk id="16" creationId="{1325271F-E2DC-BE5E-0739-F8EC009E9EEA}"/>
          </ac:spMkLst>
        </pc:spChg>
        <pc:spChg chg="add mod">
          <ac:chgData name="Uhr, Vinzenz Nathan (STUDENTS)" userId="f4f67b1a-e021-4569-b4a5-fe6b7216375a" providerId="ADAL" clId="{F0C43BF8-74B8-4CC1-9AA5-9712BABC714E}" dt="2024-08-06T07:50:39.416" v="3288" actId="20577"/>
          <ac:spMkLst>
            <pc:docMk/>
            <pc:sldMk cId="152455427" sldId="261"/>
            <ac:spMk id="17" creationId="{0DCE5CF2-2A99-4058-816E-FC09A4C15E2D}"/>
          </ac:spMkLst>
        </pc:spChg>
        <pc:spChg chg="add del mod">
          <ac:chgData name="Uhr, Vinzenz Nathan (STUDENTS)" userId="f4f67b1a-e021-4569-b4a5-fe6b7216375a" providerId="ADAL" clId="{F0C43BF8-74B8-4CC1-9AA5-9712BABC714E}" dt="2024-08-06T07:40:14.326" v="2911" actId="478"/>
          <ac:spMkLst>
            <pc:docMk/>
            <pc:sldMk cId="152455427" sldId="261"/>
            <ac:spMk id="19" creationId="{12DFE770-27B3-64AB-1B52-64C7F0AAA534}"/>
          </ac:spMkLst>
        </pc:spChg>
        <pc:spChg chg="add del mod">
          <ac:chgData name="Uhr, Vinzenz Nathan (STUDENTS)" userId="f4f67b1a-e021-4569-b4a5-fe6b7216375a" providerId="ADAL" clId="{F0C43BF8-74B8-4CC1-9AA5-9712BABC714E}" dt="2024-08-06T07:43:08.234" v="2949" actId="478"/>
          <ac:spMkLst>
            <pc:docMk/>
            <pc:sldMk cId="152455427" sldId="261"/>
            <ac:spMk id="21" creationId="{13A974D5-A6B2-4110-707E-03DC8839DB79}"/>
          </ac:spMkLst>
        </pc:spChg>
        <pc:spChg chg="add del mod">
          <ac:chgData name="Uhr, Vinzenz Nathan (STUDENTS)" userId="f4f67b1a-e021-4569-b4a5-fe6b7216375a" providerId="ADAL" clId="{F0C43BF8-74B8-4CC1-9AA5-9712BABC714E}" dt="2024-08-06T07:43:08.234" v="2949" actId="478"/>
          <ac:spMkLst>
            <pc:docMk/>
            <pc:sldMk cId="152455427" sldId="261"/>
            <ac:spMk id="22" creationId="{415C9D7F-CDE2-227A-32A2-01D0876FAD39}"/>
          </ac:spMkLst>
        </pc:spChg>
        <pc:spChg chg="add del mod">
          <ac:chgData name="Uhr, Vinzenz Nathan (STUDENTS)" userId="f4f67b1a-e021-4569-b4a5-fe6b7216375a" providerId="ADAL" clId="{F0C43BF8-74B8-4CC1-9AA5-9712BABC714E}" dt="2024-08-06T07:43:08.234" v="2949" actId="478"/>
          <ac:spMkLst>
            <pc:docMk/>
            <pc:sldMk cId="152455427" sldId="261"/>
            <ac:spMk id="23" creationId="{F4036AA6-E618-D1B4-E1A2-7D57495D9EEF}"/>
          </ac:spMkLst>
        </pc:spChg>
        <pc:spChg chg="add del mod">
          <ac:chgData name="Uhr, Vinzenz Nathan (STUDENTS)" userId="f4f67b1a-e021-4569-b4a5-fe6b7216375a" providerId="ADAL" clId="{F0C43BF8-74B8-4CC1-9AA5-9712BABC714E}" dt="2024-08-06T07:45:07.575" v="2996" actId="478"/>
          <ac:spMkLst>
            <pc:docMk/>
            <pc:sldMk cId="152455427" sldId="261"/>
            <ac:spMk id="26" creationId="{B249CDBC-14A4-4C14-2264-A86CB99F48E9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27" creationId="{04568291-F67C-D434-6067-E7BB08F517F9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28" creationId="{4CEA11D9-FD17-CAC2-D99B-FA6F212BD1BF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29" creationId="{DB699557-611E-997A-6A33-EB5C0031FFE2}"/>
          </ac:spMkLst>
        </pc:spChg>
        <pc:spChg chg="add mod">
          <ac:chgData name="Uhr, Vinzenz Nathan (STUDENTS)" userId="f4f67b1a-e021-4569-b4a5-fe6b7216375a" providerId="ADAL" clId="{F0C43BF8-74B8-4CC1-9AA5-9712BABC714E}" dt="2024-08-06T07:57:53.965" v="3437" actId="164"/>
          <ac:spMkLst>
            <pc:docMk/>
            <pc:sldMk cId="152455427" sldId="261"/>
            <ac:spMk id="35" creationId="{31F0CE6E-93F6-783F-9548-BD625C5E40E1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36" creationId="{B17F99CC-BF15-775A-E1AE-6E4C600138A1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37" creationId="{567CDEB8-3EF1-96A4-F0BD-9780043D01B1}"/>
          </ac:spMkLst>
        </pc:spChg>
        <pc:spChg chg="add mod">
          <ac:chgData name="Uhr, Vinzenz Nathan (STUDENTS)" userId="f4f67b1a-e021-4569-b4a5-fe6b7216375a" providerId="ADAL" clId="{F0C43BF8-74B8-4CC1-9AA5-9712BABC714E}" dt="2024-08-06T07:55:45.602" v="3402" actId="1076"/>
          <ac:spMkLst>
            <pc:docMk/>
            <pc:sldMk cId="152455427" sldId="261"/>
            <ac:spMk id="41" creationId="{4B664969-EE14-D27F-76A5-CA902A9B0E3A}"/>
          </ac:spMkLst>
        </pc:spChg>
        <pc:spChg chg="add mod">
          <ac:chgData name="Uhr, Vinzenz Nathan (STUDENTS)" userId="f4f67b1a-e021-4569-b4a5-fe6b7216375a" providerId="ADAL" clId="{F0C43BF8-74B8-4CC1-9AA5-9712BABC714E}" dt="2024-08-06T07:55:07.648" v="3393" actId="1076"/>
          <ac:spMkLst>
            <pc:docMk/>
            <pc:sldMk cId="152455427" sldId="261"/>
            <ac:spMk id="42" creationId="{480624E9-8F01-ACE1-2F98-5FD4FAD2E583}"/>
          </ac:spMkLst>
        </pc:spChg>
        <pc:spChg chg="add mod">
          <ac:chgData name="Uhr, Vinzenz Nathan (STUDENTS)" userId="f4f67b1a-e021-4569-b4a5-fe6b7216375a" providerId="ADAL" clId="{F0C43BF8-74B8-4CC1-9AA5-9712BABC714E}" dt="2024-08-06T07:54:44.376" v="3373" actId="1076"/>
          <ac:spMkLst>
            <pc:docMk/>
            <pc:sldMk cId="152455427" sldId="261"/>
            <ac:spMk id="43" creationId="{79DA59FE-5D47-D21E-CA24-CAAA3DE38341}"/>
          </ac:spMkLst>
        </pc:spChg>
        <pc:spChg chg="add mod">
          <ac:chgData name="Uhr, Vinzenz Nathan (STUDENTS)" userId="f4f67b1a-e021-4569-b4a5-fe6b7216375a" providerId="ADAL" clId="{F0C43BF8-74B8-4CC1-9AA5-9712BABC714E}" dt="2024-08-06T07:55:02.748" v="3392" actId="1076"/>
          <ac:spMkLst>
            <pc:docMk/>
            <pc:sldMk cId="152455427" sldId="261"/>
            <ac:spMk id="44" creationId="{5416515A-8F6E-66E4-4EE4-C80A9B9CD10A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74" creationId="{1234588B-CA95-20AB-67BA-49B3C85BD43B}"/>
          </ac:spMkLst>
        </pc:spChg>
        <pc:spChg chg="add mod">
          <ac:chgData name="Uhr, Vinzenz Nathan (STUDENTS)" userId="f4f67b1a-e021-4569-b4a5-fe6b7216375a" providerId="ADAL" clId="{F0C43BF8-74B8-4CC1-9AA5-9712BABC714E}" dt="2024-08-06T08:03:18.434" v="3522" actId="1076"/>
          <ac:spMkLst>
            <pc:docMk/>
            <pc:sldMk cId="152455427" sldId="261"/>
            <ac:spMk id="75" creationId="{B7D3F918-DDDD-2472-5069-29B929A2CF56}"/>
          </ac:spMkLst>
        </pc:spChg>
        <pc:grpChg chg="add mod">
          <ac:chgData name="Uhr, Vinzenz Nathan (STUDENTS)" userId="f4f67b1a-e021-4569-b4a5-fe6b7216375a" providerId="ADAL" clId="{F0C43BF8-74B8-4CC1-9AA5-9712BABC714E}" dt="2024-08-06T08:03:18.434" v="3522" actId="1076"/>
          <ac:grpSpMkLst>
            <pc:docMk/>
            <pc:sldMk cId="152455427" sldId="261"/>
            <ac:grpSpMk id="24" creationId="{4E16932F-819A-C81C-C230-51752E5DB3CE}"/>
          </ac:grpSpMkLst>
        </pc:grpChg>
        <pc:grpChg chg="add mod">
          <ac:chgData name="Uhr, Vinzenz Nathan (STUDENTS)" userId="f4f67b1a-e021-4569-b4a5-fe6b7216375a" providerId="ADAL" clId="{F0C43BF8-74B8-4CC1-9AA5-9712BABC714E}" dt="2024-08-06T07:55:02.748" v="3392" actId="1076"/>
          <ac:grpSpMkLst>
            <pc:docMk/>
            <pc:sldMk cId="152455427" sldId="261"/>
            <ac:grpSpMk id="25" creationId="{6E97A839-C9F7-611A-AD0C-2A9C1809A187}"/>
          </ac:grpSpMkLst>
        </pc:grpChg>
        <pc:grpChg chg="add mod">
          <ac:chgData name="Uhr, Vinzenz Nathan (STUDENTS)" userId="f4f67b1a-e021-4569-b4a5-fe6b7216375a" providerId="ADAL" clId="{F0C43BF8-74B8-4CC1-9AA5-9712BABC714E}" dt="2024-08-06T07:57:53.965" v="3437" actId="164"/>
          <ac:grpSpMkLst>
            <pc:docMk/>
            <pc:sldMk cId="152455427" sldId="261"/>
            <ac:grpSpMk id="32" creationId="{56D5C0B5-AD9A-87C3-FD69-C88EA4910E8B}"/>
          </ac:grpSpMkLst>
        </pc:grpChg>
        <pc:grpChg chg="add mod">
          <ac:chgData name="Uhr, Vinzenz Nathan (STUDENTS)" userId="f4f67b1a-e021-4569-b4a5-fe6b7216375a" providerId="ADAL" clId="{F0C43BF8-74B8-4CC1-9AA5-9712BABC714E}" dt="2024-08-06T08:03:18.434" v="3522" actId="1076"/>
          <ac:grpSpMkLst>
            <pc:docMk/>
            <pc:sldMk cId="152455427" sldId="261"/>
            <ac:grpSpMk id="38" creationId="{D02A8AD7-6E19-D547-BEB6-AB1616421220}"/>
          </ac:grpSpMkLst>
        </pc:grpChg>
        <pc:grpChg chg="add mod">
          <ac:chgData name="Uhr, Vinzenz Nathan (STUDENTS)" userId="f4f67b1a-e021-4569-b4a5-fe6b7216375a" providerId="ADAL" clId="{F0C43BF8-74B8-4CC1-9AA5-9712BABC714E}" dt="2024-08-06T08:03:18.434" v="3522" actId="1076"/>
          <ac:grpSpMkLst>
            <pc:docMk/>
            <pc:sldMk cId="152455427" sldId="261"/>
            <ac:grpSpMk id="65" creationId="{5FDF01E4-A0FA-1678-C72A-FDFB3144FBF2}"/>
          </ac:grpSpMkLst>
        </pc:grpChg>
        <pc:picChg chg="add del mod">
          <ac:chgData name="Uhr, Vinzenz Nathan (STUDENTS)" userId="f4f67b1a-e021-4569-b4a5-fe6b7216375a" providerId="ADAL" clId="{F0C43BF8-74B8-4CC1-9AA5-9712BABC714E}" dt="2024-08-06T07:25:33.692" v="2709" actId="478"/>
          <ac:picMkLst>
            <pc:docMk/>
            <pc:sldMk cId="152455427" sldId="261"/>
            <ac:picMk id="5" creationId="{B7780AE4-9DB4-B903-9EFF-D79A81FF93CB}"/>
          </ac:picMkLst>
        </pc:picChg>
        <pc:picChg chg="add del mod">
          <ac:chgData name="Uhr, Vinzenz Nathan (STUDENTS)" userId="f4f67b1a-e021-4569-b4a5-fe6b7216375a" providerId="ADAL" clId="{F0C43BF8-74B8-4CC1-9AA5-9712BABC714E}" dt="2024-08-06T07:25:33.692" v="2709" actId="478"/>
          <ac:picMkLst>
            <pc:docMk/>
            <pc:sldMk cId="152455427" sldId="261"/>
            <ac:picMk id="6" creationId="{F552704F-3056-2D21-E2F0-09A3CA9E055C}"/>
          </ac:picMkLst>
        </pc:picChg>
        <pc:picChg chg="add del mod">
          <ac:chgData name="Uhr, Vinzenz Nathan (STUDENTS)" userId="f4f67b1a-e021-4569-b4a5-fe6b7216375a" providerId="ADAL" clId="{F0C43BF8-74B8-4CC1-9AA5-9712BABC714E}" dt="2024-08-06T07:25:56.217" v="2715" actId="21"/>
          <ac:picMkLst>
            <pc:docMk/>
            <pc:sldMk cId="152455427" sldId="261"/>
            <ac:picMk id="8" creationId="{70DE04CB-065A-1A22-DE5F-0BB8667FDC32}"/>
          </ac:picMkLst>
        </pc:picChg>
        <pc:picChg chg="add del mod">
          <ac:chgData name="Uhr, Vinzenz Nathan (STUDENTS)" userId="f4f67b1a-e021-4569-b4a5-fe6b7216375a" providerId="ADAL" clId="{F0C43BF8-74B8-4CC1-9AA5-9712BABC714E}" dt="2024-08-06T07:25:56.217" v="2715" actId="21"/>
          <ac:picMkLst>
            <pc:docMk/>
            <pc:sldMk cId="152455427" sldId="261"/>
            <ac:picMk id="10" creationId="{DBD8B325-66C7-B8D0-E079-DEF5D89EB9D6}"/>
          </ac:picMkLst>
        </pc:picChg>
        <pc:picChg chg="add mod">
          <ac:chgData name="Uhr, Vinzenz Nathan (STUDENTS)" userId="f4f67b1a-e021-4569-b4a5-fe6b7216375a" providerId="ADAL" clId="{F0C43BF8-74B8-4CC1-9AA5-9712BABC714E}" dt="2024-08-06T07:42:03.917" v="2939" actId="1076"/>
          <ac:picMkLst>
            <pc:docMk/>
            <pc:sldMk cId="152455427" sldId="261"/>
            <ac:picMk id="11" creationId="{A3D58884-30B1-7450-A353-FAFCEFCB8C72}"/>
          </ac:picMkLst>
        </pc:picChg>
        <pc:picChg chg="add mod">
          <ac:chgData name="Uhr, Vinzenz Nathan (STUDENTS)" userId="f4f67b1a-e021-4569-b4a5-fe6b7216375a" providerId="ADAL" clId="{F0C43BF8-74B8-4CC1-9AA5-9712BABC714E}" dt="2024-08-06T07:42:09.817" v="2940" actId="1076"/>
          <ac:picMkLst>
            <pc:docMk/>
            <pc:sldMk cId="152455427" sldId="261"/>
            <ac:picMk id="12" creationId="{70DE04CB-065A-1A22-DE5F-0BB8667FDC32}"/>
          </ac:picMkLst>
        </pc:picChg>
        <pc:picChg chg="add mod ord">
          <ac:chgData name="Uhr, Vinzenz Nathan (STUDENTS)" userId="f4f67b1a-e021-4569-b4a5-fe6b7216375a" providerId="ADAL" clId="{F0C43BF8-74B8-4CC1-9AA5-9712BABC714E}" dt="2024-08-06T07:55:07.648" v="3393" actId="1076"/>
          <ac:picMkLst>
            <pc:docMk/>
            <pc:sldMk cId="152455427" sldId="261"/>
            <ac:picMk id="13" creationId="{DBD8B325-66C7-B8D0-E079-DEF5D89EB9D6}"/>
          </ac:picMkLst>
        </pc:picChg>
        <pc:picChg chg="add mod ord modCrop">
          <ac:chgData name="Uhr, Vinzenz Nathan (STUDENTS)" userId="f4f67b1a-e021-4569-b4a5-fe6b7216375a" providerId="ADAL" clId="{F0C43BF8-74B8-4CC1-9AA5-9712BABC714E}" dt="2024-08-06T07:42:35.203" v="2946" actId="164"/>
          <ac:picMkLst>
            <pc:docMk/>
            <pc:sldMk cId="152455427" sldId="261"/>
            <ac:picMk id="15" creationId="{D78EF958-0633-F406-D50F-33EB6FC34CB4}"/>
          </ac:picMkLst>
        </pc:picChg>
        <pc:picChg chg="add mod">
          <ac:chgData name="Uhr, Vinzenz Nathan (STUDENTS)" userId="f4f67b1a-e021-4569-b4a5-fe6b7216375a" providerId="ADAL" clId="{F0C43BF8-74B8-4CC1-9AA5-9712BABC714E}" dt="2024-08-06T07:42:31.116" v="2945" actId="164"/>
          <ac:picMkLst>
            <pc:docMk/>
            <pc:sldMk cId="152455427" sldId="261"/>
            <ac:picMk id="18" creationId="{1A71B550-265B-5E85-BBD3-105C6819FE92}"/>
          </ac:picMkLst>
        </pc:picChg>
        <pc:picChg chg="add mod">
          <ac:chgData name="Uhr, Vinzenz Nathan (STUDENTS)" userId="f4f67b1a-e021-4569-b4a5-fe6b7216375a" providerId="ADAL" clId="{F0C43BF8-74B8-4CC1-9AA5-9712BABC714E}" dt="2024-08-06T07:42:31.116" v="2945" actId="164"/>
          <ac:picMkLst>
            <pc:docMk/>
            <pc:sldMk cId="152455427" sldId="261"/>
            <ac:picMk id="20" creationId="{75C9C03C-1DAC-8214-20AE-E3115B648BEB}"/>
          </ac:picMkLst>
        </pc:picChg>
        <pc:picChg chg="mod">
          <ac:chgData name="Uhr, Vinzenz Nathan (STUDENTS)" userId="f4f67b1a-e021-4569-b4a5-fe6b7216375a" providerId="ADAL" clId="{F0C43BF8-74B8-4CC1-9AA5-9712BABC714E}" dt="2024-08-06T07:44:47.952" v="2989"/>
          <ac:picMkLst>
            <pc:docMk/>
            <pc:sldMk cId="152455427" sldId="261"/>
            <ac:picMk id="33" creationId="{5F4E12C5-FDCE-53BE-C6C0-424091819A37}"/>
          </ac:picMkLst>
        </pc:picChg>
        <pc:picChg chg="mod">
          <ac:chgData name="Uhr, Vinzenz Nathan (STUDENTS)" userId="f4f67b1a-e021-4569-b4a5-fe6b7216375a" providerId="ADAL" clId="{F0C43BF8-74B8-4CC1-9AA5-9712BABC714E}" dt="2024-08-06T07:44:47.952" v="2989"/>
          <ac:picMkLst>
            <pc:docMk/>
            <pc:sldMk cId="152455427" sldId="261"/>
            <ac:picMk id="34" creationId="{30DBD09C-445C-19B8-E134-9BB6CAC4CA64}"/>
          </ac:picMkLst>
        </pc:picChg>
        <pc:picChg chg="mod">
          <ac:chgData name="Uhr, Vinzenz Nathan (STUDENTS)" userId="f4f67b1a-e021-4569-b4a5-fe6b7216375a" providerId="ADAL" clId="{F0C43BF8-74B8-4CC1-9AA5-9712BABC714E}" dt="2024-08-06T07:47:35.294" v="3070"/>
          <ac:picMkLst>
            <pc:docMk/>
            <pc:sldMk cId="152455427" sldId="261"/>
            <ac:picMk id="39" creationId="{88F91CED-F7CE-B265-7B90-A22284EF9664}"/>
          </ac:picMkLst>
        </pc:picChg>
        <pc:picChg chg="mod">
          <ac:chgData name="Uhr, Vinzenz Nathan (STUDENTS)" userId="f4f67b1a-e021-4569-b4a5-fe6b7216375a" providerId="ADAL" clId="{F0C43BF8-74B8-4CC1-9AA5-9712BABC714E}" dt="2024-08-06T07:49:14.257" v="3255" actId="29295"/>
          <ac:picMkLst>
            <pc:docMk/>
            <pc:sldMk cId="152455427" sldId="261"/>
            <ac:picMk id="40" creationId="{A72F56B6-24AF-01C3-52D8-69C747F290C8}"/>
          </ac:picMkLst>
        </pc:picChg>
        <pc:cxnChg chg="add del mod">
          <ac:chgData name="Uhr, Vinzenz Nathan (STUDENTS)" userId="f4f67b1a-e021-4569-b4a5-fe6b7216375a" providerId="ADAL" clId="{F0C43BF8-74B8-4CC1-9AA5-9712BABC714E}" dt="2024-08-06T07:43:46.080" v="2956" actId="478"/>
          <ac:cxnSpMkLst>
            <pc:docMk/>
            <pc:sldMk cId="152455427" sldId="261"/>
            <ac:cxnSpMk id="30" creationId="{A29145B6-A48D-9837-62FE-AB24160D54AC}"/>
          </ac:cxnSpMkLst>
        </pc:cxnChg>
        <pc:cxnChg chg="add del mod">
          <ac:chgData name="Uhr, Vinzenz Nathan (STUDENTS)" userId="f4f67b1a-e021-4569-b4a5-fe6b7216375a" providerId="ADAL" clId="{F0C43BF8-74B8-4CC1-9AA5-9712BABC714E}" dt="2024-08-06T07:44:38.374" v="2988" actId="478"/>
          <ac:cxnSpMkLst>
            <pc:docMk/>
            <pc:sldMk cId="152455427" sldId="261"/>
            <ac:cxnSpMk id="31" creationId="{E37C0BD9-1486-FCDD-A073-9AA1C9D023E0}"/>
          </ac:cxnSpMkLst>
        </pc:cxnChg>
        <pc:cxnChg chg="add del mod">
          <ac:chgData name="Uhr, Vinzenz Nathan (STUDENTS)" userId="f4f67b1a-e021-4569-b4a5-fe6b7216375a" providerId="ADAL" clId="{F0C43BF8-74B8-4CC1-9AA5-9712BABC714E}" dt="2024-08-06T07:59:23.961" v="3464" actId="478"/>
          <ac:cxnSpMkLst>
            <pc:docMk/>
            <pc:sldMk cId="152455427" sldId="261"/>
            <ac:cxnSpMk id="45" creationId="{9DE73A9C-F090-65B6-0DDF-8814D177F213}"/>
          </ac:cxnSpMkLst>
        </pc:cxnChg>
        <pc:cxnChg chg="add del mod">
          <ac:chgData name="Uhr, Vinzenz Nathan (STUDENTS)" userId="f4f67b1a-e021-4569-b4a5-fe6b7216375a" providerId="ADAL" clId="{F0C43BF8-74B8-4CC1-9AA5-9712BABC714E}" dt="2024-08-06T07:59:23.961" v="3464" actId="478"/>
          <ac:cxnSpMkLst>
            <pc:docMk/>
            <pc:sldMk cId="152455427" sldId="261"/>
            <ac:cxnSpMk id="46" creationId="{4F2CCFA9-B30B-3B73-7F82-226C0A3B0AA3}"/>
          </ac:cxnSpMkLst>
        </pc:cxnChg>
        <pc:cxnChg chg="add mod">
          <ac:chgData name="Uhr, Vinzenz Nathan (STUDENTS)" userId="f4f67b1a-e021-4569-b4a5-fe6b7216375a" providerId="ADAL" clId="{F0C43BF8-74B8-4CC1-9AA5-9712BABC714E}" dt="2024-08-06T07:55:32.705" v="3399" actId="14100"/>
          <ac:cxnSpMkLst>
            <pc:docMk/>
            <pc:sldMk cId="152455427" sldId="261"/>
            <ac:cxnSpMk id="47" creationId="{D9A73105-95A0-600A-EC83-9130A0D85C35}"/>
          </ac:cxnSpMkLst>
        </pc:cxnChg>
        <pc:cxnChg chg="add mod">
          <ac:chgData name="Uhr, Vinzenz Nathan (STUDENTS)" userId="f4f67b1a-e021-4569-b4a5-fe6b7216375a" providerId="ADAL" clId="{F0C43BF8-74B8-4CC1-9AA5-9712BABC714E}" dt="2024-08-06T07:55:37.509" v="3401" actId="1076"/>
          <ac:cxnSpMkLst>
            <pc:docMk/>
            <pc:sldMk cId="152455427" sldId="261"/>
            <ac:cxnSpMk id="49" creationId="{40863DDD-6E04-14B8-AD52-19D34D52C860}"/>
          </ac:cxnSpMkLst>
        </pc:cxnChg>
        <pc:cxnChg chg="add mod">
          <ac:chgData name="Uhr, Vinzenz Nathan (STUDENTS)" userId="f4f67b1a-e021-4569-b4a5-fe6b7216375a" providerId="ADAL" clId="{F0C43BF8-74B8-4CC1-9AA5-9712BABC714E}" dt="2024-08-06T07:55:56.252" v="3405" actId="14100"/>
          <ac:cxnSpMkLst>
            <pc:docMk/>
            <pc:sldMk cId="152455427" sldId="261"/>
            <ac:cxnSpMk id="50" creationId="{AEC31D4B-E6BB-2E49-0141-EB2AB02BCCE3}"/>
          </ac:cxnSpMkLst>
        </pc:cxnChg>
        <pc:cxnChg chg="add mod">
          <ac:chgData name="Uhr, Vinzenz Nathan (STUDENTS)" userId="f4f67b1a-e021-4569-b4a5-fe6b7216375a" providerId="ADAL" clId="{F0C43BF8-74B8-4CC1-9AA5-9712BABC714E}" dt="2024-08-06T07:56:02.948" v="3407" actId="1076"/>
          <ac:cxnSpMkLst>
            <pc:docMk/>
            <pc:sldMk cId="152455427" sldId="261"/>
            <ac:cxnSpMk id="52" creationId="{5917AC0C-38CB-70A4-F580-44436556E170}"/>
          </ac:cxnSpMkLst>
        </pc:cxnChg>
        <pc:cxnChg chg="add mod">
          <ac:chgData name="Uhr, Vinzenz Nathan (STUDENTS)" userId="f4f67b1a-e021-4569-b4a5-fe6b7216375a" providerId="ADAL" clId="{F0C43BF8-74B8-4CC1-9AA5-9712BABC714E}" dt="2024-08-06T07:56:14.805" v="3410" actId="14100"/>
          <ac:cxnSpMkLst>
            <pc:docMk/>
            <pc:sldMk cId="152455427" sldId="261"/>
            <ac:cxnSpMk id="53" creationId="{4B9F1BCB-DD9E-2001-A96E-6D003A0D459C}"/>
          </ac:cxnSpMkLst>
        </pc:cxnChg>
        <pc:cxnChg chg="add mod">
          <ac:chgData name="Uhr, Vinzenz Nathan (STUDENTS)" userId="f4f67b1a-e021-4569-b4a5-fe6b7216375a" providerId="ADAL" clId="{F0C43BF8-74B8-4CC1-9AA5-9712BABC714E}" dt="2024-08-06T07:56:27.868" v="3413" actId="14100"/>
          <ac:cxnSpMkLst>
            <pc:docMk/>
            <pc:sldMk cId="152455427" sldId="261"/>
            <ac:cxnSpMk id="55" creationId="{208B4DC8-C138-8EE0-D4CE-30A7339015C6}"/>
          </ac:cxnSpMkLst>
        </pc:cxnChg>
        <pc:cxnChg chg="add del mod">
          <ac:chgData name="Uhr, Vinzenz Nathan (STUDENTS)" userId="f4f67b1a-e021-4569-b4a5-fe6b7216375a" providerId="ADAL" clId="{F0C43BF8-74B8-4CC1-9AA5-9712BABC714E}" dt="2024-08-06T08:03:18.889" v="3523" actId="478"/>
          <ac:cxnSpMkLst>
            <pc:docMk/>
            <pc:sldMk cId="152455427" sldId="261"/>
            <ac:cxnSpMk id="57" creationId="{24676CD7-5FD8-6F5A-F22D-4F3BCC848702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58" creationId="{371FE3CB-DD7F-FFE7-4A3E-190472117F68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59" creationId="{D000214B-5EDC-7390-193A-C69695608C5B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61" creationId="{1F6BF2A8-2FD2-520C-6EC0-7030CA57A1FA}"/>
          </ac:cxnSpMkLst>
        </pc:cxnChg>
        <pc:cxnChg chg="add del mod">
          <ac:chgData name="Uhr, Vinzenz Nathan (STUDENTS)" userId="f4f67b1a-e021-4569-b4a5-fe6b7216375a" providerId="ADAL" clId="{F0C43BF8-74B8-4CC1-9AA5-9712BABC714E}" dt="2024-08-06T07:57:59.356" v="3439" actId="478"/>
          <ac:cxnSpMkLst>
            <pc:docMk/>
            <pc:sldMk cId="152455427" sldId="261"/>
            <ac:cxnSpMk id="63" creationId="{C46D5E42-A3F6-FEE9-857F-5439B4D6F2B9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66" creationId="{008C24D9-FCD6-500E-E28C-BDE0D310A1CA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67" creationId="{4BAE5EDB-16E1-A10A-4757-3592828C6CA1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68" creationId="{B008592A-0E6F-5429-C1CA-CF2D004F31CF}"/>
          </ac:cxnSpMkLst>
        </pc:cxnChg>
        <pc:cxnChg chg="add mod">
          <ac:chgData name="Uhr, Vinzenz Nathan (STUDENTS)" userId="f4f67b1a-e021-4569-b4a5-fe6b7216375a" providerId="ADAL" clId="{F0C43BF8-74B8-4CC1-9AA5-9712BABC714E}" dt="2024-08-06T07:58:57.304" v="3456" actId="14100"/>
          <ac:cxnSpMkLst>
            <pc:docMk/>
            <pc:sldMk cId="152455427" sldId="261"/>
            <ac:cxnSpMk id="70" creationId="{B8008590-1229-727B-54E5-B8E068DFF9AA}"/>
          </ac:cxnSpMkLst>
        </pc:cxnChg>
        <pc:cxnChg chg="add mod">
          <ac:chgData name="Uhr, Vinzenz Nathan (STUDENTS)" userId="f4f67b1a-e021-4569-b4a5-fe6b7216375a" providerId="ADAL" clId="{F0C43BF8-74B8-4CC1-9AA5-9712BABC714E}" dt="2024-08-06T07:59:02.553" v="3459" actId="1076"/>
          <ac:cxnSpMkLst>
            <pc:docMk/>
            <pc:sldMk cId="152455427" sldId="261"/>
            <ac:cxnSpMk id="72" creationId="{D31CD947-9C84-1BEB-D7CE-58D2D1F37E60}"/>
          </ac:cxnSpMkLst>
        </pc:cxnChg>
        <pc:cxnChg chg="add mod">
          <ac:chgData name="Uhr, Vinzenz Nathan (STUDENTS)" userId="f4f67b1a-e021-4569-b4a5-fe6b7216375a" providerId="ADAL" clId="{F0C43BF8-74B8-4CC1-9AA5-9712BABC714E}" dt="2024-08-06T07:59:10.931" v="3463" actId="1076"/>
          <ac:cxnSpMkLst>
            <pc:docMk/>
            <pc:sldMk cId="152455427" sldId="261"/>
            <ac:cxnSpMk id="73" creationId="{C5A712E1-C186-DD32-E6B2-A87DA16033B5}"/>
          </ac:cxnSpMkLst>
        </pc:cxnChg>
        <pc:cxnChg chg="add mod">
          <ac:chgData name="Uhr, Vinzenz Nathan (STUDENTS)" userId="f4f67b1a-e021-4569-b4a5-fe6b7216375a" providerId="ADAL" clId="{F0C43BF8-74B8-4CC1-9AA5-9712BABC714E}" dt="2024-08-06T08:03:18.434" v="3522" actId="1076"/>
          <ac:cxnSpMkLst>
            <pc:docMk/>
            <pc:sldMk cId="152455427" sldId="261"/>
            <ac:cxnSpMk id="77" creationId="{96C8EAC1-CD88-68B4-0ECE-78AEFB4037C5}"/>
          </ac:cxnSpMkLst>
        </pc:cxnChg>
        <pc:cxnChg chg="add mod">
          <ac:chgData name="Uhr, Vinzenz Nathan (STUDENTS)" userId="f4f67b1a-e021-4569-b4a5-fe6b7216375a" providerId="ADAL" clId="{F0C43BF8-74B8-4CC1-9AA5-9712BABC714E}" dt="2024-08-06T08:03:20.839" v="3526" actId="14100"/>
          <ac:cxnSpMkLst>
            <pc:docMk/>
            <pc:sldMk cId="152455427" sldId="261"/>
            <ac:cxnSpMk id="80" creationId="{6A18BAA9-B24A-9235-B5B6-D9E473D53BF6}"/>
          </ac:cxnSpMkLst>
        </pc:cxnChg>
      </pc:sldChg>
      <pc:sldChg chg="addSp delSp modSp add del mod">
        <pc:chgData name="Uhr, Vinzenz Nathan (STUDENTS)" userId="f4f67b1a-e021-4569-b4a5-fe6b7216375a" providerId="ADAL" clId="{F0C43BF8-74B8-4CC1-9AA5-9712BABC714E}" dt="2024-08-02T14:02:41.707" v="2587" actId="47"/>
        <pc:sldMkLst>
          <pc:docMk/>
          <pc:sldMk cId="3177526027" sldId="261"/>
        </pc:sldMkLst>
        <pc:spChg chg="mod">
          <ac:chgData name="Uhr, Vinzenz Nathan (STUDENTS)" userId="f4f67b1a-e021-4569-b4a5-fe6b7216375a" providerId="ADAL" clId="{F0C43BF8-74B8-4CC1-9AA5-9712BABC714E}" dt="2024-08-02T13:42:40.599" v="2270" actId="1035"/>
          <ac:spMkLst>
            <pc:docMk/>
            <pc:sldMk cId="3177526027" sldId="261"/>
            <ac:spMk id="12" creationId="{2E9D295E-CB9B-4488-C4BB-C7F08C1CC5E1}"/>
          </ac:spMkLst>
        </pc:spChg>
        <pc:spChg chg="add mod">
          <ac:chgData name="Uhr, Vinzenz Nathan (STUDENTS)" userId="f4f67b1a-e021-4569-b4a5-fe6b7216375a" providerId="ADAL" clId="{F0C43BF8-74B8-4CC1-9AA5-9712BABC714E}" dt="2024-08-02T13:43:44.541" v="2281" actId="1076"/>
          <ac:spMkLst>
            <pc:docMk/>
            <pc:sldMk cId="3177526027" sldId="261"/>
            <ac:spMk id="14" creationId="{B9AB7D7A-142E-09E3-CAF3-255E269061BD}"/>
          </ac:spMkLst>
        </pc:spChg>
        <pc:spChg chg="mod">
          <ac:chgData name="Uhr, Vinzenz Nathan (STUDENTS)" userId="f4f67b1a-e021-4569-b4a5-fe6b7216375a" providerId="ADAL" clId="{F0C43BF8-74B8-4CC1-9AA5-9712BABC714E}" dt="2024-08-02T13:42:40.599" v="2270" actId="1035"/>
          <ac:spMkLst>
            <pc:docMk/>
            <pc:sldMk cId="3177526027" sldId="261"/>
            <ac:spMk id="15" creationId="{8CABF222-5D79-A764-73FD-2D5AEDA89402}"/>
          </ac:spMkLst>
        </pc:spChg>
        <pc:spChg chg="del">
          <ac:chgData name="Uhr, Vinzenz Nathan (STUDENTS)" userId="f4f67b1a-e021-4569-b4a5-fe6b7216375a" providerId="ADAL" clId="{F0C43BF8-74B8-4CC1-9AA5-9712BABC714E}" dt="2024-08-02T13:43:37.708" v="2279" actId="478"/>
          <ac:spMkLst>
            <pc:docMk/>
            <pc:sldMk cId="3177526027" sldId="261"/>
            <ac:spMk id="59" creationId="{331E3E85-FFE3-0F97-5919-25C67753602E}"/>
          </ac:spMkLst>
        </pc:spChg>
        <pc:spChg chg="mod">
          <ac:chgData name="Uhr, Vinzenz Nathan (STUDENTS)" userId="f4f67b1a-e021-4569-b4a5-fe6b7216375a" providerId="ADAL" clId="{F0C43BF8-74B8-4CC1-9AA5-9712BABC714E}" dt="2024-08-02T13:43:50.106" v="2296" actId="20577"/>
          <ac:spMkLst>
            <pc:docMk/>
            <pc:sldMk cId="3177526027" sldId="261"/>
            <ac:spMk id="61" creationId="{00401F68-58BC-EC25-B6CF-DF7BF21DC1E7}"/>
          </ac:spMkLst>
        </pc:spChg>
        <pc:spChg chg="mod">
          <ac:chgData name="Uhr, Vinzenz Nathan (STUDENTS)" userId="f4f67b1a-e021-4569-b4a5-fe6b7216375a" providerId="ADAL" clId="{F0C43BF8-74B8-4CC1-9AA5-9712BABC714E}" dt="2024-08-02T13:52:35.267" v="2434" actId="1076"/>
          <ac:spMkLst>
            <pc:docMk/>
            <pc:sldMk cId="3177526027" sldId="261"/>
            <ac:spMk id="64" creationId="{110BFD78-67C0-973F-034E-70031768A1B0}"/>
          </ac:spMkLst>
        </pc:spChg>
        <pc:spChg chg="mod">
          <ac:chgData name="Uhr, Vinzenz Nathan (STUDENTS)" userId="f4f67b1a-e021-4569-b4a5-fe6b7216375a" providerId="ADAL" clId="{F0C43BF8-74B8-4CC1-9AA5-9712BABC714E}" dt="2024-08-02T13:52:35.267" v="2434" actId="1076"/>
          <ac:spMkLst>
            <pc:docMk/>
            <pc:sldMk cId="3177526027" sldId="261"/>
            <ac:spMk id="83" creationId="{E5624501-5731-FA7B-0EA7-1BBB3E2AF020}"/>
          </ac:spMkLst>
        </pc:spChg>
        <pc:spChg chg="mod">
          <ac:chgData name="Uhr, Vinzenz Nathan (STUDENTS)" userId="f4f67b1a-e021-4569-b4a5-fe6b7216375a" providerId="ADAL" clId="{F0C43BF8-74B8-4CC1-9AA5-9712BABC714E}" dt="2024-08-02T13:52:42.234" v="2436" actId="1076"/>
          <ac:spMkLst>
            <pc:docMk/>
            <pc:sldMk cId="3177526027" sldId="261"/>
            <ac:spMk id="87" creationId="{7CE74792-1317-8140-47A9-247AE9DD7DE7}"/>
          </ac:spMkLst>
        </pc:spChg>
        <pc:spChg chg="mod">
          <ac:chgData name="Uhr, Vinzenz Nathan (STUDENTS)" userId="f4f67b1a-e021-4569-b4a5-fe6b7216375a" providerId="ADAL" clId="{F0C43BF8-74B8-4CC1-9AA5-9712BABC714E}" dt="2024-08-02T13:42:40.599" v="2270" actId="1035"/>
          <ac:spMkLst>
            <pc:docMk/>
            <pc:sldMk cId="3177526027" sldId="261"/>
            <ac:spMk id="89" creationId="{65273B18-358D-FF52-079F-50E3E7705CB9}"/>
          </ac:spMkLst>
        </pc:spChg>
        <pc:spChg chg="del">
          <ac:chgData name="Uhr, Vinzenz Nathan (STUDENTS)" userId="f4f67b1a-e021-4569-b4a5-fe6b7216375a" providerId="ADAL" clId="{F0C43BF8-74B8-4CC1-9AA5-9712BABC714E}" dt="2024-08-02T13:43:54.079" v="2297" actId="478"/>
          <ac:spMkLst>
            <pc:docMk/>
            <pc:sldMk cId="3177526027" sldId="261"/>
            <ac:spMk id="95" creationId="{68A58FDC-264A-F00A-EA1F-823724E5C051}"/>
          </ac:spMkLst>
        </pc:spChg>
        <pc:picChg chg="mod">
          <ac:chgData name="Uhr, Vinzenz Nathan (STUDENTS)" userId="f4f67b1a-e021-4569-b4a5-fe6b7216375a" providerId="ADAL" clId="{F0C43BF8-74B8-4CC1-9AA5-9712BABC714E}" dt="2024-08-02T13:42:40.599" v="2270" actId="1035"/>
          <ac:picMkLst>
            <pc:docMk/>
            <pc:sldMk cId="3177526027" sldId="261"/>
            <ac:picMk id="9" creationId="{ECE469EE-7265-DA51-8343-D4F46DEC1E4D}"/>
          </ac:picMkLst>
        </pc:picChg>
        <pc:picChg chg="del">
          <ac:chgData name="Uhr, Vinzenz Nathan (STUDENTS)" userId="f4f67b1a-e021-4569-b4a5-fe6b7216375a" providerId="ADAL" clId="{F0C43BF8-74B8-4CC1-9AA5-9712BABC714E}" dt="2024-08-02T13:43:37.708" v="2279" actId="478"/>
          <ac:picMkLst>
            <pc:docMk/>
            <pc:sldMk cId="3177526027" sldId="261"/>
            <ac:picMk id="58" creationId="{4DE2C325-9255-F315-2E67-054084177F11}"/>
          </ac:picMkLst>
        </pc:picChg>
        <pc:picChg chg="del">
          <ac:chgData name="Uhr, Vinzenz Nathan (STUDENTS)" userId="f4f67b1a-e021-4569-b4a5-fe6b7216375a" providerId="ADAL" clId="{F0C43BF8-74B8-4CC1-9AA5-9712BABC714E}" dt="2024-08-02T13:43:54.079" v="2297" actId="478"/>
          <ac:picMkLst>
            <pc:docMk/>
            <pc:sldMk cId="3177526027" sldId="261"/>
            <ac:picMk id="67" creationId="{39B91401-2716-5EB7-859A-BE8E0D6D0433}"/>
          </ac:picMkLst>
        </pc:picChg>
        <pc:cxnChg chg="add mod">
          <ac:chgData name="Uhr, Vinzenz Nathan (STUDENTS)" userId="f4f67b1a-e021-4569-b4a5-fe6b7216375a" providerId="ADAL" clId="{F0C43BF8-74B8-4CC1-9AA5-9712BABC714E}" dt="2024-08-02T13:52:37.849" v="2435" actId="14100"/>
          <ac:cxnSpMkLst>
            <pc:docMk/>
            <pc:sldMk cId="3177526027" sldId="261"/>
            <ac:cxnSpMk id="2" creationId="{24F25182-92D2-E73A-E9A6-92A4F9CC2B2F}"/>
          </ac:cxnSpMkLst>
        </pc:cxnChg>
        <pc:cxnChg chg="mod">
          <ac:chgData name="Uhr, Vinzenz Nathan (STUDENTS)" userId="f4f67b1a-e021-4569-b4a5-fe6b7216375a" providerId="ADAL" clId="{F0C43BF8-74B8-4CC1-9AA5-9712BABC714E}" dt="2024-08-02T13:42:40.599" v="2270" actId="1035"/>
          <ac:cxnSpMkLst>
            <pc:docMk/>
            <pc:sldMk cId="3177526027" sldId="261"/>
            <ac:cxnSpMk id="56" creationId="{7808BB04-C853-ACB5-29BC-2023A2B15D4E}"/>
          </ac:cxnSpMkLst>
        </pc:cxnChg>
        <pc:cxnChg chg="mod">
          <ac:chgData name="Uhr, Vinzenz Nathan (STUDENTS)" userId="f4f67b1a-e021-4569-b4a5-fe6b7216375a" providerId="ADAL" clId="{F0C43BF8-74B8-4CC1-9AA5-9712BABC714E}" dt="2024-08-02T13:42:40.599" v="2270" actId="1035"/>
          <ac:cxnSpMkLst>
            <pc:docMk/>
            <pc:sldMk cId="3177526027" sldId="261"/>
            <ac:cxnSpMk id="96" creationId="{950DAD69-F66A-A766-5AD1-58D60A98230F}"/>
          </ac:cxnSpMkLst>
        </pc:cxnChg>
        <pc:cxnChg chg="mod">
          <ac:chgData name="Uhr, Vinzenz Nathan (STUDENTS)" userId="f4f67b1a-e021-4569-b4a5-fe6b7216375a" providerId="ADAL" clId="{F0C43BF8-74B8-4CC1-9AA5-9712BABC714E}" dt="2024-08-02T13:42:40.599" v="2270" actId="1035"/>
          <ac:cxnSpMkLst>
            <pc:docMk/>
            <pc:sldMk cId="3177526027" sldId="261"/>
            <ac:cxnSpMk id="118" creationId="{82103B34-804A-3E56-7C78-5EE3F827433C}"/>
          </ac:cxnSpMkLst>
        </pc:cxnChg>
        <pc:cxnChg chg="del mod">
          <ac:chgData name="Uhr, Vinzenz Nathan (STUDENTS)" userId="f4f67b1a-e021-4569-b4a5-fe6b7216375a" providerId="ADAL" clId="{F0C43BF8-74B8-4CC1-9AA5-9712BABC714E}" dt="2024-08-02T13:43:16.971" v="2275" actId="478"/>
          <ac:cxnSpMkLst>
            <pc:docMk/>
            <pc:sldMk cId="3177526027" sldId="261"/>
            <ac:cxnSpMk id="121" creationId="{2C7C9FAE-D745-D911-E0C1-A681CBCE776A}"/>
          </ac:cxnSpMkLst>
        </pc:cxnChg>
        <pc:cxnChg chg="del mod">
          <ac:chgData name="Uhr, Vinzenz Nathan (STUDENTS)" userId="f4f67b1a-e021-4569-b4a5-fe6b7216375a" providerId="ADAL" clId="{F0C43BF8-74B8-4CC1-9AA5-9712BABC714E}" dt="2024-08-02T13:43:15.983" v="2274" actId="478"/>
          <ac:cxnSpMkLst>
            <pc:docMk/>
            <pc:sldMk cId="3177526027" sldId="261"/>
            <ac:cxnSpMk id="127" creationId="{3B379B2B-F2D6-3745-9E55-9FB5CFA4B42D}"/>
          </ac:cxnSpMkLst>
        </pc:cxnChg>
        <pc:cxnChg chg="del mod">
          <ac:chgData name="Uhr, Vinzenz Nathan (STUDENTS)" userId="f4f67b1a-e021-4569-b4a5-fe6b7216375a" providerId="ADAL" clId="{F0C43BF8-74B8-4CC1-9AA5-9712BABC714E}" dt="2024-08-02T13:43:54.079" v="2297" actId="478"/>
          <ac:cxnSpMkLst>
            <pc:docMk/>
            <pc:sldMk cId="3177526027" sldId="261"/>
            <ac:cxnSpMk id="131" creationId="{97BFEBF4-2E02-7E20-9C3E-D4963442464D}"/>
          </ac:cxnSpMkLst>
        </pc:cxnChg>
      </pc:sldChg>
      <pc:sldChg chg="addSp delSp modSp add del mod">
        <pc:chgData name="Uhr, Vinzenz Nathan (STUDENTS)" userId="f4f67b1a-e021-4569-b4a5-fe6b7216375a" providerId="ADAL" clId="{F0C43BF8-74B8-4CC1-9AA5-9712BABC714E}" dt="2024-08-02T14:02:41.707" v="2587" actId="47"/>
        <pc:sldMkLst>
          <pc:docMk/>
          <pc:sldMk cId="564366851" sldId="262"/>
        </pc:sldMkLst>
        <pc:spChg chg="mod">
          <ac:chgData name="Uhr, Vinzenz Nathan (STUDENTS)" userId="f4f67b1a-e021-4569-b4a5-fe6b7216375a" providerId="ADAL" clId="{F0C43BF8-74B8-4CC1-9AA5-9712BABC714E}" dt="2024-08-02T13:50:00.376" v="2383" actId="1076"/>
          <ac:spMkLst>
            <pc:docMk/>
            <pc:sldMk cId="564366851" sldId="262"/>
            <ac:spMk id="7" creationId="{65A50E9A-AE9D-7965-BB09-DD4725038E81}"/>
          </ac:spMkLst>
        </pc:spChg>
        <pc:spChg chg="mod">
          <ac:chgData name="Uhr, Vinzenz Nathan (STUDENTS)" userId="f4f67b1a-e021-4569-b4a5-fe6b7216375a" providerId="ADAL" clId="{F0C43BF8-74B8-4CC1-9AA5-9712BABC714E}" dt="2024-08-02T13:50:00.376" v="2383" actId="1076"/>
          <ac:spMkLst>
            <pc:docMk/>
            <pc:sldMk cId="564366851" sldId="262"/>
            <ac:spMk id="8" creationId="{82B3610D-2F60-BA49-4EC3-658BB1E359BA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12" creationId="{2E9D295E-CB9B-4488-C4BB-C7F08C1CC5E1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15" creationId="{8CABF222-5D79-A764-73FD-2D5AEDA89402}"/>
          </ac:spMkLst>
        </pc:spChg>
        <pc:spChg chg="mod">
          <ac:chgData name="Uhr, Vinzenz Nathan (STUDENTS)" userId="f4f67b1a-e021-4569-b4a5-fe6b7216375a" providerId="ADAL" clId="{F0C43BF8-74B8-4CC1-9AA5-9712BABC714E}" dt="2024-08-02T13:45:27.806" v="2320" actId="1076"/>
          <ac:spMkLst>
            <pc:docMk/>
            <pc:sldMk cId="564366851" sldId="262"/>
            <ac:spMk id="18" creationId="{D465448E-24E3-4EF2-7ADE-E61DCB581184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20" creationId="{A198E0EA-5729-D3D2-04EC-1D3F56A6D17D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21" creationId="{C626F519-CCBB-A07B-BF15-DB09D470570D}"/>
          </ac:spMkLst>
        </pc:spChg>
        <pc:spChg chg="add mod">
          <ac:chgData name="Uhr, Vinzenz Nathan (STUDENTS)" userId="f4f67b1a-e021-4569-b4a5-fe6b7216375a" providerId="ADAL" clId="{F0C43BF8-74B8-4CC1-9AA5-9712BABC714E}" dt="2024-08-02T13:50:26.016" v="2396" actId="1035"/>
          <ac:spMkLst>
            <pc:docMk/>
            <pc:sldMk cId="564366851" sldId="262"/>
            <ac:spMk id="26" creationId="{C1875FCD-6D0D-3E9F-9205-C453467F0264}"/>
          </ac:spMkLst>
        </pc:spChg>
        <pc:spChg chg="add mod">
          <ac:chgData name="Uhr, Vinzenz Nathan (STUDENTS)" userId="f4f67b1a-e021-4569-b4a5-fe6b7216375a" providerId="ADAL" clId="{F0C43BF8-74B8-4CC1-9AA5-9712BABC714E}" dt="2024-08-02T13:50:26.016" v="2396" actId="1035"/>
          <ac:spMkLst>
            <pc:docMk/>
            <pc:sldMk cId="564366851" sldId="262"/>
            <ac:spMk id="36" creationId="{A1A51D89-9B10-58BC-BD93-3572D0AAF67B}"/>
          </ac:spMkLst>
        </pc:spChg>
        <pc:spChg chg="add mod">
          <ac:chgData name="Uhr, Vinzenz Nathan (STUDENTS)" userId="f4f67b1a-e021-4569-b4a5-fe6b7216375a" providerId="ADAL" clId="{F0C43BF8-74B8-4CC1-9AA5-9712BABC714E}" dt="2024-08-02T13:50:26.016" v="2396" actId="1035"/>
          <ac:spMkLst>
            <pc:docMk/>
            <pc:sldMk cId="564366851" sldId="262"/>
            <ac:spMk id="37" creationId="{9E16BC13-600B-0FEB-104A-234E56CCE910}"/>
          </ac:spMkLst>
        </pc:spChg>
        <pc:spChg chg="add mod">
          <ac:chgData name="Uhr, Vinzenz Nathan (STUDENTS)" userId="f4f67b1a-e021-4569-b4a5-fe6b7216375a" providerId="ADAL" clId="{F0C43BF8-74B8-4CC1-9AA5-9712BABC714E}" dt="2024-08-02T13:50:39.601" v="2398" actId="1076"/>
          <ac:spMkLst>
            <pc:docMk/>
            <pc:sldMk cId="564366851" sldId="262"/>
            <ac:spMk id="49" creationId="{37F93E88-9D25-AE22-725F-30D055BEA53F}"/>
          </ac:spMkLst>
        </pc:spChg>
        <pc:spChg chg="add mod">
          <ac:chgData name="Uhr, Vinzenz Nathan (STUDENTS)" userId="f4f67b1a-e021-4569-b4a5-fe6b7216375a" providerId="ADAL" clId="{F0C43BF8-74B8-4CC1-9AA5-9712BABC714E}" dt="2024-08-02T13:50:26.016" v="2396" actId="1035"/>
          <ac:spMkLst>
            <pc:docMk/>
            <pc:sldMk cId="564366851" sldId="262"/>
            <ac:spMk id="50" creationId="{B8D821CA-87B0-60AC-1F34-65050A35E572}"/>
          </ac:spMkLst>
        </pc:spChg>
        <pc:spChg chg="add mod">
          <ac:chgData name="Uhr, Vinzenz Nathan (STUDENTS)" userId="f4f67b1a-e021-4569-b4a5-fe6b7216375a" providerId="ADAL" clId="{F0C43BF8-74B8-4CC1-9AA5-9712BABC714E}" dt="2024-08-02T13:51:08.481" v="2409" actId="20577"/>
          <ac:spMkLst>
            <pc:docMk/>
            <pc:sldMk cId="564366851" sldId="262"/>
            <ac:spMk id="52" creationId="{4ACB07DF-A93E-92F1-6AA1-F38F43C79271}"/>
          </ac:spMkLst>
        </pc:spChg>
        <pc:spChg chg="add mod">
          <ac:chgData name="Uhr, Vinzenz Nathan (STUDENTS)" userId="f4f67b1a-e021-4569-b4a5-fe6b7216375a" providerId="ADAL" clId="{F0C43BF8-74B8-4CC1-9AA5-9712BABC714E}" dt="2024-08-02T13:50:43.358" v="2399" actId="1076"/>
          <ac:spMkLst>
            <pc:docMk/>
            <pc:sldMk cId="564366851" sldId="262"/>
            <ac:spMk id="53" creationId="{23A5D39E-978E-F1BA-DC5A-B4A3C31E3CC3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64" creationId="{110BFD78-67C0-973F-034E-70031768A1B0}"/>
          </ac:spMkLst>
        </pc:spChg>
        <pc:spChg chg="del mod">
          <ac:chgData name="Uhr, Vinzenz Nathan (STUDENTS)" userId="f4f67b1a-e021-4569-b4a5-fe6b7216375a" providerId="ADAL" clId="{F0C43BF8-74B8-4CC1-9AA5-9712BABC714E}" dt="2024-08-02T13:44:28.526" v="2302" actId="478"/>
          <ac:spMkLst>
            <pc:docMk/>
            <pc:sldMk cId="564366851" sldId="262"/>
            <ac:spMk id="69" creationId="{04B56E50-71DE-94C9-3892-57CD9DA1C054}"/>
          </ac:spMkLst>
        </pc:spChg>
        <pc:spChg chg="mod">
          <ac:chgData name="Uhr, Vinzenz Nathan (STUDENTS)" userId="f4f67b1a-e021-4569-b4a5-fe6b7216375a" providerId="ADAL" clId="{F0C43BF8-74B8-4CC1-9AA5-9712BABC714E}" dt="2024-08-02T13:45:27.806" v="2320" actId="1076"/>
          <ac:spMkLst>
            <pc:docMk/>
            <pc:sldMk cId="564366851" sldId="262"/>
            <ac:spMk id="70" creationId="{65F9CF97-D0BF-388F-248C-CF20AAD22DB5}"/>
          </ac:spMkLst>
        </pc:spChg>
        <pc:spChg chg="del">
          <ac:chgData name="Uhr, Vinzenz Nathan (STUDENTS)" userId="f4f67b1a-e021-4569-b4a5-fe6b7216375a" providerId="ADAL" clId="{F0C43BF8-74B8-4CC1-9AA5-9712BABC714E}" dt="2024-08-02T13:44:30.383" v="2303" actId="478"/>
          <ac:spMkLst>
            <pc:docMk/>
            <pc:sldMk cId="564366851" sldId="262"/>
            <ac:spMk id="71" creationId="{7815BD75-3ABD-AB0D-18ED-987727A24628}"/>
          </ac:spMkLst>
        </pc:spChg>
        <pc:spChg chg="mod">
          <ac:chgData name="Uhr, Vinzenz Nathan (STUDENTS)" userId="f4f67b1a-e021-4569-b4a5-fe6b7216375a" providerId="ADAL" clId="{F0C43BF8-74B8-4CC1-9AA5-9712BABC714E}" dt="2024-08-02T13:50:00.376" v="2383" actId="1076"/>
          <ac:spMkLst>
            <pc:docMk/>
            <pc:sldMk cId="564366851" sldId="262"/>
            <ac:spMk id="74" creationId="{0EE860CF-B608-A083-872C-184860EDE877}"/>
          </ac:spMkLst>
        </pc:spChg>
        <pc:spChg chg="del mod">
          <ac:chgData name="Uhr, Vinzenz Nathan (STUDENTS)" userId="f4f67b1a-e021-4569-b4a5-fe6b7216375a" providerId="ADAL" clId="{F0C43BF8-74B8-4CC1-9AA5-9712BABC714E}" dt="2024-08-02T13:47:51.342" v="2359" actId="478"/>
          <ac:spMkLst>
            <pc:docMk/>
            <pc:sldMk cId="564366851" sldId="262"/>
            <ac:spMk id="75" creationId="{CD25F0D1-CA6B-CA75-7F3C-2AFD6D034FD2}"/>
          </ac:spMkLst>
        </pc:spChg>
        <pc:spChg chg="mod">
          <ac:chgData name="Uhr, Vinzenz Nathan (STUDENTS)" userId="f4f67b1a-e021-4569-b4a5-fe6b7216375a" providerId="ADAL" clId="{F0C43BF8-74B8-4CC1-9AA5-9712BABC714E}" dt="2024-08-02T13:45:27.806" v="2320" actId="1076"/>
          <ac:spMkLst>
            <pc:docMk/>
            <pc:sldMk cId="564366851" sldId="262"/>
            <ac:spMk id="76" creationId="{7E984351-6DCE-C03A-BEDB-3406A125ED0B}"/>
          </ac:spMkLst>
        </pc:spChg>
        <pc:spChg chg="del mod">
          <ac:chgData name="Uhr, Vinzenz Nathan (STUDENTS)" userId="f4f67b1a-e021-4569-b4a5-fe6b7216375a" providerId="ADAL" clId="{F0C43BF8-74B8-4CC1-9AA5-9712BABC714E}" dt="2024-08-02T13:46:24.699" v="2325" actId="478"/>
          <ac:spMkLst>
            <pc:docMk/>
            <pc:sldMk cId="564366851" sldId="262"/>
            <ac:spMk id="77" creationId="{990EB1C3-8980-C17D-CE02-EB1AB1A37E2D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83" creationId="{E5624501-5731-FA7B-0EA7-1BBB3E2AF020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87" creationId="{7CE74792-1317-8140-47A9-247AE9DD7DE7}"/>
          </ac:spMkLst>
        </pc:spChg>
        <pc:spChg chg="del">
          <ac:chgData name="Uhr, Vinzenz Nathan (STUDENTS)" userId="f4f67b1a-e021-4569-b4a5-fe6b7216375a" providerId="ADAL" clId="{F0C43BF8-74B8-4CC1-9AA5-9712BABC714E}" dt="2024-08-02T13:44:23.186" v="2299" actId="478"/>
          <ac:spMkLst>
            <pc:docMk/>
            <pc:sldMk cId="564366851" sldId="262"/>
            <ac:spMk id="89" creationId="{65273B18-358D-FF52-079F-50E3E7705CB9}"/>
          </ac:spMkLst>
        </pc:spChg>
        <pc:picChg chg="mod">
          <ac:chgData name="Uhr, Vinzenz Nathan (STUDENTS)" userId="f4f67b1a-e021-4569-b4a5-fe6b7216375a" providerId="ADAL" clId="{F0C43BF8-74B8-4CC1-9AA5-9712BABC714E}" dt="2024-08-02T13:45:20.299" v="2319" actId="1076"/>
          <ac:picMkLst>
            <pc:docMk/>
            <pc:sldMk cId="564366851" sldId="262"/>
            <ac:picMk id="4" creationId="{930B7B56-8126-705C-38AF-74B6565EE416}"/>
          </ac:picMkLst>
        </pc:picChg>
        <pc:picChg chg="mod">
          <ac:chgData name="Uhr, Vinzenz Nathan (STUDENTS)" userId="f4f67b1a-e021-4569-b4a5-fe6b7216375a" providerId="ADAL" clId="{F0C43BF8-74B8-4CC1-9AA5-9712BABC714E}" dt="2024-08-02T13:45:27.806" v="2320" actId="1076"/>
          <ac:picMkLst>
            <pc:docMk/>
            <pc:sldMk cId="564366851" sldId="262"/>
            <ac:picMk id="6" creationId="{1354D490-41C3-2EF2-148A-E7CEB0935DC2}"/>
          </ac:picMkLst>
        </pc:picChg>
        <pc:picChg chg="del">
          <ac:chgData name="Uhr, Vinzenz Nathan (STUDENTS)" userId="f4f67b1a-e021-4569-b4a5-fe6b7216375a" providerId="ADAL" clId="{F0C43BF8-74B8-4CC1-9AA5-9712BABC714E}" dt="2024-08-02T13:44:23.186" v="2299" actId="478"/>
          <ac:picMkLst>
            <pc:docMk/>
            <pc:sldMk cId="564366851" sldId="262"/>
            <ac:picMk id="9" creationId="{ECE469EE-7265-DA51-8343-D4F46DEC1E4D}"/>
          </ac:picMkLst>
        </pc:picChg>
        <pc:picChg chg="del">
          <ac:chgData name="Uhr, Vinzenz Nathan (STUDENTS)" userId="f4f67b1a-e021-4569-b4a5-fe6b7216375a" providerId="ADAL" clId="{F0C43BF8-74B8-4CC1-9AA5-9712BABC714E}" dt="2024-08-02T13:44:23.186" v="2299" actId="478"/>
          <ac:picMkLst>
            <pc:docMk/>
            <pc:sldMk cId="564366851" sldId="262"/>
            <ac:picMk id="10" creationId="{24140EED-8229-9980-1980-54C912DD03CC}"/>
          </ac:picMkLst>
        </pc:picChg>
        <pc:picChg chg="del">
          <ac:chgData name="Uhr, Vinzenz Nathan (STUDENTS)" userId="f4f67b1a-e021-4569-b4a5-fe6b7216375a" providerId="ADAL" clId="{F0C43BF8-74B8-4CC1-9AA5-9712BABC714E}" dt="2024-08-02T13:44:23.186" v="2299" actId="478"/>
          <ac:picMkLst>
            <pc:docMk/>
            <pc:sldMk cId="564366851" sldId="262"/>
            <ac:picMk id="11" creationId="{0E577AEA-D4EA-D7A2-B586-D37C21F71269}"/>
          </ac:picMkLst>
        </pc:picChg>
        <pc:picChg chg="del">
          <ac:chgData name="Uhr, Vinzenz Nathan (STUDENTS)" userId="f4f67b1a-e021-4569-b4a5-fe6b7216375a" providerId="ADAL" clId="{F0C43BF8-74B8-4CC1-9AA5-9712BABC714E}" dt="2024-08-02T13:44:23.186" v="2299" actId="478"/>
          <ac:picMkLst>
            <pc:docMk/>
            <pc:sldMk cId="564366851" sldId="262"/>
            <ac:picMk id="13" creationId="{B18D1DB4-BCC8-E2F8-F004-26543189DE41}"/>
          </ac:picMkLst>
        </pc:picChg>
        <pc:picChg chg="add mod">
          <ac:chgData name="Uhr, Vinzenz Nathan (STUDENTS)" userId="f4f67b1a-e021-4569-b4a5-fe6b7216375a" providerId="ADAL" clId="{F0C43BF8-74B8-4CC1-9AA5-9712BABC714E}" dt="2024-08-02T13:50:26.016" v="2396" actId="1035"/>
          <ac:picMkLst>
            <pc:docMk/>
            <pc:sldMk cId="564366851" sldId="262"/>
            <ac:picMk id="17" creationId="{C542C2B0-FB03-7678-E51E-0AB3A3A88F7E}"/>
          </ac:picMkLst>
        </pc:picChg>
        <pc:picChg chg="mod">
          <ac:chgData name="Uhr, Vinzenz Nathan (STUDENTS)" userId="f4f67b1a-e021-4569-b4a5-fe6b7216375a" providerId="ADAL" clId="{F0C43BF8-74B8-4CC1-9AA5-9712BABC714E}" dt="2024-08-02T13:45:27.806" v="2320" actId="1076"/>
          <ac:picMkLst>
            <pc:docMk/>
            <pc:sldMk cId="564366851" sldId="262"/>
            <ac:picMk id="19" creationId="{43F07CE8-F80C-241D-371B-7EBC4C4B4E78}"/>
          </ac:picMkLst>
        </pc:picChg>
        <pc:picChg chg="add mod">
          <ac:chgData name="Uhr, Vinzenz Nathan (STUDENTS)" userId="f4f67b1a-e021-4569-b4a5-fe6b7216375a" providerId="ADAL" clId="{F0C43BF8-74B8-4CC1-9AA5-9712BABC714E}" dt="2024-08-02T13:50:26.016" v="2396" actId="1035"/>
          <ac:picMkLst>
            <pc:docMk/>
            <pc:sldMk cId="564366851" sldId="262"/>
            <ac:picMk id="22" creationId="{478A97B2-9FFB-55F8-C73F-049548987DA7}"/>
          </ac:picMkLst>
        </pc:picChg>
        <pc:picChg chg="add mod">
          <ac:chgData name="Uhr, Vinzenz Nathan (STUDENTS)" userId="f4f67b1a-e021-4569-b4a5-fe6b7216375a" providerId="ADAL" clId="{F0C43BF8-74B8-4CC1-9AA5-9712BABC714E}" dt="2024-08-02T13:50:26.016" v="2396" actId="1035"/>
          <ac:picMkLst>
            <pc:docMk/>
            <pc:sldMk cId="564366851" sldId="262"/>
            <ac:picMk id="23" creationId="{BA569448-58D4-3ADE-7B9F-FAC8F05F2A2C}"/>
          </ac:picMkLst>
        </pc:picChg>
        <pc:picChg chg="del mod">
          <ac:chgData name="Uhr, Vinzenz Nathan (STUDENTS)" userId="f4f67b1a-e021-4569-b4a5-fe6b7216375a" providerId="ADAL" clId="{F0C43BF8-74B8-4CC1-9AA5-9712BABC714E}" dt="2024-08-02T13:46:24.699" v="2325" actId="478"/>
          <ac:picMkLst>
            <pc:docMk/>
            <pc:sldMk cId="564366851" sldId="262"/>
            <ac:picMk id="41" creationId="{78D1C67B-990D-5094-4923-814AE3ED6302}"/>
          </ac:picMkLst>
        </pc:picChg>
        <pc:cxnChg chg="del mod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2" creationId="{24F25182-92D2-E73A-E9A6-92A4F9CC2B2F}"/>
          </ac:cxnSpMkLst>
        </pc:cxnChg>
        <pc:cxnChg chg="del mod">
          <ac:chgData name="Uhr, Vinzenz Nathan (STUDENTS)" userId="f4f67b1a-e021-4569-b4a5-fe6b7216375a" providerId="ADAL" clId="{F0C43BF8-74B8-4CC1-9AA5-9712BABC714E}" dt="2024-08-02T13:44:25.326" v="2300" actId="478"/>
          <ac:cxnSpMkLst>
            <pc:docMk/>
            <pc:sldMk cId="564366851" sldId="262"/>
            <ac:cxnSpMk id="24" creationId="{317F5C4C-CDA8-9B49-9BF6-7DA07700F4B3}"/>
          </ac:cxnSpMkLst>
        </pc:cxnChg>
        <pc:cxnChg chg="del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25" creationId="{5D4DA8DF-79E4-7793-A736-9C32D02F3C5A}"/>
          </ac:cxnSpMkLst>
        </pc:cxnChg>
        <pc:cxnChg chg="mod">
          <ac:chgData name="Uhr, Vinzenz Nathan (STUDENTS)" userId="f4f67b1a-e021-4569-b4a5-fe6b7216375a" providerId="ADAL" clId="{F0C43BF8-74B8-4CC1-9AA5-9712BABC714E}" dt="2024-08-02T13:45:27.806" v="2320" actId="1076"/>
          <ac:cxnSpMkLst>
            <pc:docMk/>
            <pc:sldMk cId="564366851" sldId="262"/>
            <ac:cxnSpMk id="27" creationId="{A1A10233-422E-6A5F-5138-331546BF5278}"/>
          </ac:cxnSpMkLst>
        </pc:cxnChg>
        <pc:cxnChg chg="mod">
          <ac:chgData name="Uhr, Vinzenz Nathan (STUDENTS)" userId="f4f67b1a-e021-4569-b4a5-fe6b7216375a" providerId="ADAL" clId="{F0C43BF8-74B8-4CC1-9AA5-9712BABC714E}" dt="2024-08-02T13:45:27.806" v="2320" actId="1076"/>
          <ac:cxnSpMkLst>
            <pc:docMk/>
            <pc:sldMk cId="564366851" sldId="262"/>
            <ac:cxnSpMk id="28" creationId="{07B9C3C9-6A0F-82AE-C619-59426FFE497E}"/>
          </ac:cxnSpMkLst>
        </pc:cxnChg>
        <pc:cxnChg chg="add del mod">
          <ac:chgData name="Uhr, Vinzenz Nathan (STUDENTS)" userId="f4f67b1a-e021-4569-b4a5-fe6b7216375a" providerId="ADAL" clId="{F0C43BF8-74B8-4CC1-9AA5-9712BABC714E}" dt="2024-08-02T13:47:11.326" v="2348" actId="478"/>
          <ac:cxnSpMkLst>
            <pc:docMk/>
            <pc:sldMk cId="564366851" sldId="262"/>
            <ac:cxnSpMk id="29" creationId="{B57642DD-CBCA-411F-E6A9-0F6A78695072}"/>
          </ac:cxnSpMkLst>
        </pc:cxnChg>
        <pc:cxnChg chg="del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30" creationId="{847DB9D1-19C7-2E4A-8B9E-0E496ADECD51}"/>
          </ac:cxnSpMkLst>
        </pc:cxnChg>
        <pc:cxnChg chg="del mod">
          <ac:chgData name="Uhr, Vinzenz Nathan (STUDENTS)" userId="f4f67b1a-e021-4569-b4a5-fe6b7216375a" providerId="ADAL" clId="{F0C43BF8-74B8-4CC1-9AA5-9712BABC714E}" dt="2024-08-02T13:49:40.710" v="2378" actId="478"/>
          <ac:cxnSpMkLst>
            <pc:docMk/>
            <pc:sldMk cId="564366851" sldId="262"/>
            <ac:cxnSpMk id="31" creationId="{E68F7E0D-4CC9-A916-5ED9-15C1CEC7327F}"/>
          </ac:cxnSpMkLst>
        </pc:cxnChg>
        <pc:cxnChg chg="add mod">
          <ac:chgData name="Uhr, Vinzenz Nathan (STUDENTS)" userId="f4f67b1a-e021-4569-b4a5-fe6b7216375a" providerId="ADAL" clId="{F0C43BF8-74B8-4CC1-9AA5-9712BABC714E}" dt="2024-08-02T13:50:26.016" v="2396" actId="1035"/>
          <ac:cxnSpMkLst>
            <pc:docMk/>
            <pc:sldMk cId="564366851" sldId="262"/>
            <ac:cxnSpMk id="32" creationId="{85CD1C6C-7266-C758-BF99-A0133DC6CD8A}"/>
          </ac:cxnSpMkLst>
        </pc:cxnChg>
        <pc:cxnChg chg="mod">
          <ac:chgData name="Uhr, Vinzenz Nathan (STUDENTS)" userId="f4f67b1a-e021-4569-b4a5-fe6b7216375a" providerId="ADAL" clId="{F0C43BF8-74B8-4CC1-9AA5-9712BABC714E}" dt="2024-08-02T13:45:27.806" v="2320" actId="1076"/>
          <ac:cxnSpMkLst>
            <pc:docMk/>
            <pc:sldMk cId="564366851" sldId="262"/>
            <ac:cxnSpMk id="33" creationId="{23779378-D6BD-D7B2-5AB5-B30451D38CC0}"/>
          </ac:cxnSpMkLst>
        </pc:cxnChg>
        <pc:cxnChg chg="add mod">
          <ac:chgData name="Uhr, Vinzenz Nathan (STUDENTS)" userId="f4f67b1a-e021-4569-b4a5-fe6b7216375a" providerId="ADAL" clId="{F0C43BF8-74B8-4CC1-9AA5-9712BABC714E}" dt="2024-08-02T13:50:26.016" v="2396" actId="1035"/>
          <ac:cxnSpMkLst>
            <pc:docMk/>
            <pc:sldMk cId="564366851" sldId="262"/>
            <ac:cxnSpMk id="34" creationId="{28E3A140-A108-9988-EE3A-39ED1AF5BCD9}"/>
          </ac:cxnSpMkLst>
        </pc:cxnChg>
        <pc:cxnChg chg="add mod">
          <ac:chgData name="Uhr, Vinzenz Nathan (STUDENTS)" userId="f4f67b1a-e021-4569-b4a5-fe6b7216375a" providerId="ADAL" clId="{F0C43BF8-74B8-4CC1-9AA5-9712BABC714E}" dt="2024-08-02T13:50:26.016" v="2396" actId="1035"/>
          <ac:cxnSpMkLst>
            <pc:docMk/>
            <pc:sldMk cId="564366851" sldId="262"/>
            <ac:cxnSpMk id="35" creationId="{56D87F30-BFEF-CE10-20E6-1387A7B51988}"/>
          </ac:cxnSpMkLst>
        </pc:cxnChg>
        <pc:cxnChg chg="add mod">
          <ac:chgData name="Uhr, Vinzenz Nathan (STUDENTS)" userId="f4f67b1a-e021-4569-b4a5-fe6b7216375a" providerId="ADAL" clId="{F0C43BF8-74B8-4CC1-9AA5-9712BABC714E}" dt="2024-08-02T13:50:26.016" v="2396" actId="1035"/>
          <ac:cxnSpMkLst>
            <pc:docMk/>
            <pc:sldMk cId="564366851" sldId="262"/>
            <ac:cxnSpMk id="38" creationId="{7E05D80B-CD00-B749-232F-2736EA63A2E8}"/>
          </ac:cxnSpMkLst>
        </pc:cxnChg>
        <pc:cxnChg chg="del mod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39" creationId="{7E492919-4D6D-E120-1102-24B22CD3DFDD}"/>
          </ac:cxnSpMkLst>
        </pc:cxnChg>
        <pc:cxnChg chg="add del mod">
          <ac:chgData name="Uhr, Vinzenz Nathan (STUDENTS)" userId="f4f67b1a-e021-4569-b4a5-fe6b7216375a" providerId="ADAL" clId="{F0C43BF8-74B8-4CC1-9AA5-9712BABC714E}" dt="2024-08-02T13:46:03.753" v="2323" actId="478"/>
          <ac:cxnSpMkLst>
            <pc:docMk/>
            <pc:sldMk cId="564366851" sldId="262"/>
            <ac:cxnSpMk id="40" creationId="{DA7053F8-3857-D782-BB06-8C96B7F794ED}"/>
          </ac:cxnSpMkLst>
        </pc:cxnChg>
        <pc:cxnChg chg="add mod">
          <ac:chgData name="Uhr, Vinzenz Nathan (STUDENTS)" userId="f4f67b1a-e021-4569-b4a5-fe6b7216375a" providerId="ADAL" clId="{F0C43BF8-74B8-4CC1-9AA5-9712BABC714E}" dt="2024-08-02T13:50:26.016" v="2396" actId="1035"/>
          <ac:cxnSpMkLst>
            <pc:docMk/>
            <pc:sldMk cId="564366851" sldId="262"/>
            <ac:cxnSpMk id="42" creationId="{DFC1BA3D-9305-8342-DB2B-D4E74FBED9B6}"/>
          </ac:cxnSpMkLst>
        </pc:cxnChg>
        <pc:cxnChg chg="del mod">
          <ac:chgData name="Uhr, Vinzenz Nathan (STUDENTS)" userId="f4f67b1a-e021-4569-b4a5-fe6b7216375a" providerId="ADAL" clId="{F0C43BF8-74B8-4CC1-9AA5-9712BABC714E}" dt="2024-08-02T13:46:25.786" v="2326" actId="478"/>
          <ac:cxnSpMkLst>
            <pc:docMk/>
            <pc:sldMk cId="564366851" sldId="262"/>
            <ac:cxnSpMk id="46" creationId="{3C1DFD44-EDF7-796D-4B67-C095CE532587}"/>
          </ac:cxnSpMkLst>
        </pc:cxnChg>
        <pc:cxnChg chg="del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51" creationId="{72D3F1AD-3E29-B43A-9143-76C4F0226DE0}"/>
          </ac:cxnSpMkLst>
        </pc:cxnChg>
        <pc:cxnChg chg="add mod">
          <ac:chgData name="Uhr, Vinzenz Nathan (STUDENTS)" userId="f4f67b1a-e021-4569-b4a5-fe6b7216375a" providerId="ADAL" clId="{F0C43BF8-74B8-4CC1-9AA5-9712BABC714E}" dt="2024-08-02T13:50:06.286" v="2386" actId="14100"/>
          <ac:cxnSpMkLst>
            <pc:docMk/>
            <pc:sldMk cId="564366851" sldId="262"/>
            <ac:cxnSpMk id="55" creationId="{130AB276-068C-5457-177F-3E0790D84D1A}"/>
          </ac:cxnSpMkLst>
        </pc:cxnChg>
        <pc:cxnChg chg="del mod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56" creationId="{7808BB04-C853-ACB5-29BC-2023A2B15D4E}"/>
          </ac:cxnSpMkLst>
        </pc:cxnChg>
        <pc:cxnChg chg="del mod">
          <ac:chgData name="Uhr, Vinzenz Nathan (STUDENTS)" userId="f4f67b1a-e021-4569-b4a5-fe6b7216375a" providerId="ADAL" clId="{F0C43BF8-74B8-4CC1-9AA5-9712BABC714E}" dt="2024-08-02T13:44:31" v="2304" actId="478"/>
          <ac:cxnSpMkLst>
            <pc:docMk/>
            <pc:sldMk cId="564366851" sldId="262"/>
            <ac:cxnSpMk id="60" creationId="{17225459-02A6-F823-470B-2A185A5D6629}"/>
          </ac:cxnSpMkLst>
        </pc:cxnChg>
        <pc:cxnChg chg="add mod">
          <ac:chgData name="Uhr, Vinzenz Nathan (STUDENTS)" userId="f4f67b1a-e021-4569-b4a5-fe6b7216375a" providerId="ADAL" clId="{F0C43BF8-74B8-4CC1-9AA5-9712BABC714E}" dt="2024-08-02T13:51:59.876" v="2422" actId="1035"/>
          <ac:cxnSpMkLst>
            <pc:docMk/>
            <pc:sldMk cId="564366851" sldId="262"/>
            <ac:cxnSpMk id="62" creationId="{2DD28530-936C-ED15-2EAC-9EF8A872BC9E}"/>
          </ac:cxnSpMkLst>
        </pc:cxnChg>
        <pc:cxnChg chg="add del mod">
          <ac:chgData name="Uhr, Vinzenz Nathan (STUDENTS)" userId="f4f67b1a-e021-4569-b4a5-fe6b7216375a" providerId="ADAL" clId="{F0C43BF8-74B8-4CC1-9AA5-9712BABC714E}" dt="2024-08-02T13:51:39.149" v="2415" actId="478"/>
          <ac:cxnSpMkLst>
            <pc:docMk/>
            <pc:sldMk cId="564366851" sldId="262"/>
            <ac:cxnSpMk id="63" creationId="{79184CEB-8473-879E-C97E-4F64DAF23706}"/>
          </ac:cxnSpMkLst>
        </pc:cxnChg>
        <pc:cxnChg chg="add mod">
          <ac:chgData name="Uhr, Vinzenz Nathan (STUDENTS)" userId="f4f67b1a-e021-4569-b4a5-fe6b7216375a" providerId="ADAL" clId="{F0C43BF8-74B8-4CC1-9AA5-9712BABC714E}" dt="2024-08-02T13:52:01.320" v="2424" actId="14100"/>
          <ac:cxnSpMkLst>
            <pc:docMk/>
            <pc:sldMk cId="564366851" sldId="262"/>
            <ac:cxnSpMk id="67" creationId="{242A3FED-EBFD-5675-1A78-C7BF16870DA0}"/>
          </ac:cxnSpMkLst>
        </pc:cxnChg>
        <pc:cxnChg chg="del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96" creationId="{950DAD69-F66A-A766-5AD1-58D60A98230F}"/>
          </ac:cxnSpMkLst>
        </pc:cxnChg>
        <pc:cxnChg chg="del mod">
          <ac:chgData name="Uhr, Vinzenz Nathan (STUDENTS)" userId="f4f67b1a-e021-4569-b4a5-fe6b7216375a" providerId="ADAL" clId="{F0C43BF8-74B8-4CC1-9AA5-9712BABC714E}" dt="2024-08-02T13:44:23.186" v="2299" actId="478"/>
          <ac:cxnSpMkLst>
            <pc:docMk/>
            <pc:sldMk cId="564366851" sldId="262"/>
            <ac:cxnSpMk id="118" creationId="{82103B34-804A-3E56-7C78-5EE3F827433C}"/>
          </ac:cxnSpMkLst>
        </pc:cxnChg>
      </pc:sldChg>
      <pc:sldChg chg="addSp delSp modSp new mod modNotesTx">
        <pc:chgData name="Uhr, Vinzenz Nathan (STUDENTS)" userId="f4f67b1a-e021-4569-b4a5-fe6b7216375a" providerId="ADAL" clId="{F0C43BF8-74B8-4CC1-9AA5-9712BABC714E}" dt="2024-08-06T09:07:40.647" v="4012" actId="20577"/>
        <pc:sldMkLst>
          <pc:docMk/>
          <pc:sldMk cId="3662510280" sldId="262"/>
        </pc:sldMkLst>
        <pc:spChg chg="del">
          <ac:chgData name="Uhr, Vinzenz Nathan (STUDENTS)" userId="f4f67b1a-e021-4569-b4a5-fe6b7216375a" providerId="ADAL" clId="{F0C43BF8-74B8-4CC1-9AA5-9712BABC714E}" dt="2024-08-06T08:25:45.799" v="3528" actId="478"/>
          <ac:spMkLst>
            <pc:docMk/>
            <pc:sldMk cId="3662510280" sldId="262"/>
            <ac:spMk id="2" creationId="{D21F7710-F91D-CCD4-838E-781061361061}"/>
          </ac:spMkLst>
        </pc:spChg>
        <pc:spChg chg="del">
          <ac:chgData name="Uhr, Vinzenz Nathan (STUDENTS)" userId="f4f67b1a-e021-4569-b4a5-fe6b7216375a" providerId="ADAL" clId="{F0C43BF8-74B8-4CC1-9AA5-9712BABC714E}" dt="2024-08-06T08:25:45.799" v="3528" actId="478"/>
          <ac:spMkLst>
            <pc:docMk/>
            <pc:sldMk cId="3662510280" sldId="262"/>
            <ac:spMk id="3" creationId="{74C475B3-049C-BE04-2354-E531E6A8E0F7}"/>
          </ac:spMkLst>
        </pc:spChg>
        <pc:spChg chg="add mod">
          <ac:chgData name="Uhr, Vinzenz Nathan (STUDENTS)" userId="f4f67b1a-e021-4569-b4a5-fe6b7216375a" providerId="ADAL" clId="{F0C43BF8-74B8-4CC1-9AA5-9712BABC714E}" dt="2024-08-06T09:04:24.056" v="3953" actId="14100"/>
          <ac:spMkLst>
            <pc:docMk/>
            <pc:sldMk cId="3662510280" sldId="262"/>
            <ac:spMk id="4" creationId="{DA3125FA-2387-9B13-B4A3-691A315B9B1E}"/>
          </ac:spMkLst>
        </pc:spChg>
        <pc:spChg chg="add mod">
          <ac:chgData name="Uhr, Vinzenz Nathan (STUDENTS)" userId="f4f67b1a-e021-4569-b4a5-fe6b7216375a" providerId="ADAL" clId="{F0C43BF8-74B8-4CC1-9AA5-9712BABC714E}" dt="2024-08-06T09:04:24.056" v="3953" actId="14100"/>
          <ac:spMkLst>
            <pc:docMk/>
            <pc:sldMk cId="3662510280" sldId="262"/>
            <ac:spMk id="5" creationId="{F52C26FA-E136-98C7-F895-819F0D575D23}"/>
          </ac:spMkLst>
        </pc:spChg>
        <pc:spChg chg="add mod">
          <ac:chgData name="Uhr, Vinzenz Nathan (STUDENTS)" userId="f4f67b1a-e021-4569-b4a5-fe6b7216375a" providerId="ADAL" clId="{F0C43BF8-74B8-4CC1-9AA5-9712BABC714E}" dt="2024-08-06T09:04:24.056" v="3953" actId="14100"/>
          <ac:spMkLst>
            <pc:docMk/>
            <pc:sldMk cId="3662510280" sldId="262"/>
            <ac:spMk id="6" creationId="{60F74B5B-1C62-A58C-13BB-79013D3F3698}"/>
          </ac:spMkLst>
        </pc:spChg>
        <pc:spChg chg="add mod">
          <ac:chgData name="Uhr, Vinzenz Nathan (STUDENTS)" userId="f4f67b1a-e021-4569-b4a5-fe6b7216375a" providerId="ADAL" clId="{F0C43BF8-74B8-4CC1-9AA5-9712BABC714E}" dt="2024-08-06T09:04:24.056" v="3953" actId="14100"/>
          <ac:spMkLst>
            <pc:docMk/>
            <pc:sldMk cId="3662510280" sldId="262"/>
            <ac:spMk id="7" creationId="{89756F11-AE58-6BDB-72A3-0FB3685F344D}"/>
          </ac:spMkLst>
        </pc:spChg>
        <pc:spChg chg="add mod">
          <ac:chgData name="Uhr, Vinzenz Nathan (STUDENTS)" userId="f4f67b1a-e021-4569-b4a5-fe6b7216375a" providerId="ADAL" clId="{F0C43BF8-74B8-4CC1-9AA5-9712BABC714E}" dt="2024-08-06T09:05:29.076" v="3963" actId="1076"/>
          <ac:spMkLst>
            <pc:docMk/>
            <pc:sldMk cId="3662510280" sldId="262"/>
            <ac:spMk id="8" creationId="{5C57D3BA-0202-E995-1FC3-7B509E435D69}"/>
          </ac:spMkLst>
        </pc:spChg>
        <pc:spChg chg="add mod">
          <ac:chgData name="Uhr, Vinzenz Nathan (STUDENTS)" userId="f4f67b1a-e021-4569-b4a5-fe6b7216375a" providerId="ADAL" clId="{F0C43BF8-74B8-4CC1-9AA5-9712BABC714E}" dt="2024-08-06T09:07:23.893" v="3979" actId="6549"/>
          <ac:spMkLst>
            <pc:docMk/>
            <pc:sldMk cId="3662510280" sldId="262"/>
            <ac:spMk id="9" creationId="{1DD107D8-269C-9241-888B-04D4F3489D57}"/>
          </ac:spMkLst>
        </pc:spChg>
        <pc:spChg chg="add mod">
          <ac:chgData name="Uhr, Vinzenz Nathan (STUDENTS)" userId="f4f67b1a-e021-4569-b4a5-fe6b7216375a" providerId="ADAL" clId="{F0C43BF8-74B8-4CC1-9AA5-9712BABC714E}" dt="2024-08-06T09:05:29.076" v="3963" actId="1076"/>
          <ac:spMkLst>
            <pc:docMk/>
            <pc:sldMk cId="3662510280" sldId="262"/>
            <ac:spMk id="10" creationId="{E578F6B6-42C9-9F41-2FFF-5194B0E17D96}"/>
          </ac:spMkLst>
        </pc:spChg>
        <pc:spChg chg="add mod">
          <ac:chgData name="Uhr, Vinzenz Nathan (STUDENTS)" userId="f4f67b1a-e021-4569-b4a5-fe6b7216375a" providerId="ADAL" clId="{F0C43BF8-74B8-4CC1-9AA5-9712BABC714E}" dt="2024-08-06T09:05:56.335" v="3967" actId="1076"/>
          <ac:spMkLst>
            <pc:docMk/>
            <pc:sldMk cId="3662510280" sldId="262"/>
            <ac:spMk id="11" creationId="{593A59C4-BFB9-6D1B-EA52-260E1463CD5F}"/>
          </ac:spMkLst>
        </pc:spChg>
        <pc:spChg chg="add mod">
          <ac:chgData name="Uhr, Vinzenz Nathan (STUDENTS)" userId="f4f67b1a-e021-4569-b4a5-fe6b7216375a" providerId="ADAL" clId="{F0C43BF8-74B8-4CC1-9AA5-9712BABC714E}" dt="2024-08-06T09:05:56.335" v="3967" actId="1076"/>
          <ac:spMkLst>
            <pc:docMk/>
            <pc:sldMk cId="3662510280" sldId="262"/>
            <ac:spMk id="12" creationId="{A46414C6-451D-21F5-082E-BF914174FC48}"/>
          </ac:spMkLst>
        </pc:spChg>
        <pc:spChg chg="add mod">
          <ac:chgData name="Uhr, Vinzenz Nathan (STUDENTS)" userId="f4f67b1a-e021-4569-b4a5-fe6b7216375a" providerId="ADAL" clId="{F0C43BF8-74B8-4CC1-9AA5-9712BABC714E}" dt="2024-08-06T09:05:56.335" v="3967" actId="1076"/>
          <ac:spMkLst>
            <pc:docMk/>
            <pc:sldMk cId="3662510280" sldId="262"/>
            <ac:spMk id="13" creationId="{128D5382-FD27-0FD3-DA34-81ED1BBC5A81}"/>
          </ac:spMkLst>
        </pc:spChg>
        <pc:spChg chg="add del mod">
          <ac:chgData name="Uhr, Vinzenz Nathan (STUDENTS)" userId="f4f67b1a-e021-4569-b4a5-fe6b7216375a" providerId="ADAL" clId="{F0C43BF8-74B8-4CC1-9AA5-9712BABC714E}" dt="2024-08-06T08:57:38.806" v="3868" actId="478"/>
          <ac:spMkLst>
            <pc:docMk/>
            <pc:sldMk cId="3662510280" sldId="262"/>
            <ac:spMk id="14" creationId="{8EF08F4C-247E-DC93-F541-D1A1F1D76903}"/>
          </ac:spMkLst>
        </pc:spChg>
        <pc:spChg chg="add del mod">
          <ac:chgData name="Uhr, Vinzenz Nathan (STUDENTS)" userId="f4f67b1a-e021-4569-b4a5-fe6b7216375a" providerId="ADAL" clId="{F0C43BF8-74B8-4CC1-9AA5-9712BABC714E}" dt="2024-08-06T08:57:37.654" v="3867" actId="478"/>
          <ac:spMkLst>
            <pc:docMk/>
            <pc:sldMk cId="3662510280" sldId="262"/>
            <ac:spMk id="34" creationId="{651F5262-671C-2B3F-5AAB-D528DF0D73A1}"/>
          </ac:spMkLst>
        </pc:spChg>
        <pc:spChg chg="add mod">
          <ac:chgData name="Uhr, Vinzenz Nathan (STUDENTS)" userId="f4f67b1a-e021-4569-b4a5-fe6b7216375a" providerId="ADAL" clId="{F0C43BF8-74B8-4CC1-9AA5-9712BABC714E}" dt="2024-08-06T09:06:04.467" v="3968" actId="1076"/>
          <ac:spMkLst>
            <pc:docMk/>
            <pc:sldMk cId="3662510280" sldId="262"/>
            <ac:spMk id="56" creationId="{48532707-27C5-678B-C4F7-C08C79EFB4FB}"/>
          </ac:spMkLst>
        </pc:spChg>
        <pc:spChg chg="add mod">
          <ac:chgData name="Uhr, Vinzenz Nathan (STUDENTS)" userId="f4f67b1a-e021-4569-b4a5-fe6b7216375a" providerId="ADAL" clId="{F0C43BF8-74B8-4CC1-9AA5-9712BABC714E}" dt="2024-08-06T09:06:04.467" v="3968" actId="1076"/>
          <ac:spMkLst>
            <pc:docMk/>
            <pc:sldMk cId="3662510280" sldId="262"/>
            <ac:spMk id="57" creationId="{349C3D3E-CC7C-A1CE-FF94-02D8FB333EC8}"/>
          </ac:spMkLst>
        </pc:spChg>
        <pc:spChg chg="add mod">
          <ac:chgData name="Uhr, Vinzenz Nathan (STUDENTS)" userId="f4f67b1a-e021-4569-b4a5-fe6b7216375a" providerId="ADAL" clId="{F0C43BF8-74B8-4CC1-9AA5-9712BABC714E}" dt="2024-08-06T09:06:40.009" v="3973" actId="1076"/>
          <ac:spMkLst>
            <pc:docMk/>
            <pc:sldMk cId="3662510280" sldId="262"/>
            <ac:spMk id="61" creationId="{13268096-E0F1-46F5-27A1-08BE1F895E66}"/>
          </ac:spMkLst>
        </pc:spChg>
        <pc:spChg chg="add del mod">
          <ac:chgData name="Uhr, Vinzenz Nathan (STUDENTS)" userId="f4f67b1a-e021-4569-b4a5-fe6b7216375a" providerId="ADAL" clId="{F0C43BF8-74B8-4CC1-9AA5-9712BABC714E}" dt="2024-08-06T08:59:26.022" v="3901" actId="478"/>
          <ac:spMkLst>
            <pc:docMk/>
            <pc:sldMk cId="3662510280" sldId="262"/>
            <ac:spMk id="74" creationId="{557488D7-8BC7-D1A6-7BBB-2A1667E454CF}"/>
          </ac:spMkLst>
        </pc:spChg>
        <pc:spChg chg="add mod">
          <ac:chgData name="Uhr, Vinzenz Nathan (STUDENTS)" userId="f4f67b1a-e021-4569-b4a5-fe6b7216375a" providerId="ADAL" clId="{F0C43BF8-74B8-4CC1-9AA5-9712BABC714E}" dt="2024-08-06T09:05:29.076" v="3963" actId="1076"/>
          <ac:spMkLst>
            <pc:docMk/>
            <pc:sldMk cId="3662510280" sldId="262"/>
            <ac:spMk id="80" creationId="{A70790E6-AC8C-89EC-AA9E-4651C5665B24}"/>
          </ac:spMkLst>
        </pc:spChg>
        <pc:spChg chg="add mod">
          <ac:chgData name="Uhr, Vinzenz Nathan (STUDENTS)" userId="f4f67b1a-e021-4569-b4a5-fe6b7216375a" providerId="ADAL" clId="{F0C43BF8-74B8-4CC1-9AA5-9712BABC714E}" dt="2024-08-06T09:04:24.056" v="3953" actId="14100"/>
          <ac:spMkLst>
            <pc:docMk/>
            <pc:sldMk cId="3662510280" sldId="262"/>
            <ac:spMk id="81" creationId="{64699828-7569-68D4-1839-031566A5BD23}"/>
          </ac:spMkLst>
        </pc:spChg>
        <pc:spChg chg="add mod">
          <ac:chgData name="Uhr, Vinzenz Nathan (STUDENTS)" userId="f4f67b1a-e021-4569-b4a5-fe6b7216375a" providerId="ADAL" clId="{F0C43BF8-74B8-4CC1-9AA5-9712BABC714E}" dt="2024-08-06T09:06:40.009" v="3973" actId="1076"/>
          <ac:spMkLst>
            <pc:docMk/>
            <pc:sldMk cId="3662510280" sldId="262"/>
            <ac:spMk id="84" creationId="{BF8E4F74-E700-0745-9F0F-3781C8947A07}"/>
          </ac:spMkLst>
        </pc:spChg>
        <pc:cxnChg chg="add mod">
          <ac:chgData name="Uhr, Vinzenz Nathan (STUDENTS)" userId="f4f67b1a-e021-4569-b4a5-fe6b7216375a" providerId="ADAL" clId="{F0C43BF8-74B8-4CC1-9AA5-9712BABC714E}" dt="2024-08-06T09:05:04.143" v="3960" actId="14100"/>
          <ac:cxnSpMkLst>
            <pc:docMk/>
            <pc:sldMk cId="3662510280" sldId="262"/>
            <ac:cxnSpMk id="15" creationId="{597F9273-0B72-3346-122D-E2FEC84A4F8A}"/>
          </ac:cxnSpMkLst>
        </pc:cxnChg>
        <pc:cxnChg chg="add mod">
          <ac:chgData name="Uhr, Vinzenz Nathan (STUDENTS)" userId="f4f67b1a-e021-4569-b4a5-fe6b7216375a" providerId="ADAL" clId="{F0C43BF8-74B8-4CC1-9AA5-9712BABC714E}" dt="2024-08-06T09:05:29.076" v="3963" actId="1076"/>
          <ac:cxnSpMkLst>
            <pc:docMk/>
            <pc:sldMk cId="3662510280" sldId="262"/>
            <ac:cxnSpMk id="16" creationId="{DBA57F40-5EC3-D460-E9E8-AD7075484CDF}"/>
          </ac:cxnSpMkLst>
        </pc:cxnChg>
        <pc:cxnChg chg="add mod">
          <ac:chgData name="Uhr, Vinzenz Nathan (STUDENTS)" userId="f4f67b1a-e021-4569-b4a5-fe6b7216375a" providerId="ADAL" clId="{F0C43BF8-74B8-4CC1-9AA5-9712BABC714E}" dt="2024-08-06T09:04:24.056" v="3953" actId="14100"/>
          <ac:cxnSpMkLst>
            <pc:docMk/>
            <pc:sldMk cId="3662510280" sldId="262"/>
            <ac:cxnSpMk id="17" creationId="{7911DBD4-FE6A-9BAA-2F01-EEDB9C3D08E5}"/>
          </ac:cxnSpMkLst>
        </pc:cxnChg>
        <pc:cxnChg chg="add mod">
          <ac:chgData name="Uhr, Vinzenz Nathan (STUDENTS)" userId="f4f67b1a-e021-4569-b4a5-fe6b7216375a" providerId="ADAL" clId="{F0C43BF8-74B8-4CC1-9AA5-9712BABC714E}" dt="2024-08-06T09:05:29.076" v="3963" actId="1076"/>
          <ac:cxnSpMkLst>
            <pc:docMk/>
            <pc:sldMk cId="3662510280" sldId="262"/>
            <ac:cxnSpMk id="18" creationId="{71147A90-C117-5923-6C40-E3F20034B612}"/>
          </ac:cxnSpMkLst>
        </pc:cxnChg>
        <pc:cxnChg chg="add mod">
          <ac:chgData name="Uhr, Vinzenz Nathan (STUDENTS)" userId="f4f67b1a-e021-4569-b4a5-fe6b7216375a" providerId="ADAL" clId="{F0C43BF8-74B8-4CC1-9AA5-9712BABC714E}" dt="2024-08-06T09:04:24.056" v="3953" actId="14100"/>
          <ac:cxnSpMkLst>
            <pc:docMk/>
            <pc:sldMk cId="3662510280" sldId="262"/>
            <ac:cxnSpMk id="19" creationId="{791384AE-4ED0-07CD-AC38-BCBB5050355D}"/>
          </ac:cxnSpMkLst>
        </pc:cxnChg>
        <pc:cxnChg chg="add mod">
          <ac:chgData name="Uhr, Vinzenz Nathan (STUDENTS)" userId="f4f67b1a-e021-4569-b4a5-fe6b7216375a" providerId="ADAL" clId="{F0C43BF8-74B8-4CC1-9AA5-9712BABC714E}" dt="2024-08-06T09:05:29.076" v="3963" actId="1076"/>
          <ac:cxnSpMkLst>
            <pc:docMk/>
            <pc:sldMk cId="3662510280" sldId="262"/>
            <ac:cxnSpMk id="20" creationId="{A6A909B9-F03A-9846-BE1A-B5BD5B6D4C6D}"/>
          </ac:cxnSpMkLst>
        </pc:cxnChg>
        <pc:cxnChg chg="add mod">
          <ac:chgData name="Uhr, Vinzenz Nathan (STUDENTS)" userId="f4f67b1a-e021-4569-b4a5-fe6b7216375a" providerId="ADAL" clId="{F0C43BF8-74B8-4CC1-9AA5-9712BABC714E}" dt="2024-08-06T09:04:24.056" v="3953" actId="14100"/>
          <ac:cxnSpMkLst>
            <pc:docMk/>
            <pc:sldMk cId="3662510280" sldId="262"/>
            <ac:cxnSpMk id="21" creationId="{013EFF5D-243B-EE24-0953-B0E605C80A93}"/>
          </ac:cxnSpMkLst>
        </pc:cxnChg>
        <pc:cxnChg chg="add mod">
          <ac:chgData name="Uhr, Vinzenz Nathan (STUDENTS)" userId="f4f67b1a-e021-4569-b4a5-fe6b7216375a" providerId="ADAL" clId="{F0C43BF8-74B8-4CC1-9AA5-9712BABC714E}" dt="2024-08-06T09:05:29.076" v="3963" actId="1076"/>
          <ac:cxnSpMkLst>
            <pc:docMk/>
            <pc:sldMk cId="3662510280" sldId="262"/>
            <ac:cxnSpMk id="22" creationId="{A1CCC5FB-F311-ED72-017F-DD1803CB80AF}"/>
          </ac:cxnSpMkLst>
        </pc:cxnChg>
        <pc:cxnChg chg="add mod">
          <ac:chgData name="Uhr, Vinzenz Nathan (STUDENTS)" userId="f4f67b1a-e021-4569-b4a5-fe6b7216375a" providerId="ADAL" clId="{F0C43BF8-74B8-4CC1-9AA5-9712BABC714E}" dt="2024-08-06T09:05:56.335" v="3967" actId="1076"/>
          <ac:cxnSpMkLst>
            <pc:docMk/>
            <pc:sldMk cId="3662510280" sldId="262"/>
            <ac:cxnSpMk id="23" creationId="{3EBA25C4-7F30-F513-FE80-314DD7F31CBE}"/>
          </ac:cxnSpMkLst>
        </pc:cxnChg>
        <pc:cxnChg chg="add mod">
          <ac:chgData name="Uhr, Vinzenz Nathan (STUDENTS)" userId="f4f67b1a-e021-4569-b4a5-fe6b7216375a" providerId="ADAL" clId="{F0C43BF8-74B8-4CC1-9AA5-9712BABC714E}" dt="2024-08-06T09:05:56.335" v="3967" actId="1076"/>
          <ac:cxnSpMkLst>
            <pc:docMk/>
            <pc:sldMk cId="3662510280" sldId="262"/>
            <ac:cxnSpMk id="24" creationId="{A7467E68-6960-5451-D9FB-DD176E4C4FB5}"/>
          </ac:cxnSpMkLst>
        </pc:cxnChg>
        <pc:cxnChg chg="add mod">
          <ac:chgData name="Uhr, Vinzenz Nathan (STUDENTS)" userId="f4f67b1a-e021-4569-b4a5-fe6b7216375a" providerId="ADAL" clId="{F0C43BF8-74B8-4CC1-9AA5-9712BABC714E}" dt="2024-08-06T09:06:04.467" v="3968" actId="1076"/>
          <ac:cxnSpMkLst>
            <pc:docMk/>
            <pc:sldMk cId="3662510280" sldId="262"/>
            <ac:cxnSpMk id="25" creationId="{EF1CDB0A-4F9E-F7DD-04AB-8AA1632CAAC6}"/>
          </ac:cxnSpMkLst>
        </pc:cxnChg>
        <pc:cxnChg chg="add mod">
          <ac:chgData name="Uhr, Vinzenz Nathan (STUDENTS)" userId="f4f67b1a-e021-4569-b4a5-fe6b7216375a" providerId="ADAL" clId="{F0C43BF8-74B8-4CC1-9AA5-9712BABC714E}" dt="2024-08-06T09:06:40.009" v="3973" actId="1076"/>
          <ac:cxnSpMkLst>
            <pc:docMk/>
            <pc:sldMk cId="3662510280" sldId="262"/>
            <ac:cxnSpMk id="26" creationId="{808FF3CA-FCF2-E0C7-C735-294073990327}"/>
          </ac:cxnSpMkLst>
        </pc:cxnChg>
        <pc:cxnChg chg="add del mod">
          <ac:chgData name="Uhr, Vinzenz Nathan (STUDENTS)" userId="f4f67b1a-e021-4569-b4a5-fe6b7216375a" providerId="ADAL" clId="{F0C43BF8-74B8-4CC1-9AA5-9712BABC714E}" dt="2024-08-06T09:00:05.413" v="3931" actId="478"/>
          <ac:cxnSpMkLst>
            <pc:docMk/>
            <pc:sldMk cId="3662510280" sldId="262"/>
            <ac:cxnSpMk id="27" creationId="{D4BB4276-F3B6-8AC4-72AF-064C32927224}"/>
          </ac:cxnSpMkLst>
        </pc:cxnChg>
        <pc:cxnChg chg="add del mod">
          <ac:chgData name="Uhr, Vinzenz Nathan (STUDENTS)" userId="f4f67b1a-e021-4569-b4a5-fe6b7216375a" providerId="ADAL" clId="{F0C43BF8-74B8-4CC1-9AA5-9712BABC714E}" dt="2024-08-06T09:00:05.413" v="3931" actId="478"/>
          <ac:cxnSpMkLst>
            <pc:docMk/>
            <pc:sldMk cId="3662510280" sldId="262"/>
            <ac:cxnSpMk id="28" creationId="{42A85FDE-5FFF-C30A-3A13-27D5666CDC4B}"/>
          </ac:cxnSpMkLst>
        </pc:cxnChg>
        <pc:cxnChg chg="add del mod">
          <ac:chgData name="Uhr, Vinzenz Nathan (STUDENTS)" userId="f4f67b1a-e021-4569-b4a5-fe6b7216375a" providerId="ADAL" clId="{F0C43BF8-74B8-4CC1-9AA5-9712BABC714E}" dt="2024-08-06T09:00:05.413" v="3931" actId="478"/>
          <ac:cxnSpMkLst>
            <pc:docMk/>
            <pc:sldMk cId="3662510280" sldId="262"/>
            <ac:cxnSpMk id="29" creationId="{EB2FB066-CAFD-C945-B40C-80DAEAF2F896}"/>
          </ac:cxnSpMkLst>
        </pc:cxnChg>
        <pc:cxnChg chg="add del mod">
          <ac:chgData name="Uhr, Vinzenz Nathan (STUDENTS)" userId="f4f67b1a-e021-4569-b4a5-fe6b7216375a" providerId="ADAL" clId="{F0C43BF8-74B8-4CC1-9AA5-9712BABC714E}" dt="2024-08-06T09:00:05.413" v="3931" actId="478"/>
          <ac:cxnSpMkLst>
            <pc:docMk/>
            <pc:sldMk cId="3662510280" sldId="262"/>
            <ac:cxnSpMk id="30" creationId="{46CA7848-F10D-075F-3565-CD9D00BD3328}"/>
          </ac:cxnSpMkLst>
        </pc:cxnChg>
        <pc:cxnChg chg="add del mod">
          <ac:chgData name="Uhr, Vinzenz Nathan (STUDENTS)" userId="f4f67b1a-e021-4569-b4a5-fe6b7216375a" providerId="ADAL" clId="{F0C43BF8-74B8-4CC1-9AA5-9712BABC714E}" dt="2024-08-06T09:00:05.413" v="3931" actId="478"/>
          <ac:cxnSpMkLst>
            <pc:docMk/>
            <pc:sldMk cId="3662510280" sldId="262"/>
            <ac:cxnSpMk id="31" creationId="{019EFBE3-3697-C522-5338-229530F6394B}"/>
          </ac:cxnSpMkLst>
        </pc:cxnChg>
        <pc:cxnChg chg="add mod">
          <ac:chgData name="Uhr, Vinzenz Nathan (STUDENTS)" userId="f4f67b1a-e021-4569-b4a5-fe6b7216375a" providerId="ADAL" clId="{F0C43BF8-74B8-4CC1-9AA5-9712BABC714E}" dt="2024-08-06T09:05:56.335" v="3967" actId="1076"/>
          <ac:cxnSpMkLst>
            <pc:docMk/>
            <pc:sldMk cId="3662510280" sldId="262"/>
            <ac:cxnSpMk id="49" creationId="{F928D87A-7B85-E45B-C410-5F80E20D3A0F}"/>
          </ac:cxnSpMkLst>
        </pc:cxnChg>
        <pc:cxnChg chg="add mod">
          <ac:chgData name="Uhr, Vinzenz Nathan (STUDENTS)" userId="f4f67b1a-e021-4569-b4a5-fe6b7216375a" providerId="ADAL" clId="{F0C43BF8-74B8-4CC1-9AA5-9712BABC714E}" dt="2024-08-06T09:06:57.386" v="3976" actId="14100"/>
          <ac:cxnSpMkLst>
            <pc:docMk/>
            <pc:sldMk cId="3662510280" sldId="262"/>
            <ac:cxnSpMk id="62" creationId="{EE03622C-1D9A-D45B-5A03-F8AAC0E8C5F8}"/>
          </ac:cxnSpMkLst>
        </pc:cxnChg>
        <pc:cxnChg chg="add mod">
          <ac:chgData name="Uhr, Vinzenz Nathan (STUDENTS)" userId="f4f67b1a-e021-4569-b4a5-fe6b7216375a" providerId="ADAL" clId="{F0C43BF8-74B8-4CC1-9AA5-9712BABC714E}" dt="2024-08-06T09:06:40.009" v="3973" actId="1076"/>
          <ac:cxnSpMkLst>
            <pc:docMk/>
            <pc:sldMk cId="3662510280" sldId="262"/>
            <ac:cxnSpMk id="65" creationId="{75CB102F-29B0-AF5C-020A-8A905C742C23}"/>
          </ac:cxnSpMkLst>
        </pc:cxnChg>
        <pc:cxnChg chg="add mod">
          <ac:chgData name="Uhr, Vinzenz Nathan (STUDENTS)" userId="f4f67b1a-e021-4569-b4a5-fe6b7216375a" providerId="ADAL" clId="{F0C43BF8-74B8-4CC1-9AA5-9712BABC714E}" dt="2024-08-06T09:06:04.467" v="3968" actId="1076"/>
          <ac:cxnSpMkLst>
            <pc:docMk/>
            <pc:sldMk cId="3662510280" sldId="262"/>
            <ac:cxnSpMk id="71" creationId="{0CABC223-4E38-C5B7-BF3D-C2C37CD8111C}"/>
          </ac:cxnSpMkLst>
        </pc:cxnChg>
      </pc:sldChg>
      <pc:sldChg chg="addSp delSp modSp new mod">
        <pc:chgData name="Uhr, Vinzenz Nathan (STUDENTS)" userId="f4f67b1a-e021-4569-b4a5-fe6b7216375a" providerId="ADAL" clId="{F0C43BF8-74B8-4CC1-9AA5-9712BABC714E}" dt="2024-08-06T09:27:20.537" v="4115" actId="1076"/>
        <pc:sldMkLst>
          <pc:docMk/>
          <pc:sldMk cId="1776269348" sldId="263"/>
        </pc:sldMkLst>
        <pc:spChg chg="del">
          <ac:chgData name="Uhr, Vinzenz Nathan (STUDENTS)" userId="f4f67b1a-e021-4569-b4a5-fe6b7216375a" providerId="ADAL" clId="{F0C43BF8-74B8-4CC1-9AA5-9712BABC714E}" dt="2024-08-06T09:14:01.765" v="4014" actId="478"/>
          <ac:spMkLst>
            <pc:docMk/>
            <pc:sldMk cId="1776269348" sldId="263"/>
            <ac:spMk id="2" creationId="{2D8EC16E-4A92-7611-C3C4-D48CD70454A2}"/>
          </ac:spMkLst>
        </pc:spChg>
        <pc:spChg chg="del">
          <ac:chgData name="Uhr, Vinzenz Nathan (STUDENTS)" userId="f4f67b1a-e021-4569-b4a5-fe6b7216375a" providerId="ADAL" clId="{F0C43BF8-74B8-4CC1-9AA5-9712BABC714E}" dt="2024-08-06T09:14:01.765" v="4014" actId="478"/>
          <ac:spMkLst>
            <pc:docMk/>
            <pc:sldMk cId="1776269348" sldId="263"/>
            <ac:spMk id="3" creationId="{25C416C5-28F4-0086-3A02-5A1ADABF5E28}"/>
          </ac:spMkLst>
        </pc:spChg>
        <pc:spChg chg="add mod">
          <ac:chgData name="Uhr, Vinzenz Nathan (STUDENTS)" userId="f4f67b1a-e021-4569-b4a5-fe6b7216375a" providerId="ADAL" clId="{F0C43BF8-74B8-4CC1-9AA5-9712BABC714E}" dt="2024-08-06T09:26:24.784" v="4086" actId="1076"/>
          <ac:spMkLst>
            <pc:docMk/>
            <pc:sldMk cId="1776269348" sldId="263"/>
            <ac:spMk id="4" creationId="{30A986AE-D123-40C3-642D-54ACC2019714}"/>
          </ac:spMkLst>
        </pc:spChg>
        <pc:spChg chg="add mod">
          <ac:chgData name="Uhr, Vinzenz Nathan (STUDENTS)" userId="f4f67b1a-e021-4569-b4a5-fe6b7216375a" providerId="ADAL" clId="{F0C43BF8-74B8-4CC1-9AA5-9712BABC714E}" dt="2024-08-06T09:14:09.681" v="4027"/>
          <ac:spMkLst>
            <pc:docMk/>
            <pc:sldMk cId="1776269348" sldId="263"/>
            <ac:spMk id="5" creationId="{47B76782-A396-8905-CE94-3D22C90C6418}"/>
          </ac:spMkLst>
        </pc:spChg>
        <pc:spChg chg="add mod">
          <ac:chgData name="Uhr, Vinzenz Nathan (STUDENTS)" userId="f4f67b1a-e021-4569-b4a5-fe6b7216375a" providerId="ADAL" clId="{F0C43BF8-74B8-4CC1-9AA5-9712BABC714E}" dt="2024-08-06T09:26:24.784" v="4086" actId="1076"/>
          <ac:spMkLst>
            <pc:docMk/>
            <pc:sldMk cId="1776269348" sldId="263"/>
            <ac:spMk id="6" creationId="{CE817E4C-8716-EA0D-3E54-670C256E70C9}"/>
          </ac:spMkLst>
        </pc:spChg>
        <pc:spChg chg="add mod">
          <ac:chgData name="Uhr, Vinzenz Nathan (STUDENTS)" userId="f4f67b1a-e021-4569-b4a5-fe6b7216375a" providerId="ADAL" clId="{F0C43BF8-74B8-4CC1-9AA5-9712BABC714E}" dt="2024-08-06T09:26:24.784" v="4086" actId="1076"/>
          <ac:spMkLst>
            <pc:docMk/>
            <pc:sldMk cId="1776269348" sldId="263"/>
            <ac:spMk id="7" creationId="{58C69C16-2D97-8C41-9891-81F1655AE226}"/>
          </ac:spMkLst>
        </pc:spChg>
        <pc:spChg chg="add mod">
          <ac:chgData name="Uhr, Vinzenz Nathan (STUDENTS)" userId="f4f67b1a-e021-4569-b4a5-fe6b7216375a" providerId="ADAL" clId="{F0C43BF8-74B8-4CC1-9AA5-9712BABC714E}" dt="2024-08-06T09:27:20.537" v="4115" actId="1076"/>
          <ac:spMkLst>
            <pc:docMk/>
            <pc:sldMk cId="1776269348" sldId="263"/>
            <ac:spMk id="8" creationId="{F755C247-B533-BEFE-C998-CCE8E206BDE6}"/>
          </ac:spMkLst>
        </pc:spChg>
        <pc:spChg chg="add mod">
          <ac:chgData name="Uhr, Vinzenz Nathan (STUDENTS)" userId="f4f67b1a-e021-4569-b4a5-fe6b7216375a" providerId="ADAL" clId="{F0C43BF8-74B8-4CC1-9AA5-9712BABC714E}" dt="2024-08-06T09:26:45.320" v="4099" actId="20577"/>
          <ac:spMkLst>
            <pc:docMk/>
            <pc:sldMk cId="1776269348" sldId="263"/>
            <ac:spMk id="9" creationId="{5EF7BC60-1CBB-9D8D-F7C6-73EF86C8395E}"/>
          </ac:spMkLst>
        </pc:spChg>
        <pc:cxnChg chg="add mod">
          <ac:chgData name="Uhr, Vinzenz Nathan (STUDENTS)" userId="f4f67b1a-e021-4569-b4a5-fe6b7216375a" providerId="ADAL" clId="{F0C43BF8-74B8-4CC1-9AA5-9712BABC714E}" dt="2024-08-06T09:27:20.537" v="4115" actId="1076"/>
          <ac:cxnSpMkLst>
            <pc:docMk/>
            <pc:sldMk cId="1776269348" sldId="263"/>
            <ac:cxnSpMk id="10" creationId="{4776A654-1BDA-1EFC-CF8E-CD2BD7DF30C5}"/>
          </ac:cxnSpMkLst>
        </pc:cxnChg>
        <pc:cxnChg chg="add mod">
          <ac:chgData name="Uhr, Vinzenz Nathan (STUDENTS)" userId="f4f67b1a-e021-4569-b4a5-fe6b7216375a" providerId="ADAL" clId="{F0C43BF8-74B8-4CC1-9AA5-9712BABC714E}" dt="2024-08-06T09:27:05.174" v="4106" actId="14100"/>
          <ac:cxnSpMkLst>
            <pc:docMk/>
            <pc:sldMk cId="1776269348" sldId="263"/>
            <ac:cxnSpMk id="13" creationId="{03F2F8A4-F48E-704E-68D5-81D738E7FBB5}"/>
          </ac:cxnSpMkLst>
        </pc:cxnChg>
        <pc:cxnChg chg="add mod">
          <ac:chgData name="Uhr, Vinzenz Nathan (STUDENTS)" userId="f4f67b1a-e021-4569-b4a5-fe6b7216375a" providerId="ADAL" clId="{F0C43BF8-74B8-4CC1-9AA5-9712BABC714E}" dt="2024-08-06T09:27:09.227" v="4109" actId="14100"/>
          <ac:cxnSpMkLst>
            <pc:docMk/>
            <pc:sldMk cId="1776269348" sldId="263"/>
            <ac:cxnSpMk id="16" creationId="{0FB6DB2B-B9D7-D4E4-5926-4DF60030F34F}"/>
          </ac:cxnSpMkLst>
        </pc:cxnChg>
        <pc:cxnChg chg="add mod">
          <ac:chgData name="Uhr, Vinzenz Nathan (STUDENTS)" userId="f4f67b1a-e021-4569-b4a5-fe6b7216375a" providerId="ADAL" clId="{F0C43BF8-74B8-4CC1-9AA5-9712BABC714E}" dt="2024-08-06T09:27:13.196" v="4112" actId="14100"/>
          <ac:cxnSpMkLst>
            <pc:docMk/>
            <pc:sldMk cId="1776269348" sldId="263"/>
            <ac:cxnSpMk id="19" creationId="{2A0E54B6-216F-CE7D-CF02-3FFCF60AADB6}"/>
          </ac:cxnSpMkLst>
        </pc:cxnChg>
      </pc:sldChg>
      <pc:sldChg chg="addSp delSp modSp new del mod">
        <pc:chgData name="Uhr, Vinzenz Nathan (STUDENTS)" userId="f4f67b1a-e021-4569-b4a5-fe6b7216375a" providerId="ADAL" clId="{F0C43BF8-74B8-4CC1-9AA5-9712BABC714E}" dt="2024-08-06T12:12:56.083" v="4340" actId="47"/>
        <pc:sldMkLst>
          <pc:docMk/>
          <pc:sldMk cId="1080864078" sldId="264"/>
        </pc:sldMkLst>
        <pc:spChg chg="add del">
          <ac:chgData name="Uhr, Vinzenz Nathan (STUDENTS)" userId="f4f67b1a-e021-4569-b4a5-fe6b7216375a" providerId="ADAL" clId="{F0C43BF8-74B8-4CC1-9AA5-9712BABC714E}" dt="2024-08-06T11:55:46.839" v="4146" actId="478"/>
          <ac:spMkLst>
            <pc:docMk/>
            <pc:sldMk cId="1080864078" sldId="264"/>
            <ac:spMk id="2" creationId="{7F63932C-7C42-096C-F004-940B1F488384}"/>
          </ac:spMkLst>
        </pc:spChg>
        <pc:spChg chg="add del">
          <ac:chgData name="Uhr, Vinzenz Nathan (STUDENTS)" userId="f4f67b1a-e021-4569-b4a5-fe6b7216375a" providerId="ADAL" clId="{F0C43BF8-74B8-4CC1-9AA5-9712BABC714E}" dt="2024-08-06T11:55:46.839" v="4146" actId="478"/>
          <ac:spMkLst>
            <pc:docMk/>
            <pc:sldMk cId="1080864078" sldId="264"/>
            <ac:spMk id="3" creationId="{4E3936DC-CF79-2F5C-6249-B7CC416830C8}"/>
          </ac:spMkLst>
        </pc:spChg>
        <pc:spChg chg="add mod">
          <ac:chgData name="Uhr, Vinzenz Nathan (STUDENTS)" userId="f4f67b1a-e021-4569-b4a5-fe6b7216375a" providerId="ADAL" clId="{F0C43BF8-74B8-4CC1-9AA5-9712BABC714E}" dt="2024-08-06T11:58:02.483" v="4177" actId="1076"/>
          <ac:spMkLst>
            <pc:docMk/>
            <pc:sldMk cId="1080864078" sldId="264"/>
            <ac:spMk id="13" creationId="{AC0EC70D-7E1A-3B52-B166-2F6D31B8E3AD}"/>
          </ac:spMkLst>
        </pc:spChg>
        <pc:graphicFrameChg chg="add del mod modGraphic">
          <ac:chgData name="Uhr, Vinzenz Nathan (STUDENTS)" userId="f4f67b1a-e021-4569-b4a5-fe6b7216375a" providerId="ADAL" clId="{F0C43BF8-74B8-4CC1-9AA5-9712BABC714E}" dt="2024-08-06T11:56:52.534" v="4162" actId="478"/>
          <ac:graphicFrameMkLst>
            <pc:docMk/>
            <pc:sldMk cId="1080864078" sldId="264"/>
            <ac:graphicFrameMk id="4" creationId="{21FFBA87-453E-22C8-F329-871E82A1B76E}"/>
          </ac:graphicFrameMkLst>
        </pc:graphicFrameChg>
        <pc:graphicFrameChg chg="add del">
          <ac:chgData name="Uhr, Vinzenz Nathan (STUDENTS)" userId="f4f67b1a-e021-4569-b4a5-fe6b7216375a" providerId="ADAL" clId="{F0C43BF8-74B8-4CC1-9AA5-9712BABC714E}" dt="2024-08-06T11:57:20.054" v="4170" actId="478"/>
          <ac:graphicFrameMkLst>
            <pc:docMk/>
            <pc:sldMk cId="1080864078" sldId="264"/>
            <ac:graphicFrameMk id="9" creationId="{DF8CF23A-38A3-050A-27DF-D8E393832180}"/>
          </ac:graphicFrameMkLst>
        </pc:graphicFrameChg>
        <pc:picChg chg="add mod">
          <ac:chgData name="Uhr, Vinzenz Nathan (STUDENTS)" userId="f4f67b1a-e021-4569-b4a5-fe6b7216375a" providerId="ADAL" clId="{F0C43BF8-74B8-4CC1-9AA5-9712BABC714E}" dt="2024-08-06T11:56:20.255" v="4153"/>
          <ac:picMkLst>
            <pc:docMk/>
            <pc:sldMk cId="1080864078" sldId="264"/>
            <ac:picMk id="6" creationId="{0F8C6AA5-F496-6BD8-CEFC-DEFC05E378F0}"/>
          </ac:picMkLst>
        </pc:picChg>
        <pc:picChg chg="add mod">
          <ac:chgData name="Uhr, Vinzenz Nathan (STUDENTS)" userId="f4f67b1a-e021-4569-b4a5-fe6b7216375a" providerId="ADAL" clId="{F0C43BF8-74B8-4CC1-9AA5-9712BABC714E}" dt="2024-08-06T11:56:47.144" v="4160"/>
          <ac:picMkLst>
            <pc:docMk/>
            <pc:sldMk cId="1080864078" sldId="264"/>
            <ac:picMk id="8" creationId="{BC93E1EB-B948-9686-0137-D3009EE706E7}"/>
          </ac:picMkLst>
        </pc:picChg>
        <pc:picChg chg="add del mod">
          <ac:chgData name="Uhr, Vinzenz Nathan (STUDENTS)" userId="f4f67b1a-e021-4569-b4a5-fe6b7216375a" providerId="ADAL" clId="{F0C43BF8-74B8-4CC1-9AA5-9712BABC714E}" dt="2024-08-06T11:57:14.188" v="4168" actId="21"/>
          <ac:picMkLst>
            <pc:docMk/>
            <pc:sldMk cId="1080864078" sldId="264"/>
            <ac:picMk id="11" creationId="{B564B9A2-D552-7FBD-AFAE-1950DE8DB4F0}"/>
          </ac:picMkLst>
        </pc:picChg>
        <pc:picChg chg="add mod">
          <ac:chgData name="Uhr, Vinzenz Nathan (STUDENTS)" userId="f4f67b1a-e021-4569-b4a5-fe6b7216375a" providerId="ADAL" clId="{F0C43BF8-74B8-4CC1-9AA5-9712BABC714E}" dt="2024-08-06T11:57:15.234" v="4169"/>
          <ac:picMkLst>
            <pc:docMk/>
            <pc:sldMk cId="1080864078" sldId="264"/>
            <ac:picMk id="12" creationId="{B564B9A2-D552-7FBD-AFAE-1950DE8DB4F0}"/>
          </ac:picMkLst>
        </pc:picChg>
      </pc:sldChg>
      <pc:sldChg chg="new del">
        <pc:chgData name="Uhr, Vinzenz Nathan (STUDENTS)" userId="f4f67b1a-e021-4569-b4a5-fe6b7216375a" providerId="ADAL" clId="{F0C43BF8-74B8-4CC1-9AA5-9712BABC714E}" dt="2024-08-06T12:12:56.083" v="4340" actId="47"/>
        <pc:sldMkLst>
          <pc:docMk/>
          <pc:sldMk cId="36530245" sldId="265"/>
        </pc:sldMkLst>
      </pc:sldChg>
      <pc:sldChg chg="addSp modSp new del mod">
        <pc:chgData name="Uhr, Vinzenz Nathan (STUDENTS)" userId="f4f67b1a-e021-4569-b4a5-fe6b7216375a" providerId="ADAL" clId="{F0C43BF8-74B8-4CC1-9AA5-9712BABC714E}" dt="2024-08-07T07:09:29.609" v="4342" actId="47"/>
        <pc:sldMkLst>
          <pc:docMk/>
          <pc:sldMk cId="1060887193" sldId="266"/>
        </pc:sldMkLst>
        <pc:spChg chg="mod">
          <ac:chgData name="Uhr, Vinzenz Nathan (STUDENTS)" userId="f4f67b1a-e021-4569-b4a5-fe6b7216375a" providerId="ADAL" clId="{F0C43BF8-74B8-4CC1-9AA5-9712BABC714E}" dt="2024-08-06T11:58:47.447" v="4179" actId="20577"/>
          <ac:spMkLst>
            <pc:docMk/>
            <pc:sldMk cId="1060887193" sldId="266"/>
            <ac:spMk id="3" creationId="{7DD14D97-F172-7A38-7203-A37D5D180AEF}"/>
          </ac:spMkLst>
        </pc:spChg>
        <pc:spChg chg="mod">
          <ac:chgData name="Uhr, Vinzenz Nathan (STUDENTS)" userId="f4f67b1a-e021-4569-b4a5-fe6b7216375a" providerId="ADAL" clId="{F0C43BF8-74B8-4CC1-9AA5-9712BABC714E}" dt="2024-08-06T11:58:49.910" v="4180" actId="20577"/>
          <ac:spMkLst>
            <pc:docMk/>
            <pc:sldMk cId="1060887193" sldId="266"/>
            <ac:spMk id="4" creationId="{6D3F2BE8-724D-2D15-E3AB-114D5DB6E53A}"/>
          </ac:spMkLst>
        </pc:spChg>
        <pc:spChg chg="add mod">
          <ac:chgData name="Uhr, Vinzenz Nathan (STUDENTS)" userId="f4f67b1a-e021-4569-b4a5-fe6b7216375a" providerId="ADAL" clId="{F0C43BF8-74B8-4CC1-9AA5-9712BABC714E}" dt="2024-08-06T11:58:57.541" v="4183" actId="5793"/>
          <ac:spMkLst>
            <pc:docMk/>
            <pc:sldMk cId="1060887193" sldId="266"/>
            <ac:spMk id="5" creationId="{CDC63E03-91C3-DF87-6853-BB8A29F927B1}"/>
          </ac:spMkLst>
        </pc:spChg>
      </pc:sldChg>
      <pc:sldChg chg="addSp delSp modSp new mod">
        <pc:chgData name="Uhr, Vinzenz Nathan (STUDENTS)" userId="f4f67b1a-e021-4569-b4a5-fe6b7216375a" providerId="ADAL" clId="{F0C43BF8-74B8-4CC1-9AA5-9712BABC714E}" dt="2024-08-06T12:13:03.632" v="4341" actId="1076"/>
        <pc:sldMkLst>
          <pc:docMk/>
          <pc:sldMk cId="2633952654" sldId="267"/>
        </pc:sldMkLst>
        <pc:spChg chg="del">
          <ac:chgData name="Uhr, Vinzenz Nathan (STUDENTS)" userId="f4f67b1a-e021-4569-b4a5-fe6b7216375a" providerId="ADAL" clId="{F0C43BF8-74B8-4CC1-9AA5-9712BABC714E}" dt="2024-08-06T11:59:30.085" v="4186" actId="478"/>
          <ac:spMkLst>
            <pc:docMk/>
            <pc:sldMk cId="2633952654" sldId="267"/>
            <ac:spMk id="2" creationId="{CBD9495A-26CC-C901-0ED5-BED16C57F00D}"/>
          </ac:spMkLst>
        </pc:spChg>
        <pc:spChg chg="del mod">
          <ac:chgData name="Uhr, Vinzenz Nathan (STUDENTS)" userId="f4f67b1a-e021-4569-b4a5-fe6b7216375a" providerId="ADAL" clId="{F0C43BF8-74B8-4CC1-9AA5-9712BABC714E}" dt="2024-08-06T11:59:30.085" v="4186" actId="478"/>
          <ac:spMkLst>
            <pc:docMk/>
            <pc:sldMk cId="2633952654" sldId="267"/>
            <ac:spMk id="3" creationId="{D5DB5612-BCD3-A10E-070D-9F13E4F84C05}"/>
          </ac:spMkLst>
        </pc:spChg>
        <pc:spChg chg="add del mod">
          <ac:chgData name="Uhr, Vinzenz Nathan (STUDENTS)" userId="f4f67b1a-e021-4569-b4a5-fe6b7216375a" providerId="ADAL" clId="{F0C43BF8-74B8-4CC1-9AA5-9712BABC714E}" dt="2024-08-06T12:00:13.078" v="4193" actId="478"/>
          <ac:spMkLst>
            <pc:docMk/>
            <pc:sldMk cId="2633952654" sldId="267"/>
            <ac:spMk id="4" creationId="{7423B5F5-80B6-EE71-45EF-C2B187F93E74}"/>
          </ac:spMkLst>
        </pc:spChg>
        <pc:spChg chg="add del mod">
          <ac:chgData name="Uhr, Vinzenz Nathan (STUDENTS)" userId="f4f67b1a-e021-4569-b4a5-fe6b7216375a" providerId="ADAL" clId="{F0C43BF8-74B8-4CC1-9AA5-9712BABC714E}" dt="2024-08-06T12:08:57.271" v="4339" actId="478"/>
          <ac:spMkLst>
            <pc:docMk/>
            <pc:sldMk cId="2633952654" sldId="267"/>
            <ac:spMk id="17" creationId="{FA319C2F-AC34-63AD-337A-8EB1D9D719D4}"/>
          </ac:spMkLst>
        </pc:spChg>
        <pc:picChg chg="add del mod">
          <ac:chgData name="Uhr, Vinzenz Nathan (STUDENTS)" userId="f4f67b1a-e021-4569-b4a5-fe6b7216375a" providerId="ADAL" clId="{F0C43BF8-74B8-4CC1-9AA5-9712BABC714E}" dt="2024-08-06T12:00:09.883" v="4191" actId="34307"/>
          <ac:picMkLst>
            <pc:docMk/>
            <pc:sldMk cId="2633952654" sldId="267"/>
            <ac:picMk id="5" creationId="{E2E952E6-831C-8447-06AB-A6C0BFED46B0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7" creationId="{73F21D8E-1545-DF31-8FC7-BE6BE4AE1919}"/>
          </ac:picMkLst>
        </pc:picChg>
        <pc:picChg chg="add del mod">
          <ac:chgData name="Uhr, Vinzenz Nathan (STUDENTS)" userId="f4f67b1a-e021-4569-b4a5-fe6b7216375a" providerId="ADAL" clId="{F0C43BF8-74B8-4CC1-9AA5-9712BABC714E}" dt="2024-08-06T12:01:52.741" v="4209" actId="478"/>
          <ac:picMkLst>
            <pc:docMk/>
            <pc:sldMk cId="2633952654" sldId="267"/>
            <ac:picMk id="8" creationId="{6C75D514-EABE-2A8C-D70F-C1E818F04916}"/>
          </ac:picMkLst>
        </pc:picChg>
        <pc:picChg chg="add del mod">
          <ac:chgData name="Uhr, Vinzenz Nathan (STUDENTS)" userId="f4f67b1a-e021-4569-b4a5-fe6b7216375a" providerId="ADAL" clId="{F0C43BF8-74B8-4CC1-9AA5-9712BABC714E}" dt="2024-08-06T12:01:53.173" v="4210" actId="478"/>
          <ac:picMkLst>
            <pc:docMk/>
            <pc:sldMk cId="2633952654" sldId="267"/>
            <ac:picMk id="9" creationId="{6B5AD290-1093-3AA9-001F-BCEDB653C2CD}"/>
          </ac:picMkLst>
        </pc:picChg>
        <pc:picChg chg="add del mod">
          <ac:chgData name="Uhr, Vinzenz Nathan (STUDENTS)" userId="f4f67b1a-e021-4569-b4a5-fe6b7216375a" providerId="ADAL" clId="{F0C43BF8-74B8-4CC1-9AA5-9712BABC714E}" dt="2024-08-06T12:01:53.700" v="4211" actId="478"/>
          <ac:picMkLst>
            <pc:docMk/>
            <pc:sldMk cId="2633952654" sldId="267"/>
            <ac:picMk id="10" creationId="{F9DD6707-8C70-09A0-F15A-57C3AE8DEDF5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12" creationId="{20955DF2-4642-E4DF-36D0-314D9F8D7982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14" creationId="{57004B8D-9469-2FD7-4C6C-403A3BD65E92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16" creationId="{350B8529-D8B6-E8D0-EAD2-7644EFB040B0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19" creationId="{C1D5D58B-443E-2BA1-B03C-5B74FD82EA27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21" creationId="{95E84A6E-6E2C-83EF-2711-89FE6BFC54EC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23" creationId="{714D338E-F8B4-AE7F-1CA9-443F4F6FC442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25" creationId="{F0DAAC1B-A631-329D-DADD-0D4BF4D420F9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27" creationId="{CFA271B2-A3C1-997D-5AE6-0E5D175B5DCF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29" creationId="{6643FC86-5071-52E0-DA48-EC984074367D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31" creationId="{94934B1C-5173-2542-9189-42BC9699F24E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33" creationId="{6DD5E0D7-4A10-2E68-9FE7-5CC2EBC5CADF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35" creationId="{DF7E6D32-9A13-9FB8-4F11-A9EA20A331DB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37" creationId="{11B1A901-94DD-6B09-0A6E-995E4AAAFABE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39" creationId="{7DE1FFD3-626B-4F0F-C6BC-41B5078D58A3}"/>
          </ac:picMkLst>
        </pc:picChg>
        <pc:picChg chg="add mod">
          <ac:chgData name="Uhr, Vinzenz Nathan (STUDENTS)" userId="f4f67b1a-e021-4569-b4a5-fe6b7216375a" providerId="ADAL" clId="{F0C43BF8-74B8-4CC1-9AA5-9712BABC714E}" dt="2024-08-06T12:13:03.632" v="4341" actId="1076"/>
          <ac:picMkLst>
            <pc:docMk/>
            <pc:sldMk cId="2633952654" sldId="267"/>
            <ac:picMk id="41" creationId="{F8974112-65E9-5373-6B2F-BC8FAC7519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E2A0-C643-49C6-9B02-73431E37176C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F594C-16DB-4697-B02A-020E583AE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7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EBEF-8129-DDF0-F526-038D5AAD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3B322-9C5E-3386-9632-6B9E84091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5A7CB-D687-057B-99FE-4464F70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A3CD0-5D84-06AE-BD6A-DE4AC19A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CF5E4-C1A4-D837-FCEC-720A5B37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1BF2F-4EEC-3091-B205-9830E1D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D57F-2AD6-8474-B8B5-04CC40E1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645554-0577-20CA-5374-8E9C444D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59499-8EE3-BFB7-0B94-F0322548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8A501-BD32-5E4A-EDB3-0C1DBCEB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BA3BB1-3079-A04A-A218-93C849C16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145532-5545-90AB-FFDA-94DF5D96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5217A-A709-24FC-191B-E5B304A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2058B-AC8E-E698-8FEB-1038343D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A0A59-B8AB-273E-A44A-9D06FFFE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9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BBFB7-9DE2-F0FE-E9DB-3A3F513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DF0B3-8CC6-44F5-F493-515CB758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9402B-8D94-D672-27DC-1534D5C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D2FCF-6846-1BE3-2AC2-1558B7AB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437B3-8446-91DC-F0DB-F5A521E4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BEDF7-9DC9-F6D6-A93C-96449305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C652A-3644-C706-D8D0-CDAC4869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9EE20-649A-B699-C8E8-BA201969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CEF1F-E310-83A5-D835-B99CCDAD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DB444-7F1C-BF14-4A75-88D4EC45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9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70319-D66E-A138-0E00-D3C5920E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AC4BC-A8BB-1410-C103-F110A67B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0DA132-CD8C-FD45-B2D2-560E39D78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59F25C-8019-C9B8-FC0D-75E7C5ED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747E0-E718-00B5-3E52-AA3C180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13C96-33B7-0B93-7066-56BAC8C2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0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17A8E-AF05-AB94-EC70-55412AD5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D7A53-7DD1-0041-29E6-D1720FE4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F4D6A-E991-86F8-1D1F-6384E7A5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B4F74D-EA95-3C8B-4789-A7416E88D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63120-EFD4-DE92-76ED-6FF45B4AE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C2F8F-424B-93F9-0695-465CDDEE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795834-D502-C1BD-A621-26478BD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6A43FB-2151-5D71-A472-6D658129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6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1D086-33BF-266E-E235-7190E631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6F909E-CFB1-3BF9-5987-29C83C5E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43B857-3971-BF7A-2CCB-5C33B0C2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D45EFE-3E21-5F30-ECB6-60BA7F24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14B03F-14B7-F519-2E6F-5F4D3227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3F3D63-D42C-BCD1-7A1C-5A531782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91F18-D7D2-A6D6-CD94-0EEE5C31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9354D-4594-CF81-DE59-A30F50AA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01950-96AA-DF22-1768-61F11513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8D0D8A-0F15-5D04-B87A-405B6557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6049D0-C154-15FF-5B64-DE417591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6F3E3-F874-A2B7-91DC-9D2D6847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47D22-7F62-81BD-8A2B-6D0E4E06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1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A83C0-F7C5-977C-E9D0-8B49C1F9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6081A6-D1A0-97BF-FC25-129500281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4" indent="0">
              <a:buNone/>
              <a:defRPr sz="2000"/>
            </a:lvl5pPr>
            <a:lvl6pPr marL="2285980" indent="0">
              <a:buNone/>
              <a:defRPr sz="2000"/>
            </a:lvl6pPr>
            <a:lvl7pPr marL="2743176" indent="0">
              <a:buNone/>
              <a:defRPr sz="2000"/>
            </a:lvl7pPr>
            <a:lvl8pPr marL="3200372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742D3D-D21A-F226-E36A-8CFF5E3B7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29A48E-3630-22C8-AD00-B635299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A33AD-FCB6-61C0-2907-5B888887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E6AF22-6899-E1FB-2A0B-8FB8598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6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7896BF-E9BC-AA20-20E1-83022E37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B496C-822A-22D2-1B3B-11E40281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6BF36-CB49-2AFE-FDF7-87477579B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5825E-B98A-41A1-BF23-19468B249477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B240-D914-FCF9-8EB5-D3146E41A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FB986-5BE8-4B5E-3349-C770FAA16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68A60-366C-431A-B9E3-AE7B145A80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4C16298-9BF8-D396-A6D1-0883FC8BD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1749553" y="2334054"/>
            <a:ext cx="1225636" cy="13458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A25144A-BBF7-D68C-3FCA-6E3065C5B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3028298" y="2334054"/>
            <a:ext cx="1225636" cy="13458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CF76B8-0277-D039-8CE6-955B7BB6B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4307043" y="2334054"/>
            <a:ext cx="1225636" cy="13458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2F0A6C-2FCA-9210-F8F5-1942B85C5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5581074" y="2334054"/>
            <a:ext cx="1225636" cy="13458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F7B47C-BB33-438E-3F98-8D95152E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6842290" y="2325029"/>
            <a:ext cx="1225636" cy="134584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09D7EC-11A7-CCB4-E5DB-B40B0C29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8109576" y="2325029"/>
            <a:ext cx="1225636" cy="134584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87A04FB-9353-17FF-BD44-0565314A0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4002"/>
          <a:stretch/>
        </p:blipFill>
        <p:spPr>
          <a:xfrm>
            <a:off x="9395743" y="2334054"/>
            <a:ext cx="1225636" cy="1345842"/>
          </a:xfrm>
          <a:prstGeom prst="rect">
            <a:avLst/>
          </a:prstGeom>
        </p:spPr>
      </p:pic>
      <p:pic>
        <p:nvPicPr>
          <p:cNvPr id="23" name="Inhaltsplatzhalter 4" descr="Ein Bild, das Kunst, Muster (Modedesign), Panorama enthält.&#10;&#10;Automatisch generierte Beschreibung">
            <a:extLst>
              <a:ext uri="{FF2B5EF4-FFF2-40B4-BE49-F238E27FC236}">
                <a16:creationId xmlns:a16="http://schemas.microsoft.com/office/drawing/2014/main" id="{2E737331-EF39-E281-C914-3B73C83E9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8" t="13740" r="8925" b="16132"/>
          <a:stretch/>
        </p:blipFill>
        <p:spPr>
          <a:xfrm>
            <a:off x="9393034" y="2334053"/>
            <a:ext cx="1228345" cy="1336817"/>
          </a:xfrm>
        </p:spPr>
      </p:pic>
      <p:pic>
        <p:nvPicPr>
          <p:cNvPr id="24" name="Inhaltsplatzhalter 4" descr="Ein Bild, das Kunst, Muster (Modedesign), Panorama enthält.&#10;&#10;Automatisch generierte Beschreibung">
            <a:extLst>
              <a:ext uri="{FF2B5EF4-FFF2-40B4-BE49-F238E27FC236}">
                <a16:creationId xmlns:a16="http://schemas.microsoft.com/office/drawing/2014/main" id="{D2F4EF54-A3F9-A9B2-CC18-2A06296F4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8" t="13740" r="8925" b="16132"/>
          <a:stretch/>
        </p:blipFill>
        <p:spPr>
          <a:xfrm>
            <a:off x="6849037" y="2334053"/>
            <a:ext cx="1235771" cy="1336809"/>
          </a:xfrm>
          <a:prstGeom prst="rect">
            <a:avLst/>
          </a:prstGeom>
        </p:spPr>
      </p:pic>
      <p:pic>
        <p:nvPicPr>
          <p:cNvPr id="27" name="Inhaltsplatzhalter 4" descr="Ein Bild, das Kunst, Muster (Modedesign), Panorama enthält.&#10;&#10;Automatisch generierte Beschreibung">
            <a:extLst>
              <a:ext uri="{FF2B5EF4-FFF2-40B4-BE49-F238E27FC236}">
                <a16:creationId xmlns:a16="http://schemas.microsoft.com/office/drawing/2014/main" id="{8FC7EDBC-46C4-CC13-A8D9-5395EA7CB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8" t="13740" r="8925" b="16132"/>
          <a:stretch/>
        </p:blipFill>
        <p:spPr>
          <a:xfrm>
            <a:off x="3026031" y="2334053"/>
            <a:ext cx="1235771" cy="1336795"/>
          </a:xfrm>
          <a:prstGeom prst="rect">
            <a:avLst/>
          </a:prstGeom>
        </p:spPr>
      </p:pic>
      <p:pic>
        <p:nvPicPr>
          <p:cNvPr id="28" name="Inhaltsplatzhalter 4" descr="Ein Bild, das Kunst, Muster (Modedesign), Panorama enthält.&#10;&#10;Automatisch generierte Beschreibung">
            <a:extLst>
              <a:ext uri="{FF2B5EF4-FFF2-40B4-BE49-F238E27FC236}">
                <a16:creationId xmlns:a16="http://schemas.microsoft.com/office/drawing/2014/main" id="{DBEA9309-BB9C-7823-BC59-D024197D6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8" t="13740" r="8925" b="16132"/>
          <a:stretch/>
        </p:blipFill>
        <p:spPr>
          <a:xfrm>
            <a:off x="4292194" y="2334053"/>
            <a:ext cx="1235771" cy="1336797"/>
          </a:xfrm>
          <a:prstGeom prst="rect">
            <a:avLst/>
          </a:prstGeom>
        </p:spPr>
      </p:pic>
      <p:pic>
        <p:nvPicPr>
          <p:cNvPr id="29" name="Inhaltsplatzhalter 4" descr="Ein Bild, das Kunst, Muster (Modedesign), Panorama enthält.&#10;&#10;Automatisch generierte Beschreibung">
            <a:extLst>
              <a:ext uri="{FF2B5EF4-FFF2-40B4-BE49-F238E27FC236}">
                <a16:creationId xmlns:a16="http://schemas.microsoft.com/office/drawing/2014/main" id="{5AAB2458-0F98-AEE6-7433-1EC5B4AAF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8" t="13740" r="8925" b="16132"/>
          <a:stretch/>
        </p:blipFill>
        <p:spPr>
          <a:xfrm>
            <a:off x="5566226" y="2325028"/>
            <a:ext cx="1235771" cy="1345823"/>
          </a:xfrm>
          <a:prstGeom prst="rect">
            <a:avLst/>
          </a:prstGeom>
        </p:spPr>
      </p:pic>
      <p:pic>
        <p:nvPicPr>
          <p:cNvPr id="30" name="Inhaltsplatzhalter 4" descr="Ein Bild, das Kunst, Muster (Modedesign), Panorama enthält.&#10;&#10;Automatisch generierte Beschreibung">
            <a:extLst>
              <a:ext uri="{FF2B5EF4-FFF2-40B4-BE49-F238E27FC236}">
                <a16:creationId xmlns:a16="http://schemas.microsoft.com/office/drawing/2014/main" id="{C99B0256-B794-39DD-E195-418143173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8" t="13740" r="8925" b="16132"/>
          <a:stretch/>
        </p:blipFill>
        <p:spPr>
          <a:xfrm>
            <a:off x="8111579" y="2334054"/>
            <a:ext cx="1235771" cy="13368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110DFA-5D34-AC55-3C63-3EF05A6A72A5}"/>
              </a:ext>
            </a:extLst>
          </p:cNvPr>
          <p:cNvSpPr txBox="1"/>
          <p:nvPr/>
        </p:nvSpPr>
        <p:spPr>
          <a:xfrm>
            <a:off x="925551" y="270974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Data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5AE00D-32C2-8D1A-0CE0-FD7AA128AEBD}"/>
              </a:ext>
            </a:extLst>
          </p:cNvPr>
          <p:cNvSpPr txBox="1"/>
          <p:nvPr/>
        </p:nvSpPr>
        <p:spPr>
          <a:xfrm>
            <a:off x="10658282" y="27097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Noise</a:t>
            </a:r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CE90997-CD7C-D760-BC55-1CDF4667A340}"/>
              </a:ext>
            </a:extLst>
          </p:cNvPr>
          <p:cNvCxnSpPr>
            <a:cxnSpLocks/>
          </p:cNvCxnSpPr>
          <p:nvPr/>
        </p:nvCxnSpPr>
        <p:spPr>
          <a:xfrm>
            <a:off x="3773800" y="2051825"/>
            <a:ext cx="50096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1ADEEC-B2AC-54B7-CB53-65DA261A5EA1}"/>
              </a:ext>
            </a:extLst>
          </p:cNvPr>
          <p:cNvCxnSpPr>
            <a:cxnSpLocks/>
          </p:cNvCxnSpPr>
          <p:nvPr/>
        </p:nvCxnSpPr>
        <p:spPr>
          <a:xfrm>
            <a:off x="3773800" y="3940185"/>
            <a:ext cx="50096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Uhr, Vinzenz Nathan (STUDENTS)</dc:creator>
  <cp:lastModifiedBy>Uhr, Vinzenz Nathan (STUDENTS)</cp:lastModifiedBy>
  <cp:revision>1</cp:revision>
  <dcterms:created xsi:type="dcterms:W3CDTF">2024-08-02T09:04:50Z</dcterms:created>
  <dcterms:modified xsi:type="dcterms:W3CDTF">2024-09-04T16:36:52Z</dcterms:modified>
</cp:coreProperties>
</file>