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hr, Vinzenz Nathan (STUDENTS)" userId="f4f67b1a-e021-4569-b4a5-fe6b7216375a" providerId="ADAL" clId="{50A14D91-5FFF-4A33-96B4-E1319D8203EE}"/>
    <pc:docChg chg="modSld">
      <pc:chgData name="Uhr, Vinzenz Nathan (STUDENTS)" userId="f4f67b1a-e021-4569-b4a5-fe6b7216375a" providerId="ADAL" clId="{50A14D91-5FFF-4A33-96B4-E1319D8203EE}" dt="2024-05-05T10:49:12.948" v="72" actId="20577"/>
      <pc:docMkLst>
        <pc:docMk/>
      </pc:docMkLst>
      <pc:sldChg chg="modSp mod">
        <pc:chgData name="Uhr, Vinzenz Nathan (STUDENTS)" userId="f4f67b1a-e021-4569-b4a5-fe6b7216375a" providerId="ADAL" clId="{50A14D91-5FFF-4A33-96B4-E1319D8203EE}" dt="2024-05-05T10:49:12.948" v="72" actId="20577"/>
        <pc:sldMkLst>
          <pc:docMk/>
          <pc:sldMk cId="2221874208" sldId="256"/>
        </pc:sldMkLst>
        <pc:spChg chg="mod">
          <ac:chgData name="Uhr, Vinzenz Nathan (STUDENTS)" userId="f4f67b1a-e021-4569-b4a5-fe6b7216375a" providerId="ADAL" clId="{50A14D91-5FFF-4A33-96B4-E1319D8203EE}" dt="2024-05-05T10:49:12.948" v="72" actId="20577"/>
          <ac:spMkLst>
            <pc:docMk/>
            <pc:sldMk cId="2221874208" sldId="256"/>
            <ac:spMk id="12" creationId="{0635C6EA-9AF9-BFC6-FD99-8CB043B5D030}"/>
          </ac:spMkLst>
        </pc:spChg>
        <pc:spChg chg="mod">
          <ac:chgData name="Uhr, Vinzenz Nathan (STUDENTS)" userId="f4f67b1a-e021-4569-b4a5-fe6b7216375a" providerId="ADAL" clId="{50A14D91-5FFF-4A33-96B4-E1319D8203EE}" dt="2024-05-05T10:49:10.040" v="68" actId="20577"/>
          <ac:spMkLst>
            <pc:docMk/>
            <pc:sldMk cId="2221874208" sldId="256"/>
            <ac:spMk id="13" creationId="{7E68F549-48ED-1267-0381-AA30164012E0}"/>
          </ac:spMkLst>
        </pc:spChg>
        <pc:spChg chg="mod">
          <ac:chgData name="Uhr, Vinzenz Nathan (STUDENTS)" userId="f4f67b1a-e021-4569-b4a5-fe6b7216375a" providerId="ADAL" clId="{50A14D91-5FFF-4A33-96B4-E1319D8203EE}" dt="2024-05-05T10:48:47.484" v="62" actId="1038"/>
          <ac:spMkLst>
            <pc:docMk/>
            <pc:sldMk cId="2221874208" sldId="256"/>
            <ac:spMk id="25" creationId="{1F70C83A-D6FC-29A1-81E8-CFEFA92B1D1A}"/>
          </ac:spMkLst>
        </pc:spChg>
        <pc:picChg chg="mod">
          <ac:chgData name="Uhr, Vinzenz Nathan (STUDENTS)" userId="f4f67b1a-e021-4569-b4a5-fe6b7216375a" providerId="ADAL" clId="{50A14D91-5FFF-4A33-96B4-E1319D8203EE}" dt="2024-05-05T10:47:39.109" v="10" actId="1036"/>
          <ac:picMkLst>
            <pc:docMk/>
            <pc:sldMk cId="2221874208" sldId="256"/>
            <ac:picMk id="5" creationId="{F002ED67-1461-00FB-7BF3-903288275BC8}"/>
          </ac:picMkLst>
        </pc:picChg>
        <pc:picChg chg="mod">
          <ac:chgData name="Uhr, Vinzenz Nathan (STUDENTS)" userId="f4f67b1a-e021-4569-b4a5-fe6b7216375a" providerId="ADAL" clId="{50A14D91-5FFF-4A33-96B4-E1319D8203EE}" dt="2024-05-05T10:47:39.109" v="10" actId="1036"/>
          <ac:picMkLst>
            <pc:docMk/>
            <pc:sldMk cId="2221874208" sldId="256"/>
            <ac:picMk id="7" creationId="{19FA6ED3-CA5A-C00B-9D7D-02AA11FDAEDF}"/>
          </ac:picMkLst>
        </pc:picChg>
        <pc:picChg chg="mod modCrop">
          <ac:chgData name="Uhr, Vinzenz Nathan (STUDENTS)" userId="f4f67b1a-e021-4569-b4a5-fe6b7216375a" providerId="ADAL" clId="{50A14D91-5FFF-4A33-96B4-E1319D8203EE}" dt="2024-05-05T10:47:31.408" v="3" actId="1076"/>
          <ac:picMkLst>
            <pc:docMk/>
            <pc:sldMk cId="2221874208" sldId="256"/>
            <ac:picMk id="9" creationId="{3678A12D-1ACE-92D7-5EAF-2AC8B7911553}"/>
          </ac:picMkLst>
        </pc:picChg>
        <pc:picChg chg="mod modCrop">
          <ac:chgData name="Uhr, Vinzenz Nathan (STUDENTS)" userId="f4f67b1a-e021-4569-b4a5-fe6b7216375a" providerId="ADAL" clId="{50A14D91-5FFF-4A33-96B4-E1319D8203EE}" dt="2024-05-05T10:47:31.408" v="3" actId="1076"/>
          <ac:picMkLst>
            <pc:docMk/>
            <pc:sldMk cId="2221874208" sldId="256"/>
            <ac:picMk id="11" creationId="{9DAE9BCE-5334-FCB5-9477-288C330A99F2}"/>
          </ac:picMkLst>
        </pc:picChg>
        <pc:cxnChg chg="mod">
          <ac:chgData name="Uhr, Vinzenz Nathan (STUDENTS)" userId="f4f67b1a-e021-4569-b4a5-fe6b7216375a" providerId="ADAL" clId="{50A14D91-5FFF-4A33-96B4-E1319D8203EE}" dt="2024-05-05T10:47:39.109" v="10" actId="1036"/>
          <ac:cxnSpMkLst>
            <pc:docMk/>
            <pc:sldMk cId="2221874208" sldId="256"/>
            <ac:cxnSpMk id="15" creationId="{F8DFA29F-228F-2A3E-87C9-CEE928C289E4}"/>
          </ac:cxnSpMkLst>
        </pc:cxnChg>
        <pc:cxnChg chg="mod">
          <ac:chgData name="Uhr, Vinzenz Nathan (STUDENTS)" userId="f4f67b1a-e021-4569-b4a5-fe6b7216375a" providerId="ADAL" clId="{50A14D91-5FFF-4A33-96B4-E1319D8203EE}" dt="2024-05-05T10:47:39.109" v="10" actId="1036"/>
          <ac:cxnSpMkLst>
            <pc:docMk/>
            <pc:sldMk cId="2221874208" sldId="256"/>
            <ac:cxnSpMk id="16" creationId="{9E983F5E-2232-4A37-082D-64419BE6E834}"/>
          </ac:cxnSpMkLst>
        </pc:cxnChg>
        <pc:cxnChg chg="mod">
          <ac:chgData name="Uhr, Vinzenz Nathan (STUDENTS)" userId="f4f67b1a-e021-4569-b4a5-fe6b7216375a" providerId="ADAL" clId="{50A14D91-5FFF-4A33-96B4-E1319D8203EE}" dt="2024-05-05T10:48:16.298" v="56" actId="1038"/>
          <ac:cxnSpMkLst>
            <pc:docMk/>
            <pc:sldMk cId="2221874208" sldId="256"/>
            <ac:cxnSpMk id="17" creationId="{A87D443D-D2DF-1525-C761-FB670CDEB972}"/>
          </ac:cxnSpMkLst>
        </pc:cxnChg>
        <pc:cxnChg chg="mod">
          <ac:chgData name="Uhr, Vinzenz Nathan (STUDENTS)" userId="f4f67b1a-e021-4569-b4a5-fe6b7216375a" providerId="ADAL" clId="{50A14D91-5FFF-4A33-96B4-E1319D8203EE}" dt="2024-05-05T10:48:16.298" v="56" actId="1038"/>
          <ac:cxnSpMkLst>
            <pc:docMk/>
            <pc:sldMk cId="2221874208" sldId="256"/>
            <ac:cxnSpMk id="19" creationId="{0A63B26B-1C37-995A-18A6-698371B333D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CA832-2967-8E33-111D-320FD862B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078AC2-6E7F-3CA4-3F73-777E5D740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BF5A09-63F6-FFD9-15AC-353FD4FE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B5B5-EBF8-4205-8BA7-370D28E3C25C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ABB88E-5302-7956-9EE0-2303C07B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FE770-3B1C-6A8E-59BC-09A73FE9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0A-59C7-49D1-8CBC-0591994ADB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93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DB0DA-7A51-854E-5D06-715CFCFE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9D3B08-D615-5AA0-B1D9-4DF0BFC31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04915-5E5D-5C84-63FD-C3706F90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B5B5-EBF8-4205-8BA7-370D28E3C25C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208218-155D-3D9E-3232-69B47AF5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EA120-DC77-D9B6-8EB4-C409F7D4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0A-59C7-49D1-8CBC-0591994ADB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1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DCD137-19CE-D1C5-0109-92427FD54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90A166-5DE6-30BF-38D2-541FE387C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D68822-2FA9-9B35-C6F9-98245B01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B5B5-EBF8-4205-8BA7-370D28E3C25C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1CB5B-FDD7-4BC6-399D-540E9AAA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C0D65A-DF04-348C-1290-699BAB15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0A-59C7-49D1-8CBC-0591994ADB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2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5F48E-AE05-3A7D-2F93-0384D753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8A187-6421-31A8-A57A-7364A577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2CF9E4-B553-C337-A385-74394D28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B5B5-EBF8-4205-8BA7-370D28E3C25C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BAE228-9DE1-8B3D-39BD-56A8E173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703E2E-4A70-2BCD-B86F-043EC5C5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0A-59C7-49D1-8CBC-0591994ADB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6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9008E-EE2E-07AC-E022-5F359E9B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43376A-3177-95C9-B12E-DCE15E41B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0A370-20B7-D0CF-0E3E-41A678E5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B5B5-EBF8-4205-8BA7-370D28E3C25C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581907-D303-C413-085A-8C5C0022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52CEDF-4B83-D279-22F9-ED62E801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0A-59C7-49D1-8CBC-0591994ADB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23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3153A-040F-C127-C651-60AADEEC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973B7-FAD9-6DD6-9B96-E62A2CA54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B3F1EF-358B-846C-C2CF-5C936FCE7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088ACA-5076-20E8-6240-1D188257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B5B5-EBF8-4205-8BA7-370D28E3C25C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A36970-9266-68C1-4245-6ECFD6F4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45A8D-A63E-FAF7-4BA9-4BEA613F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0A-59C7-49D1-8CBC-0591994ADB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1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CC83B-1124-2AD2-8457-2A38FAFB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E483B9-F194-E2B4-74BA-0D0BD28AD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0E8B93-5358-BC63-3C1E-1BDB2AB46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F6188C-ABD1-6FC4-18CB-3A6A09B86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6782C9-7F3E-8F66-3034-B378B998A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B58CAB-F441-78FC-F2FC-B7C6A9F9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B5B5-EBF8-4205-8BA7-370D28E3C25C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EA78FA-094F-8DB1-B779-DA44CCDF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6D27C8-FC04-07EF-3C20-9EC04FC5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0A-59C7-49D1-8CBC-0591994ADB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16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C0E8B-1E22-58F2-7101-380714EC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3E81F41-45BB-6FB4-1E95-4BEE1368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B5B5-EBF8-4205-8BA7-370D28E3C25C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D69627-A879-9CE7-81CE-4F657C153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D9804D-714F-1DD4-109D-BB25B1C3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0A-59C7-49D1-8CBC-0591994ADB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850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19CF73-DA8A-6589-229B-54F84AF4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B5B5-EBF8-4205-8BA7-370D28E3C25C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73287B9-7C4E-F74E-50CE-342396E0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C2C4CD-3B03-5779-770D-A35E8193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0A-59C7-49D1-8CBC-0591994ADB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2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BAB36-C28D-A20A-FAEF-BD4F1DE5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55512-3AC0-E638-7CC6-7924846D4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C13E3F-806F-1F40-1C42-77ECC6F8F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03B09E-E2E8-EC9C-9AB3-B7C2FFB8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B5B5-EBF8-4205-8BA7-370D28E3C25C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F9C5AE-EA4E-FBA8-3277-445BE6ED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05CEC4-987A-9EA8-D507-AFCA1B24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0A-59C7-49D1-8CBC-0591994ADB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3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568F5-1E3D-EBCE-52EB-41867B08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AAA84F7-60E9-C512-BCB8-3C6CE99B4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E6D021-7BB3-5635-EDF0-E3C65019B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DBFBF8-A35D-8C1F-66C1-63788F93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9B5B5-EBF8-4205-8BA7-370D28E3C25C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4A505A-7670-F4F9-EF6B-338B55FC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67798C-581E-943E-8FDB-EF10AAA7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1D60A-59C7-49D1-8CBC-0591994ADB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4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058A9A5-EB49-F1D6-BF52-32B517AA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79816E-815E-FCBE-154D-416A7309A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5023A-0A8B-DEF2-66E5-892CD87CF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9B5B5-EBF8-4205-8BA7-370D28E3C25C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798618-6063-AC74-A3CE-4FEAD75CC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CCF7A9-31ED-B4A4-A45E-06121FF1E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1D60A-59C7-49D1-8CBC-0591994ADB2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13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Kreis, monochrom, Schwarzweiß enthält.&#10;&#10;Automatisch generierte Beschreibung">
            <a:extLst>
              <a:ext uri="{FF2B5EF4-FFF2-40B4-BE49-F238E27FC236}">
                <a16:creationId xmlns:a16="http://schemas.microsoft.com/office/drawing/2014/main" id="{F002ED67-1461-00FB-7BF3-903288275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8" r="9574" b="48883"/>
          <a:stretch/>
        </p:blipFill>
        <p:spPr>
          <a:xfrm>
            <a:off x="8175587" y="3746736"/>
            <a:ext cx="3229094" cy="2989555"/>
          </a:xfrm>
          <a:prstGeom prst="rect">
            <a:avLst/>
          </a:prstGeom>
        </p:spPr>
      </p:pic>
      <p:pic>
        <p:nvPicPr>
          <p:cNvPr id="7" name="Grafik 6" descr="Ein Bild, das Kreis, monochrom, Schwarzweiß enthält.&#10;&#10;Automatisch generierte Beschreibung">
            <a:extLst>
              <a:ext uri="{FF2B5EF4-FFF2-40B4-BE49-F238E27FC236}">
                <a16:creationId xmlns:a16="http://schemas.microsoft.com/office/drawing/2014/main" id="{19FA6ED3-CA5A-C00B-9D7D-02AA11FDAE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49" r="9043" b="48883"/>
          <a:stretch/>
        </p:blipFill>
        <p:spPr>
          <a:xfrm>
            <a:off x="787323" y="3746737"/>
            <a:ext cx="3229092" cy="2989555"/>
          </a:xfrm>
          <a:prstGeom prst="rect">
            <a:avLst/>
          </a:prstGeom>
        </p:spPr>
      </p:pic>
      <p:pic>
        <p:nvPicPr>
          <p:cNvPr id="9" name="Grafik 8" descr="Ein Bild, das Kreis, Münze, monochrom, Schwarzweiß enthält.&#10;&#10;Automatisch generierte Beschreibung">
            <a:extLst>
              <a:ext uri="{FF2B5EF4-FFF2-40B4-BE49-F238E27FC236}">
                <a16:creationId xmlns:a16="http://schemas.microsoft.com/office/drawing/2014/main" id="{3678A12D-1ACE-92D7-5EAF-2AC8B79115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" t="58125" r="61418" b="7656"/>
          <a:stretch/>
        </p:blipFill>
        <p:spPr>
          <a:xfrm>
            <a:off x="787323" y="241614"/>
            <a:ext cx="3229090" cy="3305687"/>
          </a:xfrm>
          <a:prstGeom prst="rect">
            <a:avLst/>
          </a:prstGeom>
        </p:spPr>
      </p:pic>
      <p:pic>
        <p:nvPicPr>
          <p:cNvPr id="11" name="Grafik 10" descr="Ein Bild, das Kreis, Münze, monochrom, Schwarzweiß enthält.&#10;&#10;Automatisch generierte Beschreibung">
            <a:extLst>
              <a:ext uri="{FF2B5EF4-FFF2-40B4-BE49-F238E27FC236}">
                <a16:creationId xmlns:a16="http://schemas.microsoft.com/office/drawing/2014/main" id="{9DAE9BCE-5334-FCB5-9477-288C330A99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t="57287" r="61886" b="8494"/>
          <a:stretch/>
        </p:blipFill>
        <p:spPr>
          <a:xfrm>
            <a:off x="8175587" y="241616"/>
            <a:ext cx="3229090" cy="3305685"/>
          </a:xfrm>
          <a:prstGeom prst="rect">
            <a:avLst/>
          </a:prstGeo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0635C6EA-9AF9-BFC6-FD99-8CB043B5D030}"/>
              </a:ext>
            </a:extLst>
          </p:cNvPr>
          <p:cNvSpPr/>
          <p:nvPr/>
        </p:nvSpPr>
        <p:spPr>
          <a:xfrm>
            <a:off x="4267200" y="1482827"/>
            <a:ext cx="3657600" cy="8796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remove</a:t>
            </a:r>
            <a:r>
              <a:rPr lang="de-CH" dirty="0"/>
              <a:t> t1w </a:t>
            </a:r>
            <a:r>
              <a:rPr lang="de-CH" dirty="0" err="1"/>
              <a:t>lesions</a:t>
            </a:r>
            <a:endParaRPr lang="en-GB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7E68F549-48ED-1267-0381-AA30164012E0}"/>
              </a:ext>
            </a:extLst>
          </p:cNvPr>
          <p:cNvSpPr/>
          <p:nvPr/>
        </p:nvSpPr>
        <p:spPr>
          <a:xfrm>
            <a:off x="4267201" y="4732102"/>
            <a:ext cx="3657600" cy="8796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flair</a:t>
            </a:r>
            <a:r>
              <a:rPr lang="de-CH" dirty="0"/>
              <a:t> </a:t>
            </a:r>
            <a:r>
              <a:rPr lang="de-CH" dirty="0" err="1"/>
              <a:t>lesions</a:t>
            </a:r>
            <a:endParaRPr lang="en-GB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8DFA29F-228F-2A3E-87C9-CEE928C289E4}"/>
              </a:ext>
            </a:extLst>
          </p:cNvPr>
          <p:cNvCxnSpPr/>
          <p:nvPr/>
        </p:nvCxnSpPr>
        <p:spPr>
          <a:xfrm flipH="1" flipV="1">
            <a:off x="10220446" y="5000388"/>
            <a:ext cx="1655179" cy="10301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E983F5E-2232-4A37-082D-64419BE6E834}"/>
              </a:ext>
            </a:extLst>
          </p:cNvPr>
          <p:cNvCxnSpPr/>
          <p:nvPr/>
        </p:nvCxnSpPr>
        <p:spPr>
          <a:xfrm flipH="1" flipV="1">
            <a:off x="2718002" y="5000388"/>
            <a:ext cx="1655179" cy="10301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87D443D-D2DF-1525-C761-FB670CDEB972}"/>
              </a:ext>
            </a:extLst>
          </p:cNvPr>
          <p:cNvCxnSpPr>
            <a:cxnSpLocks/>
          </p:cNvCxnSpPr>
          <p:nvPr/>
        </p:nvCxnSpPr>
        <p:spPr>
          <a:xfrm flipH="1" flipV="1">
            <a:off x="1959648" y="2425438"/>
            <a:ext cx="1543410" cy="115127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A63B26B-1C37-995A-18A6-698371B333DA}"/>
              </a:ext>
            </a:extLst>
          </p:cNvPr>
          <p:cNvCxnSpPr>
            <a:cxnSpLocks/>
          </p:cNvCxnSpPr>
          <p:nvPr/>
        </p:nvCxnSpPr>
        <p:spPr>
          <a:xfrm flipH="1" flipV="1">
            <a:off x="9382879" y="2425438"/>
            <a:ext cx="1543410" cy="115127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1F70C83A-D6FC-29A1-81E8-CFEFA92B1D1A}"/>
              </a:ext>
            </a:extLst>
          </p:cNvPr>
          <p:cNvSpPr/>
          <p:nvPr/>
        </p:nvSpPr>
        <p:spPr>
          <a:xfrm flipV="1">
            <a:off x="9189720" y="2329813"/>
            <a:ext cx="51435" cy="60961"/>
          </a:xfrm>
          <a:prstGeom prst="ellipse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7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Uhr, Vinzenz Nathan (STUDENTS)</dc:creator>
  <cp:lastModifiedBy>Uhr, Vinzenz Nathan (STUDENTS)</cp:lastModifiedBy>
  <cp:revision>1</cp:revision>
  <dcterms:created xsi:type="dcterms:W3CDTF">2024-05-05T10:20:03Z</dcterms:created>
  <dcterms:modified xsi:type="dcterms:W3CDTF">2024-05-05T10:49:14Z</dcterms:modified>
</cp:coreProperties>
</file>