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9C771-99D9-4844-9022-B3B9B9DD2536}" v="13" dt="2024-11-04T08:38:5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D4885D0E-BC54-4931-8389-3DD07C4FE883}"/>
    <pc:docChg chg="undo redo custSel addSld delSld modSld">
      <pc:chgData name="Uhr, Vinzenz Nathan (STUDENTS)" userId="f4f67b1a-e021-4569-b4a5-fe6b7216375a" providerId="ADAL" clId="{D4885D0E-BC54-4931-8389-3DD07C4FE883}" dt="2024-08-19T09:23:05.008" v="142" actId="1076"/>
      <pc:docMkLst>
        <pc:docMk/>
      </pc:docMkLst>
      <pc:sldChg chg="addSp modSp add mod setBg">
        <pc:chgData name="Uhr, Vinzenz Nathan (STUDENTS)" userId="f4f67b1a-e021-4569-b4a5-fe6b7216375a" providerId="ADAL" clId="{D4885D0E-BC54-4931-8389-3DD07C4FE883}" dt="2024-08-19T09:23:05.008" v="142" actId="1076"/>
        <pc:sldMkLst>
          <pc:docMk/>
          <pc:sldMk cId="1344157717" sldId="257"/>
        </pc:sldMkLst>
        <pc:spChg chg="add mod">
          <ac:chgData name="Uhr, Vinzenz Nathan (STUDENTS)" userId="f4f67b1a-e021-4569-b4a5-fe6b7216375a" providerId="ADAL" clId="{D4885D0E-BC54-4931-8389-3DD07C4FE883}" dt="2024-08-19T07:12:07.993" v="136" actId="1076"/>
          <ac:spMkLst>
            <pc:docMk/>
            <pc:sldMk cId="1344157717" sldId="257"/>
            <ac:spMk id="8" creationId="{03199C90-E018-860B-E29E-2E3F7F2DB221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7" creationId="{A025E35D-3D0C-51AB-0608-E15D7134C475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8" creationId="{61FD4848-0129-0E64-6C7B-11321A54AE47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9" creationId="{CD6D2806-49D4-C7C7-F75D-C2648C1AD30A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0" creationId="{95DD9D38-1C7C-7349-3F4E-3CB222C5A31B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1" creationId="{15771D7B-3B53-A5B4-FED7-F1306E2B4CE5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2" creationId="{CA640A42-7A05-ED19-4DB1-7C1156E71DF9}"/>
          </ac:spMkLst>
        </pc:spChg>
        <pc:spChg chg="mod">
          <ac:chgData name="Uhr, Vinzenz Nathan (STUDENTS)" userId="f4f67b1a-e021-4569-b4a5-fe6b7216375a" providerId="ADAL" clId="{D4885D0E-BC54-4931-8389-3DD07C4FE883}" dt="2024-08-19T07:11:33.625" v="121" actId="1076"/>
          <ac:spMkLst>
            <pc:docMk/>
            <pc:sldMk cId="1344157717" sldId="257"/>
            <ac:spMk id="23" creationId="{862253A5-654B-D576-C2AA-8E8CE8A3DDDA}"/>
          </ac:spMkLst>
        </pc:spChg>
        <pc:picChg chg="add mod modCrop">
          <ac:chgData name="Uhr, Vinzenz Nathan (STUDENTS)" userId="f4f67b1a-e021-4569-b4a5-fe6b7216375a" providerId="ADAL" clId="{D4885D0E-BC54-4931-8389-3DD07C4FE883}" dt="2024-08-19T07:11:26.631" v="120" actId="1076"/>
          <ac:picMkLst>
            <pc:docMk/>
            <pc:sldMk cId="1344157717" sldId="257"/>
            <ac:picMk id="3" creationId="{D9AF14FC-7C4A-1228-F7F9-A4CC7D4BC5ED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5" creationId="{DBCCEEF3-1E50-A4E6-1F77-976EBCB0468E}"/>
          </ac:picMkLst>
        </pc:picChg>
        <pc:picChg chg="add mod modCrop">
          <ac:chgData name="Uhr, Vinzenz Nathan (STUDENTS)" userId="f4f67b1a-e021-4569-b4a5-fe6b7216375a" providerId="ADAL" clId="{D4885D0E-BC54-4931-8389-3DD07C4FE883}" dt="2024-08-19T07:11:26.631" v="120" actId="1076"/>
          <ac:picMkLst>
            <pc:docMk/>
            <pc:sldMk cId="1344157717" sldId="257"/>
            <ac:picMk id="6" creationId="{68958D16-B08B-9195-5BA5-192AF8024FD7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7" creationId="{88C718D2-F7CB-9A6A-A35A-9AA4DF62B444}"/>
          </ac:picMkLst>
        </pc:picChg>
        <pc:picChg chg="mod">
          <ac:chgData name="Uhr, Vinzenz Nathan (STUDENTS)" userId="f4f67b1a-e021-4569-b4a5-fe6b7216375a" providerId="ADAL" clId="{D4885D0E-BC54-4931-8389-3DD07C4FE883}" dt="2024-08-19T07:11:33.625" v="121" actId="1076"/>
          <ac:picMkLst>
            <pc:docMk/>
            <pc:sldMk cId="1344157717" sldId="257"/>
            <ac:picMk id="9" creationId="{E3E20ACE-F01A-92E1-DC3C-5CAD27FD6DE9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10" creationId="{CFBF537A-B600-09A4-F107-E407763E71F7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11" creationId="{EDA782A6-17D7-91BC-9770-656476586304}"/>
          </ac:picMkLst>
        </pc:picChg>
        <pc:picChg chg="mod">
          <ac:chgData name="Uhr, Vinzenz Nathan (STUDENTS)" userId="f4f67b1a-e021-4569-b4a5-fe6b7216375a" providerId="ADAL" clId="{D4885D0E-BC54-4931-8389-3DD07C4FE883}" dt="2024-08-19T07:11:33.625" v="121" actId="1076"/>
          <ac:picMkLst>
            <pc:docMk/>
            <pc:sldMk cId="1344157717" sldId="257"/>
            <ac:picMk id="12" creationId="{2F938992-178F-DF03-A667-96541EDE4AEE}"/>
          </ac:picMkLst>
        </pc:picChg>
        <pc:picChg chg="mod">
          <ac:chgData name="Uhr, Vinzenz Nathan (STUDENTS)" userId="f4f67b1a-e021-4569-b4a5-fe6b7216375a" providerId="ADAL" clId="{D4885D0E-BC54-4931-8389-3DD07C4FE883}" dt="2024-08-19T09:23:05.008" v="142" actId="1076"/>
          <ac:picMkLst>
            <pc:docMk/>
            <pc:sldMk cId="1344157717" sldId="257"/>
            <ac:picMk id="15" creationId="{0F8D913B-0612-A73D-D78F-065BA8B171B0}"/>
          </ac:picMkLst>
        </pc:picChg>
      </pc:sldChg>
      <pc:sldChg chg="addSp modSp new del">
        <pc:chgData name="Uhr, Vinzenz Nathan (STUDENTS)" userId="f4f67b1a-e021-4569-b4a5-fe6b7216375a" providerId="ADAL" clId="{D4885D0E-BC54-4931-8389-3DD07C4FE883}" dt="2024-08-19T07:12:25.136" v="138" actId="47"/>
        <pc:sldMkLst>
          <pc:docMk/>
          <pc:sldMk cId="3778412080" sldId="258"/>
        </pc:sldMkLst>
        <pc:picChg chg="add mod">
          <ac:chgData name="Uhr, Vinzenz Nathan (STUDENTS)" userId="f4f67b1a-e021-4569-b4a5-fe6b7216375a" providerId="ADAL" clId="{D4885D0E-BC54-4931-8389-3DD07C4FE883}" dt="2024-08-19T07:05:47.772" v="16"/>
          <ac:picMkLst>
            <pc:docMk/>
            <pc:sldMk cId="3778412080" sldId="258"/>
            <ac:picMk id="4" creationId="{E9F6C521-A7F2-7D46-97A8-5CECBB88FAAB}"/>
          </ac:picMkLst>
        </pc:picChg>
        <pc:picChg chg="add mod">
          <ac:chgData name="Uhr, Vinzenz Nathan (STUDENTS)" userId="f4f67b1a-e021-4569-b4a5-fe6b7216375a" providerId="ADAL" clId="{D4885D0E-BC54-4931-8389-3DD07C4FE883}" dt="2024-08-19T07:05:47.772" v="16"/>
          <ac:picMkLst>
            <pc:docMk/>
            <pc:sldMk cId="3778412080" sldId="258"/>
            <ac:picMk id="5" creationId="{F18E47B1-416E-172B-CDAD-187A1ED12096}"/>
          </ac:picMkLst>
        </pc:picChg>
      </pc:sldChg>
    </pc:docChg>
  </pc:docChgLst>
  <pc:docChgLst>
    <pc:chgData name="Uhr, Vinzenz Nathan (STUDENTS)" userId="f4f67b1a-e021-4569-b4a5-fe6b7216375a" providerId="ADAL" clId="{3479C771-99D9-4844-9022-B3B9B9DD2536}"/>
    <pc:docChg chg="undo redo custSel addSld delSld modSld">
      <pc:chgData name="Uhr, Vinzenz Nathan (STUDENTS)" userId="f4f67b1a-e021-4569-b4a5-fe6b7216375a" providerId="ADAL" clId="{3479C771-99D9-4844-9022-B3B9B9DD2536}" dt="2024-11-04T08:39:33.272" v="69" actId="47"/>
      <pc:docMkLst>
        <pc:docMk/>
      </pc:docMkLst>
      <pc:sldChg chg="add del setBg">
        <pc:chgData name="Uhr, Vinzenz Nathan (STUDENTS)" userId="f4f67b1a-e021-4569-b4a5-fe6b7216375a" providerId="ADAL" clId="{3479C771-99D9-4844-9022-B3B9B9DD2536}" dt="2024-11-04T08:33:46.309" v="2" actId="47"/>
        <pc:sldMkLst>
          <pc:docMk/>
          <pc:sldMk cId="1173364766" sldId="258"/>
        </pc:sldMkLst>
      </pc:sldChg>
      <pc:sldChg chg="addSp delSp modSp add mod">
        <pc:chgData name="Uhr, Vinzenz Nathan (STUDENTS)" userId="f4f67b1a-e021-4569-b4a5-fe6b7216375a" providerId="ADAL" clId="{3479C771-99D9-4844-9022-B3B9B9DD2536}" dt="2024-11-04T08:38:57.067" v="68" actId="29295"/>
        <pc:sldMkLst>
          <pc:docMk/>
          <pc:sldMk cId="3775896505" sldId="259"/>
        </pc:sldMkLst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8" creationId="{03199C90-E018-860B-E29E-2E3F7F2DB221}"/>
          </ac:spMkLst>
        </pc:spChg>
        <pc:spChg chg="add mod">
          <ac:chgData name="Uhr, Vinzenz Nathan (STUDENTS)" userId="f4f67b1a-e021-4569-b4a5-fe6b7216375a" providerId="ADAL" clId="{3479C771-99D9-4844-9022-B3B9B9DD2536}" dt="2024-11-04T08:34:46.566" v="6" actId="1076"/>
          <ac:spMkLst>
            <pc:docMk/>
            <pc:sldMk cId="3775896505" sldId="259"/>
            <ac:spMk id="13" creationId="{A6F519D4-D058-BD30-EAA5-D6CDFF9900C1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17" creationId="{A025E35D-3D0C-51AB-0608-E15D7134C475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18" creationId="{61FD4848-0129-0E64-6C7B-11321A54AE47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19" creationId="{CD6D2806-49D4-C7C7-F75D-C2648C1AD30A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20" creationId="{95DD9D38-1C7C-7349-3F4E-3CB222C5A31B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21" creationId="{15771D7B-3B53-A5B4-FED7-F1306E2B4CE5}"/>
          </ac:spMkLst>
        </pc:spChg>
        <pc:spChg chg="mod">
          <ac:chgData name="Uhr, Vinzenz Nathan (STUDENTS)" userId="f4f67b1a-e021-4569-b4a5-fe6b7216375a" providerId="ADAL" clId="{3479C771-99D9-4844-9022-B3B9B9DD2536}" dt="2024-11-04T08:34:32.503" v="3" actId="1076"/>
          <ac:spMkLst>
            <pc:docMk/>
            <pc:sldMk cId="3775896505" sldId="259"/>
            <ac:spMk id="22" creationId="{CA640A42-7A05-ED19-4DB1-7C1156E71DF9}"/>
          </ac:spMkLst>
        </pc:spChg>
        <pc:spChg chg="mod">
          <ac:chgData name="Uhr, Vinzenz Nathan (STUDENTS)" userId="f4f67b1a-e021-4569-b4a5-fe6b7216375a" providerId="ADAL" clId="{3479C771-99D9-4844-9022-B3B9B9DD2536}" dt="2024-11-04T08:34:53.365" v="16" actId="20577"/>
          <ac:spMkLst>
            <pc:docMk/>
            <pc:sldMk cId="3775896505" sldId="259"/>
            <ac:spMk id="23" creationId="{862253A5-654B-D576-C2AA-8E8CE8A3DDDA}"/>
          </ac:spMkLst>
        </pc:spChg>
        <pc:picChg chg="add mod">
          <ac:chgData name="Uhr, Vinzenz Nathan (STUDENTS)" userId="f4f67b1a-e021-4569-b4a5-fe6b7216375a" providerId="ADAL" clId="{3479C771-99D9-4844-9022-B3B9B9DD2536}" dt="2024-11-04T08:34:46.566" v="6" actId="1076"/>
          <ac:picMkLst>
            <pc:docMk/>
            <pc:sldMk cId="3775896505" sldId="259"/>
            <ac:picMk id="2" creationId="{E5BDF371-6690-83C0-BD24-B992DB319A98}"/>
          </ac:picMkLst>
        </pc:picChg>
        <pc:picChg chg="mod">
          <ac:chgData name="Uhr, Vinzenz Nathan (STUDENTS)" userId="f4f67b1a-e021-4569-b4a5-fe6b7216375a" providerId="ADAL" clId="{3479C771-99D9-4844-9022-B3B9B9DD2536}" dt="2024-11-04T08:34:32.503" v="3" actId="1076"/>
          <ac:picMkLst>
            <pc:docMk/>
            <pc:sldMk cId="3775896505" sldId="259"/>
            <ac:picMk id="3" creationId="{D9AF14FC-7C4A-1228-F7F9-A4CC7D4BC5ED}"/>
          </ac:picMkLst>
        </pc:picChg>
        <pc:picChg chg="add mod">
          <ac:chgData name="Uhr, Vinzenz Nathan (STUDENTS)" userId="f4f67b1a-e021-4569-b4a5-fe6b7216375a" providerId="ADAL" clId="{3479C771-99D9-4844-9022-B3B9B9DD2536}" dt="2024-11-04T08:34:46.566" v="6" actId="1076"/>
          <ac:picMkLst>
            <pc:docMk/>
            <pc:sldMk cId="3775896505" sldId="259"/>
            <ac:picMk id="4" creationId="{774DDA46-8E43-05FE-627D-87AF7B5A320B}"/>
          </ac:picMkLst>
        </pc:picChg>
        <pc:picChg chg="mod">
          <ac:chgData name="Uhr, Vinzenz Nathan (STUDENTS)" userId="f4f67b1a-e021-4569-b4a5-fe6b7216375a" providerId="ADAL" clId="{3479C771-99D9-4844-9022-B3B9B9DD2536}" dt="2024-11-04T08:34:32.503" v="3" actId="1076"/>
          <ac:picMkLst>
            <pc:docMk/>
            <pc:sldMk cId="3775896505" sldId="259"/>
            <ac:picMk id="5" creationId="{DBCCEEF3-1E50-A4E6-1F77-976EBCB0468E}"/>
          </ac:picMkLst>
        </pc:picChg>
        <pc:picChg chg="add del mod">
          <ac:chgData name="Uhr, Vinzenz Nathan (STUDENTS)" userId="f4f67b1a-e021-4569-b4a5-fe6b7216375a" providerId="ADAL" clId="{3479C771-99D9-4844-9022-B3B9B9DD2536}" dt="2024-11-04T08:38:26.955" v="59" actId="21"/>
          <ac:picMkLst>
            <pc:docMk/>
            <pc:sldMk cId="3775896505" sldId="259"/>
            <ac:picMk id="6" creationId="{68958D16-B08B-9195-5BA5-192AF8024FD7}"/>
          </ac:picMkLst>
        </pc:picChg>
        <pc:picChg chg="mod">
          <ac:chgData name="Uhr, Vinzenz Nathan (STUDENTS)" userId="f4f67b1a-e021-4569-b4a5-fe6b7216375a" providerId="ADAL" clId="{3479C771-99D9-4844-9022-B3B9B9DD2536}" dt="2024-11-04T08:34:32.503" v="3" actId="1076"/>
          <ac:picMkLst>
            <pc:docMk/>
            <pc:sldMk cId="3775896505" sldId="259"/>
            <ac:picMk id="7" creationId="{88C718D2-F7CB-9A6A-A35A-9AA4DF62B444}"/>
          </ac:picMkLst>
        </pc:picChg>
        <pc:picChg chg="del mod">
          <ac:chgData name="Uhr, Vinzenz Nathan (STUDENTS)" userId="f4f67b1a-e021-4569-b4a5-fe6b7216375a" providerId="ADAL" clId="{3479C771-99D9-4844-9022-B3B9B9DD2536}" dt="2024-11-04T08:37:07.715" v="44" actId="478"/>
          <ac:picMkLst>
            <pc:docMk/>
            <pc:sldMk cId="3775896505" sldId="259"/>
            <ac:picMk id="9" creationId="{E3E20ACE-F01A-92E1-DC3C-5CAD27FD6DE9}"/>
          </ac:picMkLst>
        </pc:picChg>
        <pc:picChg chg="mod">
          <ac:chgData name="Uhr, Vinzenz Nathan (STUDENTS)" userId="f4f67b1a-e021-4569-b4a5-fe6b7216375a" providerId="ADAL" clId="{3479C771-99D9-4844-9022-B3B9B9DD2536}" dt="2024-11-04T08:34:32.503" v="3" actId="1076"/>
          <ac:picMkLst>
            <pc:docMk/>
            <pc:sldMk cId="3775896505" sldId="259"/>
            <ac:picMk id="10" creationId="{CFBF537A-B600-09A4-F107-E407763E71F7}"/>
          </ac:picMkLst>
        </pc:picChg>
        <pc:picChg chg="mod">
          <ac:chgData name="Uhr, Vinzenz Nathan (STUDENTS)" userId="f4f67b1a-e021-4569-b4a5-fe6b7216375a" providerId="ADAL" clId="{3479C771-99D9-4844-9022-B3B9B9DD2536}" dt="2024-11-04T08:34:32.503" v="3" actId="1076"/>
          <ac:picMkLst>
            <pc:docMk/>
            <pc:sldMk cId="3775896505" sldId="259"/>
            <ac:picMk id="11" creationId="{EDA782A6-17D7-91BC-9770-656476586304}"/>
          </ac:picMkLst>
        </pc:picChg>
        <pc:picChg chg="add del mod">
          <ac:chgData name="Uhr, Vinzenz Nathan (STUDENTS)" userId="f4f67b1a-e021-4569-b4a5-fe6b7216375a" providerId="ADAL" clId="{3479C771-99D9-4844-9022-B3B9B9DD2536}" dt="2024-11-04T08:38:56.054" v="67" actId="478"/>
          <ac:picMkLst>
            <pc:docMk/>
            <pc:sldMk cId="3775896505" sldId="259"/>
            <ac:picMk id="12" creationId="{2F938992-178F-DF03-A667-96541EDE4AEE}"/>
          </ac:picMkLst>
        </pc:picChg>
        <pc:picChg chg="mod">
          <ac:chgData name="Uhr, Vinzenz Nathan (STUDENTS)" userId="f4f67b1a-e021-4569-b4a5-fe6b7216375a" providerId="ADAL" clId="{3479C771-99D9-4844-9022-B3B9B9DD2536}" dt="2024-11-04T08:35:04.618" v="18" actId="14100"/>
          <ac:picMkLst>
            <pc:docMk/>
            <pc:sldMk cId="3775896505" sldId="259"/>
            <ac:picMk id="15" creationId="{0F8D913B-0612-A73D-D78F-065BA8B171B0}"/>
          </ac:picMkLst>
        </pc:picChg>
        <pc:picChg chg="add del mod modCrop">
          <ac:chgData name="Uhr, Vinzenz Nathan (STUDENTS)" userId="f4f67b1a-e021-4569-b4a5-fe6b7216375a" providerId="ADAL" clId="{3479C771-99D9-4844-9022-B3B9B9DD2536}" dt="2024-11-04T08:35:56.978" v="29" actId="21"/>
          <ac:picMkLst>
            <pc:docMk/>
            <pc:sldMk cId="3775896505" sldId="259"/>
            <ac:picMk id="16" creationId="{274EE7ED-27BE-53DD-EA89-0895CD232566}"/>
          </ac:picMkLst>
        </pc:picChg>
        <pc:picChg chg="add mod ord">
          <ac:chgData name="Uhr, Vinzenz Nathan (STUDENTS)" userId="f4f67b1a-e021-4569-b4a5-fe6b7216375a" providerId="ADAL" clId="{3479C771-99D9-4844-9022-B3B9B9DD2536}" dt="2024-11-04T08:37:14.958" v="45" actId="29295"/>
          <ac:picMkLst>
            <pc:docMk/>
            <pc:sldMk cId="3775896505" sldId="259"/>
            <ac:picMk id="24" creationId="{69162688-E104-1D6B-60AF-10D5D9A3E8B5}"/>
          </ac:picMkLst>
        </pc:picChg>
        <pc:picChg chg="add mod ord">
          <ac:chgData name="Uhr, Vinzenz Nathan (STUDENTS)" userId="f4f67b1a-e021-4569-b4a5-fe6b7216375a" providerId="ADAL" clId="{3479C771-99D9-4844-9022-B3B9B9DD2536}" dt="2024-11-04T08:38:57.067" v="68" actId="29295"/>
          <ac:picMkLst>
            <pc:docMk/>
            <pc:sldMk cId="3775896505" sldId="259"/>
            <ac:picMk id="25" creationId="{EC1F82E0-E65D-1C88-6830-B935EAFFB090}"/>
          </ac:picMkLst>
        </pc:picChg>
      </pc:sldChg>
      <pc:sldChg chg="addSp delSp modSp new del mod">
        <pc:chgData name="Uhr, Vinzenz Nathan (STUDENTS)" userId="f4f67b1a-e021-4569-b4a5-fe6b7216375a" providerId="ADAL" clId="{3479C771-99D9-4844-9022-B3B9B9DD2536}" dt="2024-11-04T08:39:33.272" v="69" actId="47"/>
        <pc:sldMkLst>
          <pc:docMk/>
          <pc:sldMk cId="308566193" sldId="260"/>
        </pc:sldMkLst>
        <pc:spChg chg="del">
          <ac:chgData name="Uhr, Vinzenz Nathan (STUDENTS)" userId="f4f67b1a-e021-4569-b4a5-fe6b7216375a" providerId="ADAL" clId="{3479C771-99D9-4844-9022-B3B9B9DD2536}" dt="2024-11-04T08:36:03.845" v="32" actId="478"/>
          <ac:spMkLst>
            <pc:docMk/>
            <pc:sldMk cId="308566193" sldId="260"/>
            <ac:spMk id="2" creationId="{517A8697-7908-3486-4DE0-814A9C19AE3F}"/>
          </ac:spMkLst>
        </pc:spChg>
        <pc:spChg chg="del">
          <ac:chgData name="Uhr, Vinzenz Nathan (STUDENTS)" userId="f4f67b1a-e021-4569-b4a5-fe6b7216375a" providerId="ADAL" clId="{3479C771-99D9-4844-9022-B3B9B9DD2536}" dt="2024-11-04T08:36:02.406" v="31" actId="478"/>
          <ac:spMkLst>
            <pc:docMk/>
            <pc:sldMk cId="308566193" sldId="260"/>
            <ac:spMk id="3" creationId="{B6EC284E-B0EE-9E16-2513-D651BEB37AFD}"/>
          </ac:spMkLst>
        </pc:spChg>
        <pc:picChg chg="add mod modCrop">
          <ac:chgData name="Uhr, Vinzenz Nathan (STUDENTS)" userId="f4f67b1a-e021-4569-b4a5-fe6b7216375a" providerId="ADAL" clId="{3479C771-99D9-4844-9022-B3B9B9DD2536}" dt="2024-11-04T08:36:12.480" v="34" actId="732"/>
          <ac:picMkLst>
            <pc:docMk/>
            <pc:sldMk cId="308566193" sldId="260"/>
            <ac:picMk id="4" creationId="{00AF74A6-0785-8AA5-8D43-3CF434C3ECCB}"/>
          </ac:picMkLst>
        </pc:picChg>
        <pc:picChg chg="add mod">
          <ac:chgData name="Uhr, Vinzenz Nathan (STUDENTS)" userId="f4f67b1a-e021-4569-b4a5-fe6b7216375a" providerId="ADAL" clId="{3479C771-99D9-4844-9022-B3B9B9DD2536}" dt="2024-11-04T08:38:30.539" v="60"/>
          <ac:picMkLst>
            <pc:docMk/>
            <pc:sldMk cId="308566193" sldId="260"/>
            <ac:picMk id="5" creationId="{A63AAAD7-29F1-067B-F7E9-1F7B448C3E02}"/>
          </ac:picMkLst>
        </pc:picChg>
        <pc:picChg chg="add mod modCrop">
          <ac:chgData name="Uhr, Vinzenz Nathan (STUDENTS)" userId="f4f67b1a-e021-4569-b4a5-fe6b7216375a" providerId="ADAL" clId="{3479C771-99D9-4844-9022-B3B9B9DD2536}" dt="2024-11-04T08:36:18.310" v="35" actId="732"/>
          <ac:picMkLst>
            <pc:docMk/>
            <pc:sldMk cId="308566193" sldId="260"/>
            <ac:picMk id="16" creationId="{274EE7ED-27BE-53DD-EA89-0895CD232566}"/>
          </ac:picMkLst>
        </pc:picChg>
      </pc:sldChg>
    </pc:docChg>
  </pc:docChgLst>
  <pc:docChgLst>
    <pc:chgData name="Uhr, Vinzenz Nathan (STUDENTS)" userId="f4f67b1a-e021-4569-b4a5-fe6b7216375a" providerId="ADAL" clId="{AAC71547-B6DE-4861-BAEE-388AB83E9918}"/>
    <pc:docChg chg="undo custSel modSld">
      <pc:chgData name="Uhr, Vinzenz Nathan (STUDENTS)" userId="f4f67b1a-e021-4569-b4a5-fe6b7216375a" providerId="ADAL" clId="{AAC71547-B6DE-4861-BAEE-388AB83E9918}" dt="2024-07-31T08:08:46.281" v="149" actId="1076"/>
      <pc:docMkLst>
        <pc:docMk/>
      </pc:docMkLst>
      <pc:sldChg chg="addSp delSp modSp mod setBg">
        <pc:chgData name="Uhr, Vinzenz Nathan (STUDENTS)" userId="f4f67b1a-e021-4569-b4a5-fe6b7216375a" providerId="ADAL" clId="{AAC71547-B6DE-4861-BAEE-388AB83E9918}" dt="2024-07-31T08:08:46.281" v="149" actId="1076"/>
        <pc:sldMkLst>
          <pc:docMk/>
          <pc:sldMk cId="2221714310" sldId="256"/>
        </pc:sldMkLst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7" creationId="{A025E35D-3D0C-51AB-0608-E15D7134C475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8" creationId="{61FD4848-0129-0E64-6C7B-11321A54AE47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9" creationId="{CD6D2806-49D4-C7C7-F75D-C2648C1AD30A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20" creationId="{95DD9D38-1C7C-7349-3F4E-3CB222C5A31B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1" creationId="{15771D7B-3B53-A5B4-FED7-F1306E2B4CE5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2" creationId="{CA640A42-7A05-ED19-4DB1-7C1156E71DF9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3" creationId="{862253A5-654B-D576-C2AA-8E8CE8A3DDDA}"/>
          </ac:spMkLst>
        </pc:spChg>
        <pc:grpChg chg="del mod">
          <ac:chgData name="Uhr, Vinzenz Nathan (STUDENTS)" userId="f4f67b1a-e021-4569-b4a5-fe6b7216375a" providerId="ADAL" clId="{AAC71547-B6DE-4861-BAEE-388AB83E9918}" dt="2024-07-31T08:00:11.642" v="67" actId="165"/>
          <ac:grpSpMkLst>
            <pc:docMk/>
            <pc:sldMk cId="2221714310" sldId="256"/>
            <ac:grpSpMk id="16" creationId="{3835889F-F0AB-AE8D-B399-2AB14D40EC6F}"/>
          </ac:grpSpMkLst>
        </pc:grpChg>
        <pc:picChg chg="mod topLvl">
          <ac:chgData name="Uhr, Vinzenz Nathan (STUDENTS)" userId="f4f67b1a-e021-4569-b4a5-fe6b7216375a" providerId="ADAL" clId="{AAC71547-B6DE-4861-BAEE-388AB83E9918}" dt="2024-07-31T08:00:47.339" v="71" actId="1076"/>
          <ac:picMkLst>
            <pc:docMk/>
            <pc:sldMk cId="2221714310" sldId="256"/>
            <ac:picMk id="5" creationId="{DBCCEEF3-1E50-A4E6-1F77-976EBCB0468E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3.471" v="76" actId="1076"/>
          <ac:picMkLst>
            <pc:docMk/>
            <pc:sldMk cId="2221714310" sldId="256"/>
            <ac:picMk id="7" creationId="{88C718D2-F7CB-9A6A-A35A-9AA4DF62B44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5.236" v="81" actId="1076"/>
          <ac:picMkLst>
            <pc:docMk/>
            <pc:sldMk cId="2221714310" sldId="256"/>
            <ac:picMk id="9" creationId="{E3E20ACE-F01A-92E1-DC3C-5CAD27FD6DE9}"/>
          </ac:picMkLst>
        </pc:picChg>
        <pc:picChg chg="mod topLvl">
          <ac:chgData name="Uhr, Vinzenz Nathan (STUDENTS)" userId="f4f67b1a-e021-4569-b4a5-fe6b7216375a" providerId="ADAL" clId="{AAC71547-B6DE-4861-BAEE-388AB83E9918}" dt="2024-07-31T08:00:49.810" v="72" actId="1076"/>
          <ac:picMkLst>
            <pc:docMk/>
            <pc:sldMk cId="2221714310" sldId="256"/>
            <ac:picMk id="10" creationId="{CFBF537A-B600-09A4-F107-E407763E71F7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1.788" v="75" actId="1076"/>
          <ac:picMkLst>
            <pc:docMk/>
            <pc:sldMk cId="2221714310" sldId="256"/>
            <ac:picMk id="11" creationId="{EDA782A6-17D7-91BC-9770-65647658630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1.122" v="80" actId="1076"/>
          <ac:picMkLst>
            <pc:docMk/>
            <pc:sldMk cId="2221714310" sldId="256"/>
            <ac:picMk id="12" creationId="{2F938992-178F-DF03-A667-96541EDE4AEE}"/>
          </ac:picMkLst>
        </pc:picChg>
        <pc:picChg chg="mod topLvl">
          <ac:chgData name="Uhr, Vinzenz Nathan (STUDENTS)" userId="f4f67b1a-e021-4569-b4a5-fe6b7216375a" providerId="ADAL" clId="{AAC71547-B6DE-4861-BAEE-388AB83E9918}" dt="2024-07-31T08:00:11.642" v="67" actId="165"/>
          <ac:picMkLst>
            <pc:docMk/>
            <pc:sldMk cId="2221714310" sldId="256"/>
            <ac:picMk id="15" creationId="{0F8D913B-0612-A73D-D78F-065BA8B17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7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2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4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6B8C8-EA00-4A12-BB7F-A6E92F5ACBF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20" y="2351125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20" y="4383502"/>
            <a:ext cx="4858561" cy="2032758"/>
          </a:xfrm>
          <a:prstGeom prst="rect">
            <a:avLst/>
          </a:prstGeom>
        </p:spPr>
      </p:pic>
      <p:pic>
        <p:nvPicPr>
          <p:cNvPr id="9" name="Grafik 8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3E20ACE-F01A-92E1-DC3C-5CAD27FD6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79876" y="6415879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2351125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4383504"/>
            <a:ext cx="4906984" cy="2032754"/>
          </a:xfrm>
          <a:prstGeom prst="rect">
            <a:avLst/>
          </a:prstGeom>
        </p:spPr>
      </p:pic>
      <p:pic>
        <p:nvPicPr>
          <p:cNvPr id="12" name="Grafik 1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2F938992-178F-DF03-A667-96541EDE4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81602" y="6415504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636192" y="2351126"/>
            <a:ext cx="685163" cy="609294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2" y="2077493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2078611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2077493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6" y="2077493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2980959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4576720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6597107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20" y="1412011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20" y="3444388"/>
            <a:ext cx="4858561" cy="2032758"/>
          </a:xfrm>
          <a:prstGeom prst="rect">
            <a:avLst/>
          </a:prstGeom>
        </p:spPr>
      </p:pic>
      <p:pic>
        <p:nvPicPr>
          <p:cNvPr id="9" name="Grafik 8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3E20ACE-F01A-92E1-DC3C-5CAD27FD6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79876" y="7384536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1412011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3444390"/>
            <a:ext cx="4906984" cy="2032754"/>
          </a:xfrm>
          <a:prstGeom prst="rect">
            <a:avLst/>
          </a:prstGeom>
        </p:spPr>
      </p:pic>
      <p:pic>
        <p:nvPicPr>
          <p:cNvPr id="12" name="Grafik 1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2F938992-178F-DF03-A667-96541EDE4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81602" y="7384161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849233" y="1320854"/>
            <a:ext cx="874083" cy="777295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2" y="1138379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1139497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1138379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6" y="1138379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2041845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3637606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7565764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D9AF14FC-7C4A-1228-F7F9-A4CC7D4BC5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r="7594" b="53386"/>
          <a:stretch/>
        </p:blipFill>
        <p:spPr>
          <a:xfrm>
            <a:off x="5778637" y="5583853"/>
            <a:ext cx="4890836" cy="1684830"/>
          </a:xfrm>
          <a:prstGeom prst="rect">
            <a:avLst/>
          </a:prstGeom>
        </p:spPr>
      </p:pic>
      <p:pic>
        <p:nvPicPr>
          <p:cNvPr id="6" name="Grafik 5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68958D16-B08B-9195-5BA5-192AF8024F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7" r="7795" b="15047"/>
          <a:stretch/>
        </p:blipFill>
        <p:spPr>
          <a:xfrm>
            <a:off x="869568" y="5471965"/>
            <a:ext cx="4880277" cy="17967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199C90-E018-860B-E29E-2E3F7F2DB221}"/>
              </a:ext>
            </a:extLst>
          </p:cNvPr>
          <p:cNvSpPr txBox="1"/>
          <p:nvPr/>
        </p:nvSpPr>
        <p:spPr>
          <a:xfrm>
            <a:off x="323116" y="5663563"/>
            <a:ext cx="553998" cy="1450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Freesurfer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Grafiken, Diagramm, Electric Blue (Farbe), Design enthält.&#10;&#10;Automatisch generierte Beschreibung">
            <a:extLst>
              <a:ext uri="{FF2B5EF4-FFF2-40B4-BE49-F238E27FC236}">
                <a16:creationId xmlns:a16="http://schemas.microsoft.com/office/drawing/2014/main" id="{EC1F82E0-E65D-1C88-6830-B935EAFFB0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5" r="6466" b="14214"/>
          <a:stretch/>
        </p:blipFill>
        <p:spPr>
          <a:xfrm>
            <a:off x="895021" y="6495063"/>
            <a:ext cx="4937081" cy="1836935"/>
          </a:xfrm>
          <a:prstGeom prst="rect">
            <a:avLst/>
          </a:prstGeom>
        </p:spPr>
      </p:pic>
      <p:pic>
        <p:nvPicPr>
          <p:cNvPr id="24" name="Grafik 23" descr="Ein Bild, das Grafiken, Diagramm, Electric Blue (Farbe), Design enthält.&#10;&#10;Automatisch generierte Beschreibung">
            <a:extLst>
              <a:ext uri="{FF2B5EF4-FFF2-40B4-BE49-F238E27FC236}">
                <a16:creationId xmlns:a16="http://schemas.microsoft.com/office/drawing/2014/main" id="{69162688-E104-1D6B-60AF-10D5D9A3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r="6466" b="53342"/>
          <a:stretch/>
        </p:blipFill>
        <p:spPr>
          <a:xfrm>
            <a:off x="5800620" y="6603757"/>
            <a:ext cx="4935191" cy="1684830"/>
          </a:xfrm>
          <a:prstGeom prst="rect">
            <a:avLst/>
          </a:prstGeom>
        </p:spPr>
      </p:pic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20" y="465526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20" y="2497903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465526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2497905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575731" y="374368"/>
            <a:ext cx="1102922" cy="980794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2" y="191894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193012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191894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6" y="191894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1095360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2691121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6793750"/>
            <a:ext cx="553998" cy="14364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 err="1">
                <a:solidFill>
                  <a:schemeClr val="bg1"/>
                </a:solidFill>
              </a:rPr>
              <a:t>Fastsurfer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D9AF14FC-7C4A-1228-F7F9-A4CC7D4BC5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r="7594" b="53386"/>
          <a:stretch/>
        </p:blipFill>
        <p:spPr>
          <a:xfrm>
            <a:off x="5778637" y="4637368"/>
            <a:ext cx="4890836" cy="1684830"/>
          </a:xfrm>
          <a:prstGeom prst="rect">
            <a:avLst/>
          </a:prstGeom>
        </p:spPr>
      </p:pic>
      <p:pic>
        <p:nvPicPr>
          <p:cNvPr id="6" name="Grafik 5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68958D16-B08B-9195-5BA5-192AF8024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7" r="7795" b="15047"/>
          <a:stretch/>
        </p:blipFill>
        <p:spPr>
          <a:xfrm>
            <a:off x="869568" y="4525480"/>
            <a:ext cx="4880277" cy="17967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199C90-E018-860B-E29E-2E3F7F2DB221}"/>
              </a:ext>
            </a:extLst>
          </p:cNvPr>
          <p:cNvSpPr txBox="1"/>
          <p:nvPr/>
        </p:nvSpPr>
        <p:spPr>
          <a:xfrm>
            <a:off x="323116" y="4717078"/>
            <a:ext cx="553998" cy="1450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Freesurfer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" name="Grafik 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5BDF371-6690-83C0-BD24-B992DB319A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67841" y="8332752"/>
            <a:ext cx="4858561" cy="2032758"/>
          </a:xfrm>
          <a:prstGeom prst="rect">
            <a:avLst/>
          </a:prstGeom>
        </p:spPr>
      </p:pic>
      <p:pic>
        <p:nvPicPr>
          <p:cNvPr id="4" name="Grafik 3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774DDA46-8E43-05FE-627D-87AF7B5A32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69567" y="8332377"/>
            <a:ext cx="4906984" cy="203275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6F519D4-D058-BD30-EAA5-D6CDFF9900C1}"/>
              </a:ext>
            </a:extLst>
          </p:cNvPr>
          <p:cNvSpPr txBox="1"/>
          <p:nvPr/>
        </p:nvSpPr>
        <p:spPr>
          <a:xfrm>
            <a:off x="311081" y="8513980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9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Benutzerdefiniert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Uhr, Vinzenz Nathan (STUDENTS)</dc:creator>
  <cp:lastModifiedBy>Uhr, Vinzenz Nathan (STUDENTS)</cp:lastModifiedBy>
  <cp:revision>1</cp:revision>
  <dcterms:created xsi:type="dcterms:W3CDTF">2024-07-31T07:41:59Z</dcterms:created>
  <dcterms:modified xsi:type="dcterms:W3CDTF">2024-11-04T08:39:35Z</dcterms:modified>
</cp:coreProperties>
</file>