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C71547-B6DE-4861-BAEE-388AB83E9918}" v="15" dt="2024-07-31T08:06:49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hr, Vinzenz Nathan (STUDENTS)" userId="f4f67b1a-e021-4569-b4a5-fe6b7216375a" providerId="ADAL" clId="{AAC71547-B6DE-4861-BAEE-388AB83E9918}"/>
    <pc:docChg chg="undo custSel modSld">
      <pc:chgData name="Uhr, Vinzenz Nathan (STUDENTS)" userId="f4f67b1a-e021-4569-b4a5-fe6b7216375a" providerId="ADAL" clId="{AAC71547-B6DE-4861-BAEE-388AB83E9918}" dt="2024-07-31T08:08:46.281" v="149" actId="1076"/>
      <pc:docMkLst>
        <pc:docMk/>
      </pc:docMkLst>
      <pc:sldChg chg="addSp delSp modSp mod setBg">
        <pc:chgData name="Uhr, Vinzenz Nathan (STUDENTS)" userId="f4f67b1a-e021-4569-b4a5-fe6b7216375a" providerId="ADAL" clId="{AAC71547-B6DE-4861-BAEE-388AB83E9918}" dt="2024-07-31T08:08:46.281" v="149" actId="1076"/>
        <pc:sldMkLst>
          <pc:docMk/>
          <pc:sldMk cId="2221714310" sldId="256"/>
        </pc:sldMkLst>
        <pc:spChg chg="add mod ord">
          <ac:chgData name="Uhr, Vinzenz Nathan (STUDENTS)" userId="f4f67b1a-e021-4569-b4a5-fe6b7216375a" providerId="ADAL" clId="{AAC71547-B6DE-4861-BAEE-388AB83E9918}" dt="2024-07-31T08:08:23.705" v="146" actId="1076"/>
          <ac:spMkLst>
            <pc:docMk/>
            <pc:sldMk cId="2221714310" sldId="256"/>
            <ac:spMk id="17" creationId="{A025E35D-3D0C-51AB-0608-E15D7134C475}"/>
          </ac:spMkLst>
        </pc:spChg>
        <pc:spChg chg="add mod ord">
          <ac:chgData name="Uhr, Vinzenz Nathan (STUDENTS)" userId="f4f67b1a-e021-4569-b4a5-fe6b7216375a" providerId="ADAL" clId="{AAC71547-B6DE-4861-BAEE-388AB83E9918}" dt="2024-07-31T08:08:23.705" v="146" actId="1076"/>
          <ac:spMkLst>
            <pc:docMk/>
            <pc:sldMk cId="2221714310" sldId="256"/>
            <ac:spMk id="18" creationId="{61FD4848-0129-0E64-6C7B-11321A54AE47}"/>
          </ac:spMkLst>
        </pc:spChg>
        <pc:spChg chg="add mod ord">
          <ac:chgData name="Uhr, Vinzenz Nathan (STUDENTS)" userId="f4f67b1a-e021-4569-b4a5-fe6b7216375a" providerId="ADAL" clId="{AAC71547-B6DE-4861-BAEE-388AB83E9918}" dt="2024-07-31T08:08:23.705" v="146" actId="1076"/>
          <ac:spMkLst>
            <pc:docMk/>
            <pc:sldMk cId="2221714310" sldId="256"/>
            <ac:spMk id="19" creationId="{CD6D2806-49D4-C7C7-F75D-C2648C1AD30A}"/>
          </ac:spMkLst>
        </pc:spChg>
        <pc:spChg chg="add mod ord">
          <ac:chgData name="Uhr, Vinzenz Nathan (STUDENTS)" userId="f4f67b1a-e021-4569-b4a5-fe6b7216375a" providerId="ADAL" clId="{AAC71547-B6DE-4861-BAEE-388AB83E9918}" dt="2024-07-31T08:08:23.705" v="146" actId="1076"/>
          <ac:spMkLst>
            <pc:docMk/>
            <pc:sldMk cId="2221714310" sldId="256"/>
            <ac:spMk id="20" creationId="{95DD9D38-1C7C-7349-3F4E-3CB222C5A31B}"/>
          </ac:spMkLst>
        </pc:spChg>
        <pc:spChg chg="add mod">
          <ac:chgData name="Uhr, Vinzenz Nathan (STUDENTS)" userId="f4f67b1a-e021-4569-b4a5-fe6b7216375a" providerId="ADAL" clId="{AAC71547-B6DE-4861-BAEE-388AB83E9918}" dt="2024-07-31T08:08:46.281" v="149" actId="1076"/>
          <ac:spMkLst>
            <pc:docMk/>
            <pc:sldMk cId="2221714310" sldId="256"/>
            <ac:spMk id="21" creationId="{15771D7B-3B53-A5B4-FED7-F1306E2B4CE5}"/>
          </ac:spMkLst>
        </pc:spChg>
        <pc:spChg chg="add mod">
          <ac:chgData name="Uhr, Vinzenz Nathan (STUDENTS)" userId="f4f67b1a-e021-4569-b4a5-fe6b7216375a" providerId="ADAL" clId="{AAC71547-B6DE-4861-BAEE-388AB83E9918}" dt="2024-07-31T08:08:46.281" v="149" actId="1076"/>
          <ac:spMkLst>
            <pc:docMk/>
            <pc:sldMk cId="2221714310" sldId="256"/>
            <ac:spMk id="22" creationId="{CA640A42-7A05-ED19-4DB1-7C1156E71DF9}"/>
          </ac:spMkLst>
        </pc:spChg>
        <pc:spChg chg="add mod">
          <ac:chgData name="Uhr, Vinzenz Nathan (STUDENTS)" userId="f4f67b1a-e021-4569-b4a5-fe6b7216375a" providerId="ADAL" clId="{AAC71547-B6DE-4861-BAEE-388AB83E9918}" dt="2024-07-31T08:08:46.281" v="149" actId="1076"/>
          <ac:spMkLst>
            <pc:docMk/>
            <pc:sldMk cId="2221714310" sldId="256"/>
            <ac:spMk id="23" creationId="{862253A5-654B-D576-C2AA-8E8CE8A3DDDA}"/>
          </ac:spMkLst>
        </pc:spChg>
        <pc:grpChg chg="del mod">
          <ac:chgData name="Uhr, Vinzenz Nathan (STUDENTS)" userId="f4f67b1a-e021-4569-b4a5-fe6b7216375a" providerId="ADAL" clId="{AAC71547-B6DE-4861-BAEE-388AB83E9918}" dt="2024-07-31T08:00:11.642" v="67" actId="165"/>
          <ac:grpSpMkLst>
            <pc:docMk/>
            <pc:sldMk cId="2221714310" sldId="256"/>
            <ac:grpSpMk id="16" creationId="{3835889F-F0AB-AE8D-B399-2AB14D40EC6F}"/>
          </ac:grpSpMkLst>
        </pc:grpChg>
        <pc:picChg chg="mod topLvl">
          <ac:chgData name="Uhr, Vinzenz Nathan (STUDENTS)" userId="f4f67b1a-e021-4569-b4a5-fe6b7216375a" providerId="ADAL" clId="{AAC71547-B6DE-4861-BAEE-388AB83E9918}" dt="2024-07-31T08:00:47.339" v="71" actId="1076"/>
          <ac:picMkLst>
            <pc:docMk/>
            <pc:sldMk cId="2221714310" sldId="256"/>
            <ac:picMk id="5" creationId="{DBCCEEF3-1E50-A4E6-1F77-976EBCB0468E}"/>
          </ac:picMkLst>
        </pc:picChg>
        <pc:picChg chg="mod topLvl">
          <ac:chgData name="Uhr, Vinzenz Nathan (STUDENTS)" userId="f4f67b1a-e021-4569-b4a5-fe6b7216375a" providerId="ADAL" clId="{AAC71547-B6DE-4861-BAEE-388AB83E9918}" dt="2024-07-31T08:01:03.471" v="76" actId="1076"/>
          <ac:picMkLst>
            <pc:docMk/>
            <pc:sldMk cId="2221714310" sldId="256"/>
            <ac:picMk id="7" creationId="{88C718D2-F7CB-9A6A-A35A-9AA4DF62B444}"/>
          </ac:picMkLst>
        </pc:picChg>
        <pc:picChg chg="mod topLvl">
          <ac:chgData name="Uhr, Vinzenz Nathan (STUDENTS)" userId="f4f67b1a-e021-4569-b4a5-fe6b7216375a" providerId="ADAL" clId="{AAC71547-B6DE-4861-BAEE-388AB83E9918}" dt="2024-07-31T08:01:25.236" v="81" actId="1076"/>
          <ac:picMkLst>
            <pc:docMk/>
            <pc:sldMk cId="2221714310" sldId="256"/>
            <ac:picMk id="9" creationId="{E3E20ACE-F01A-92E1-DC3C-5CAD27FD6DE9}"/>
          </ac:picMkLst>
        </pc:picChg>
        <pc:picChg chg="mod topLvl">
          <ac:chgData name="Uhr, Vinzenz Nathan (STUDENTS)" userId="f4f67b1a-e021-4569-b4a5-fe6b7216375a" providerId="ADAL" clId="{AAC71547-B6DE-4861-BAEE-388AB83E9918}" dt="2024-07-31T08:00:49.810" v="72" actId="1076"/>
          <ac:picMkLst>
            <pc:docMk/>
            <pc:sldMk cId="2221714310" sldId="256"/>
            <ac:picMk id="10" creationId="{CFBF537A-B600-09A4-F107-E407763E71F7}"/>
          </ac:picMkLst>
        </pc:picChg>
        <pc:picChg chg="mod topLvl">
          <ac:chgData name="Uhr, Vinzenz Nathan (STUDENTS)" userId="f4f67b1a-e021-4569-b4a5-fe6b7216375a" providerId="ADAL" clId="{AAC71547-B6DE-4861-BAEE-388AB83E9918}" dt="2024-07-31T08:01:01.788" v="75" actId="1076"/>
          <ac:picMkLst>
            <pc:docMk/>
            <pc:sldMk cId="2221714310" sldId="256"/>
            <ac:picMk id="11" creationId="{EDA782A6-17D7-91BC-9770-656476586304}"/>
          </ac:picMkLst>
        </pc:picChg>
        <pc:picChg chg="mod topLvl">
          <ac:chgData name="Uhr, Vinzenz Nathan (STUDENTS)" userId="f4f67b1a-e021-4569-b4a5-fe6b7216375a" providerId="ADAL" clId="{AAC71547-B6DE-4861-BAEE-388AB83E9918}" dt="2024-07-31T08:01:21.122" v="80" actId="1076"/>
          <ac:picMkLst>
            <pc:docMk/>
            <pc:sldMk cId="2221714310" sldId="256"/>
            <ac:picMk id="12" creationId="{2F938992-178F-DF03-A667-96541EDE4AEE}"/>
          </ac:picMkLst>
        </pc:picChg>
        <pc:picChg chg="mod topLvl">
          <ac:chgData name="Uhr, Vinzenz Nathan (STUDENTS)" userId="f4f67b1a-e021-4569-b4a5-fe6b7216375a" providerId="ADAL" clId="{AAC71547-B6DE-4861-BAEE-388AB83E9918}" dt="2024-07-31T08:00:11.642" v="67" actId="165"/>
          <ac:picMkLst>
            <pc:docMk/>
            <pc:sldMk cId="2221714310" sldId="256"/>
            <ac:picMk id="15" creationId="{0F8D913B-0612-A73D-D78F-065BA8B171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CBF57-82BC-EB1C-1693-17D310510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C641EC-4485-7A77-95CC-C3B6E9D90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335919-890B-AF9F-FC06-EE29F203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B8C8-EA00-4A12-BB7F-A6E92F5ACBF9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A3E89-9469-E4F2-5AAD-81C0D273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BAD45D-F3DB-7C2A-9CAD-01D4FB85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29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259C6-FC87-475C-F406-31987020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80EBFA-2D6B-502A-1DBB-DED7AF53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D503EE-789B-A864-59B0-CFCEA66F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B8C8-EA00-4A12-BB7F-A6E92F5ACBF9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E26486-64E5-8731-7BED-3812095A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FAF41C-702C-E2E4-F867-C65F4314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24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15E5162-6FFA-C5FF-4AD4-1E846D162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861EBB-A96D-6D82-A08C-D2E901DE3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C6EBEF-3879-5603-C904-8C3E3BBA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B8C8-EA00-4A12-BB7F-A6E92F5ACBF9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9D71A3-66DF-C48C-27F2-1668CD0A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923608-148B-6DDB-A846-89A5FAC6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40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6522F-1D57-D793-63D5-C44ABC2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40C7BE-AF63-AC11-9286-E3764BEED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0C7F6B-D819-E3CD-5ECD-BB492FF2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B8C8-EA00-4A12-BB7F-A6E92F5ACBF9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D5C917-67DF-A774-E71C-CA75C916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3895B4-EED3-3BBC-CF9B-778FDA48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27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47D7A-53C2-AE53-A3DD-B3D64A559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FA3C9E-A4BE-0EE1-B503-A656512E1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8A7669-31D5-E73B-B268-9AFCFAFD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B8C8-EA00-4A12-BB7F-A6E92F5ACBF9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8EADA2-8D53-FB7E-F9EC-91733292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1767F7-08EB-EDFB-F773-42FA92A3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92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50C48-A88D-8624-D2B9-28F03D20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1CD624-39B8-008D-B251-AC2E9647E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2FCC3B-BBB5-6851-056B-BC655621F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523FBE-2EAB-6C1D-3AEF-600073FF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B8C8-EA00-4A12-BB7F-A6E92F5ACBF9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BCE80D-4651-984E-0070-94769531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7FFCDE-0B6B-2770-E2B4-1FFC2333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74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FCD43-95E6-B7B1-9021-83E23B9F2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4970A9-2D8D-4852-F3BE-76BB1147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B46D62-A40B-7A73-CCB5-97BAF76B1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B69EF14-335E-A2DC-C8B4-534EF078A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BF5853-5006-FA2A-D017-0861B7C93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C5E4A7-D8D2-4DAC-2D9D-5D6F7134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B8C8-EA00-4A12-BB7F-A6E92F5ACBF9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8A5F4D-79C3-2661-6BF7-7EFEBC68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888FE0-9F70-4BF8-CA14-4CCF88F4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63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6C4035-3443-0169-85BA-558708D9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B69D2A-4686-5C28-41BF-889ADDBE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B8C8-EA00-4A12-BB7F-A6E92F5ACBF9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5A28AE-FFE8-1409-A6A4-E6E16FD4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D4D14D-E21C-8239-953D-962EAE9F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9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7C03B2-97FD-9221-FB02-8074745A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B8C8-EA00-4A12-BB7F-A6E92F5ACBF9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CE034C-6772-3FC4-83F9-B9848156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E1CEF0-BC42-CCD1-32EA-727B65B0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51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EAD5A-EA27-0342-5327-95CF6141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4EF739-68EF-F49A-02D1-11DA7C82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0DC8B3-B87A-125B-8253-A81F0DEF4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106EA9-A731-CE4D-9E31-AD6F754C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B8C8-EA00-4A12-BB7F-A6E92F5ACBF9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8941C9-BF24-D72C-5AD5-E6DFECFC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27904B-8F3A-AFB1-4E72-36AF5956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9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C7939-A06A-0380-1DB9-607CE3B7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C13B1F-51F2-B248-050E-DD641C1E8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75D3F3-3B0A-624E-E1F8-7B5E2A035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F77744-3A07-9C51-CBD5-57E3A4B19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B8C8-EA00-4A12-BB7F-A6E92F5ACBF9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86CBC6-5AEF-D78D-A609-2CFD8251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7D4468-3E3A-651A-6B3B-F32E8836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45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AEA64CE-A2E4-75E0-28D4-3F814BE19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A1FC91-7567-F149-20D3-5D32863BC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9EEE45-123E-C125-024F-8A86ABC72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06B8C8-EA00-4A12-BB7F-A6E92F5ACBF9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E90B2A-93C9-341F-CBB6-05B07BFD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D30B89-B079-AA4E-2BE9-A303090A6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71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Design enthält.&#10;&#10;Automatisch generierte Beschreibung mit geringer Zuverlässigkeit">
            <a:extLst>
              <a:ext uri="{FF2B5EF4-FFF2-40B4-BE49-F238E27FC236}">
                <a16:creationId xmlns:a16="http://schemas.microsoft.com/office/drawing/2014/main" id="{DBCCEEF3-1E50-A4E6-1F77-976EBCB046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2" r="8232" b="50254"/>
          <a:stretch/>
        </p:blipFill>
        <p:spPr>
          <a:xfrm>
            <a:off x="5782118" y="380244"/>
            <a:ext cx="4858561" cy="2032754"/>
          </a:xfrm>
          <a:prstGeom prst="rect">
            <a:avLst/>
          </a:prstGeom>
        </p:spPr>
      </p:pic>
      <p:pic>
        <p:nvPicPr>
          <p:cNvPr id="7" name="Grafik 6" descr="Ein Bild, das Diagramm, Grafiken, Design enthält.&#10;&#10;Automatisch generierte Beschreibung">
            <a:extLst>
              <a:ext uri="{FF2B5EF4-FFF2-40B4-BE49-F238E27FC236}">
                <a16:creationId xmlns:a16="http://schemas.microsoft.com/office/drawing/2014/main" id="{88C718D2-F7CB-9A6A-A35A-9AA4DF62B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1" r="8232" b="50254"/>
          <a:stretch/>
        </p:blipFill>
        <p:spPr>
          <a:xfrm>
            <a:off x="5782118" y="2412621"/>
            <a:ext cx="4858561" cy="2032758"/>
          </a:xfrm>
          <a:prstGeom prst="rect">
            <a:avLst/>
          </a:prstGeom>
        </p:spPr>
      </p:pic>
      <p:pic>
        <p:nvPicPr>
          <p:cNvPr id="9" name="Grafik 8" descr="Ein Bild, das Grafiken, Diagramm, Electric Blue (Farbe), Screenshot enthält.&#10;&#10;Automatisch generierte Beschreibung">
            <a:extLst>
              <a:ext uri="{FF2B5EF4-FFF2-40B4-BE49-F238E27FC236}">
                <a16:creationId xmlns:a16="http://schemas.microsoft.com/office/drawing/2014/main" id="{E3E20ACE-F01A-92E1-DC3C-5CAD27FD6D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1" r="8232" b="50254"/>
          <a:stretch/>
        </p:blipFill>
        <p:spPr>
          <a:xfrm>
            <a:off x="5779874" y="4444998"/>
            <a:ext cx="4858561" cy="2032758"/>
          </a:xfrm>
          <a:prstGeom prst="rect">
            <a:avLst/>
          </a:prstGeom>
        </p:spPr>
      </p:pic>
      <p:pic>
        <p:nvPicPr>
          <p:cNvPr id="10" name="Grafik 9" descr="Ein Bild, das Design enthält.&#10;&#10;Automatisch generierte Beschreibung mit geringer Zuverlässigkeit">
            <a:extLst>
              <a:ext uri="{FF2B5EF4-FFF2-40B4-BE49-F238E27FC236}">
                <a16:creationId xmlns:a16="http://schemas.microsoft.com/office/drawing/2014/main" id="{CFBF537A-B600-09A4-F107-E407763E7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68" r="7318" b="12437"/>
          <a:stretch/>
        </p:blipFill>
        <p:spPr>
          <a:xfrm>
            <a:off x="870646" y="380244"/>
            <a:ext cx="4906984" cy="2032754"/>
          </a:xfrm>
          <a:prstGeom prst="rect">
            <a:avLst/>
          </a:prstGeom>
        </p:spPr>
      </p:pic>
      <p:pic>
        <p:nvPicPr>
          <p:cNvPr id="11" name="Grafik 10" descr="Ein Bild, das Diagramm, Grafiken, Design enthält.&#10;&#10;Automatisch generierte Beschreibung">
            <a:extLst>
              <a:ext uri="{FF2B5EF4-FFF2-40B4-BE49-F238E27FC236}">
                <a16:creationId xmlns:a16="http://schemas.microsoft.com/office/drawing/2014/main" id="{EDA782A6-17D7-91BC-9770-6564765863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54" r="7317" b="11352"/>
          <a:stretch/>
        </p:blipFill>
        <p:spPr>
          <a:xfrm>
            <a:off x="870646" y="2412623"/>
            <a:ext cx="4906984" cy="2032754"/>
          </a:xfrm>
          <a:prstGeom prst="rect">
            <a:avLst/>
          </a:prstGeom>
        </p:spPr>
      </p:pic>
      <p:pic>
        <p:nvPicPr>
          <p:cNvPr id="12" name="Grafik 11" descr="Ein Bild, das Grafiken, Diagramm, Electric Blue (Farbe), Screenshot enthält.&#10;&#10;Automatisch generierte Beschreibung">
            <a:extLst>
              <a:ext uri="{FF2B5EF4-FFF2-40B4-BE49-F238E27FC236}">
                <a16:creationId xmlns:a16="http://schemas.microsoft.com/office/drawing/2014/main" id="{2F938992-178F-DF03-A667-96541EDE4A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54" r="7317" b="11352"/>
          <a:stretch/>
        </p:blipFill>
        <p:spPr>
          <a:xfrm>
            <a:off x="881602" y="4444623"/>
            <a:ext cx="4906984" cy="2032754"/>
          </a:xfrm>
          <a:prstGeom prst="rect">
            <a:avLst/>
          </a:prstGeom>
        </p:spPr>
      </p:pic>
      <p:pic>
        <p:nvPicPr>
          <p:cNvPr id="15" name="Grafik 14" descr="Ein Bild, das Grafiken, Diagramm, Electric Blue (Farbe), Screenshot enthält.&#10;&#10;Automatisch generierte Beschreibung">
            <a:extLst>
              <a:ext uri="{FF2B5EF4-FFF2-40B4-BE49-F238E27FC236}">
                <a16:creationId xmlns:a16="http://schemas.microsoft.com/office/drawing/2014/main" id="{0F8D913B-0612-A73D-D78F-065BA8B171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5" t="14950" b="15286"/>
          <a:stretch/>
        </p:blipFill>
        <p:spPr>
          <a:xfrm>
            <a:off x="10636190" y="380243"/>
            <a:ext cx="685163" cy="6092947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025E35D-3D0C-51AB-0608-E15D7134C475}"/>
              </a:ext>
            </a:extLst>
          </p:cNvPr>
          <p:cNvSpPr txBox="1"/>
          <p:nvPr/>
        </p:nvSpPr>
        <p:spPr>
          <a:xfrm>
            <a:off x="6096000" y="106610"/>
            <a:ext cx="1763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Right lateral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1FD4848-0129-0E64-6C7B-11321A54AE47}"/>
              </a:ext>
            </a:extLst>
          </p:cNvPr>
          <p:cNvSpPr txBox="1"/>
          <p:nvPr/>
        </p:nvSpPr>
        <p:spPr>
          <a:xfrm>
            <a:off x="8545712" y="107728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Right medial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D6D2806-49D4-C7C7-F75D-C2648C1AD30A}"/>
              </a:ext>
            </a:extLst>
          </p:cNvPr>
          <p:cNvSpPr txBox="1"/>
          <p:nvPr/>
        </p:nvSpPr>
        <p:spPr>
          <a:xfrm>
            <a:off x="1246348" y="106610"/>
            <a:ext cx="1595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Left lateral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DD9D38-1C7C-7349-3F4E-3CB222C5A31B}"/>
              </a:ext>
            </a:extLst>
          </p:cNvPr>
          <p:cNvSpPr txBox="1"/>
          <p:nvPr/>
        </p:nvSpPr>
        <p:spPr>
          <a:xfrm>
            <a:off x="3736184" y="106610"/>
            <a:ext cx="1673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Left medial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5771D7B-3B53-A5B4-FED7-F1306E2B4CE5}"/>
              </a:ext>
            </a:extLst>
          </p:cNvPr>
          <p:cNvSpPr txBox="1"/>
          <p:nvPr/>
        </p:nvSpPr>
        <p:spPr>
          <a:xfrm>
            <a:off x="323116" y="1010078"/>
            <a:ext cx="553998" cy="7727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ANTs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A640A42-7A05-ED19-4DB1-7C1156E71DF9}"/>
              </a:ext>
            </a:extLst>
          </p:cNvPr>
          <p:cNvSpPr txBox="1"/>
          <p:nvPr/>
        </p:nvSpPr>
        <p:spPr>
          <a:xfrm>
            <a:off x="315569" y="2605837"/>
            <a:ext cx="553998" cy="156972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ANTsPyNet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62253A5-654B-D576-C2AA-8E8CE8A3DDDA}"/>
              </a:ext>
            </a:extLst>
          </p:cNvPr>
          <p:cNvSpPr txBox="1"/>
          <p:nvPr/>
        </p:nvSpPr>
        <p:spPr>
          <a:xfrm>
            <a:off x="323116" y="4626226"/>
            <a:ext cx="553998" cy="161095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DL+DiReCT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71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Uhr, Vinzenz Nathan (STUDENTS)</dc:creator>
  <cp:lastModifiedBy>Uhr, Vinzenz Nathan (STUDENTS)</cp:lastModifiedBy>
  <cp:revision>1</cp:revision>
  <dcterms:created xsi:type="dcterms:W3CDTF">2024-07-31T07:41:59Z</dcterms:created>
  <dcterms:modified xsi:type="dcterms:W3CDTF">2024-07-31T08:08:47Z</dcterms:modified>
</cp:coreProperties>
</file>