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85D0E-BC54-4931-8389-3DD07C4FE883}" v="8" dt="2024-08-19T07:12:0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D4885D0E-BC54-4931-8389-3DD07C4FE883}"/>
    <pc:docChg chg="undo redo custSel addSld delSld modSld">
      <pc:chgData name="Uhr, Vinzenz Nathan (STUDENTS)" userId="f4f67b1a-e021-4569-b4a5-fe6b7216375a" providerId="ADAL" clId="{D4885D0E-BC54-4931-8389-3DD07C4FE883}" dt="2024-08-19T09:23:05.008" v="142" actId="1076"/>
      <pc:docMkLst>
        <pc:docMk/>
      </pc:docMkLst>
      <pc:sldChg chg="addSp modSp add mod setBg">
        <pc:chgData name="Uhr, Vinzenz Nathan (STUDENTS)" userId="f4f67b1a-e021-4569-b4a5-fe6b7216375a" providerId="ADAL" clId="{D4885D0E-BC54-4931-8389-3DD07C4FE883}" dt="2024-08-19T09:23:05.008" v="142" actId="1076"/>
        <pc:sldMkLst>
          <pc:docMk/>
          <pc:sldMk cId="1344157717" sldId="257"/>
        </pc:sldMkLst>
        <pc:spChg chg="add mod">
          <ac:chgData name="Uhr, Vinzenz Nathan (STUDENTS)" userId="f4f67b1a-e021-4569-b4a5-fe6b7216375a" providerId="ADAL" clId="{D4885D0E-BC54-4931-8389-3DD07C4FE883}" dt="2024-08-19T07:12:07.993" v="136" actId="1076"/>
          <ac:spMkLst>
            <pc:docMk/>
            <pc:sldMk cId="1344157717" sldId="257"/>
            <ac:spMk id="8" creationId="{03199C90-E018-860B-E29E-2E3F7F2DB221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17" creationId="{A025E35D-3D0C-51AB-0608-E15D7134C475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18" creationId="{61FD4848-0129-0E64-6C7B-11321A54AE47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19" creationId="{CD6D2806-49D4-C7C7-F75D-C2648C1AD30A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20" creationId="{95DD9D38-1C7C-7349-3F4E-3CB222C5A31B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21" creationId="{15771D7B-3B53-A5B4-FED7-F1306E2B4CE5}"/>
          </ac:spMkLst>
        </pc:spChg>
        <pc:spChg chg="mod">
          <ac:chgData name="Uhr, Vinzenz Nathan (STUDENTS)" userId="f4f67b1a-e021-4569-b4a5-fe6b7216375a" providerId="ADAL" clId="{D4885D0E-BC54-4931-8389-3DD07C4FE883}" dt="2024-08-19T07:05:05.891" v="2" actId="1076"/>
          <ac:spMkLst>
            <pc:docMk/>
            <pc:sldMk cId="1344157717" sldId="257"/>
            <ac:spMk id="22" creationId="{CA640A42-7A05-ED19-4DB1-7C1156E71DF9}"/>
          </ac:spMkLst>
        </pc:spChg>
        <pc:spChg chg="mod">
          <ac:chgData name="Uhr, Vinzenz Nathan (STUDENTS)" userId="f4f67b1a-e021-4569-b4a5-fe6b7216375a" providerId="ADAL" clId="{D4885D0E-BC54-4931-8389-3DD07C4FE883}" dt="2024-08-19T07:11:33.625" v="121" actId="1076"/>
          <ac:spMkLst>
            <pc:docMk/>
            <pc:sldMk cId="1344157717" sldId="257"/>
            <ac:spMk id="23" creationId="{862253A5-654B-D576-C2AA-8E8CE8A3DDDA}"/>
          </ac:spMkLst>
        </pc:spChg>
        <pc:picChg chg="add mod modCrop">
          <ac:chgData name="Uhr, Vinzenz Nathan (STUDENTS)" userId="f4f67b1a-e021-4569-b4a5-fe6b7216375a" providerId="ADAL" clId="{D4885D0E-BC54-4931-8389-3DD07C4FE883}" dt="2024-08-19T07:11:26.631" v="120" actId="1076"/>
          <ac:picMkLst>
            <pc:docMk/>
            <pc:sldMk cId="1344157717" sldId="257"/>
            <ac:picMk id="3" creationId="{D9AF14FC-7C4A-1228-F7F9-A4CC7D4BC5ED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5" creationId="{DBCCEEF3-1E50-A4E6-1F77-976EBCB0468E}"/>
          </ac:picMkLst>
        </pc:picChg>
        <pc:picChg chg="add mod modCrop">
          <ac:chgData name="Uhr, Vinzenz Nathan (STUDENTS)" userId="f4f67b1a-e021-4569-b4a5-fe6b7216375a" providerId="ADAL" clId="{D4885D0E-BC54-4931-8389-3DD07C4FE883}" dt="2024-08-19T07:11:26.631" v="120" actId="1076"/>
          <ac:picMkLst>
            <pc:docMk/>
            <pc:sldMk cId="1344157717" sldId="257"/>
            <ac:picMk id="6" creationId="{68958D16-B08B-9195-5BA5-192AF8024FD7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7" creationId="{88C718D2-F7CB-9A6A-A35A-9AA4DF62B444}"/>
          </ac:picMkLst>
        </pc:picChg>
        <pc:picChg chg="mod">
          <ac:chgData name="Uhr, Vinzenz Nathan (STUDENTS)" userId="f4f67b1a-e021-4569-b4a5-fe6b7216375a" providerId="ADAL" clId="{D4885D0E-BC54-4931-8389-3DD07C4FE883}" dt="2024-08-19T07:11:33.625" v="121" actId="1076"/>
          <ac:picMkLst>
            <pc:docMk/>
            <pc:sldMk cId="1344157717" sldId="257"/>
            <ac:picMk id="9" creationId="{E3E20ACE-F01A-92E1-DC3C-5CAD27FD6DE9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10" creationId="{CFBF537A-B600-09A4-F107-E407763E71F7}"/>
          </ac:picMkLst>
        </pc:picChg>
        <pc:picChg chg="mod">
          <ac:chgData name="Uhr, Vinzenz Nathan (STUDENTS)" userId="f4f67b1a-e021-4569-b4a5-fe6b7216375a" providerId="ADAL" clId="{D4885D0E-BC54-4931-8389-3DD07C4FE883}" dt="2024-08-19T07:05:05.891" v="2" actId="1076"/>
          <ac:picMkLst>
            <pc:docMk/>
            <pc:sldMk cId="1344157717" sldId="257"/>
            <ac:picMk id="11" creationId="{EDA782A6-17D7-91BC-9770-656476586304}"/>
          </ac:picMkLst>
        </pc:picChg>
        <pc:picChg chg="mod">
          <ac:chgData name="Uhr, Vinzenz Nathan (STUDENTS)" userId="f4f67b1a-e021-4569-b4a5-fe6b7216375a" providerId="ADAL" clId="{D4885D0E-BC54-4931-8389-3DD07C4FE883}" dt="2024-08-19T07:11:33.625" v="121" actId="1076"/>
          <ac:picMkLst>
            <pc:docMk/>
            <pc:sldMk cId="1344157717" sldId="257"/>
            <ac:picMk id="12" creationId="{2F938992-178F-DF03-A667-96541EDE4AEE}"/>
          </ac:picMkLst>
        </pc:picChg>
        <pc:picChg chg="mod">
          <ac:chgData name="Uhr, Vinzenz Nathan (STUDENTS)" userId="f4f67b1a-e021-4569-b4a5-fe6b7216375a" providerId="ADAL" clId="{D4885D0E-BC54-4931-8389-3DD07C4FE883}" dt="2024-08-19T09:23:05.008" v="142" actId="1076"/>
          <ac:picMkLst>
            <pc:docMk/>
            <pc:sldMk cId="1344157717" sldId="257"/>
            <ac:picMk id="15" creationId="{0F8D913B-0612-A73D-D78F-065BA8B171B0}"/>
          </ac:picMkLst>
        </pc:picChg>
      </pc:sldChg>
      <pc:sldChg chg="addSp modSp new del">
        <pc:chgData name="Uhr, Vinzenz Nathan (STUDENTS)" userId="f4f67b1a-e021-4569-b4a5-fe6b7216375a" providerId="ADAL" clId="{D4885D0E-BC54-4931-8389-3DD07C4FE883}" dt="2024-08-19T07:12:25.136" v="138" actId="47"/>
        <pc:sldMkLst>
          <pc:docMk/>
          <pc:sldMk cId="3778412080" sldId="258"/>
        </pc:sldMkLst>
        <pc:picChg chg="add mod">
          <ac:chgData name="Uhr, Vinzenz Nathan (STUDENTS)" userId="f4f67b1a-e021-4569-b4a5-fe6b7216375a" providerId="ADAL" clId="{D4885D0E-BC54-4931-8389-3DD07C4FE883}" dt="2024-08-19T07:05:47.772" v="16"/>
          <ac:picMkLst>
            <pc:docMk/>
            <pc:sldMk cId="3778412080" sldId="258"/>
            <ac:picMk id="4" creationId="{E9F6C521-A7F2-7D46-97A8-5CECBB88FAAB}"/>
          </ac:picMkLst>
        </pc:picChg>
        <pc:picChg chg="add mod">
          <ac:chgData name="Uhr, Vinzenz Nathan (STUDENTS)" userId="f4f67b1a-e021-4569-b4a5-fe6b7216375a" providerId="ADAL" clId="{D4885D0E-BC54-4931-8389-3DD07C4FE883}" dt="2024-08-19T07:05:47.772" v="16"/>
          <ac:picMkLst>
            <pc:docMk/>
            <pc:sldMk cId="3778412080" sldId="258"/>
            <ac:picMk id="5" creationId="{F18E47B1-416E-172B-CDAD-187A1ED12096}"/>
          </ac:picMkLst>
        </pc:picChg>
      </pc:sldChg>
    </pc:docChg>
  </pc:docChgLst>
  <pc:docChgLst>
    <pc:chgData name="Uhr, Vinzenz Nathan (STUDENTS)" userId="f4f67b1a-e021-4569-b4a5-fe6b7216375a" providerId="ADAL" clId="{AAC71547-B6DE-4861-BAEE-388AB83E9918}"/>
    <pc:docChg chg="undo custSel modSld">
      <pc:chgData name="Uhr, Vinzenz Nathan (STUDENTS)" userId="f4f67b1a-e021-4569-b4a5-fe6b7216375a" providerId="ADAL" clId="{AAC71547-B6DE-4861-BAEE-388AB83E9918}" dt="2024-07-31T08:08:46.281" v="149" actId="1076"/>
      <pc:docMkLst>
        <pc:docMk/>
      </pc:docMkLst>
      <pc:sldChg chg="addSp delSp modSp mod setBg">
        <pc:chgData name="Uhr, Vinzenz Nathan (STUDENTS)" userId="f4f67b1a-e021-4569-b4a5-fe6b7216375a" providerId="ADAL" clId="{AAC71547-B6DE-4861-BAEE-388AB83E9918}" dt="2024-07-31T08:08:46.281" v="149" actId="1076"/>
        <pc:sldMkLst>
          <pc:docMk/>
          <pc:sldMk cId="2221714310" sldId="256"/>
        </pc:sldMkLst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7" creationId="{A025E35D-3D0C-51AB-0608-E15D7134C475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8" creationId="{61FD4848-0129-0E64-6C7B-11321A54AE47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19" creationId="{CD6D2806-49D4-C7C7-F75D-C2648C1AD30A}"/>
          </ac:spMkLst>
        </pc:spChg>
        <pc:spChg chg="add mod ord">
          <ac:chgData name="Uhr, Vinzenz Nathan (STUDENTS)" userId="f4f67b1a-e021-4569-b4a5-fe6b7216375a" providerId="ADAL" clId="{AAC71547-B6DE-4861-BAEE-388AB83E9918}" dt="2024-07-31T08:08:23.705" v="146" actId="1076"/>
          <ac:spMkLst>
            <pc:docMk/>
            <pc:sldMk cId="2221714310" sldId="256"/>
            <ac:spMk id="20" creationId="{95DD9D38-1C7C-7349-3F4E-3CB222C5A31B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1" creationId="{15771D7B-3B53-A5B4-FED7-F1306E2B4CE5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2" creationId="{CA640A42-7A05-ED19-4DB1-7C1156E71DF9}"/>
          </ac:spMkLst>
        </pc:spChg>
        <pc:spChg chg="add mod">
          <ac:chgData name="Uhr, Vinzenz Nathan (STUDENTS)" userId="f4f67b1a-e021-4569-b4a5-fe6b7216375a" providerId="ADAL" clId="{AAC71547-B6DE-4861-BAEE-388AB83E9918}" dt="2024-07-31T08:08:46.281" v="149" actId="1076"/>
          <ac:spMkLst>
            <pc:docMk/>
            <pc:sldMk cId="2221714310" sldId="256"/>
            <ac:spMk id="23" creationId="{862253A5-654B-D576-C2AA-8E8CE8A3DDDA}"/>
          </ac:spMkLst>
        </pc:spChg>
        <pc:grpChg chg="del mod">
          <ac:chgData name="Uhr, Vinzenz Nathan (STUDENTS)" userId="f4f67b1a-e021-4569-b4a5-fe6b7216375a" providerId="ADAL" clId="{AAC71547-B6DE-4861-BAEE-388AB83E9918}" dt="2024-07-31T08:00:11.642" v="67" actId="165"/>
          <ac:grpSpMkLst>
            <pc:docMk/>
            <pc:sldMk cId="2221714310" sldId="256"/>
            <ac:grpSpMk id="16" creationId="{3835889F-F0AB-AE8D-B399-2AB14D40EC6F}"/>
          </ac:grpSpMkLst>
        </pc:grpChg>
        <pc:picChg chg="mod topLvl">
          <ac:chgData name="Uhr, Vinzenz Nathan (STUDENTS)" userId="f4f67b1a-e021-4569-b4a5-fe6b7216375a" providerId="ADAL" clId="{AAC71547-B6DE-4861-BAEE-388AB83E9918}" dt="2024-07-31T08:00:47.339" v="71" actId="1076"/>
          <ac:picMkLst>
            <pc:docMk/>
            <pc:sldMk cId="2221714310" sldId="256"/>
            <ac:picMk id="5" creationId="{DBCCEEF3-1E50-A4E6-1F77-976EBCB0468E}"/>
          </ac:picMkLst>
        </pc:picChg>
        <pc:picChg chg="mod topLvl">
          <ac:chgData name="Uhr, Vinzenz Nathan (STUDENTS)" userId="f4f67b1a-e021-4569-b4a5-fe6b7216375a" providerId="ADAL" clId="{AAC71547-B6DE-4861-BAEE-388AB83E9918}" dt="2024-07-31T08:01:03.471" v="76" actId="1076"/>
          <ac:picMkLst>
            <pc:docMk/>
            <pc:sldMk cId="2221714310" sldId="256"/>
            <ac:picMk id="7" creationId="{88C718D2-F7CB-9A6A-A35A-9AA4DF62B444}"/>
          </ac:picMkLst>
        </pc:picChg>
        <pc:picChg chg="mod topLvl">
          <ac:chgData name="Uhr, Vinzenz Nathan (STUDENTS)" userId="f4f67b1a-e021-4569-b4a5-fe6b7216375a" providerId="ADAL" clId="{AAC71547-B6DE-4861-BAEE-388AB83E9918}" dt="2024-07-31T08:01:25.236" v="81" actId="1076"/>
          <ac:picMkLst>
            <pc:docMk/>
            <pc:sldMk cId="2221714310" sldId="256"/>
            <ac:picMk id="9" creationId="{E3E20ACE-F01A-92E1-DC3C-5CAD27FD6DE9}"/>
          </ac:picMkLst>
        </pc:picChg>
        <pc:picChg chg="mod topLvl">
          <ac:chgData name="Uhr, Vinzenz Nathan (STUDENTS)" userId="f4f67b1a-e021-4569-b4a5-fe6b7216375a" providerId="ADAL" clId="{AAC71547-B6DE-4861-BAEE-388AB83E9918}" dt="2024-07-31T08:00:49.810" v="72" actId="1076"/>
          <ac:picMkLst>
            <pc:docMk/>
            <pc:sldMk cId="2221714310" sldId="256"/>
            <ac:picMk id="10" creationId="{CFBF537A-B600-09A4-F107-E407763E71F7}"/>
          </ac:picMkLst>
        </pc:picChg>
        <pc:picChg chg="mod topLvl">
          <ac:chgData name="Uhr, Vinzenz Nathan (STUDENTS)" userId="f4f67b1a-e021-4569-b4a5-fe6b7216375a" providerId="ADAL" clId="{AAC71547-B6DE-4861-BAEE-388AB83E9918}" dt="2024-07-31T08:01:01.788" v="75" actId="1076"/>
          <ac:picMkLst>
            <pc:docMk/>
            <pc:sldMk cId="2221714310" sldId="256"/>
            <ac:picMk id="11" creationId="{EDA782A6-17D7-91BC-9770-656476586304}"/>
          </ac:picMkLst>
        </pc:picChg>
        <pc:picChg chg="mod topLvl">
          <ac:chgData name="Uhr, Vinzenz Nathan (STUDENTS)" userId="f4f67b1a-e021-4569-b4a5-fe6b7216375a" providerId="ADAL" clId="{AAC71547-B6DE-4861-BAEE-388AB83E9918}" dt="2024-07-31T08:01:21.122" v="80" actId="1076"/>
          <ac:picMkLst>
            <pc:docMk/>
            <pc:sldMk cId="2221714310" sldId="256"/>
            <ac:picMk id="12" creationId="{2F938992-178F-DF03-A667-96541EDE4AEE}"/>
          </ac:picMkLst>
        </pc:picChg>
        <pc:picChg chg="mod topLvl">
          <ac:chgData name="Uhr, Vinzenz Nathan (STUDENTS)" userId="f4f67b1a-e021-4569-b4a5-fe6b7216375a" providerId="ADAL" clId="{AAC71547-B6DE-4861-BAEE-388AB83E9918}" dt="2024-07-31T08:00:11.642" v="67" actId="165"/>
          <ac:picMkLst>
            <pc:docMk/>
            <pc:sldMk cId="2221714310" sldId="256"/>
            <ac:picMk id="15" creationId="{0F8D913B-0612-A73D-D78F-065BA8B171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0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15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30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8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1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8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8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6B8C8-EA00-4A12-BB7F-A6E92F5ACBF9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001AA-778C-427C-81CA-5546FFD7BBB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1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BCCEEF3-1E50-A4E6-1F77-976EBCB04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r="8232" b="50254"/>
          <a:stretch/>
        </p:blipFill>
        <p:spPr>
          <a:xfrm>
            <a:off x="5782119" y="1451013"/>
            <a:ext cx="4858561" cy="2032754"/>
          </a:xfrm>
          <a:prstGeom prst="rect">
            <a:avLst/>
          </a:prstGeom>
        </p:spPr>
      </p:pic>
      <p:pic>
        <p:nvPicPr>
          <p:cNvPr id="7" name="Grafik 6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88C718D2-F7CB-9A6A-A35A-9AA4DF62B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82119" y="3483390"/>
            <a:ext cx="4858561" cy="2032758"/>
          </a:xfrm>
          <a:prstGeom prst="rect">
            <a:avLst/>
          </a:prstGeom>
        </p:spPr>
      </p:pic>
      <p:pic>
        <p:nvPicPr>
          <p:cNvPr id="9" name="Grafik 8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E3E20ACE-F01A-92E1-DC3C-5CAD27FD6D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79875" y="5515767"/>
            <a:ext cx="4858561" cy="2032758"/>
          </a:xfrm>
          <a:prstGeom prst="rect">
            <a:avLst/>
          </a:prstGeom>
        </p:spPr>
      </p:pic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FBF537A-B600-09A4-F107-E407763E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8" r="7318" b="12437"/>
          <a:stretch/>
        </p:blipFill>
        <p:spPr>
          <a:xfrm>
            <a:off x="870646" y="1451013"/>
            <a:ext cx="4906984" cy="2032754"/>
          </a:xfrm>
          <a:prstGeom prst="rect">
            <a:avLst/>
          </a:prstGeom>
        </p:spPr>
      </p:pic>
      <p:pic>
        <p:nvPicPr>
          <p:cNvPr id="11" name="Grafik 10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EDA782A6-17D7-91BC-9770-656476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70646" y="3483392"/>
            <a:ext cx="4906984" cy="2032754"/>
          </a:xfrm>
          <a:prstGeom prst="rect">
            <a:avLst/>
          </a:prstGeom>
        </p:spPr>
      </p:pic>
      <p:pic>
        <p:nvPicPr>
          <p:cNvPr id="12" name="Grafik 11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2F938992-178F-DF03-A667-96541EDE4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81602" y="5515392"/>
            <a:ext cx="4906984" cy="2032754"/>
          </a:xfrm>
          <a:prstGeom prst="rect">
            <a:avLst/>
          </a:prstGeom>
        </p:spPr>
      </p:pic>
      <p:pic>
        <p:nvPicPr>
          <p:cNvPr id="15" name="Grafik 14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0F8D913B-0612-A73D-D78F-065BA8B17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5" t="14950" b="15286"/>
          <a:stretch/>
        </p:blipFill>
        <p:spPr>
          <a:xfrm>
            <a:off x="10636191" y="1451013"/>
            <a:ext cx="685163" cy="609294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25E35D-3D0C-51AB-0608-E15D7134C475}"/>
              </a:ext>
            </a:extLst>
          </p:cNvPr>
          <p:cNvSpPr txBox="1"/>
          <p:nvPr/>
        </p:nvSpPr>
        <p:spPr>
          <a:xfrm>
            <a:off x="6096001" y="1177380"/>
            <a:ext cx="176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FD4848-0129-0E64-6C7B-11321A54AE47}"/>
              </a:ext>
            </a:extLst>
          </p:cNvPr>
          <p:cNvSpPr txBox="1"/>
          <p:nvPr/>
        </p:nvSpPr>
        <p:spPr>
          <a:xfrm>
            <a:off x="8545712" y="1178498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6D2806-49D4-C7C7-F75D-C2648C1AD30A}"/>
              </a:ext>
            </a:extLst>
          </p:cNvPr>
          <p:cNvSpPr txBox="1"/>
          <p:nvPr/>
        </p:nvSpPr>
        <p:spPr>
          <a:xfrm>
            <a:off x="1246348" y="1177380"/>
            <a:ext cx="15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DD9D38-1C7C-7349-3F4E-3CB222C5A31B}"/>
              </a:ext>
            </a:extLst>
          </p:cNvPr>
          <p:cNvSpPr txBox="1"/>
          <p:nvPr/>
        </p:nvSpPr>
        <p:spPr>
          <a:xfrm>
            <a:off x="3736185" y="1177380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71D7B-3B53-A5B4-FED7-F1306E2B4CE5}"/>
              </a:ext>
            </a:extLst>
          </p:cNvPr>
          <p:cNvSpPr txBox="1"/>
          <p:nvPr/>
        </p:nvSpPr>
        <p:spPr>
          <a:xfrm>
            <a:off x="323116" y="2080847"/>
            <a:ext cx="553998" cy="77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640A42-7A05-ED19-4DB1-7C1156E71DF9}"/>
              </a:ext>
            </a:extLst>
          </p:cNvPr>
          <p:cNvSpPr txBox="1"/>
          <p:nvPr/>
        </p:nvSpPr>
        <p:spPr>
          <a:xfrm>
            <a:off x="315569" y="3676607"/>
            <a:ext cx="553998" cy="15697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ANTsPyNet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2253A5-654B-D576-C2AA-8E8CE8A3DDDA}"/>
              </a:ext>
            </a:extLst>
          </p:cNvPr>
          <p:cNvSpPr txBox="1"/>
          <p:nvPr/>
        </p:nvSpPr>
        <p:spPr>
          <a:xfrm>
            <a:off x="323116" y="5696995"/>
            <a:ext cx="553998" cy="16109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DL+DiReCT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7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DBCCEEF3-1E50-A4E6-1F77-976EBCB04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2" r="8232" b="50254"/>
          <a:stretch/>
        </p:blipFill>
        <p:spPr>
          <a:xfrm>
            <a:off x="5782119" y="511899"/>
            <a:ext cx="4858561" cy="2032754"/>
          </a:xfrm>
          <a:prstGeom prst="rect">
            <a:avLst/>
          </a:prstGeom>
        </p:spPr>
      </p:pic>
      <p:pic>
        <p:nvPicPr>
          <p:cNvPr id="7" name="Grafik 6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88C718D2-F7CB-9A6A-A35A-9AA4DF62B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82119" y="2544276"/>
            <a:ext cx="4858561" cy="2032758"/>
          </a:xfrm>
          <a:prstGeom prst="rect">
            <a:avLst/>
          </a:prstGeom>
        </p:spPr>
      </p:pic>
      <p:pic>
        <p:nvPicPr>
          <p:cNvPr id="9" name="Grafik 8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E3E20ACE-F01A-92E1-DC3C-5CAD27FD6D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1" r="8232" b="50254"/>
          <a:stretch/>
        </p:blipFill>
        <p:spPr>
          <a:xfrm>
            <a:off x="5779875" y="6484424"/>
            <a:ext cx="4858561" cy="2032758"/>
          </a:xfrm>
          <a:prstGeom prst="rect">
            <a:avLst/>
          </a:prstGeom>
        </p:spPr>
      </p:pic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FBF537A-B600-09A4-F107-E407763E7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68" r="7318" b="12437"/>
          <a:stretch/>
        </p:blipFill>
        <p:spPr>
          <a:xfrm>
            <a:off x="870646" y="511899"/>
            <a:ext cx="4906984" cy="2032754"/>
          </a:xfrm>
          <a:prstGeom prst="rect">
            <a:avLst/>
          </a:prstGeom>
        </p:spPr>
      </p:pic>
      <p:pic>
        <p:nvPicPr>
          <p:cNvPr id="11" name="Grafik 10" descr="Ein Bild, das Diagramm, Grafiken, Design enthält.&#10;&#10;Automatisch generierte Beschreibung">
            <a:extLst>
              <a:ext uri="{FF2B5EF4-FFF2-40B4-BE49-F238E27FC236}">
                <a16:creationId xmlns:a16="http://schemas.microsoft.com/office/drawing/2014/main" id="{EDA782A6-17D7-91BC-9770-65647658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70646" y="2544278"/>
            <a:ext cx="4906984" cy="2032754"/>
          </a:xfrm>
          <a:prstGeom prst="rect">
            <a:avLst/>
          </a:prstGeom>
        </p:spPr>
      </p:pic>
      <p:pic>
        <p:nvPicPr>
          <p:cNvPr id="12" name="Grafik 11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2F938992-178F-DF03-A667-96541EDE4A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4" r="7317" b="11352"/>
          <a:stretch/>
        </p:blipFill>
        <p:spPr>
          <a:xfrm>
            <a:off x="881602" y="6484049"/>
            <a:ext cx="4906984" cy="2032754"/>
          </a:xfrm>
          <a:prstGeom prst="rect">
            <a:avLst/>
          </a:prstGeom>
        </p:spPr>
      </p:pic>
      <p:pic>
        <p:nvPicPr>
          <p:cNvPr id="15" name="Grafik 14" descr="Ein Bild, das Grafiken, Diagramm, Electric Blue (Farbe), Screenshot enthält.&#10;&#10;Automatisch generierte Beschreibung">
            <a:extLst>
              <a:ext uri="{FF2B5EF4-FFF2-40B4-BE49-F238E27FC236}">
                <a16:creationId xmlns:a16="http://schemas.microsoft.com/office/drawing/2014/main" id="{0F8D913B-0612-A73D-D78F-065BA8B17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55" t="14950" b="15286"/>
          <a:stretch/>
        </p:blipFill>
        <p:spPr>
          <a:xfrm>
            <a:off x="10849232" y="420742"/>
            <a:ext cx="874083" cy="777295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025E35D-3D0C-51AB-0608-E15D7134C475}"/>
              </a:ext>
            </a:extLst>
          </p:cNvPr>
          <p:cNvSpPr txBox="1"/>
          <p:nvPr/>
        </p:nvSpPr>
        <p:spPr>
          <a:xfrm>
            <a:off x="6096001" y="238266"/>
            <a:ext cx="176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1FD4848-0129-0E64-6C7B-11321A54AE47}"/>
              </a:ext>
            </a:extLst>
          </p:cNvPr>
          <p:cNvSpPr txBox="1"/>
          <p:nvPr/>
        </p:nvSpPr>
        <p:spPr>
          <a:xfrm>
            <a:off x="8545712" y="239384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Right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D6D2806-49D4-C7C7-F75D-C2648C1AD30A}"/>
              </a:ext>
            </a:extLst>
          </p:cNvPr>
          <p:cNvSpPr txBox="1"/>
          <p:nvPr/>
        </p:nvSpPr>
        <p:spPr>
          <a:xfrm>
            <a:off x="1246348" y="238266"/>
            <a:ext cx="159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lateral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DD9D38-1C7C-7349-3F4E-3CB222C5A31B}"/>
              </a:ext>
            </a:extLst>
          </p:cNvPr>
          <p:cNvSpPr txBox="1"/>
          <p:nvPr/>
        </p:nvSpPr>
        <p:spPr>
          <a:xfrm>
            <a:off x="3736185" y="238266"/>
            <a:ext cx="1673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Left medial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5771D7B-3B53-A5B4-FED7-F1306E2B4CE5}"/>
              </a:ext>
            </a:extLst>
          </p:cNvPr>
          <p:cNvSpPr txBox="1"/>
          <p:nvPr/>
        </p:nvSpPr>
        <p:spPr>
          <a:xfrm>
            <a:off x="323116" y="1141733"/>
            <a:ext cx="553998" cy="772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A640A42-7A05-ED19-4DB1-7C1156E71DF9}"/>
              </a:ext>
            </a:extLst>
          </p:cNvPr>
          <p:cNvSpPr txBox="1"/>
          <p:nvPr/>
        </p:nvSpPr>
        <p:spPr>
          <a:xfrm>
            <a:off x="315569" y="2737493"/>
            <a:ext cx="553998" cy="156972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ANTsPyNet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62253A5-654B-D576-C2AA-8E8CE8A3DDDA}"/>
              </a:ext>
            </a:extLst>
          </p:cNvPr>
          <p:cNvSpPr txBox="1"/>
          <p:nvPr/>
        </p:nvSpPr>
        <p:spPr>
          <a:xfrm>
            <a:off x="323116" y="6665652"/>
            <a:ext cx="553998" cy="161095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DL+DiReCT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Grafiken, Diagramm, Design enthält.&#10;&#10;Automatisch generierte Beschreibung">
            <a:extLst>
              <a:ext uri="{FF2B5EF4-FFF2-40B4-BE49-F238E27FC236}">
                <a16:creationId xmlns:a16="http://schemas.microsoft.com/office/drawing/2014/main" id="{D9AF14FC-7C4A-1228-F7F9-A4CC7D4BC5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1" r="7594" b="53386"/>
          <a:stretch/>
        </p:blipFill>
        <p:spPr>
          <a:xfrm>
            <a:off x="5778637" y="4683741"/>
            <a:ext cx="4890836" cy="1684830"/>
          </a:xfrm>
          <a:prstGeom prst="rect">
            <a:avLst/>
          </a:prstGeom>
        </p:spPr>
      </p:pic>
      <p:pic>
        <p:nvPicPr>
          <p:cNvPr id="6" name="Grafik 5" descr="Ein Bild, das Grafiken, Diagramm, Design enthält.&#10;&#10;Automatisch generierte Beschreibung">
            <a:extLst>
              <a:ext uri="{FF2B5EF4-FFF2-40B4-BE49-F238E27FC236}">
                <a16:creationId xmlns:a16="http://schemas.microsoft.com/office/drawing/2014/main" id="{68958D16-B08B-9195-5BA5-192AF8024F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07" r="7795" b="15047"/>
          <a:stretch/>
        </p:blipFill>
        <p:spPr>
          <a:xfrm>
            <a:off x="869567" y="4571852"/>
            <a:ext cx="4880277" cy="17967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199C90-E018-860B-E29E-2E3F7F2DB221}"/>
              </a:ext>
            </a:extLst>
          </p:cNvPr>
          <p:cNvSpPr txBox="1"/>
          <p:nvPr/>
        </p:nvSpPr>
        <p:spPr>
          <a:xfrm>
            <a:off x="323116" y="4763451"/>
            <a:ext cx="553998" cy="1450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CH" sz="2400" dirty="0">
                <a:solidFill>
                  <a:schemeClr val="bg1"/>
                </a:solidFill>
              </a:rPr>
              <a:t>Freesurfer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15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Uhr, Vinzenz Nathan (STUDENTS)</dc:creator>
  <cp:lastModifiedBy>Uhr, Vinzenz Nathan (STUDENTS)</cp:lastModifiedBy>
  <cp:revision>1</cp:revision>
  <dcterms:created xsi:type="dcterms:W3CDTF">2024-07-31T07:41:59Z</dcterms:created>
  <dcterms:modified xsi:type="dcterms:W3CDTF">2024-08-19T09:23:11Z</dcterms:modified>
</cp:coreProperties>
</file>