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38"/>
  </p:notesMasterIdLst>
  <p:handoutMasterIdLst>
    <p:handoutMasterId r:id="rId39"/>
  </p:handoutMasterIdLst>
  <p:sldIdLst>
    <p:sldId id="257" r:id="rId8"/>
    <p:sldId id="396" r:id="rId9"/>
    <p:sldId id="395" r:id="rId10"/>
    <p:sldId id="352" r:id="rId11"/>
    <p:sldId id="353" r:id="rId12"/>
    <p:sldId id="394" r:id="rId13"/>
    <p:sldId id="354" r:id="rId14"/>
    <p:sldId id="356" r:id="rId15"/>
    <p:sldId id="357" r:id="rId16"/>
    <p:sldId id="383" r:id="rId17"/>
    <p:sldId id="393" r:id="rId18"/>
    <p:sldId id="359" r:id="rId19"/>
    <p:sldId id="360" r:id="rId20"/>
    <p:sldId id="361" r:id="rId21"/>
    <p:sldId id="392" r:id="rId22"/>
    <p:sldId id="363" r:id="rId23"/>
    <p:sldId id="365" r:id="rId24"/>
    <p:sldId id="391" r:id="rId25"/>
    <p:sldId id="368" r:id="rId26"/>
    <p:sldId id="366" r:id="rId27"/>
    <p:sldId id="378" r:id="rId28"/>
    <p:sldId id="389" r:id="rId29"/>
    <p:sldId id="386" r:id="rId30"/>
    <p:sldId id="387" r:id="rId31"/>
    <p:sldId id="388" r:id="rId32"/>
    <p:sldId id="390" r:id="rId33"/>
    <p:sldId id="370" r:id="rId34"/>
    <p:sldId id="371" r:id="rId35"/>
    <p:sldId id="372" r:id="rId36"/>
    <p:sldId id="380" r:id="rId3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99"/>
    <a:srgbClr val="81C6E7"/>
    <a:srgbClr val="E6002E"/>
    <a:srgbClr val="E6002F"/>
    <a:srgbClr val="000000"/>
    <a:srgbClr val="EE1F3C"/>
    <a:srgbClr val="7F7F7F"/>
    <a:srgbClr val="DB3943"/>
    <a:srgbClr val="EF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12370-03EF-43FC-8E5A-92C57D904F98}" v="57" dt="2024-01-02T15:43:55.3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032" autoAdjust="0"/>
  </p:normalViewPr>
  <p:slideViewPr>
    <p:cSldViewPr>
      <p:cViewPr varScale="1">
        <p:scale>
          <a:sx n="55" d="100"/>
          <a:sy n="55" d="100"/>
        </p:scale>
        <p:origin x="162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1B412370-03EF-43FC-8E5A-92C57D904F98}"/>
    <pc:docChg chg="undo redo custSel addSld delSld modSld sldOrd">
      <pc:chgData name="Uhr, Vinzenz Nathan (STUDENTS)" userId="f4f67b1a-e021-4569-b4a5-fe6b7216375a" providerId="ADAL" clId="{1B412370-03EF-43FC-8E5A-92C57D904F98}" dt="2024-01-03T12:59:26.218" v="5399" actId="20577"/>
      <pc:docMkLst>
        <pc:docMk/>
      </pc:docMkLst>
      <pc:sldChg chg="modSp mod">
        <pc:chgData name="Uhr, Vinzenz Nathan (STUDENTS)" userId="f4f67b1a-e021-4569-b4a5-fe6b7216375a" providerId="ADAL" clId="{1B412370-03EF-43FC-8E5A-92C57D904F98}" dt="2023-12-17T11:52:25.828" v="8" actId="20577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1B412370-03EF-43FC-8E5A-92C57D904F98}" dt="2023-12-17T11:52:25.828" v="8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1B412370-03EF-43FC-8E5A-92C57D904F98}" dt="2023-12-17T11:52:20.322" v="3" actId="20577"/>
          <ac:spMkLst>
            <pc:docMk/>
            <pc:sldMk cId="1995630194" sldId="257"/>
            <ac:spMk id="4" creationId="{00000000-0000-0000-0000-000000000000}"/>
          </ac:spMkLst>
        </pc:spChg>
      </pc:sldChg>
      <pc:sldChg chg="delSp modSp del mod modNotesTx">
        <pc:chgData name="Uhr, Vinzenz Nathan (STUDENTS)" userId="f4f67b1a-e021-4569-b4a5-fe6b7216375a" providerId="ADAL" clId="{1B412370-03EF-43FC-8E5A-92C57D904F98}" dt="2023-12-17T11:54:34.757" v="31" actId="4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1B412370-03EF-43FC-8E5A-92C57D904F98}" dt="2023-12-17T11:54:00.859" v="25" actId="6549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1B412370-03EF-43FC-8E5A-92C57D904F98}" dt="2023-12-17T11:53:55.022" v="23" actId="20577"/>
          <ac:spMkLst>
            <pc:docMk/>
            <pc:sldMk cId="1969766" sldId="348"/>
            <ac:spMk id="6" creationId="{78FFCA5B-4105-6527-22ED-1C63D41F0290}"/>
          </ac:spMkLst>
        </pc:spChg>
        <pc:picChg chg="del">
          <ac:chgData name="Uhr, Vinzenz Nathan (STUDENTS)" userId="f4f67b1a-e021-4569-b4a5-fe6b7216375a" providerId="ADAL" clId="{1B412370-03EF-43FC-8E5A-92C57D904F98}" dt="2023-12-17T11:54:10.850" v="28" actId="478"/>
          <ac:picMkLst>
            <pc:docMk/>
            <pc:sldMk cId="1969766" sldId="348"/>
            <ac:picMk id="9" creationId="{5D5784DE-EDE6-70AB-6676-FA74367895CF}"/>
          </ac:picMkLst>
        </pc:picChg>
        <pc:picChg chg="del">
          <ac:chgData name="Uhr, Vinzenz Nathan (STUDENTS)" userId="f4f67b1a-e021-4569-b4a5-fe6b7216375a" providerId="ADAL" clId="{1B412370-03EF-43FC-8E5A-92C57D904F98}" dt="2023-12-17T11:54:10.430" v="27" actId="478"/>
          <ac:picMkLst>
            <pc:docMk/>
            <pc:sldMk cId="1969766" sldId="348"/>
            <ac:picMk id="11" creationId="{09A48636-771F-3D7E-C459-4FD5F5E8311C}"/>
          </ac:picMkLst>
        </pc:picChg>
        <pc:picChg chg="del mod">
          <ac:chgData name="Uhr, Vinzenz Nathan (STUDENTS)" userId="f4f67b1a-e021-4569-b4a5-fe6b7216375a" providerId="ADAL" clId="{1B412370-03EF-43FC-8E5A-92C57D904F98}" dt="2023-12-17T11:54:10.116" v="26" actId="478"/>
          <ac:picMkLst>
            <pc:docMk/>
            <pc:sldMk cId="1969766" sldId="348"/>
            <ac:picMk id="13" creationId="{B25A389E-844E-1559-9287-17260B682570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88255730" sldId="349"/>
        </pc:sldMkLst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10458073" sldId="350"/>
        </pc:sldMkLst>
      </pc:sldChg>
      <pc:sldChg chg="addSp delSp modSp del mod modNotesTx">
        <pc:chgData name="Uhr, Vinzenz Nathan (STUDENTS)" userId="f4f67b1a-e021-4569-b4a5-fe6b7216375a" providerId="ADAL" clId="{1B412370-03EF-43FC-8E5A-92C57D904F98}" dt="2023-12-17T14:38:59.060" v="3505" actId="47"/>
        <pc:sldMkLst>
          <pc:docMk/>
          <pc:sldMk cId="4252364833" sldId="351"/>
        </pc:sldMkLst>
        <pc:spChg chg="del">
          <ac:chgData name="Uhr, Vinzenz Nathan (STUDENTS)" userId="f4f67b1a-e021-4569-b4a5-fe6b7216375a" providerId="ADAL" clId="{1B412370-03EF-43FC-8E5A-92C57D904F98}" dt="2023-12-17T14:35:30.011" v="3396"/>
          <ac:spMkLst>
            <pc:docMk/>
            <pc:sldMk cId="4252364833" sldId="351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2:03:57.297" v="763" actId="5793"/>
          <ac:spMkLst>
            <pc:docMk/>
            <pc:sldMk cId="4252364833" sldId="351"/>
            <ac:spMk id="4" creationId="{695F92CF-A460-955B-BE6A-033972C8D7EF}"/>
          </ac:spMkLst>
        </pc:spChg>
        <pc:spChg chg="add del mod">
          <ac:chgData name="Uhr, Vinzenz Nathan (STUDENTS)" userId="f4f67b1a-e021-4569-b4a5-fe6b7216375a" providerId="ADAL" clId="{1B412370-03EF-43FC-8E5A-92C57D904F98}" dt="2023-12-17T14:35:55.548" v="3401" actId="478"/>
          <ac:spMkLst>
            <pc:docMk/>
            <pc:sldMk cId="4252364833" sldId="351"/>
            <ac:spMk id="5" creationId="{B9C93610-B499-2BEE-D2F7-5F85F53536F4}"/>
          </ac:spMkLst>
        </pc:spChg>
        <pc:picChg chg="add del mod">
          <ac:chgData name="Uhr, Vinzenz Nathan (STUDENTS)" userId="f4f67b1a-e021-4569-b4a5-fe6b7216375a" providerId="ADAL" clId="{1B412370-03EF-43FC-8E5A-92C57D904F98}" dt="2023-12-17T14:35:44.657" v="3397" actId="478"/>
          <ac:picMkLst>
            <pc:docMk/>
            <pc:sldMk cId="4252364833" sldId="351"/>
            <ac:picMk id="2050" creationId="{B7E61CB0-2116-8C89-7FCB-333412C4EACE}"/>
          </ac:picMkLst>
        </pc:picChg>
        <pc:picChg chg="add mod">
          <ac:chgData name="Uhr, Vinzenz Nathan (STUDENTS)" userId="f4f67b1a-e021-4569-b4a5-fe6b7216375a" providerId="ADAL" clId="{1B412370-03EF-43FC-8E5A-92C57D904F98}" dt="2023-12-17T14:36:01.814" v="3402" actId="1076"/>
          <ac:picMkLst>
            <pc:docMk/>
            <pc:sldMk cId="4252364833" sldId="351"/>
            <ac:picMk id="2052" creationId="{B343C87C-7CED-13E7-579C-00CC4523B21A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4:27:51.087" v="3393" actId="20577"/>
        <pc:sldMkLst>
          <pc:docMk/>
          <pc:sldMk cId="1956286703" sldId="352"/>
        </pc:sldMkLst>
        <pc:spChg chg="mod">
          <ac:chgData name="Uhr, Vinzenz Nathan (STUDENTS)" userId="f4f67b1a-e021-4569-b4a5-fe6b7216375a" providerId="ADAL" clId="{1B412370-03EF-43FC-8E5A-92C57D904F98}" dt="2023-12-17T11:59:56.451" v="496" actId="20577"/>
          <ac:spMkLst>
            <pc:docMk/>
            <pc:sldMk cId="1956286703" sldId="352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1:58:29.140" v="340" actId="6549"/>
          <ac:spMkLst>
            <pc:docMk/>
            <pc:sldMk cId="1956286703" sldId="352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1:58:47.600" v="379" actId="20577"/>
          <ac:spMkLst>
            <pc:docMk/>
            <pc:sldMk cId="1956286703" sldId="352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4:27:51.087" v="3393" actId="20577"/>
          <ac:spMkLst>
            <pc:docMk/>
            <pc:sldMk cId="1956286703" sldId="352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1:59:59.341" v="501" actId="20577"/>
          <ac:spMkLst>
            <pc:docMk/>
            <pc:sldMk cId="1956286703" sldId="352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4:01:03.828" v="2997" actId="14100"/>
        <pc:sldMkLst>
          <pc:docMk/>
          <pc:sldMk cId="2611933887" sldId="353"/>
        </pc:sldMkLst>
        <pc:spChg chg="mod">
          <ac:chgData name="Uhr, Vinzenz Nathan (STUDENTS)" userId="f4f67b1a-e021-4569-b4a5-fe6b7216375a" providerId="ADAL" clId="{1B412370-03EF-43FC-8E5A-92C57D904F98}" dt="2023-12-17T12:00:31.950" v="532" actId="20577"/>
          <ac:spMkLst>
            <pc:docMk/>
            <pc:sldMk cId="2611933887" sldId="353"/>
            <ac:spMk id="3" creationId="{AAA43714-FFE9-3AB9-3D14-7932E600A39D}"/>
          </ac:spMkLst>
        </pc:spChg>
        <pc:spChg chg="mod">
          <ac:chgData name="Uhr, Vinzenz Nathan (STUDENTS)" userId="f4f67b1a-e021-4569-b4a5-fe6b7216375a" providerId="ADAL" clId="{1B412370-03EF-43FC-8E5A-92C57D904F98}" dt="2023-12-17T12:02:23.039" v="653" actId="14"/>
          <ac:spMkLst>
            <pc:docMk/>
            <pc:sldMk cId="2611933887" sldId="353"/>
            <ac:spMk id="4" creationId="{BB4BDC01-B352-0163-C719-5E5E3160B76E}"/>
          </ac:spMkLst>
        </pc:spChg>
        <pc:spChg chg="mod">
          <ac:chgData name="Uhr, Vinzenz Nathan (STUDENTS)" userId="f4f67b1a-e021-4569-b4a5-fe6b7216375a" providerId="ADAL" clId="{1B412370-03EF-43FC-8E5A-92C57D904F98}" dt="2023-12-17T12:02:39.437" v="670" actId="20577"/>
          <ac:spMkLst>
            <pc:docMk/>
            <pc:sldMk cId="2611933887" sldId="353"/>
            <ac:spMk id="5" creationId="{608778B1-E88D-726B-0001-998AAC129A41}"/>
          </ac:spMkLst>
        </pc:spChg>
        <pc:spChg chg="mod">
          <ac:chgData name="Uhr, Vinzenz Nathan (STUDENTS)" userId="f4f67b1a-e021-4569-b4a5-fe6b7216375a" providerId="ADAL" clId="{1B412370-03EF-43FC-8E5A-92C57D904F98}" dt="2023-12-17T12:02:49.975" v="684" actId="207"/>
          <ac:spMkLst>
            <pc:docMk/>
            <pc:sldMk cId="2611933887" sldId="353"/>
            <ac:spMk id="6" creationId="{76CD0FA7-9CB3-95AB-BFC7-E239CB647AAD}"/>
          </ac:spMkLst>
        </pc:spChg>
        <pc:spChg chg="mod">
          <ac:chgData name="Uhr, Vinzenz Nathan (STUDENTS)" userId="f4f67b1a-e021-4569-b4a5-fe6b7216375a" providerId="ADAL" clId="{1B412370-03EF-43FC-8E5A-92C57D904F98}" dt="2023-12-17T12:03:11.854" v="728" actId="20577"/>
          <ac:spMkLst>
            <pc:docMk/>
            <pc:sldMk cId="2611933887" sldId="353"/>
            <ac:spMk id="8" creationId="{F55205C7-6EB0-7324-9AA6-665ADAFBC822}"/>
          </ac:spMkLst>
        </pc:spChg>
        <pc:picChg chg="add del mod">
          <ac:chgData name="Uhr, Vinzenz Nathan (STUDENTS)" userId="f4f67b1a-e021-4569-b4a5-fe6b7216375a" providerId="ADAL" clId="{1B412370-03EF-43FC-8E5A-92C57D904F98}" dt="2023-12-17T14:00:57.812" v="2993" actId="478"/>
          <ac:picMkLst>
            <pc:docMk/>
            <pc:sldMk cId="2611933887" sldId="353"/>
            <ac:picMk id="10" creationId="{FE955564-7938-6B72-B54B-9DCB4AA2D3AD}"/>
          </ac:picMkLst>
        </pc:picChg>
        <pc:picChg chg="add mod">
          <ac:chgData name="Uhr, Vinzenz Nathan (STUDENTS)" userId="f4f67b1a-e021-4569-b4a5-fe6b7216375a" providerId="ADAL" clId="{1B412370-03EF-43FC-8E5A-92C57D904F98}" dt="2023-12-17T14:01:03.828" v="2997" actId="14100"/>
          <ac:picMkLst>
            <pc:docMk/>
            <pc:sldMk cId="2611933887" sldId="353"/>
            <ac:picMk id="12" creationId="{9CCB82B2-B65E-2207-091C-B999C33625E1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231376469" sldId="353"/>
        </pc:sldMkLst>
      </pc:sldChg>
      <pc:sldChg chg="addSp delSp modSp new mod">
        <pc:chgData name="Uhr, Vinzenz Nathan (STUDENTS)" userId="f4f67b1a-e021-4569-b4a5-fe6b7216375a" providerId="ADAL" clId="{1B412370-03EF-43FC-8E5A-92C57D904F98}" dt="2023-12-31T14:16:35.496" v="4192" actId="6549"/>
        <pc:sldMkLst>
          <pc:docMk/>
          <pc:sldMk cId="628214163" sldId="354"/>
        </pc:sldMkLst>
        <pc:spChg chg="mod">
          <ac:chgData name="Uhr, Vinzenz Nathan (STUDENTS)" userId="f4f67b1a-e021-4569-b4a5-fe6b7216375a" providerId="ADAL" clId="{1B412370-03EF-43FC-8E5A-92C57D904F98}" dt="2023-12-17T15:45:44.933" v="3975" actId="20577"/>
          <ac:spMkLst>
            <pc:docMk/>
            <pc:sldMk cId="628214163" sldId="354"/>
            <ac:spMk id="4" creationId="{B77EA0FA-D38B-CEFB-F9E4-34EEC0690FDD}"/>
          </ac:spMkLst>
        </pc:spChg>
        <pc:spChg chg="del">
          <ac:chgData name="Uhr, Vinzenz Nathan (STUDENTS)" userId="f4f67b1a-e021-4569-b4a5-fe6b7216375a" providerId="ADAL" clId="{1B412370-03EF-43FC-8E5A-92C57D904F98}" dt="2023-12-17T12:23:53.393" v="831" actId="478"/>
          <ac:spMkLst>
            <pc:docMk/>
            <pc:sldMk cId="628214163" sldId="354"/>
            <ac:spMk id="6" creationId="{72C85A36-C25A-31A1-2932-C27B29E879CC}"/>
          </ac:spMkLst>
        </pc:spChg>
        <pc:spChg chg="mod">
          <ac:chgData name="Uhr, Vinzenz Nathan (STUDENTS)" userId="f4f67b1a-e021-4569-b4a5-fe6b7216375a" providerId="ADAL" clId="{1B412370-03EF-43FC-8E5A-92C57D904F98}" dt="2023-12-31T14:16:35.496" v="4192" actId="6549"/>
          <ac:spMkLst>
            <pc:docMk/>
            <pc:sldMk cId="628214163" sldId="354"/>
            <ac:spMk id="8" creationId="{E2FAFBB1-5071-53D3-80BF-2EC49E4A90B3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19" creationId="{9742AF07-CDDF-E28B-671B-12A6DB28ED4A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20" creationId="{74B1CA84-ED04-34FC-7334-F978369ED695}"/>
          </ac:spMkLst>
        </pc:spChg>
        <pc:spChg chg="add mod">
          <ac:chgData name="Uhr, Vinzenz Nathan (STUDENTS)" userId="f4f67b1a-e021-4569-b4a5-fe6b7216375a" providerId="ADAL" clId="{1B412370-03EF-43FC-8E5A-92C57D904F98}" dt="2023-12-17T15:53:22.163" v="4079" actId="1076"/>
          <ac:spMkLst>
            <pc:docMk/>
            <pc:sldMk cId="628214163" sldId="354"/>
            <ac:spMk id="21" creationId="{DA23FA7C-7794-A9C2-3687-D5B06EA0B597}"/>
          </ac:spMkLst>
        </pc:spChg>
        <pc:picChg chg="add del mod">
          <ac:chgData name="Uhr, Vinzenz Nathan (STUDENTS)" userId="f4f67b1a-e021-4569-b4a5-fe6b7216375a" providerId="ADAL" clId="{1B412370-03EF-43FC-8E5A-92C57D904F98}" dt="2023-12-17T12:16:01.076" v="783" actId="478"/>
          <ac:picMkLst>
            <pc:docMk/>
            <pc:sldMk cId="628214163" sldId="354"/>
            <ac:picMk id="10" creationId="{85A989D5-7A8F-5013-41E0-FFF0FCC167B6}"/>
          </ac:picMkLst>
        </pc:picChg>
        <pc:picChg chg="add del mod">
          <ac:chgData name="Uhr, Vinzenz Nathan (STUDENTS)" userId="f4f67b1a-e021-4569-b4a5-fe6b7216375a" providerId="ADAL" clId="{1B412370-03EF-43FC-8E5A-92C57D904F98}" dt="2023-12-17T12:20:36.610" v="789" actId="478"/>
          <ac:picMkLst>
            <pc:docMk/>
            <pc:sldMk cId="628214163" sldId="354"/>
            <ac:picMk id="12" creationId="{92AB65AE-2715-1B60-B9C7-70F6A4DAEA09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4" creationId="{198FF7B0-3EBA-E2C9-4CC8-21561B17DF30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6" creationId="{388E9C2D-4FB6-D716-CAD2-E8725314E89E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8" creationId="{C115FC2F-6682-1C97-AC81-39F31AE0FA0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1455095133" sldId="354"/>
        </pc:sldMkLst>
      </pc:sldChg>
      <pc:sldChg chg="addSp delSp modSp add del mod">
        <pc:chgData name="Uhr, Vinzenz Nathan (STUDENTS)" userId="f4f67b1a-e021-4569-b4a5-fe6b7216375a" providerId="ADAL" clId="{1B412370-03EF-43FC-8E5A-92C57D904F98}" dt="2023-12-17T14:39:36.215" v="3524" actId="47"/>
        <pc:sldMkLst>
          <pc:docMk/>
          <pc:sldMk cId="1315352206" sldId="355"/>
        </pc:sldMkLst>
        <pc:spChg chg="del">
          <ac:chgData name="Uhr, Vinzenz Nathan (STUDENTS)" userId="f4f67b1a-e021-4569-b4a5-fe6b7216375a" providerId="ADAL" clId="{1B412370-03EF-43FC-8E5A-92C57D904F98}" dt="2023-12-17T14:24:07.764" v="3222"/>
          <ac:spMkLst>
            <pc:docMk/>
            <pc:sldMk cId="1315352206" sldId="355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4:38:49.452" v="3502" actId="21"/>
          <ac:spMkLst>
            <pc:docMk/>
            <pc:sldMk cId="1315352206" sldId="355"/>
            <ac:spMk id="4" creationId="{695F92CF-A460-955B-BE6A-033972C8D7EF}"/>
          </ac:spMkLst>
        </pc:spChg>
        <pc:picChg chg="add mod">
          <ac:chgData name="Uhr, Vinzenz Nathan (STUDENTS)" userId="f4f67b1a-e021-4569-b4a5-fe6b7216375a" providerId="ADAL" clId="{1B412370-03EF-43FC-8E5A-92C57D904F98}" dt="2023-12-17T14:24:07.764" v="3222"/>
          <ac:picMkLst>
            <pc:docMk/>
            <pc:sldMk cId="1315352206" sldId="355"/>
            <ac:picMk id="1026" creationId="{5C4C4BD0-8330-1CA3-8CE3-4539AD46E88B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317007330" sldId="355"/>
        </pc:sldMkLst>
      </pc:sldChg>
      <pc:sldChg chg="addSp delSp modSp new mod">
        <pc:chgData name="Uhr, Vinzenz Nathan (STUDENTS)" userId="f4f67b1a-e021-4569-b4a5-fe6b7216375a" providerId="ADAL" clId="{1B412370-03EF-43FC-8E5A-92C57D904F98}" dt="2023-12-17T12:35:18.671" v="1215" actId="20577"/>
        <pc:sldMkLst>
          <pc:docMk/>
          <pc:sldMk cId="2913720038" sldId="356"/>
        </pc:sldMkLst>
        <pc:spChg chg="del">
          <ac:chgData name="Uhr, Vinzenz Nathan (STUDENTS)" userId="f4f67b1a-e021-4569-b4a5-fe6b7216375a" providerId="ADAL" clId="{1B412370-03EF-43FC-8E5A-92C57D904F98}" dt="2023-12-17T12:31:18.653" v="1117" actId="478"/>
          <ac:spMkLst>
            <pc:docMk/>
            <pc:sldMk cId="2913720038" sldId="356"/>
            <ac:spMk id="2" creationId="{D2B9EF91-61D0-937F-DAB3-5D8069FE04AB}"/>
          </ac:spMkLst>
        </pc:spChg>
        <pc:spChg chg="mod">
          <ac:chgData name="Uhr, Vinzenz Nathan (STUDENTS)" userId="f4f67b1a-e021-4569-b4a5-fe6b7216375a" providerId="ADAL" clId="{1B412370-03EF-43FC-8E5A-92C57D904F98}" dt="2023-12-17T12:35:18.671" v="1215" actId="20577"/>
          <ac:spMkLst>
            <pc:docMk/>
            <pc:sldMk cId="2913720038" sldId="356"/>
            <ac:spMk id="3" creationId="{0FC4AA5D-AF07-3CCC-1100-F64FEA1D23E1}"/>
          </ac:spMkLst>
        </pc:spChg>
        <pc:spChg chg="mod">
          <ac:chgData name="Uhr, Vinzenz Nathan (STUDENTS)" userId="f4f67b1a-e021-4569-b4a5-fe6b7216375a" providerId="ADAL" clId="{1B412370-03EF-43FC-8E5A-92C57D904F98}" dt="2023-12-17T12:35:14.750" v="1205" actId="20577"/>
          <ac:spMkLst>
            <pc:docMk/>
            <pc:sldMk cId="2913720038" sldId="356"/>
            <ac:spMk id="4" creationId="{E4F0FE54-49B0-ADC7-DB62-13FF5FC8AD7C}"/>
          </ac:spMkLst>
        </pc:spChg>
        <pc:spChg chg="mod">
          <ac:chgData name="Uhr, Vinzenz Nathan (STUDENTS)" userId="f4f67b1a-e021-4569-b4a5-fe6b7216375a" providerId="ADAL" clId="{1B412370-03EF-43FC-8E5A-92C57D904F98}" dt="2023-12-17T12:31:16.068" v="1116" actId="6549"/>
          <ac:spMkLst>
            <pc:docMk/>
            <pc:sldMk cId="2913720038" sldId="356"/>
            <ac:spMk id="8" creationId="{B9ABCD4A-4209-A284-54AA-4462F776EA8F}"/>
          </ac:spMkLst>
        </pc:spChg>
        <pc:picChg chg="add del mod">
          <ac:chgData name="Uhr, Vinzenz Nathan (STUDENTS)" userId="f4f67b1a-e021-4569-b4a5-fe6b7216375a" providerId="ADAL" clId="{1B412370-03EF-43FC-8E5A-92C57D904F98}" dt="2023-12-17T12:31:05.680" v="1103" actId="478"/>
          <ac:picMkLst>
            <pc:docMk/>
            <pc:sldMk cId="2913720038" sldId="356"/>
            <ac:picMk id="10" creationId="{31C47FB7-28BF-96C2-9905-45EDC7C9AF29}"/>
          </ac:picMkLst>
        </pc:picChg>
        <pc:picChg chg="add mod">
          <ac:chgData name="Uhr, Vinzenz Nathan (STUDENTS)" userId="f4f67b1a-e021-4569-b4a5-fe6b7216375a" providerId="ADAL" clId="{1B412370-03EF-43FC-8E5A-92C57D904F98}" dt="2023-12-17T12:31:10.465" v="1105" actId="1076"/>
          <ac:picMkLst>
            <pc:docMk/>
            <pc:sldMk cId="2913720038" sldId="356"/>
            <ac:picMk id="12" creationId="{288FE0C6-0BA6-3FD6-161D-EE514D7A819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38490548" sldId="356"/>
        </pc:sldMkLst>
      </pc:sldChg>
      <pc:sldChg chg="addSp modSp new mod ord">
        <pc:chgData name="Uhr, Vinzenz Nathan (STUDENTS)" userId="f4f67b1a-e021-4569-b4a5-fe6b7216375a" providerId="ADAL" clId="{1B412370-03EF-43FC-8E5A-92C57D904F98}" dt="2023-12-31T14:20:32.245" v="4370"/>
        <pc:sldMkLst>
          <pc:docMk/>
          <pc:sldMk cId="730108432" sldId="357"/>
        </pc:sldMkLst>
        <pc:spChg chg="mod">
          <ac:chgData name="Uhr, Vinzenz Nathan (STUDENTS)" userId="f4f67b1a-e021-4569-b4a5-fe6b7216375a" providerId="ADAL" clId="{1B412370-03EF-43FC-8E5A-92C57D904F98}" dt="2023-12-17T12:35:24.397" v="1230" actId="20577"/>
          <ac:spMkLst>
            <pc:docMk/>
            <pc:sldMk cId="730108432" sldId="357"/>
            <ac:spMk id="8" creationId="{E0191781-6B39-DBBD-96A5-DE25D4E29EA6}"/>
          </ac:spMkLst>
        </pc:spChg>
        <pc:picChg chg="add mod modCrop">
          <ac:chgData name="Uhr, Vinzenz Nathan (STUDENTS)" userId="f4f67b1a-e021-4569-b4a5-fe6b7216375a" providerId="ADAL" clId="{1B412370-03EF-43FC-8E5A-92C57D904F98}" dt="2023-12-17T12:45:24.832" v="1238" actId="1076"/>
          <ac:picMkLst>
            <pc:docMk/>
            <pc:sldMk cId="730108432" sldId="357"/>
            <ac:picMk id="10" creationId="{4774E92F-9A7D-7355-058D-F2A54D4AEA93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39:50.348" v="3529" actId="47"/>
        <pc:sldMkLst>
          <pc:docMk/>
          <pc:sldMk cId="3254685814" sldId="358"/>
        </pc:sldMkLst>
        <pc:spChg chg="mod">
          <ac:chgData name="Uhr, Vinzenz Nathan (STUDENTS)" userId="f4f67b1a-e021-4569-b4a5-fe6b7216375a" providerId="ADAL" clId="{1B412370-03EF-43FC-8E5A-92C57D904F98}" dt="2023-12-17T12:45:52.483" v="1253" actId="20577"/>
          <ac:spMkLst>
            <pc:docMk/>
            <pc:sldMk cId="3254685814" sldId="358"/>
            <ac:spMk id="4" creationId="{695F92CF-A460-955B-BE6A-033972C8D7EF}"/>
          </ac:spMkLst>
        </pc:sp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585707066" sldId="358"/>
        </pc:sldMkLst>
      </pc:sldChg>
      <pc:sldChg chg="modSp add mod">
        <pc:chgData name="Uhr, Vinzenz Nathan (STUDENTS)" userId="f4f67b1a-e021-4569-b4a5-fe6b7216375a" providerId="ADAL" clId="{1B412370-03EF-43FC-8E5A-92C57D904F98}" dt="2023-12-17T12:49:07.581" v="1500" actId="20577"/>
        <pc:sldMkLst>
          <pc:docMk/>
          <pc:sldMk cId="1817230700" sldId="359"/>
        </pc:sldMkLst>
        <pc:spChg chg="mod">
          <ac:chgData name="Uhr, Vinzenz Nathan (STUDENTS)" userId="f4f67b1a-e021-4569-b4a5-fe6b7216375a" providerId="ADAL" clId="{1B412370-03EF-43FC-8E5A-92C57D904F98}" dt="2023-12-17T12:46:40.507" v="1309" actId="20577"/>
          <ac:spMkLst>
            <pc:docMk/>
            <pc:sldMk cId="1817230700" sldId="359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2:48:25.091" v="1492" actId="20577"/>
          <ac:spMkLst>
            <pc:docMk/>
            <pc:sldMk cId="1817230700" sldId="359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2:48:35.045" v="1494" actId="20577"/>
          <ac:spMkLst>
            <pc:docMk/>
            <pc:sldMk cId="1817230700" sldId="359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2:48:33.946" v="1493" actId="20577"/>
          <ac:spMkLst>
            <pc:docMk/>
            <pc:sldMk cId="1817230700" sldId="359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2:49:07.581" v="1500" actId="20577"/>
          <ac:spMkLst>
            <pc:docMk/>
            <pc:sldMk cId="1817230700" sldId="359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2:57:27.949" v="1842" actId="207"/>
        <pc:sldMkLst>
          <pc:docMk/>
          <pc:sldMk cId="4131531160" sldId="360"/>
        </pc:sldMkLst>
        <pc:spChg chg="mod">
          <ac:chgData name="Uhr, Vinzenz Nathan (STUDENTS)" userId="f4f67b1a-e021-4569-b4a5-fe6b7216375a" providerId="ADAL" clId="{1B412370-03EF-43FC-8E5A-92C57D904F98}" dt="2023-12-17T12:53:01.663" v="1523" actId="5793"/>
          <ac:spMkLst>
            <pc:docMk/>
            <pc:sldMk cId="4131531160" sldId="36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2:54:56.799" v="1706" actId="20577"/>
          <ac:spMkLst>
            <pc:docMk/>
            <pc:sldMk cId="4131531160" sldId="360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2:57:27.949" v="1842" actId="207"/>
          <ac:spMkLst>
            <pc:docMk/>
            <pc:sldMk cId="4131531160" sldId="36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2:55:29.546" v="1739" actId="20577"/>
          <ac:spMkLst>
            <pc:docMk/>
            <pc:sldMk cId="4131531160" sldId="360"/>
            <ac:spMk id="8" creationId="{47E7FE34-E313-80E1-3542-E7E7C9E83C35}"/>
          </ac:spMkLst>
        </pc:spChg>
        <pc:picChg chg="add del mod">
          <ac:chgData name="Uhr, Vinzenz Nathan (STUDENTS)" userId="f4f67b1a-e021-4569-b4a5-fe6b7216375a" providerId="ADAL" clId="{1B412370-03EF-43FC-8E5A-92C57D904F98}" dt="2023-12-17T12:56:11.038" v="1773" actId="478"/>
          <ac:picMkLst>
            <pc:docMk/>
            <pc:sldMk cId="4131531160" sldId="360"/>
            <ac:picMk id="10" creationId="{C88DD0CD-4DFA-07DF-BFA3-67C54997BEFF}"/>
          </ac:picMkLst>
        </pc:picChg>
        <pc:picChg chg="add mod">
          <ac:chgData name="Uhr, Vinzenz Nathan (STUDENTS)" userId="f4f67b1a-e021-4569-b4a5-fe6b7216375a" providerId="ADAL" clId="{1B412370-03EF-43FC-8E5A-92C57D904F98}" dt="2023-12-17T12:57:07.544" v="1838" actId="1076"/>
          <ac:picMkLst>
            <pc:docMk/>
            <pc:sldMk cId="4131531160" sldId="360"/>
            <ac:picMk id="12" creationId="{0BEB866B-6D46-2FEE-2ABF-86E5621D8507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3:01:14.321" v="2183" actId="20577"/>
        <pc:sldMkLst>
          <pc:docMk/>
          <pc:sldMk cId="3708444663" sldId="361"/>
        </pc:sldMkLst>
        <pc:spChg chg="mod">
          <ac:chgData name="Uhr, Vinzenz Nathan (STUDENTS)" userId="f4f67b1a-e021-4569-b4a5-fe6b7216375a" providerId="ADAL" clId="{1B412370-03EF-43FC-8E5A-92C57D904F98}" dt="2023-12-17T13:01:14.321" v="2183" actId="20577"/>
          <ac:spMkLst>
            <pc:docMk/>
            <pc:sldMk cId="3708444663" sldId="361"/>
            <ac:spMk id="4" creationId="{BEED3CE5-AF25-B789-B484-FC394F32703B}"/>
          </ac:spMkLst>
        </pc:spChg>
        <pc:spChg chg="mod">
          <ac:chgData name="Uhr, Vinzenz Nathan (STUDENTS)" userId="f4f67b1a-e021-4569-b4a5-fe6b7216375a" providerId="ADAL" clId="{1B412370-03EF-43FC-8E5A-92C57D904F98}" dt="2023-12-17T12:55:08.079" v="1717" actId="20577"/>
          <ac:spMkLst>
            <pc:docMk/>
            <pc:sldMk cId="3708444663" sldId="361"/>
            <ac:spMk id="8" creationId="{72B5AB08-A1FA-78E3-3960-A99497296E7D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3-12-17T14:40:07.893" v="3534" actId="47"/>
        <pc:sldMkLst>
          <pc:docMk/>
          <pc:sldMk cId="29540087" sldId="362"/>
        </pc:sldMkLst>
        <pc:spChg chg="mod">
          <ac:chgData name="Uhr, Vinzenz Nathan (STUDENTS)" userId="f4f67b1a-e021-4569-b4a5-fe6b7216375a" providerId="ADAL" clId="{1B412370-03EF-43FC-8E5A-92C57D904F98}" dt="2023-12-17T13:02:48.503" v="2199" actId="20577"/>
          <ac:spMkLst>
            <pc:docMk/>
            <pc:sldMk cId="29540087" sldId="362"/>
            <ac:spMk id="4" creationId="{695F92CF-A460-955B-BE6A-033972C8D7EF}"/>
          </ac:spMkLst>
        </pc:spChg>
      </pc:sldChg>
      <pc:sldChg chg="modSp new del mod">
        <pc:chgData name="Uhr, Vinzenz Nathan (STUDENTS)" userId="f4f67b1a-e021-4569-b4a5-fe6b7216375a" providerId="ADAL" clId="{1B412370-03EF-43FC-8E5A-92C57D904F98}" dt="2023-12-17T12:57:43.718" v="1843" actId="47"/>
        <pc:sldMkLst>
          <pc:docMk/>
          <pc:sldMk cId="1968228176" sldId="362"/>
        </pc:sldMkLst>
        <pc:spChg chg="mod">
          <ac:chgData name="Uhr, Vinzenz Nathan (STUDENTS)" userId="f4f67b1a-e021-4569-b4a5-fe6b7216375a" providerId="ADAL" clId="{1B412370-03EF-43FC-8E5A-92C57D904F98}" dt="2023-12-17T12:55:38.746" v="1772" actId="20577"/>
          <ac:spMkLst>
            <pc:docMk/>
            <pc:sldMk cId="1968228176" sldId="362"/>
            <ac:spMk id="8" creationId="{17A14700-178B-F27B-1D19-44483E04A7DF}"/>
          </ac:spMkLst>
        </pc:spChg>
      </pc:sldChg>
      <pc:sldChg chg="addSp delSp modSp add mod">
        <pc:chgData name="Uhr, Vinzenz Nathan (STUDENTS)" userId="f4f67b1a-e021-4569-b4a5-fe6b7216375a" providerId="ADAL" clId="{1B412370-03EF-43FC-8E5A-92C57D904F98}" dt="2023-12-17T15:45:12.230" v="3910" actId="207"/>
        <pc:sldMkLst>
          <pc:docMk/>
          <pc:sldMk cId="1408582473" sldId="363"/>
        </pc:sldMkLst>
        <pc:spChg chg="mod">
          <ac:chgData name="Uhr, Vinzenz Nathan (STUDENTS)" userId="f4f67b1a-e021-4569-b4a5-fe6b7216375a" providerId="ADAL" clId="{1B412370-03EF-43FC-8E5A-92C57D904F98}" dt="2023-12-17T15:42:30.077" v="3818" actId="20577"/>
          <ac:spMkLst>
            <pc:docMk/>
            <pc:sldMk cId="1408582473" sldId="363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5:45:12.230" v="3910" actId="207"/>
          <ac:spMkLst>
            <pc:docMk/>
            <pc:sldMk cId="1408582473" sldId="363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4:41:07.807" v="3553" actId="13926"/>
          <ac:spMkLst>
            <pc:docMk/>
            <pc:sldMk cId="1408582473" sldId="363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3:17:48.061" v="2232" actId="20577"/>
          <ac:spMkLst>
            <pc:docMk/>
            <pc:sldMk cId="1408582473" sldId="363"/>
            <ac:spMk id="8" creationId="{C623C825-F4EC-9A85-5D47-75F36717A849}"/>
          </ac:spMkLst>
        </pc:spChg>
        <pc:spChg chg="add mod">
          <ac:chgData name="Uhr, Vinzenz Nathan (STUDENTS)" userId="f4f67b1a-e021-4569-b4a5-fe6b7216375a" providerId="ADAL" clId="{1B412370-03EF-43FC-8E5A-92C57D904F98}" dt="2023-12-17T15:44:46.919" v="3909" actId="1036"/>
          <ac:spMkLst>
            <pc:docMk/>
            <pc:sldMk cId="1408582473" sldId="363"/>
            <ac:spMk id="9" creationId="{5C1AC722-2F37-81F9-F766-EBC7EB33788B}"/>
          </ac:spMkLst>
        </pc:spChg>
        <pc:picChg chg="add mod">
          <ac:chgData name="Uhr, Vinzenz Nathan (STUDENTS)" userId="f4f67b1a-e021-4569-b4a5-fe6b7216375a" providerId="ADAL" clId="{1B412370-03EF-43FC-8E5A-92C57D904F98}" dt="2023-12-17T15:44:46.919" v="3909" actId="1036"/>
          <ac:picMkLst>
            <pc:docMk/>
            <pc:sldMk cId="1408582473" sldId="363"/>
            <ac:picMk id="11" creationId="{E43C456C-BE83-38EC-C63D-E191A20E45A0}"/>
          </ac:picMkLst>
        </pc:picChg>
        <pc:picChg chg="add del mod">
          <ac:chgData name="Uhr, Vinzenz Nathan (STUDENTS)" userId="f4f67b1a-e021-4569-b4a5-fe6b7216375a" providerId="ADAL" clId="{1B412370-03EF-43FC-8E5A-92C57D904F98}" dt="2023-12-17T15:40:23.916" v="3704" actId="478"/>
          <ac:picMkLst>
            <pc:docMk/>
            <pc:sldMk cId="1408582473" sldId="363"/>
            <ac:picMk id="12" creationId="{EF3D3CB8-87A9-33B1-A46B-A9F250377520}"/>
          </ac:picMkLst>
        </pc:picChg>
      </pc:sldChg>
      <pc:sldChg chg="addSp modSp new del mod">
        <pc:chgData name="Uhr, Vinzenz Nathan (STUDENTS)" userId="f4f67b1a-e021-4569-b4a5-fe6b7216375a" providerId="ADAL" clId="{1B412370-03EF-43FC-8E5A-92C57D904F98}" dt="2023-12-17T13:46:56.731" v="2358" actId="47"/>
        <pc:sldMkLst>
          <pc:docMk/>
          <pc:sldMk cId="3186789533" sldId="364"/>
        </pc:sldMkLst>
        <pc:spChg chg="mod">
          <ac:chgData name="Uhr, Vinzenz Nathan (STUDENTS)" userId="f4f67b1a-e021-4569-b4a5-fe6b7216375a" providerId="ADAL" clId="{1B412370-03EF-43FC-8E5A-92C57D904F98}" dt="2023-12-17T13:19:27.954" v="2266" actId="20577"/>
          <ac:spMkLst>
            <pc:docMk/>
            <pc:sldMk cId="3186789533" sldId="364"/>
            <ac:spMk id="8" creationId="{AC7701F3-38ED-D65E-6070-B7BC3C6F687F}"/>
          </ac:spMkLst>
        </pc:spChg>
        <pc:picChg chg="add mod">
          <ac:chgData name="Uhr, Vinzenz Nathan (STUDENTS)" userId="f4f67b1a-e021-4569-b4a5-fe6b7216375a" providerId="ADAL" clId="{1B412370-03EF-43FC-8E5A-92C57D904F98}" dt="2023-12-17T13:21:52.894" v="2270" actId="14100"/>
          <ac:picMkLst>
            <pc:docMk/>
            <pc:sldMk cId="3186789533" sldId="364"/>
            <ac:picMk id="10" creationId="{A45D931B-BD2F-B062-AE02-0A144FC53503}"/>
          </ac:picMkLst>
        </pc:picChg>
      </pc:sldChg>
      <pc:sldChg chg="addSp delSp modSp add mod">
        <pc:chgData name="Uhr, Vinzenz Nathan (STUDENTS)" userId="f4f67b1a-e021-4569-b4a5-fe6b7216375a" providerId="ADAL" clId="{1B412370-03EF-43FC-8E5A-92C57D904F98}" dt="2023-12-17T15:50:47.402" v="4024" actId="20577"/>
        <pc:sldMkLst>
          <pc:docMk/>
          <pc:sldMk cId="2702227377" sldId="365"/>
        </pc:sldMkLst>
        <pc:spChg chg="mod">
          <ac:chgData name="Uhr, Vinzenz Nathan (STUDENTS)" userId="f4f67b1a-e021-4569-b4a5-fe6b7216375a" providerId="ADAL" clId="{1B412370-03EF-43FC-8E5A-92C57D904F98}" dt="2023-12-17T15:37:54.325" v="3679" actId="13926"/>
          <ac:spMkLst>
            <pc:docMk/>
            <pc:sldMk cId="2702227377" sldId="365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5:50:47.402" v="4024" actId="20577"/>
          <ac:spMkLst>
            <pc:docMk/>
            <pc:sldMk cId="2702227377" sldId="365"/>
            <ac:spMk id="4" creationId="{72D67A95-CBDB-2F4F-4B63-419F5AD03318}"/>
          </ac:spMkLst>
        </pc:spChg>
        <pc:spChg chg="add del mod ord">
          <ac:chgData name="Uhr, Vinzenz Nathan (STUDENTS)" userId="f4f67b1a-e021-4569-b4a5-fe6b7216375a" providerId="ADAL" clId="{1B412370-03EF-43FC-8E5A-92C57D904F98}" dt="2023-12-17T15:50:11.432" v="4012" actId="167"/>
          <ac:spMkLst>
            <pc:docMk/>
            <pc:sldMk cId="2702227377" sldId="365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22:04.556" v="2272"/>
          <ac:spMkLst>
            <pc:docMk/>
            <pc:sldMk cId="2702227377" sldId="365"/>
            <ac:spMk id="8" creationId="{47E7FE34-E313-80E1-3542-E7E7C9E83C35}"/>
          </ac:spMkLst>
        </pc:spChg>
        <pc:spChg chg="add del mod">
          <ac:chgData name="Uhr, Vinzenz Nathan (STUDENTS)" userId="f4f67b1a-e021-4569-b4a5-fe6b7216375a" providerId="ADAL" clId="{1B412370-03EF-43FC-8E5A-92C57D904F98}" dt="2023-12-17T13:22:31.640" v="2281" actId="478"/>
          <ac:spMkLst>
            <pc:docMk/>
            <pc:sldMk cId="2702227377" sldId="365"/>
            <ac:spMk id="11" creationId="{384593E6-A676-E636-6B6D-41282F9A0B1F}"/>
          </ac:spMkLst>
        </pc:spChg>
        <pc:picChg chg="add del mod ord">
          <ac:chgData name="Uhr, Vinzenz Nathan (STUDENTS)" userId="f4f67b1a-e021-4569-b4a5-fe6b7216375a" providerId="ADAL" clId="{1B412370-03EF-43FC-8E5A-92C57D904F98}" dt="2023-12-17T13:46:52.300" v="2357" actId="478"/>
          <ac:picMkLst>
            <pc:docMk/>
            <pc:sldMk cId="2702227377" sldId="365"/>
            <ac:picMk id="9" creationId="{1EC5430D-6DC1-DEC1-C51F-14FCB805142D}"/>
          </ac:picMkLst>
        </pc:picChg>
        <pc:picChg chg="del">
          <ac:chgData name="Uhr, Vinzenz Nathan (STUDENTS)" userId="f4f67b1a-e021-4569-b4a5-fe6b7216375a" providerId="ADAL" clId="{1B412370-03EF-43FC-8E5A-92C57D904F98}" dt="2023-12-17T13:22:22.259" v="2279" actId="478"/>
          <ac:picMkLst>
            <pc:docMk/>
            <pc:sldMk cId="2702227377" sldId="365"/>
            <ac:picMk id="12" creationId="{0BEB866B-6D46-2FEE-2ABF-86E5621D8507}"/>
          </ac:picMkLst>
        </pc:picChg>
        <pc:picChg chg="add del mod">
          <ac:chgData name="Uhr, Vinzenz Nathan (STUDENTS)" userId="f4f67b1a-e021-4569-b4a5-fe6b7216375a" providerId="ADAL" clId="{1B412370-03EF-43FC-8E5A-92C57D904F98}" dt="2023-12-17T15:50:07.903" v="4011" actId="478"/>
          <ac:picMkLst>
            <pc:docMk/>
            <pc:sldMk cId="2702227377" sldId="365"/>
            <ac:picMk id="14" creationId="{6A148630-B2D7-DD78-DAE0-46D58B433933}"/>
          </ac:picMkLst>
        </pc:picChg>
        <pc:picChg chg="add del mod">
          <ac:chgData name="Uhr, Vinzenz Nathan (STUDENTS)" userId="f4f67b1a-e021-4569-b4a5-fe6b7216375a" providerId="ADAL" clId="{1B412370-03EF-43FC-8E5A-92C57D904F98}" dt="2023-12-17T15:35:24.749" v="3564" actId="478"/>
          <ac:picMkLst>
            <pc:docMk/>
            <pc:sldMk cId="2702227377" sldId="365"/>
            <ac:picMk id="15" creationId="{AE570718-05B2-9A03-0E1B-4B66AFC5C7C8}"/>
          </ac:picMkLst>
        </pc:picChg>
        <pc:picChg chg="add mod ord">
          <ac:chgData name="Uhr, Vinzenz Nathan (STUDENTS)" userId="f4f67b1a-e021-4569-b4a5-fe6b7216375a" providerId="ADAL" clId="{1B412370-03EF-43FC-8E5A-92C57D904F98}" dt="2023-12-17T15:50:14.187" v="4013" actId="166"/>
          <ac:picMkLst>
            <pc:docMk/>
            <pc:sldMk cId="2702227377" sldId="365"/>
            <ac:picMk id="17" creationId="{2A630AFF-7CF1-C8CF-BAE0-ADE035A50284}"/>
          </ac:picMkLst>
        </pc:picChg>
      </pc:sldChg>
      <pc:sldChg chg="addSp delSp modSp new mod">
        <pc:chgData name="Uhr, Vinzenz Nathan (STUDENTS)" userId="f4f67b1a-e021-4569-b4a5-fe6b7216375a" providerId="ADAL" clId="{1B412370-03EF-43FC-8E5A-92C57D904F98}" dt="2023-12-17T13:48:27.956" v="2393" actId="478"/>
        <pc:sldMkLst>
          <pc:docMk/>
          <pc:sldMk cId="2412273423" sldId="366"/>
        </pc:sldMkLst>
        <pc:spChg chg="del">
          <ac:chgData name="Uhr, Vinzenz Nathan (STUDENTS)" userId="f4f67b1a-e021-4569-b4a5-fe6b7216375a" providerId="ADAL" clId="{1B412370-03EF-43FC-8E5A-92C57D904F98}" dt="2023-12-17T13:48:27.956" v="2393" actId="478"/>
          <ac:spMkLst>
            <pc:docMk/>
            <pc:sldMk cId="2412273423" sldId="366"/>
            <ac:spMk id="2" creationId="{1A44AD57-923D-98B6-0710-BE55FB8DDC77}"/>
          </ac:spMkLst>
        </pc:spChg>
        <pc:spChg chg="mod">
          <ac:chgData name="Uhr, Vinzenz Nathan (STUDENTS)" userId="f4f67b1a-e021-4569-b4a5-fe6b7216375a" providerId="ADAL" clId="{1B412370-03EF-43FC-8E5A-92C57D904F98}" dt="2023-12-17T13:48:24.947" v="2392" actId="20577"/>
          <ac:spMkLst>
            <pc:docMk/>
            <pc:sldMk cId="2412273423" sldId="366"/>
            <ac:spMk id="8" creationId="{3780F98F-B245-3FF5-69BD-C5D7D2D1BBE9}"/>
          </ac:spMkLst>
        </pc:spChg>
        <pc:picChg chg="add mod">
          <ac:chgData name="Uhr, Vinzenz Nathan (STUDENTS)" userId="f4f67b1a-e021-4569-b4a5-fe6b7216375a" providerId="ADAL" clId="{1B412370-03EF-43FC-8E5A-92C57D904F98}" dt="2023-12-17T13:48:20.868" v="2375" actId="1076"/>
          <ac:picMkLst>
            <pc:docMk/>
            <pc:sldMk cId="2412273423" sldId="366"/>
            <ac:picMk id="10" creationId="{989CB69D-D768-53EB-44C7-6EEA5C5282C5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38.276" v="3547" actId="47"/>
        <pc:sldMkLst>
          <pc:docMk/>
          <pc:sldMk cId="1116412714" sldId="367"/>
        </pc:sldMkLst>
        <pc:spChg chg="mod">
          <ac:chgData name="Uhr, Vinzenz Nathan (STUDENTS)" userId="f4f67b1a-e021-4569-b4a5-fe6b7216375a" providerId="ADAL" clId="{1B412370-03EF-43FC-8E5A-92C57D904F98}" dt="2023-12-17T13:47:37.804" v="2373" actId="20577"/>
          <ac:spMkLst>
            <pc:docMk/>
            <pc:sldMk cId="1116412714" sldId="367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3:48:34.493" v="2395" actId="47"/>
        <pc:sldMkLst>
          <pc:docMk/>
          <pc:sldMk cId="3115408663" sldId="368"/>
        </pc:sldMkLst>
      </pc:sldChg>
      <pc:sldChg chg="addSp delSp modSp add mod">
        <pc:chgData name="Uhr, Vinzenz Nathan (STUDENTS)" userId="f4f67b1a-e021-4569-b4a5-fe6b7216375a" providerId="ADAL" clId="{1B412370-03EF-43FC-8E5A-92C57D904F98}" dt="2023-12-17T16:17:40.486" v="4133" actId="1076"/>
        <pc:sldMkLst>
          <pc:docMk/>
          <pc:sldMk cId="3469000355" sldId="368"/>
        </pc:sldMkLst>
        <pc:spChg chg="mod">
          <ac:chgData name="Uhr, Vinzenz Nathan (STUDENTS)" userId="f4f67b1a-e021-4569-b4a5-fe6b7216375a" providerId="ADAL" clId="{1B412370-03EF-43FC-8E5A-92C57D904F98}" dt="2023-12-17T16:16:26.836" v="4126" actId="13926"/>
          <ac:spMkLst>
            <pc:docMk/>
            <pc:sldMk cId="3469000355" sldId="368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6:17:35.961" v="4132" actId="20577"/>
          <ac:spMkLst>
            <pc:docMk/>
            <pc:sldMk cId="3469000355" sldId="368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4:41:21.921" v="3556" actId="20577"/>
          <ac:spMkLst>
            <pc:docMk/>
            <pc:sldMk cId="3469000355" sldId="368"/>
            <ac:spMk id="8" creationId="{47E7FE34-E313-80E1-3542-E7E7C9E83C35}"/>
          </ac:spMkLst>
        </pc:spChg>
        <pc:picChg chg="add mod">
          <ac:chgData name="Uhr, Vinzenz Nathan (STUDENTS)" userId="f4f67b1a-e021-4569-b4a5-fe6b7216375a" providerId="ADAL" clId="{1B412370-03EF-43FC-8E5A-92C57D904F98}" dt="2023-12-17T16:17:40.486" v="4133" actId="1076"/>
          <ac:picMkLst>
            <pc:docMk/>
            <pc:sldMk cId="3469000355" sldId="368"/>
            <ac:picMk id="10" creationId="{ABE87ED6-25B2-37CB-FAC0-E4A9C12A21FA}"/>
          </ac:picMkLst>
        </pc:picChg>
        <pc:picChg chg="del">
          <ac:chgData name="Uhr, Vinzenz Nathan (STUDENTS)" userId="f4f67b1a-e021-4569-b4a5-fe6b7216375a" providerId="ADAL" clId="{1B412370-03EF-43FC-8E5A-92C57D904F98}" dt="2023-12-17T16:17:33.634" v="4131" actId="478"/>
          <ac:picMkLst>
            <pc:docMk/>
            <pc:sldMk cId="3469000355" sldId="368"/>
            <ac:picMk id="12" creationId="{0BEB866B-6D46-2FEE-2ABF-86E5621D8507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13.503" v="3536" actId="47"/>
        <pc:sldMkLst>
          <pc:docMk/>
          <pc:sldMk cId="420999742" sldId="369"/>
        </pc:sldMkLst>
        <pc:spChg chg="mod">
          <ac:chgData name="Uhr, Vinzenz Nathan (STUDENTS)" userId="f4f67b1a-e021-4569-b4a5-fe6b7216375a" providerId="ADAL" clId="{1B412370-03EF-43FC-8E5A-92C57D904F98}" dt="2023-12-17T13:51:51.421" v="2642" actId="20577"/>
          <ac:spMkLst>
            <pc:docMk/>
            <pc:sldMk cId="420999742" sldId="369"/>
            <ac:spMk id="4" creationId="{695F92CF-A460-955B-BE6A-033972C8D7EF}"/>
          </ac:spMkLst>
        </pc:spChg>
      </pc:sldChg>
      <pc:sldChg chg="addSp delSp modSp add mod">
        <pc:chgData name="Uhr, Vinzenz Nathan (STUDENTS)" userId="f4f67b1a-e021-4569-b4a5-fe6b7216375a" providerId="ADAL" clId="{1B412370-03EF-43FC-8E5A-92C57D904F98}" dt="2024-01-02T15:38:49.188" v="5206" actId="207"/>
        <pc:sldMkLst>
          <pc:docMk/>
          <pc:sldMk cId="113158588" sldId="370"/>
        </pc:sldMkLst>
        <pc:spChg chg="mod">
          <ac:chgData name="Uhr, Vinzenz Nathan (STUDENTS)" userId="f4f67b1a-e021-4569-b4a5-fe6b7216375a" providerId="ADAL" clId="{1B412370-03EF-43FC-8E5A-92C57D904F98}" dt="2023-12-17T13:51:00.336" v="2534" actId="20577"/>
          <ac:spMkLst>
            <pc:docMk/>
            <pc:sldMk cId="113158588" sldId="37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4-01-02T15:38:49.188" v="5206" actId="207"/>
          <ac:spMkLst>
            <pc:docMk/>
            <pc:sldMk cId="113158588" sldId="370"/>
            <ac:spMk id="4" creationId="{72D67A95-CBDB-2F4F-4B63-419F5AD03318}"/>
          </ac:spMkLst>
        </pc:spChg>
        <pc:spChg chg="del mod">
          <ac:chgData name="Uhr, Vinzenz Nathan (STUDENTS)" userId="f4f67b1a-e021-4569-b4a5-fe6b7216375a" providerId="ADAL" clId="{1B412370-03EF-43FC-8E5A-92C57D904F98}" dt="2024-01-02T15:38:26.845" v="5137" actId="478"/>
          <ac:spMkLst>
            <pc:docMk/>
            <pc:sldMk cId="113158588" sldId="37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52:09.185" v="2661" actId="20577"/>
          <ac:spMkLst>
            <pc:docMk/>
            <pc:sldMk cId="113158588" sldId="370"/>
            <ac:spMk id="8" creationId="{47E7FE34-E313-80E1-3542-E7E7C9E83C35}"/>
          </ac:spMkLst>
        </pc:spChg>
        <pc:spChg chg="add del mod">
          <ac:chgData name="Uhr, Vinzenz Nathan (STUDENTS)" userId="f4f67b1a-e021-4569-b4a5-fe6b7216375a" providerId="ADAL" clId="{1B412370-03EF-43FC-8E5A-92C57D904F98}" dt="2024-01-02T15:38:28.685" v="5138" actId="478"/>
          <ac:spMkLst>
            <pc:docMk/>
            <pc:sldMk cId="113158588" sldId="370"/>
            <ac:spMk id="10" creationId="{AA27E445-C042-2DD8-4431-77A9AADE1B50}"/>
          </ac:spMkLst>
        </pc:spChg>
        <pc:picChg chg="del">
          <ac:chgData name="Uhr, Vinzenz Nathan (STUDENTS)" userId="f4f67b1a-e021-4569-b4a5-fe6b7216375a" providerId="ADAL" clId="{1B412370-03EF-43FC-8E5A-92C57D904F98}" dt="2023-12-17T13:52:19.005" v="2669" actId="478"/>
          <ac:picMkLst>
            <pc:docMk/>
            <pc:sldMk cId="113158588" sldId="370"/>
            <ac:picMk id="12" creationId="{0BEB866B-6D46-2FEE-2ABF-86E5621D8507}"/>
          </ac:picMkLst>
        </pc:picChg>
      </pc:sldChg>
      <pc:sldChg chg="delSp modSp add mod ord">
        <pc:chgData name="Uhr, Vinzenz Nathan (STUDENTS)" userId="f4f67b1a-e021-4569-b4a5-fe6b7216375a" providerId="ADAL" clId="{1B412370-03EF-43FC-8E5A-92C57D904F98}" dt="2024-01-02T15:39:12.620" v="5217" actId="14100"/>
        <pc:sldMkLst>
          <pc:docMk/>
          <pc:sldMk cId="1108949480" sldId="371"/>
        </pc:sldMkLst>
        <pc:spChg chg="mod">
          <ac:chgData name="Uhr, Vinzenz Nathan (STUDENTS)" userId="f4f67b1a-e021-4569-b4a5-fe6b7216375a" providerId="ADAL" clId="{1B412370-03EF-43FC-8E5A-92C57D904F98}" dt="2024-01-02T15:39:12.620" v="5217" actId="14100"/>
          <ac:spMkLst>
            <pc:docMk/>
            <pc:sldMk cId="1108949480" sldId="371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4:03:30.565" v="2999" actId="20577"/>
          <ac:spMkLst>
            <pc:docMk/>
            <pc:sldMk cId="1108949480" sldId="371"/>
            <ac:spMk id="6" creationId="{C2378552-6982-B224-57A9-A5FE26C7ECB1}"/>
          </ac:spMkLst>
        </pc:spChg>
        <pc:picChg chg="del">
          <ac:chgData name="Uhr, Vinzenz Nathan (STUDENTS)" userId="f4f67b1a-e021-4569-b4a5-fe6b7216375a" providerId="ADAL" clId="{1B412370-03EF-43FC-8E5A-92C57D904F98}" dt="2023-12-17T14:03:31.005" v="3000" actId="478"/>
          <ac:picMkLst>
            <pc:docMk/>
            <pc:sldMk cId="1108949480" sldId="371"/>
            <ac:picMk id="12" creationId="{0BEB866B-6D46-2FEE-2ABF-86E5621D8507}"/>
          </ac:picMkLst>
        </pc:picChg>
      </pc:sldChg>
      <pc:sldChg chg="addSp modSp new mod modNotesTx">
        <pc:chgData name="Uhr, Vinzenz Nathan (STUDENTS)" userId="f4f67b1a-e021-4569-b4a5-fe6b7216375a" providerId="ADAL" clId="{1B412370-03EF-43FC-8E5A-92C57D904F98}" dt="2024-01-02T15:38:54.119" v="5207" actId="207"/>
        <pc:sldMkLst>
          <pc:docMk/>
          <pc:sldMk cId="2125074707" sldId="372"/>
        </pc:sldMkLst>
        <pc:spChg chg="mod">
          <ac:chgData name="Uhr, Vinzenz Nathan (STUDENTS)" userId="f4f67b1a-e021-4569-b4a5-fe6b7216375a" providerId="ADAL" clId="{1B412370-03EF-43FC-8E5A-92C57D904F98}" dt="2024-01-02T15:38:54.119" v="5207" actId="207"/>
          <ac:spMkLst>
            <pc:docMk/>
            <pc:sldMk cId="2125074707" sldId="372"/>
            <ac:spMk id="4" creationId="{3A20D528-4AAF-7815-962E-52C8B803213F}"/>
          </ac:spMkLst>
        </pc:spChg>
        <pc:spChg chg="mod">
          <ac:chgData name="Uhr, Vinzenz Nathan (STUDENTS)" userId="f4f67b1a-e021-4569-b4a5-fe6b7216375a" providerId="ADAL" clId="{1B412370-03EF-43FC-8E5A-92C57D904F98}" dt="2023-12-17T13:56:09.234" v="2919" actId="20577"/>
          <ac:spMkLst>
            <pc:docMk/>
            <pc:sldMk cId="2125074707" sldId="372"/>
            <ac:spMk id="6" creationId="{4485FE72-2E3C-4683-BF7E-AF27A2C65C5B}"/>
          </ac:spMkLst>
        </pc:spChg>
        <pc:spChg chg="mod">
          <ac:chgData name="Uhr, Vinzenz Nathan (STUDENTS)" userId="f4f67b1a-e021-4569-b4a5-fe6b7216375a" providerId="ADAL" clId="{1B412370-03EF-43FC-8E5A-92C57D904F98}" dt="2023-12-17T13:52:35.517" v="2699" actId="20577"/>
          <ac:spMkLst>
            <pc:docMk/>
            <pc:sldMk cId="2125074707" sldId="372"/>
            <ac:spMk id="8" creationId="{DEBEDC3D-6F6C-5D18-3F70-89CAFDE94F94}"/>
          </ac:spMkLst>
        </pc:spChg>
        <pc:picChg chg="add mod">
          <ac:chgData name="Uhr, Vinzenz Nathan (STUDENTS)" userId="f4f67b1a-e021-4569-b4a5-fe6b7216375a" providerId="ADAL" clId="{1B412370-03EF-43FC-8E5A-92C57D904F98}" dt="2023-12-17T13:55:54.950" v="2875" actId="14100"/>
          <ac:picMkLst>
            <pc:docMk/>
            <pc:sldMk cId="2125074707" sldId="372"/>
            <ac:picMk id="10" creationId="{CE4F7A03-E7D6-4149-B5C0-21F5A8CABB5B}"/>
          </ac:picMkLst>
        </pc:picChg>
      </pc:sldChg>
      <pc:sldChg chg="modSp new del mod">
        <pc:chgData name="Uhr, Vinzenz Nathan (STUDENTS)" userId="f4f67b1a-e021-4569-b4a5-fe6b7216375a" providerId="ADAL" clId="{1B412370-03EF-43FC-8E5A-92C57D904F98}" dt="2024-01-02T15:44:16.554" v="5305" actId="47"/>
        <pc:sldMkLst>
          <pc:docMk/>
          <pc:sldMk cId="555448415" sldId="373"/>
        </pc:sldMkLst>
        <pc:spChg chg="mod">
          <ac:chgData name="Uhr, Vinzenz Nathan (STUDENTS)" userId="f4f67b1a-e021-4569-b4a5-fe6b7216375a" providerId="ADAL" clId="{1B412370-03EF-43FC-8E5A-92C57D904F98}" dt="2024-01-02T15:28:33.701" v="4656" actId="20577"/>
          <ac:spMkLst>
            <pc:docMk/>
            <pc:sldMk cId="555448415" sldId="373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4:03.311" v="5301" actId="20577"/>
          <ac:spMkLst>
            <pc:docMk/>
            <pc:sldMk cId="555448415" sldId="373"/>
            <ac:spMk id="6" creationId="{94CDB2C8-9321-68C5-2C0A-8EC29894AD56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4:32:45.701" v="3395" actId="47"/>
        <pc:sldMkLst>
          <pc:docMk/>
          <pc:sldMk cId="1490057299" sldId="373"/>
        </pc:sldMkLst>
      </pc:sldChg>
      <pc:sldChg chg="modSp add del mod">
        <pc:chgData name="Uhr, Vinzenz Nathan (STUDENTS)" userId="f4f67b1a-e021-4569-b4a5-fe6b7216375a" providerId="ADAL" clId="{1B412370-03EF-43FC-8E5A-92C57D904F98}" dt="2024-01-02T15:43:47.178" v="5298" actId="47"/>
        <pc:sldMkLst>
          <pc:docMk/>
          <pc:sldMk cId="572200740" sldId="374"/>
        </pc:sldMkLst>
        <pc:spChg chg="mod">
          <ac:chgData name="Uhr, Vinzenz Nathan (STUDENTS)" userId="f4f67b1a-e021-4569-b4a5-fe6b7216375a" providerId="ADAL" clId="{1B412370-03EF-43FC-8E5A-92C57D904F98}" dt="2024-01-02T15:28:40.875" v="4657"/>
          <ac:spMkLst>
            <pc:docMk/>
            <pc:sldMk cId="572200740" sldId="37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18.889" v="3520" actId="207"/>
          <ac:spMkLst>
            <pc:docMk/>
            <pc:sldMk cId="572200740" sldId="374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3-12-17T14:39:03.319" v="3507"/>
        <pc:sldMkLst>
          <pc:docMk/>
          <pc:sldMk cId="125382474" sldId="375"/>
        </pc:sldMkLst>
      </pc:sldChg>
      <pc:sldChg chg="modSp add del mod">
        <pc:chgData name="Uhr, Vinzenz Nathan (STUDENTS)" userId="f4f67b1a-e021-4569-b4a5-fe6b7216375a" providerId="ADAL" clId="{1B412370-03EF-43FC-8E5A-92C57D904F98}" dt="2024-01-02T15:43:29.356" v="5293" actId="47"/>
        <pc:sldMkLst>
          <pc:docMk/>
          <pc:sldMk cId="3960754585" sldId="375"/>
        </pc:sldMkLst>
        <pc:spChg chg="mod">
          <ac:chgData name="Uhr, Vinzenz Nathan (STUDENTS)" userId="f4f67b1a-e021-4569-b4a5-fe6b7216375a" providerId="ADAL" clId="{1B412370-03EF-43FC-8E5A-92C57D904F98}" dt="2024-01-02T15:28:45.146" v="4658"/>
          <ac:spMkLst>
            <pc:docMk/>
            <pc:sldMk cId="3960754585" sldId="375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32.713" v="3523" actId="207"/>
          <ac:spMkLst>
            <pc:docMk/>
            <pc:sldMk cId="3960754585" sldId="375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3:00.291" v="5285" actId="47"/>
        <pc:sldMkLst>
          <pc:docMk/>
          <pc:sldMk cId="997670502" sldId="376"/>
        </pc:sldMkLst>
        <pc:spChg chg="mod">
          <ac:chgData name="Uhr, Vinzenz Nathan (STUDENTS)" userId="f4f67b1a-e021-4569-b4a5-fe6b7216375a" providerId="ADAL" clId="{1B412370-03EF-43FC-8E5A-92C57D904F98}" dt="2024-01-02T15:28:48.486" v="4659"/>
          <ac:spMkLst>
            <pc:docMk/>
            <pc:sldMk cId="997670502" sldId="376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46.427" v="3527" actId="207"/>
          <ac:spMkLst>
            <pc:docMk/>
            <pc:sldMk cId="997670502" sldId="376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2:29.240" v="5275" actId="47"/>
        <pc:sldMkLst>
          <pc:docMk/>
          <pc:sldMk cId="2536002390" sldId="377"/>
        </pc:sldMkLst>
        <pc:spChg chg="mod">
          <ac:chgData name="Uhr, Vinzenz Nathan (STUDENTS)" userId="f4f67b1a-e021-4569-b4a5-fe6b7216375a" providerId="ADAL" clId="{1B412370-03EF-43FC-8E5A-92C57D904F98}" dt="2024-01-02T15:28:53.116" v="4660"/>
          <ac:spMkLst>
            <pc:docMk/>
            <pc:sldMk cId="2536002390" sldId="377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02.870" v="3532" actId="207"/>
          <ac:spMkLst>
            <pc:docMk/>
            <pc:sldMk cId="2536002390" sldId="377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1:17.082" v="5263" actId="108"/>
        <pc:sldMkLst>
          <pc:docMk/>
          <pc:sldMk cId="1133864350" sldId="378"/>
        </pc:sldMkLst>
        <pc:spChg chg="mod">
          <ac:chgData name="Uhr, Vinzenz Nathan (STUDENTS)" userId="f4f67b1a-e021-4569-b4a5-fe6b7216375a" providerId="ADAL" clId="{1B412370-03EF-43FC-8E5A-92C57D904F98}" dt="2024-01-02T15:41:17.082" v="5263" actId="108"/>
          <ac:spMkLst>
            <pc:docMk/>
            <pc:sldMk cId="1133864350" sldId="378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1:05.613" v="5259"/>
          <ac:spMkLst>
            <pc:docMk/>
            <pc:sldMk cId="1133864350" sldId="378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2:07.693" v="5270" actId="47"/>
        <pc:sldMkLst>
          <pc:docMk/>
          <pc:sldMk cId="1702536999" sldId="379"/>
        </pc:sldMkLst>
        <pc:spChg chg="mod">
          <ac:chgData name="Uhr, Vinzenz Nathan (STUDENTS)" userId="f4f67b1a-e021-4569-b4a5-fe6b7216375a" providerId="ADAL" clId="{1B412370-03EF-43FC-8E5A-92C57D904F98}" dt="2024-01-02T15:28:55.599" v="4661"/>
          <ac:spMkLst>
            <pc:docMk/>
            <pc:sldMk cId="1702536999" sldId="379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32.244" v="3545" actId="207"/>
          <ac:spMkLst>
            <pc:docMk/>
            <pc:sldMk cId="1702536999" sldId="379"/>
            <ac:spMk id="6" creationId="{94CDB2C8-9321-68C5-2C0A-8EC29894AD56}"/>
          </ac:spMkLst>
        </pc:spChg>
      </pc:sldChg>
      <pc:sldChg chg="modSp new mod">
        <pc:chgData name="Uhr, Vinzenz Nathan (STUDENTS)" userId="f4f67b1a-e021-4569-b4a5-fe6b7216375a" providerId="ADAL" clId="{1B412370-03EF-43FC-8E5A-92C57D904F98}" dt="2023-12-17T16:18:49.283" v="4164" actId="20577"/>
        <pc:sldMkLst>
          <pc:docMk/>
          <pc:sldMk cId="3912337244" sldId="380"/>
        </pc:sldMkLst>
        <pc:spChg chg="mod">
          <ac:chgData name="Uhr, Vinzenz Nathan (STUDENTS)" userId="f4f67b1a-e021-4569-b4a5-fe6b7216375a" providerId="ADAL" clId="{1B412370-03EF-43FC-8E5A-92C57D904F98}" dt="2023-12-17T16:18:49.283" v="4164" actId="20577"/>
          <ac:spMkLst>
            <pc:docMk/>
            <pc:sldMk cId="3912337244" sldId="380"/>
            <ac:spMk id="8" creationId="{34F6EDEA-AA49-099B-7D96-F7FD8A5C881E}"/>
          </ac:spMkLst>
        </pc:spChg>
      </pc:sldChg>
      <pc:sldChg chg="modNotesTx">
        <pc:chgData name="Uhr, Vinzenz Nathan (STUDENTS)" userId="f4f67b1a-e021-4569-b4a5-fe6b7216375a" providerId="ADAL" clId="{1B412370-03EF-43FC-8E5A-92C57D904F98}" dt="2023-12-31T15:04:08.904" v="4644" actId="20577"/>
        <pc:sldMkLst>
          <pc:docMk/>
          <pc:sldMk cId="3026375646" sldId="381"/>
        </pc:sldMkLst>
      </pc:sldChg>
      <pc:sldChg chg="addSp delSp modSp add mod ord modNotesTx">
        <pc:chgData name="Uhr, Vinzenz Nathan (STUDENTS)" userId="f4f67b1a-e021-4569-b4a5-fe6b7216375a" providerId="ADAL" clId="{1B412370-03EF-43FC-8E5A-92C57D904F98}" dt="2023-12-31T14:21:41.914" v="4471" actId="6549"/>
        <pc:sldMkLst>
          <pc:docMk/>
          <pc:sldMk cId="2977447252" sldId="383"/>
        </pc:sldMkLst>
        <pc:spChg chg="mod">
          <ac:chgData name="Uhr, Vinzenz Nathan (STUDENTS)" userId="f4f67b1a-e021-4569-b4a5-fe6b7216375a" providerId="ADAL" clId="{1B412370-03EF-43FC-8E5A-92C57D904F98}" dt="2023-12-31T14:19:55.810" v="4364" actId="20577"/>
          <ac:spMkLst>
            <pc:docMk/>
            <pc:sldMk cId="2977447252" sldId="383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31T14:19:51.596" v="4358" actId="2711"/>
          <ac:spMkLst>
            <pc:docMk/>
            <pc:sldMk cId="2977447252" sldId="383"/>
            <ac:spMk id="4" creationId="{07CCB809-4A35-AAA7-F903-AA60D27FBE35}"/>
          </ac:spMkLst>
        </pc:spChg>
        <pc:spChg chg="del">
          <ac:chgData name="Uhr, Vinzenz Nathan (STUDENTS)" userId="f4f67b1a-e021-4569-b4a5-fe6b7216375a" providerId="ADAL" clId="{1B412370-03EF-43FC-8E5A-92C57D904F98}" dt="2023-12-31T14:20:13.660" v="4365" actId="478"/>
          <ac:spMkLst>
            <pc:docMk/>
            <pc:sldMk cId="2977447252" sldId="383"/>
            <ac:spMk id="5" creationId="{0D8F79E0-8004-D080-A1DB-91C9F715B9C1}"/>
          </ac:spMkLst>
        </pc:spChg>
        <pc:spChg chg="del">
          <ac:chgData name="Uhr, Vinzenz Nathan (STUDENTS)" userId="f4f67b1a-e021-4569-b4a5-fe6b7216375a" providerId="ADAL" clId="{1B412370-03EF-43FC-8E5A-92C57D904F98}" dt="2023-12-31T14:20:16.630" v="4366" actId="478"/>
          <ac:spMkLst>
            <pc:docMk/>
            <pc:sldMk cId="2977447252" sldId="383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31T14:16:59.718" v="4220" actId="20577"/>
          <ac:spMkLst>
            <pc:docMk/>
            <pc:sldMk cId="2977447252" sldId="383"/>
            <ac:spMk id="8" creationId="{C623C825-F4EC-9A85-5D47-75F36717A849}"/>
          </ac:spMkLst>
        </pc:spChg>
        <pc:spChg chg="add mod">
          <ac:chgData name="Uhr, Vinzenz Nathan (STUDENTS)" userId="f4f67b1a-e021-4569-b4a5-fe6b7216375a" providerId="ADAL" clId="{1B412370-03EF-43FC-8E5A-92C57D904F98}" dt="2023-12-31T14:20:13.660" v="4365" actId="478"/>
          <ac:spMkLst>
            <pc:docMk/>
            <pc:sldMk cId="2977447252" sldId="383"/>
            <ac:spMk id="10" creationId="{813D043F-F9DD-A824-3CC1-A8E537FD1732}"/>
          </ac:spMkLst>
        </pc:spChg>
        <pc:spChg chg="add mod">
          <ac:chgData name="Uhr, Vinzenz Nathan (STUDENTS)" userId="f4f67b1a-e021-4569-b4a5-fe6b7216375a" providerId="ADAL" clId="{1B412370-03EF-43FC-8E5A-92C57D904F98}" dt="2023-12-31T14:20:16.630" v="4366" actId="478"/>
          <ac:spMkLst>
            <pc:docMk/>
            <pc:sldMk cId="2977447252" sldId="383"/>
            <ac:spMk id="12" creationId="{B5FE6ABD-0E79-070D-06BA-31708A5698A0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0:54.710" v="5258" actId="47"/>
        <pc:sldMkLst>
          <pc:docMk/>
          <pc:sldMk cId="2895508004" sldId="384"/>
        </pc:sldMkLst>
        <pc:spChg chg="mod">
          <ac:chgData name="Uhr, Vinzenz Nathan (STUDENTS)" userId="f4f67b1a-e021-4569-b4a5-fe6b7216375a" providerId="ADAL" clId="{1B412370-03EF-43FC-8E5A-92C57D904F98}" dt="2024-01-02T15:29:18.676" v="4667" actId="108"/>
          <ac:spMkLst>
            <pc:docMk/>
            <pc:sldMk cId="2895508004" sldId="38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39:22.039" v="5218"/>
          <ac:spMkLst>
            <pc:docMk/>
            <pc:sldMk cId="2895508004" sldId="384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4-01-02T15:29:08.872" v="4664"/>
        <pc:sldMkLst>
          <pc:docMk/>
          <pc:sldMk cId="3110646680" sldId="384"/>
        </pc:sldMkLst>
      </pc:sldChg>
      <pc:sldChg chg="modSp add del mod">
        <pc:chgData name="Uhr, Vinzenz Nathan (STUDENTS)" userId="f4f67b1a-e021-4569-b4a5-fe6b7216375a" providerId="ADAL" clId="{1B412370-03EF-43FC-8E5A-92C57D904F98}" dt="2024-01-02T15:37:34.090" v="5072" actId="47"/>
        <pc:sldMkLst>
          <pc:docMk/>
          <pc:sldMk cId="1146188410" sldId="385"/>
        </pc:sldMkLst>
        <pc:spChg chg="mod">
          <ac:chgData name="Uhr, Vinzenz Nathan (STUDENTS)" userId="f4f67b1a-e021-4569-b4a5-fe6b7216375a" providerId="ADAL" clId="{1B412370-03EF-43FC-8E5A-92C57D904F98}" dt="2024-01-02T15:29:29.574" v="4679" actId="20577"/>
          <ac:spMkLst>
            <pc:docMk/>
            <pc:sldMk cId="1146188410" sldId="385"/>
            <ac:spMk id="8" creationId="{DEBEDC3D-6F6C-5D18-3F70-89CAFDE94F94}"/>
          </ac:spMkLst>
        </pc:spChg>
      </pc:sldChg>
      <pc:sldChg chg="addSp delSp 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820628933" sldId="386"/>
        </pc:sldMkLst>
        <pc:spChg chg="mod">
          <ac:chgData name="Uhr, Vinzenz Nathan (STUDENTS)" userId="f4f67b1a-e021-4569-b4a5-fe6b7216375a" providerId="ADAL" clId="{1B412370-03EF-43FC-8E5A-92C57D904F98}" dt="2024-01-02T15:36:40.988" v="5063" actId="1036"/>
          <ac:spMkLst>
            <pc:docMk/>
            <pc:sldMk cId="820628933" sldId="386"/>
            <ac:spMk id="3" creationId="{5B3A9718-E7C7-20FD-0DD6-9ABF03A967D8}"/>
          </ac:spMkLst>
        </pc:spChg>
        <pc:spChg chg="del">
          <ac:chgData name="Uhr, Vinzenz Nathan (STUDENTS)" userId="f4f67b1a-e021-4569-b4a5-fe6b7216375a" providerId="ADAL" clId="{1B412370-03EF-43FC-8E5A-92C57D904F98}" dt="2024-01-02T15:31:49.047" v="4745" actId="478"/>
          <ac:spMkLst>
            <pc:docMk/>
            <pc:sldMk cId="820628933" sldId="386"/>
            <ac:spMk id="4" creationId="{539CAF89-0BC4-BD3E-1B0A-8BEE9159CF4C}"/>
          </ac:spMkLst>
        </pc:spChg>
        <pc:spChg chg="mod">
          <ac:chgData name="Uhr, Vinzenz Nathan (STUDENTS)" userId="f4f67b1a-e021-4569-b4a5-fe6b7216375a" providerId="ADAL" clId="{1B412370-03EF-43FC-8E5A-92C57D904F98}" dt="2024-01-02T15:36:30.141" v="5055" actId="20577"/>
          <ac:spMkLst>
            <pc:docMk/>
            <pc:sldMk cId="820628933" sldId="386"/>
            <ac:spMk id="6" creationId="{73604AC0-EF63-64A0-E287-DFE7036E604A}"/>
          </ac:spMkLst>
        </pc:spChg>
        <pc:spChg chg="add del mod">
          <ac:chgData name="Uhr, Vinzenz Nathan (STUDENTS)" userId="f4f67b1a-e021-4569-b4a5-fe6b7216375a" providerId="ADAL" clId="{1B412370-03EF-43FC-8E5A-92C57D904F98}" dt="2024-01-02T15:36:51.532" v="5064" actId="478"/>
          <ac:spMkLst>
            <pc:docMk/>
            <pc:sldMk cId="820628933" sldId="386"/>
            <ac:spMk id="8" creationId="{203BAD3F-C419-F521-EC1F-6205517C091F}"/>
          </ac:spMkLst>
        </pc:spChg>
      </pc:sldChg>
      <pc:sldChg chg="delSp 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3886522893" sldId="387"/>
        </pc:sldMkLst>
        <pc:spChg chg="mod">
          <ac:chgData name="Uhr, Vinzenz Nathan (STUDENTS)" userId="f4f67b1a-e021-4569-b4a5-fe6b7216375a" providerId="ADAL" clId="{1B412370-03EF-43FC-8E5A-92C57D904F98}" dt="2024-01-02T15:37:29.474" v="5071" actId="20577"/>
          <ac:spMkLst>
            <pc:docMk/>
            <pc:sldMk cId="3886522893" sldId="387"/>
            <ac:spMk id="3" creationId="{CF33D72F-EDB3-5860-67F4-DA48D4AF7A5B}"/>
          </ac:spMkLst>
        </pc:spChg>
        <pc:spChg chg="del">
          <ac:chgData name="Uhr, Vinzenz Nathan (STUDENTS)" userId="f4f67b1a-e021-4569-b4a5-fe6b7216375a" providerId="ADAL" clId="{1B412370-03EF-43FC-8E5A-92C57D904F98}" dt="2024-01-02T15:37:01.804" v="5065" actId="478"/>
          <ac:spMkLst>
            <pc:docMk/>
            <pc:sldMk cId="3886522893" sldId="387"/>
            <ac:spMk id="4" creationId="{653133C7-CF6A-53F2-CDB7-736B78A5F3CE}"/>
          </ac:spMkLst>
        </pc:spChg>
        <pc:spChg chg="mod">
          <ac:chgData name="Uhr, Vinzenz Nathan (STUDENTS)" userId="f4f67b1a-e021-4569-b4a5-fe6b7216375a" providerId="ADAL" clId="{1B412370-03EF-43FC-8E5A-92C57D904F98}" dt="2024-01-02T15:32:16.796" v="4767" actId="20577"/>
          <ac:spMkLst>
            <pc:docMk/>
            <pc:sldMk cId="3886522893" sldId="387"/>
            <ac:spMk id="6" creationId="{BDA37DCD-B39B-E82E-5C45-A52808587B54}"/>
          </ac:spMkLst>
        </pc:spChg>
      </pc:sldChg>
      <pc:sldChg chg="modSp new mod ord">
        <pc:chgData name="Uhr, Vinzenz Nathan (STUDENTS)" userId="f4f67b1a-e021-4569-b4a5-fe6b7216375a" providerId="ADAL" clId="{1B412370-03EF-43FC-8E5A-92C57D904F98}" dt="2024-01-03T12:59:26.218" v="5399" actId="20577"/>
        <pc:sldMkLst>
          <pc:docMk/>
          <pc:sldMk cId="590062634" sldId="388"/>
        </pc:sldMkLst>
        <pc:spChg chg="mod">
          <ac:chgData name="Uhr, Vinzenz Nathan (STUDENTS)" userId="f4f67b1a-e021-4569-b4a5-fe6b7216375a" providerId="ADAL" clId="{1B412370-03EF-43FC-8E5A-92C57D904F98}" dt="2024-01-03T12:59:26.218" v="5399" actId="20577"/>
          <ac:spMkLst>
            <pc:docMk/>
            <pc:sldMk cId="590062634" sldId="388"/>
            <ac:spMk id="3" creationId="{FF72F572-7313-E865-1BB0-855BDD3281FF}"/>
          </ac:spMkLst>
        </pc:spChg>
        <pc:spChg chg="mod">
          <ac:chgData name="Uhr, Vinzenz Nathan (STUDENTS)" userId="f4f67b1a-e021-4569-b4a5-fe6b7216375a" providerId="ADAL" clId="{1B412370-03EF-43FC-8E5A-92C57D904F98}" dt="2024-01-02T15:33:59.405" v="4957" actId="20577"/>
          <ac:spMkLst>
            <pc:docMk/>
            <pc:sldMk cId="590062634" sldId="388"/>
            <ac:spMk id="6" creationId="{6677D9FA-048C-C437-E3FB-F059FD555816}"/>
          </ac:spMkLst>
        </pc:spChg>
      </pc:sldChg>
      <pc:sldChg chg="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2324459788" sldId="389"/>
        </pc:sldMkLst>
        <pc:spChg chg="mod">
          <ac:chgData name="Uhr, Vinzenz Nathan (STUDENTS)" userId="f4f67b1a-e021-4569-b4a5-fe6b7216375a" providerId="ADAL" clId="{1B412370-03EF-43FC-8E5A-92C57D904F98}" dt="2024-01-02T15:36:07.647" v="5048" actId="20577"/>
          <ac:spMkLst>
            <pc:docMk/>
            <pc:sldMk cId="2324459788" sldId="389"/>
            <ac:spMk id="3" creationId="{5A164E05-A397-291C-E439-DF0A95C186BC}"/>
          </ac:spMkLst>
        </pc:spChg>
        <pc:spChg chg="mod">
          <ac:chgData name="Uhr, Vinzenz Nathan (STUDENTS)" userId="f4f67b1a-e021-4569-b4a5-fe6b7216375a" providerId="ADAL" clId="{1B412370-03EF-43FC-8E5A-92C57D904F98}" dt="2024-01-02T15:34:11.212" v="4982" actId="20577"/>
          <ac:spMkLst>
            <pc:docMk/>
            <pc:sldMk cId="2324459788" sldId="389"/>
            <ac:spMk id="6" creationId="{38D8AE77-79BD-F5A7-079F-643EC13128AF}"/>
          </ac:spMkLst>
        </pc:spChg>
      </pc:sldChg>
      <pc:sldChg chg="add">
        <pc:chgData name="Uhr, Vinzenz Nathan (STUDENTS)" userId="f4f67b1a-e021-4569-b4a5-fe6b7216375a" providerId="ADAL" clId="{1B412370-03EF-43FC-8E5A-92C57D904F98}" dt="2024-01-02T15:40:50.983" v="5257"/>
        <pc:sldMkLst>
          <pc:docMk/>
          <pc:sldMk cId="855608627" sldId="390"/>
        </pc:sldMkLst>
      </pc:sldChg>
      <pc:sldChg chg="modSp add mod">
        <pc:chgData name="Uhr, Vinzenz Nathan (STUDENTS)" userId="f4f67b1a-e021-4569-b4a5-fe6b7216375a" providerId="ADAL" clId="{1B412370-03EF-43FC-8E5A-92C57D904F98}" dt="2024-01-02T15:42:02.043" v="5269"/>
        <pc:sldMkLst>
          <pc:docMk/>
          <pc:sldMk cId="2139973698" sldId="391"/>
        </pc:sldMkLst>
        <pc:spChg chg="mod">
          <ac:chgData name="Uhr, Vinzenz Nathan (STUDENTS)" userId="f4f67b1a-e021-4569-b4a5-fe6b7216375a" providerId="ADAL" clId="{1B412370-03EF-43FC-8E5A-92C57D904F98}" dt="2024-01-02T15:41:55.524" v="5268" actId="207"/>
          <ac:spMkLst>
            <pc:docMk/>
            <pc:sldMk cId="2139973698" sldId="391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02.043" v="5269"/>
          <ac:spMkLst>
            <pc:docMk/>
            <pc:sldMk cId="2139973698" sldId="391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4-01-02T15:41:37.307" v="5265" actId="47"/>
        <pc:sldMkLst>
          <pc:docMk/>
          <pc:sldMk cId="2692438568" sldId="391"/>
        </pc:sldMkLst>
      </pc:sldChg>
      <pc:sldChg chg="modSp add mod">
        <pc:chgData name="Uhr, Vinzenz Nathan (STUDENTS)" userId="f4f67b1a-e021-4569-b4a5-fe6b7216375a" providerId="ADAL" clId="{1B412370-03EF-43FC-8E5A-92C57D904F98}" dt="2024-01-02T15:42:23.248" v="5274" actId="108"/>
        <pc:sldMkLst>
          <pc:docMk/>
          <pc:sldMk cId="2905669222" sldId="392"/>
        </pc:sldMkLst>
        <pc:spChg chg="mod">
          <ac:chgData name="Uhr, Vinzenz Nathan (STUDENTS)" userId="f4f67b1a-e021-4569-b4a5-fe6b7216375a" providerId="ADAL" clId="{1B412370-03EF-43FC-8E5A-92C57D904F98}" dt="2024-01-02T15:42:23.248" v="5274" actId="108"/>
          <ac:spMkLst>
            <pc:docMk/>
            <pc:sldMk cId="2905669222" sldId="392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19.535" v="5273"/>
          <ac:spMkLst>
            <pc:docMk/>
            <pc:sldMk cId="2905669222" sldId="392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2:54.817" v="5284" actId="108"/>
        <pc:sldMkLst>
          <pc:docMk/>
          <pc:sldMk cId="1034688665" sldId="393"/>
        </pc:sldMkLst>
        <pc:spChg chg="mod">
          <ac:chgData name="Uhr, Vinzenz Nathan (STUDENTS)" userId="f4f67b1a-e021-4569-b4a5-fe6b7216375a" providerId="ADAL" clId="{1B412370-03EF-43FC-8E5A-92C57D904F98}" dt="2024-01-02T15:42:54.817" v="5284" actId="108"/>
          <ac:spMkLst>
            <pc:docMk/>
            <pc:sldMk cId="1034688665" sldId="393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48.660" v="5282"/>
          <ac:spMkLst>
            <pc:docMk/>
            <pc:sldMk cId="1034688665" sldId="393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3:24.820" v="5292" actId="207"/>
        <pc:sldMkLst>
          <pc:docMk/>
          <pc:sldMk cId="1566178862" sldId="394"/>
        </pc:sldMkLst>
        <pc:spChg chg="mod">
          <ac:chgData name="Uhr, Vinzenz Nathan (STUDENTS)" userId="f4f67b1a-e021-4569-b4a5-fe6b7216375a" providerId="ADAL" clId="{1B412370-03EF-43FC-8E5A-92C57D904F98}" dt="2024-01-02T15:43:24.820" v="5292" actId="207"/>
          <ac:spMkLst>
            <pc:docMk/>
            <pc:sldMk cId="1566178862" sldId="39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3:12.313" v="5289"/>
          <ac:spMkLst>
            <pc:docMk/>
            <pc:sldMk cId="1566178862" sldId="394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3:44.916" v="5297"/>
        <pc:sldMkLst>
          <pc:docMk/>
          <pc:sldMk cId="3138367955" sldId="395"/>
        </pc:sldMkLst>
        <pc:spChg chg="mod">
          <ac:chgData name="Uhr, Vinzenz Nathan (STUDENTS)" userId="f4f67b1a-e021-4569-b4a5-fe6b7216375a" providerId="ADAL" clId="{1B412370-03EF-43FC-8E5A-92C57D904F98}" dt="2024-01-02T15:43:41.140" v="5296" actId="207"/>
          <ac:spMkLst>
            <pc:docMk/>
            <pc:sldMk cId="3138367955" sldId="395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3:44.916" v="5297"/>
          <ac:spMkLst>
            <pc:docMk/>
            <pc:sldMk cId="3138367955" sldId="395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4:14.640" v="5304" actId="207"/>
        <pc:sldMkLst>
          <pc:docMk/>
          <pc:sldMk cId="4088618432" sldId="396"/>
        </pc:sldMkLst>
        <pc:spChg chg="mod">
          <ac:chgData name="Uhr, Vinzenz Nathan (STUDENTS)" userId="f4f67b1a-e021-4569-b4a5-fe6b7216375a" providerId="ADAL" clId="{1B412370-03EF-43FC-8E5A-92C57D904F98}" dt="2024-01-02T15:44:14.640" v="5304" actId="207"/>
          <ac:spMkLst>
            <pc:docMk/>
            <pc:sldMk cId="4088618432" sldId="396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4:12.768" v="5303" actId="207"/>
          <ac:spMkLst>
            <pc:docMk/>
            <pc:sldMk cId="4088618432" sldId="396"/>
            <ac:spMk id="6" creationId="{94CDB2C8-9321-68C5-2C0A-8EC29894AD56}"/>
          </ac:spMkLst>
        </pc:spChg>
      </pc:sldChg>
      <pc:sldMasterChg chg="delSldLayout">
        <pc:chgData name="Uhr, Vinzenz Nathan (STUDENTS)" userId="f4f67b1a-e021-4569-b4a5-fe6b7216375a" providerId="ADAL" clId="{1B412370-03EF-43FC-8E5A-92C57D904F98}" dt="2023-12-17T14:40:38.276" v="3547" actId="47"/>
        <pc:sldMasterMkLst>
          <pc:docMk/>
          <pc:sldMasterMk cId="1650500097" sldId="2147483682"/>
        </pc:sldMasterMkLst>
        <pc:sldLayoutChg chg="del">
          <pc:chgData name="Uhr, Vinzenz Nathan (STUDENTS)" userId="f4f67b1a-e021-4569-b4a5-fe6b7216375a" providerId="ADAL" clId="{1B412370-03EF-43FC-8E5A-92C57D904F98}" dt="2023-12-17T11:52:58.083" v="9" actId="47"/>
          <pc:sldLayoutMkLst>
            <pc:docMk/>
            <pc:sldMasterMk cId="1650500097" sldId="2147483682"/>
            <pc:sldLayoutMk cId="3654419488" sldId="2147483785"/>
          </pc:sldLayoutMkLst>
        </pc:sldLayoutChg>
        <pc:sldLayoutChg chg="del">
          <pc:chgData name="Uhr, Vinzenz Nathan (STUDENTS)" userId="f4f67b1a-e021-4569-b4a5-fe6b7216375a" providerId="ADAL" clId="{1B412370-03EF-43FC-8E5A-92C57D904F98}" dt="2023-12-17T14:40:38.276" v="3547" actId="47"/>
          <pc:sldLayoutMkLst>
            <pc:docMk/>
            <pc:sldMasterMk cId="1650500097" sldId="2147483682"/>
            <pc:sldLayoutMk cId="1554876728" sldId="2147483788"/>
          </pc:sldLayoutMkLst>
        </pc:sldLayoutChg>
      </pc:sldMasterChg>
      <pc:sldMasterChg chg="delSldLayout">
        <pc:chgData name="Uhr, Vinzenz Nathan (STUDENTS)" userId="f4f67b1a-e021-4569-b4a5-fe6b7216375a" providerId="ADAL" clId="{1B412370-03EF-43FC-8E5A-92C57D904F98}" dt="2023-12-17T14:38:59.060" v="3505" actId="47"/>
        <pc:sldMasterMkLst>
          <pc:docMk/>
          <pc:sldMasterMk cId="2752052908" sldId="2147483692"/>
        </pc:sldMasterMkLst>
        <pc:sldLayoutChg chg="del">
          <pc:chgData name="Uhr, Vinzenz Nathan (STUDENTS)" userId="f4f67b1a-e021-4569-b4a5-fe6b7216375a" providerId="ADAL" clId="{1B412370-03EF-43FC-8E5A-92C57D904F98}" dt="2023-12-17T14:38:59.060" v="3505" actId="47"/>
          <pc:sldLayoutMkLst>
            <pc:docMk/>
            <pc:sldMasterMk cId="2752052908" sldId="2147483692"/>
            <pc:sldLayoutMk cId="432469509" sldId="2147483787"/>
          </pc:sldLayoutMkLst>
        </pc:sldLayoutChg>
      </pc:sldMasterChg>
    </pc:docChg>
  </pc:docChgLst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21.01.2024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Prepocessing</a:t>
            </a:r>
            <a:r>
              <a:rPr lang="de-CH" dirty="0"/>
              <a:t>: </a:t>
            </a:r>
            <a:r>
              <a:rPr lang="de-CH" dirty="0" err="1"/>
              <a:t>remove</a:t>
            </a:r>
            <a:r>
              <a:rPr lang="de-CH" dirty="0"/>
              <a:t> </a:t>
            </a:r>
            <a:r>
              <a:rPr lang="de-CH" dirty="0" err="1"/>
              <a:t>punctuation</a:t>
            </a:r>
            <a:r>
              <a:rPr lang="de-CH" dirty="0"/>
              <a:t>, to </a:t>
            </a:r>
            <a:r>
              <a:rPr lang="de-CH" dirty="0" err="1"/>
              <a:t>lowercase</a:t>
            </a:r>
            <a:r>
              <a:rPr lang="de-CH" dirty="0"/>
              <a:t> (-&gt;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BERT </a:t>
            </a:r>
            <a:r>
              <a:rPr lang="de-CH" dirty="0" err="1"/>
              <a:t>tokenization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), </a:t>
            </a:r>
            <a:r>
              <a:rPr lang="de-CH" dirty="0" err="1"/>
              <a:t>remove</a:t>
            </a:r>
            <a:r>
              <a:rPr lang="de-CH" dirty="0"/>
              <a:t> </a:t>
            </a:r>
            <a:r>
              <a:rPr lang="de-CH" dirty="0" err="1"/>
              <a:t>stopwords</a:t>
            </a:r>
            <a:r>
              <a:rPr lang="de-CH" dirty="0"/>
              <a:t>, </a:t>
            </a:r>
            <a:r>
              <a:rPr lang="de-CH" dirty="0" err="1"/>
              <a:t>lemmatization</a:t>
            </a:r>
            <a:r>
              <a:rPr lang="de-CH" dirty="0"/>
              <a:t> -&gt; also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BERT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out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641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Disclaimer: </a:t>
            </a:r>
            <a:r>
              <a:rPr lang="de-CH" dirty="0" err="1"/>
              <a:t>Misleading</a:t>
            </a:r>
            <a:r>
              <a:rPr lang="de-CH" dirty="0"/>
              <a:t> </a:t>
            </a:r>
            <a:r>
              <a:rPr lang="de-CH" dirty="0" err="1"/>
              <a:t>scores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no </a:t>
            </a:r>
            <a:r>
              <a:rPr lang="de-CH" dirty="0" err="1"/>
              <a:t>stratification</a:t>
            </a:r>
            <a:r>
              <a:rPr lang="de-CH" dirty="0"/>
              <a:t> in </a:t>
            </a:r>
            <a:r>
              <a:rPr lang="de-CH" dirty="0" err="1"/>
              <a:t>trainings</a:t>
            </a:r>
            <a:r>
              <a:rPr lang="de-CH" dirty="0"/>
              <a:t> and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and no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sampling</a:t>
            </a:r>
            <a:r>
              <a:rPr lang="de-CH" dirty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88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Disclaimer: Dataset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compared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the </a:t>
            </a:r>
            <a:r>
              <a:rPr lang="de-CH" dirty="0" err="1"/>
              <a:t>scores</a:t>
            </a:r>
            <a:r>
              <a:rPr lang="de-CH" dirty="0"/>
              <a:t> in the </a:t>
            </a:r>
            <a:r>
              <a:rPr lang="de-CH" dirty="0" err="1"/>
              <a:t>slides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endParaRPr lang="en-GB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80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371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Influence if we split training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may always be something in the introduction that clearly indicates an OP report. If we cut this, it will no longer apply.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Only allowing texts with fewer than 512 tokens restricts the scope of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Alternatives: Use another NLP model which writes us a shorter summary. This can then have completely different side effects because it is no longer real data but synthetic data.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5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Untertitel</a:t>
            </a:r>
            <a:endParaRPr lang="en-GB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</a:t>
            </a:r>
            <a:r>
              <a:rPr lang="de-CH" dirty="0"/>
              <a:t>Inhalt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dirty="0"/>
              <a:t>Quelle</a:t>
            </a:r>
            <a:endParaRPr lang="en-GB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6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7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Marta Colmenar Herrera, Mena Lerf,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19.12.2023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Group C, NLP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 dirty="0">
                <a:solidFill>
                  <a:srgbClr val="E6002E"/>
                </a:solidFill>
              </a:rPr>
              <a:t>Final Project Presentation</a:t>
            </a:r>
            <a:endParaRPr lang="de-CH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Scores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Accuracy: 0.28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F1: 0.22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Accuracy: 0.21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F1: 0.28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Accuracy: 0.26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F1: 0.20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Machine</a:t>
            </a:r>
            <a:r>
              <a:rPr lang="de-CH" dirty="0"/>
              <a:t> Learning </a:t>
            </a:r>
            <a:r>
              <a:rPr lang="de-CH" dirty="0" err="1"/>
              <a:t>baselines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13D043F-F9DD-A824-3CC1-A8E537FD17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5FE6ABD-0E79-070D-06BA-31708A5698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4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‘\n’, ‘t’ and ‘\r’ with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WordNet </a:t>
            </a:r>
            <a:r>
              <a:rPr lang="en-US" dirty="0" err="1"/>
              <a:t>Lemmatizer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punctuation tokens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Custom </a:t>
            </a:r>
            <a:r>
              <a:rPr lang="de-CH" dirty="0" err="1"/>
              <a:t>preprocessing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23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scores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with preprocessing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preprocessing but no lemmatization </a:t>
            </a:r>
            <a:br>
              <a:rPr lang="en-GB" dirty="0"/>
            </a:br>
            <a:r>
              <a:rPr lang="en-GB" dirty="0">
                <a:solidFill>
                  <a:srgbClr val="FFC000"/>
                </a:solidFill>
              </a:rPr>
              <a:t>without preprocessing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EB866B-6D46-2FEE-2ABF-86E5621D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854484"/>
            <a:ext cx="2650157" cy="23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41F17C-7B65-CCE4-F2A6-56F2DC549A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38494-23DE-E24E-4820-B2CC281CEC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D3CE5-AF25-B789-B484-FC394F3270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increases</a:t>
            </a:r>
            <a:r>
              <a:rPr lang="de-CH" dirty="0"/>
              <a:t> the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scores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imagine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the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learn</a:t>
            </a:r>
            <a:r>
              <a:rPr lang="de-CH" dirty="0"/>
              <a:t> and </a:t>
            </a:r>
            <a:r>
              <a:rPr lang="de-CH" dirty="0" err="1"/>
              <a:t>that</a:t>
            </a:r>
            <a:r>
              <a:rPr lang="de-CH" dirty="0"/>
              <a:t> the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favours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assume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bigger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2E7ADE-9CEC-BA94-E62A-62D56019D9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A791246-93A8-C6F0-32FD-787C41C610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CFA3AD-DFBE-2AFF-7B22-8D6FFA6CB5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2B5AB08-A1FA-78E3-3960-A9949729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44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Further tuning 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6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5e-4: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5e-5: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Best F1 5e-6: 0.38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5e-7: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Insert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Different </a:t>
            </a:r>
            <a:r>
              <a:rPr lang="de-CH" dirty="0" err="1"/>
              <a:t>learning</a:t>
            </a:r>
            <a:r>
              <a:rPr lang="de-CH" dirty="0"/>
              <a:t> rate</a:t>
            </a:r>
            <a:endParaRPr lang="en-GB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C1AC722-2F37-81F9-F766-EBC7EB33788B}"/>
              </a:ext>
            </a:extLst>
          </p:cNvPr>
          <p:cNvSpPr txBox="1">
            <a:spLocks/>
          </p:cNvSpPr>
          <p:nvPr/>
        </p:nvSpPr>
        <p:spPr>
          <a:xfrm>
            <a:off x="4878000" y="2026590"/>
            <a:ext cx="3942472" cy="23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Lr 5e-4</a:t>
            </a:r>
          </a:p>
          <a:p>
            <a:r>
              <a:rPr lang="en-GB" dirty="0">
                <a:solidFill>
                  <a:srgbClr val="FFC000"/>
                </a:solidFill>
              </a:rPr>
              <a:t>Lr 5e-5</a:t>
            </a:r>
          </a:p>
          <a:p>
            <a:r>
              <a:rPr lang="en-GB" dirty="0">
                <a:solidFill>
                  <a:srgbClr val="FF3399"/>
                </a:solidFill>
              </a:rPr>
              <a:t>Lr 5e-6</a:t>
            </a:r>
          </a:p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Lr 5e-7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43C456C-BE83-38EC-C63D-E191A20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563638"/>
            <a:ext cx="3438416" cy="2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with 40 classes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23 classes 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samples &gt; 30)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rgbClr val="81C6E7"/>
                </a:solidFill>
              </a:rPr>
              <a:t>with 4 classes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Best F1 40 </a:t>
            </a:r>
            <a:r>
              <a:rPr lang="de-CH" dirty="0" err="1">
                <a:solidFill>
                  <a:srgbClr val="FF0000"/>
                </a:solidFill>
              </a:rPr>
              <a:t>classes</a:t>
            </a:r>
            <a:r>
              <a:rPr lang="de-CH" dirty="0">
                <a:solidFill>
                  <a:srgbClr val="FF0000"/>
                </a:solidFill>
              </a:rPr>
              <a:t>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23 </a:t>
            </a:r>
            <a:r>
              <a:rPr lang="de-CH" dirty="0" err="1"/>
              <a:t>classes</a:t>
            </a:r>
            <a:r>
              <a:rPr lang="de-CH" dirty="0"/>
              <a:t>: 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4 </a:t>
            </a:r>
            <a:r>
              <a:rPr lang="de-CH" dirty="0" err="1"/>
              <a:t>classes</a:t>
            </a:r>
            <a:r>
              <a:rPr lang="de-CH" dirty="0"/>
              <a:t>: 0.69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en-GB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A630AFF-7CF1-C8CF-BAE0-ADE035A5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901441"/>
            <a:ext cx="2987184" cy="21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Final results 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7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40 </a:t>
            </a:r>
            <a:r>
              <a:rPr lang="de-CH" dirty="0" err="1"/>
              <a:t>classes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Early </a:t>
            </a:r>
            <a:r>
              <a:rPr lang="de-CH" dirty="0" err="1"/>
              <a:t>stopping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F1 score: 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Precision: 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Recall: 0.59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E87ED6-25B2-37CB-FAC0-E4A9C12A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38" y="2160000"/>
            <a:ext cx="3205808" cy="22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1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EC28EA-A2E7-A8AD-585C-E5F125A904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62F4A3-05C2-2FF4-B699-F9C959A7C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7ED40A-EB65-AAFF-CDA7-670BBC9BE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80047C-FBC7-93DC-B03F-56D491F758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4C12F2-312C-E285-6FB2-779C21325C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80F98F-B245-3FF5-69BD-C5D7D2D1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 err="1"/>
              <a:t>Confusion</a:t>
            </a:r>
            <a:br>
              <a:rPr lang="de-CH" dirty="0"/>
            </a:br>
            <a:r>
              <a:rPr lang="de-CH" dirty="0" err="1"/>
              <a:t>matrix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9CB69D-D768-53EB-44C7-6EEA5C52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0"/>
            <a:ext cx="4629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1231106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GPT like model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6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EBF30-556E-0EA8-ECB7-CA181CB91F8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64E05-A397-291C-E439-DF0A95C18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Name: </a:t>
            </a:r>
            <a:r>
              <a:rPr lang="de-CH" dirty="0" err="1"/>
              <a:t>Perplexity</a:t>
            </a:r>
            <a:r>
              <a:rPr lang="de-CH" dirty="0"/>
              <a:t> Mistral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Size: 7B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Prize: $0.07/1M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tokens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B500B6-9520-5C20-0FBF-D25C781530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421903-E634-4EE6-30BC-24F043CE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D8AE77-79BD-F5A7-079F-643EC131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Used</a:t>
            </a:r>
            <a:r>
              <a:rPr lang="de-CH" dirty="0"/>
              <a:t> GPT </a:t>
            </a:r>
            <a:r>
              <a:rPr lang="de-CH" dirty="0" err="1"/>
              <a:t>model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0876AB-65BE-D037-4B28-C385F1C4924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45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3DB87-9ABE-6214-016F-D0F0B802A7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A9718-E7C7-20FD-0DD6-9ABF03A967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3998"/>
            <a:ext cx="8065200" cy="2610000"/>
          </a:xfrm>
        </p:spPr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 </a:t>
            </a:r>
            <a:r>
              <a:rPr lang="de-CH" dirty="0" err="1"/>
              <a:t>doctor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and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clinical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.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have the </a:t>
            </a:r>
            <a:r>
              <a:rPr lang="de-CH" dirty="0" err="1"/>
              <a:t>following</a:t>
            </a:r>
            <a:r>
              <a:rPr lang="de-CH" dirty="0"/>
              <a:t> </a:t>
            </a:r>
            <a:r>
              <a:rPr lang="de-CH" dirty="0" err="1"/>
              <a:t>format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the </a:t>
            </a:r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inside</a:t>
            </a:r>
            <a:r>
              <a:rPr lang="de-CH" dirty="0"/>
              <a:t> the </a:t>
            </a:r>
            <a:r>
              <a:rPr lang="de-CH" dirty="0" err="1"/>
              <a:t>brackets</a:t>
            </a:r>
            <a:r>
              <a:rPr lang="de-CH" dirty="0"/>
              <a:t>: "The </a:t>
            </a:r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[]"</a:t>
            </a:r>
          </a:p>
          <a:p>
            <a:endParaRPr lang="de-CH" dirty="0"/>
          </a:p>
          <a:p>
            <a:r>
              <a:rPr lang="de-CH" dirty="0" err="1"/>
              <a:t>Following</a:t>
            </a:r>
            <a:r>
              <a:rPr lang="de-CH" dirty="0"/>
              <a:t> 40 </a:t>
            </a:r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delimited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','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allowed</a:t>
            </a:r>
            <a:r>
              <a:rPr lang="de-CH" dirty="0"/>
              <a:t>: </a:t>
            </a:r>
            <a:r>
              <a:rPr lang="de-CH" dirty="0" err="1"/>
              <a:t>Gastroenterology</a:t>
            </a:r>
            <a:r>
              <a:rPr lang="de-CH" dirty="0"/>
              <a:t>, </a:t>
            </a:r>
            <a:r>
              <a:rPr lang="de-CH" dirty="0" err="1"/>
              <a:t>Surgery</a:t>
            </a:r>
            <a:r>
              <a:rPr lang="de-CH" dirty="0"/>
              <a:t>, […], </a:t>
            </a:r>
            <a:r>
              <a:rPr lang="de-CH" dirty="0" err="1"/>
              <a:t>Bariatrics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Classify</a:t>
            </a:r>
            <a:r>
              <a:rPr lang="de-CH" dirty="0"/>
              <a:t> the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err="1"/>
              <a:t>below</a:t>
            </a:r>
            <a:r>
              <a:rPr lang="de-CH" dirty="0"/>
              <a:t> </a:t>
            </a:r>
            <a:r>
              <a:rPr lang="de-CH" dirty="0" err="1"/>
              <a:t>delimited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triple</a:t>
            </a:r>
            <a:r>
              <a:rPr lang="de-CH" dirty="0"/>
              <a:t> </a:t>
            </a:r>
            <a:r>
              <a:rPr lang="de-CH" dirty="0" err="1"/>
              <a:t>backticks</a:t>
            </a:r>
            <a:r>
              <a:rPr lang="de-CH" dirty="0"/>
              <a:t>. </a:t>
            </a:r>
          </a:p>
          <a:p>
            <a:r>
              <a:rPr lang="de-CH" dirty="0"/>
              <a:t>Report: ``` [Report] ```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0959D7-9ED7-94B2-C86E-CCA8882AB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604AC0-EF63-64A0-E287-DFE7036E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Used</a:t>
            </a:r>
            <a:r>
              <a:rPr lang="de-CH" dirty="0"/>
              <a:t> prompt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3CC48-FF36-6E6A-CC8C-ADD07BE824B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2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BD84E72-3E4D-A260-3650-68BBE82C95D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3D72F-EDB3-5860-67F4-DA48D4AF7A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7020000" cy="2610000"/>
          </a:xfrm>
        </p:spPr>
        <p:txBody>
          <a:bodyPr/>
          <a:lstStyle/>
          <a:p>
            <a:r>
              <a:rPr lang="en-GB" dirty="0"/>
              <a:t>Using regex, we extracted the class that the model responded to. If we couldn't find a class, we took the class 40 "unknown”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600BF0-D7AF-B1D1-93F3-8D7FBDAB6B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DA37DCD-B39B-E82E-5C45-A5280858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Extracting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D54CF-7D46-D01D-4F32-3B988A1598D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22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BB4B601-5169-6154-B6BA-40855A6C2C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F572-7313-E865-1BB0-855BDD328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:</a:t>
            </a:r>
          </a:p>
          <a:p>
            <a:pPr marL="1028683" lvl="1" indent="-342900"/>
            <a:r>
              <a:rPr lang="de-CH" sz="2000" dirty="0" err="1"/>
              <a:t>Acc</a:t>
            </a:r>
            <a:r>
              <a:rPr lang="de-CH" sz="2000" dirty="0"/>
              <a:t>: 0.20</a:t>
            </a:r>
          </a:p>
          <a:p>
            <a:pPr marL="1028683" lvl="1" indent="-342900"/>
            <a:r>
              <a:rPr lang="de-CH" sz="2000" dirty="0"/>
              <a:t>F1: 0.23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:</a:t>
            </a:r>
          </a:p>
          <a:p>
            <a:pPr marL="1028683" lvl="1" indent="-342900"/>
            <a:r>
              <a:rPr lang="de-CH" sz="2000" dirty="0" err="1"/>
              <a:t>Acc</a:t>
            </a:r>
            <a:r>
              <a:rPr lang="de-CH" sz="2000" dirty="0"/>
              <a:t>: 0.24</a:t>
            </a:r>
          </a:p>
          <a:p>
            <a:pPr marL="1028683" lvl="1" indent="-342900"/>
            <a:r>
              <a:rPr lang="de-CH" sz="2000"/>
              <a:t>F1: 0.23</a:t>
            </a:r>
            <a:endParaRPr lang="de-CH" sz="2000" dirty="0"/>
          </a:p>
          <a:p>
            <a:pPr marL="1028683" lvl="1" indent="-342900"/>
            <a:endParaRPr lang="de-CH" dirty="0"/>
          </a:p>
          <a:p>
            <a:pPr marL="1028683" lvl="1" indent="-342900"/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B3D820-120D-003F-1D15-1D956D2045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DC7298-17A4-73DB-5429-2819B01251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77D9FA-048C-C437-E3FB-F059FD55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GPT </a:t>
            </a:r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0D8147-811B-5AA0-477A-4E264657A0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Discussion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Discussion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0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2430000"/>
            <a:ext cx="7020000" cy="234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 to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a real </a:t>
            </a:r>
            <a:r>
              <a:rPr lang="de-CH" dirty="0" err="1"/>
              <a:t>application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on </a:t>
            </a:r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six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make</a:t>
            </a:r>
            <a:r>
              <a:rPr lang="de-CH" dirty="0"/>
              <a:t> sense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per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application</a:t>
            </a:r>
            <a:r>
              <a:rPr lang="de-CH" dirty="0"/>
              <a:t>) </a:t>
            </a:r>
            <a:r>
              <a:rPr lang="de-CH" dirty="0" err="1"/>
              <a:t>merge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Data: </a:t>
            </a:r>
            <a:r>
              <a:rPr lang="de-CH" dirty="0" err="1"/>
              <a:t>hard</a:t>
            </a:r>
            <a:r>
              <a:rPr lang="de-CH" dirty="0"/>
              <a:t> to get in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domain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Baseline: use naive </a:t>
            </a:r>
            <a:r>
              <a:rPr lang="de-CH" dirty="0" err="1"/>
              <a:t>bayes</a:t>
            </a:r>
            <a:r>
              <a:rPr lang="de-CH" dirty="0"/>
              <a:t> to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(boost?) </a:t>
            </a:r>
            <a:r>
              <a:rPr lang="de-CH" dirty="0" err="1"/>
              <a:t>of</a:t>
            </a:r>
            <a:r>
              <a:rPr lang="de-CH" dirty="0"/>
              <a:t> BERT </a:t>
            </a:r>
            <a:r>
              <a:rPr lang="de-CH" dirty="0">
                <a:solidFill>
                  <a:srgbClr val="FF0000"/>
                </a:solidFill>
              </a:rPr>
              <a:t>-&gt; </a:t>
            </a:r>
            <a:r>
              <a:rPr lang="de-CH" dirty="0" err="1">
                <a:solidFill>
                  <a:srgbClr val="FF0000"/>
                </a:solidFill>
              </a:rPr>
              <a:t>We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did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that</a:t>
            </a:r>
            <a:r>
              <a:rPr lang="de-CH" dirty="0">
                <a:solidFill>
                  <a:srgbClr val="FF0000"/>
                </a:solidFill>
              </a:rPr>
              <a:t> and </a:t>
            </a:r>
            <a:r>
              <a:rPr lang="de-CH" dirty="0" err="1">
                <a:solidFill>
                  <a:srgbClr val="FF0000"/>
                </a:solidFill>
              </a:rPr>
              <a:t>included</a:t>
            </a:r>
            <a:r>
              <a:rPr lang="de-CH" dirty="0">
                <a:solidFill>
                  <a:srgbClr val="FF0000"/>
                </a:solidFill>
              </a:rPr>
              <a:t> the </a:t>
            </a:r>
            <a:r>
              <a:rPr lang="de-CH" dirty="0" err="1">
                <a:solidFill>
                  <a:srgbClr val="FF0000"/>
                </a:solidFill>
              </a:rPr>
              <a:t>results</a:t>
            </a:r>
            <a:r>
              <a:rPr lang="de-CH" dirty="0">
                <a:solidFill>
                  <a:srgbClr val="FF0000"/>
                </a:solidFill>
              </a:rPr>
              <a:t> in </a:t>
            </a:r>
            <a:r>
              <a:rPr lang="de-CH" dirty="0" err="1">
                <a:solidFill>
                  <a:srgbClr val="FF0000"/>
                </a:solidFill>
              </a:rPr>
              <a:t>this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presentation</a:t>
            </a:r>
            <a:endParaRPr lang="de-CH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Discussing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5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2430000"/>
            <a:ext cx="7020000" cy="234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Trying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Comparing</a:t>
            </a:r>
            <a:r>
              <a:rPr lang="de-CH" dirty="0"/>
              <a:t> to non-BERT </a:t>
            </a:r>
            <a:r>
              <a:rPr lang="de-CH" dirty="0" err="1"/>
              <a:t>baseline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</a:t>
            </a:r>
            <a:r>
              <a:rPr lang="de-CH" dirty="0" err="1"/>
              <a:t>possibilities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4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DCCAB-D53F-11B1-467E-21FA693D368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2F5C8-FC30-3760-B678-B096F7DD6C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0D528-4AAF-7815-962E-52C8B80321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Oscillating training loss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Lr: 5e-7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Batch size: 32</a:t>
            </a:r>
          </a:p>
          <a:p>
            <a:pPr marL="971533" lvl="1" indent="-285750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We could solve that with a better text splitting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splitting text because of restriction in token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Top-k scores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7ECD8-5D6A-AFA8-0BA8-B528F1D1C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5FE72-2E3C-4683-BF7E-AF27A2C65C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Oscillating training loss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35C442F-5C5C-D24B-1AAD-CE07FEEEA9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BEDC3D-6F6C-5D18-3F70-89CAFDE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</a:t>
            </a:r>
            <a:r>
              <a:rPr lang="de-CH" dirty="0" err="1"/>
              <a:t>questions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4F7A03-E7D6-4149-B5C0-21F5A8CA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00" y="2393158"/>
            <a:ext cx="3733064" cy="2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67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176E9BD-4B89-654D-49F4-AB6F89339B3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BF829-17D4-E2A8-EC1B-7E7D01BFD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B3BB3A-0951-00B8-A44D-004B02C23C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3D18EE-EF6B-2B13-EA2D-1F2AF1D9C1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4532F8-4F96-C7D8-03F6-7BF98C9D6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F04903-2743-7B57-4446-BC1D8CD575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4F6EDEA-AA49-099B-7D96-F7FD8A5C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/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3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Pipeline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preprocessing as in task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 defined by </a:t>
            </a:r>
            <a:r>
              <a:rPr lang="en-US" dirty="0" err="1"/>
              <a:t>clincalBERT</a:t>
            </a:r>
            <a:r>
              <a:rPr lang="en-US" dirty="0"/>
              <a:t> model (</a:t>
            </a:r>
            <a:r>
              <a:rPr lang="en-US" dirty="0" err="1"/>
              <a:t>WordPiece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text because of 512 token limitation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trainings and test set with 20% </a:t>
            </a:r>
            <a:r>
              <a:rPr lang="en-US" dirty="0" err="1"/>
              <a:t>testsize</a:t>
            </a:r>
            <a:r>
              <a:rPr lang="en-US" dirty="0"/>
              <a:t> and label stratification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Tools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Jupyter</a:t>
            </a:r>
            <a:r>
              <a:rPr lang="de-CH" dirty="0"/>
              <a:t> Notebook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demonstration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on </a:t>
            </a:r>
            <a:r>
              <a:rPr lang="de-CH" dirty="0" err="1"/>
              <a:t>Ubelix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Pytorch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NLTK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Tensorboard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AFF837-6744-2CA7-0613-6525989D203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43714-FFE9-3AB9-3D14-7932E600A3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Metrics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BDC01-B352-0163-C719-5E5E3160B7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1/8 </a:t>
            </a:r>
            <a:r>
              <a:rPr lang="de-CH" dirty="0" err="1"/>
              <a:t>epoch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Evaluationmetrics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epoch</a:t>
            </a:r>
            <a:endParaRPr lang="de-CH" dirty="0"/>
          </a:p>
          <a:p>
            <a:pPr marL="971533" lvl="1" indent="-285750"/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  <a:p>
            <a:pPr marL="285750" indent="-285750"/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8778B1-E88D-726B-0001-998AAC129A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 err="1"/>
              <a:t>Tensorboard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CD0FA7-9CB3-95AB-BFC7-E239CB647A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Bild einfügen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EA11BE-493F-FC0B-0A16-7C3F76B20F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205C7-6EB0-7324-9AA6-665ADAFB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 and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metrics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CB82B2-B65E-2207-091C-B999C336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49" y="2430000"/>
            <a:ext cx="3074928" cy="24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Baseline </a:t>
            </a:r>
            <a:r>
              <a:rPr lang="de-CH" dirty="0" err="1">
                <a:solidFill>
                  <a:srgbClr val="FF0000"/>
                </a:solidFill>
              </a:rPr>
              <a:t>results</a:t>
            </a:r>
            <a:endParaRPr lang="de-CH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 like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Baseline results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1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C1C7FE-214A-A461-5A2A-F1F7941B634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66AA5-A66E-4BAC-88FE-ED3E9CF8E5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EA0FA-D38B-CEFB-F9E4-34EEC0690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9917" y="3297516"/>
            <a:ext cx="2848165" cy="4263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Learns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1116E9-1719-DB63-4FCA-04CDA59F90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FD74B0-58BC-1295-6640-5CFE97C3E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2FAFBB1-5071-53D3-80BF-2EC49E4A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baseline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98FF7B0-3EBA-E2C9-4CC8-21561B17D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7" y="1180769"/>
            <a:ext cx="2848165" cy="2024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88E9C2D-4FB6-D716-CAD2-E8725314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740" y="1180769"/>
            <a:ext cx="2923083" cy="2024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115FC2F-6682-1C97-AC81-39F31AE0F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70000"/>
            <a:ext cx="2848165" cy="2033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742AF07-CDDF-E28B-671B-12A6DB28ED4A}"/>
              </a:ext>
            </a:extLst>
          </p:cNvPr>
          <p:cNvSpPr txBox="1">
            <a:spLocks/>
          </p:cNvSpPr>
          <p:nvPr/>
        </p:nvSpPr>
        <p:spPr>
          <a:xfrm>
            <a:off x="3182740" y="3297516"/>
            <a:ext cx="2923083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0.37 </a:t>
            </a:r>
            <a:endParaRPr lang="en-GB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4B1CA84-ED04-34FC-7334-F978369ED695}"/>
              </a:ext>
            </a:extLst>
          </p:cNvPr>
          <p:cNvSpPr txBox="1">
            <a:spLocks/>
          </p:cNvSpPr>
          <p:nvPr/>
        </p:nvSpPr>
        <p:spPr>
          <a:xfrm>
            <a:off x="6175281" y="3297516"/>
            <a:ext cx="2923083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Low F1 score </a:t>
            </a:r>
            <a:r>
              <a:rPr lang="de-CH" dirty="0" err="1"/>
              <a:t>with</a:t>
            </a:r>
            <a:r>
              <a:rPr lang="de-CH" dirty="0"/>
              <a:t> 0.06</a:t>
            </a:r>
            <a:endParaRPr lang="en-GB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DA23FA7C-7794-A9C2-3687-D5B06EA0B597}"/>
              </a:ext>
            </a:extLst>
          </p:cNvPr>
          <p:cNvSpPr txBox="1">
            <a:spLocks/>
          </p:cNvSpPr>
          <p:nvPr/>
        </p:nvSpPr>
        <p:spPr>
          <a:xfrm>
            <a:off x="159917" y="4249919"/>
            <a:ext cx="8300515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2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4AA5D-AF07-3CCC-1100-F64FEA1D2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</a:t>
            </a:r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0FE54-49B0-ADC7-DB62-13FF5FC8A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weight </a:t>
            </a:r>
            <a:br>
              <a:rPr lang="en-GB" dirty="0"/>
            </a:br>
            <a:r>
              <a:rPr lang="en-GB" dirty="0"/>
              <a:t>given to class </a:t>
            </a:r>
            <a:br>
              <a:rPr lang="en-GB" dirty="0"/>
            </a:br>
            <a:r>
              <a:rPr lang="en-GB" dirty="0"/>
              <a:t>surgery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A42272-4AF6-863E-D56E-7DD77ABA5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2B0A0E-35FB-CDB9-3772-18A348605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6000304-9067-CA07-E967-3F5CDF13CD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9ABCD4A-4209-A284-54AA-4462F776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 err="1"/>
              <a:t>Confusion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matrix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8FE0C6-0BA6-3FD6-161D-EE514D7A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0"/>
            <a:ext cx="50954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2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5877493-3C7F-59E0-6016-5E43DC4FD6E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EF3D7-B7AE-FAFB-C792-01ACBA9DD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3F5520-7A02-C9D2-B703-F6A1BCB7A3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37EEA-E90A-72E6-71E5-96150DAD40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0F15422-6B2D-B352-C28F-62CABB0F83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ABF640-00A5-6C56-2BDD-70160F0024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0191781-6B39-DBBD-96A5-DE25D4E2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 dirty="0" err="1"/>
              <a:t>imbalance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774E92F-9A7D-7355-058D-F2A54D4AE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"/>
          <a:stretch/>
        </p:blipFill>
        <p:spPr>
          <a:xfrm>
            <a:off x="1916575" y="1170000"/>
            <a:ext cx="4266850" cy="37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8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897</Words>
  <Application>Microsoft Office PowerPoint</Application>
  <PresentationFormat>Bildschirmpräsentation (16:9)</PresentationFormat>
  <Paragraphs>269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1_4</vt:lpstr>
      <vt:lpstr>Final Project Presentation</vt:lpstr>
      <vt:lpstr>Agenda</vt:lpstr>
      <vt:lpstr>Environment</vt:lpstr>
      <vt:lpstr>Setup</vt:lpstr>
      <vt:lpstr>Training and evaluation metrics</vt:lpstr>
      <vt:lpstr>Baseline results </vt:lpstr>
      <vt:lpstr>BERT baseline</vt:lpstr>
      <vt:lpstr>Confusion  matrix</vt:lpstr>
      <vt:lpstr>Class imbalance</vt:lpstr>
      <vt:lpstr>Machine Learning baselines</vt:lpstr>
      <vt:lpstr>Preprocessing</vt:lpstr>
      <vt:lpstr>Custom preprocessing</vt:lpstr>
      <vt:lpstr>Evaluation</vt:lpstr>
      <vt:lpstr>Conclusion</vt:lpstr>
      <vt:lpstr>Further tuning BERT</vt:lpstr>
      <vt:lpstr>Different learning rate</vt:lpstr>
      <vt:lpstr>Reduce number of classes</vt:lpstr>
      <vt:lpstr>Final results BERT</vt:lpstr>
      <vt:lpstr>Evaluation metrics</vt:lpstr>
      <vt:lpstr>Confusion matrix</vt:lpstr>
      <vt:lpstr>GPT like model  </vt:lpstr>
      <vt:lpstr>Used GPT model</vt:lpstr>
      <vt:lpstr>Used prompt</vt:lpstr>
      <vt:lpstr>Extracting class</vt:lpstr>
      <vt:lpstr>GPT Results</vt:lpstr>
      <vt:lpstr>Discussion </vt:lpstr>
      <vt:lpstr>Discussing results</vt:lpstr>
      <vt:lpstr>Further possibilities</vt:lpstr>
      <vt:lpstr>Open questions</vt:lpstr>
      <vt:lpstr>Discussion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Uhr, Vinzenz Nathan (STUDENTS)</cp:lastModifiedBy>
  <cp:revision>9</cp:revision>
  <cp:lastPrinted>2018-05-01T08:16:01Z</cp:lastPrinted>
  <dcterms:created xsi:type="dcterms:W3CDTF">2022-12-23T13:15:47Z</dcterms:created>
  <dcterms:modified xsi:type="dcterms:W3CDTF">2024-01-21T16:48:52Z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