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ags/tag26.xml" ContentType="application/vnd.openxmlformats-officedocument.presentationml.tags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  <p:sldMasterId id="2147483748" r:id="rId2"/>
    <p:sldMasterId id="2147483755" r:id="rId3"/>
    <p:sldMasterId id="2147483682" r:id="rId4"/>
    <p:sldMasterId id="2147483769" r:id="rId5"/>
    <p:sldMasterId id="2147483692" r:id="rId6"/>
    <p:sldMasterId id="2147483777" r:id="rId7"/>
  </p:sldMasterIdLst>
  <p:notesMasterIdLst>
    <p:notesMasterId r:id="rId34"/>
  </p:notesMasterIdLst>
  <p:handoutMasterIdLst>
    <p:handoutMasterId r:id="rId35"/>
  </p:handoutMasterIdLst>
  <p:sldIdLst>
    <p:sldId id="257" r:id="rId8"/>
    <p:sldId id="397" r:id="rId9"/>
    <p:sldId id="400" r:id="rId10"/>
    <p:sldId id="409" r:id="rId11"/>
    <p:sldId id="405" r:id="rId12"/>
    <p:sldId id="406" r:id="rId13"/>
    <p:sldId id="407" r:id="rId14"/>
    <p:sldId id="401" r:id="rId15"/>
    <p:sldId id="402" r:id="rId16"/>
    <p:sldId id="403" r:id="rId17"/>
    <p:sldId id="404" r:id="rId18"/>
    <p:sldId id="415" r:id="rId19"/>
    <p:sldId id="411" r:id="rId20"/>
    <p:sldId id="416" r:id="rId21"/>
    <p:sldId id="417" r:id="rId22"/>
    <p:sldId id="418" r:id="rId23"/>
    <p:sldId id="422" r:id="rId24"/>
    <p:sldId id="419" r:id="rId25"/>
    <p:sldId id="421" r:id="rId26"/>
    <p:sldId id="423" r:id="rId27"/>
    <p:sldId id="424" r:id="rId28"/>
    <p:sldId id="410" r:id="rId29"/>
    <p:sldId id="408" r:id="rId30"/>
    <p:sldId id="412" r:id="rId31"/>
    <p:sldId id="413" r:id="rId32"/>
    <p:sldId id="414" r:id="rId3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99"/>
    <a:srgbClr val="81C6E7"/>
    <a:srgbClr val="E6002E"/>
    <a:srgbClr val="E6002F"/>
    <a:srgbClr val="000000"/>
    <a:srgbClr val="EE1F3C"/>
    <a:srgbClr val="7F7F7F"/>
    <a:srgbClr val="DB3943"/>
    <a:srgbClr val="EF1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19D6C-67EF-40E2-9620-BD7C1E5A72FB}" v="110" dt="2024-01-09T10:56:29.95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21" Type="http://schemas.openxmlformats.org/officeDocument/2006/relationships/slide" Target="slides/slide14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hr, Vinzenz Nathan (STUDENTS)" userId="f4f67b1a-e021-4569-b4a5-fe6b7216375a" providerId="ADAL" clId="{1B412370-03EF-43FC-8E5A-92C57D904F98}"/>
    <pc:docChg chg="undo redo custSel addSld delSld modSld sldOrd">
      <pc:chgData name="Uhr, Vinzenz Nathan (STUDENTS)" userId="f4f67b1a-e021-4569-b4a5-fe6b7216375a" providerId="ADAL" clId="{1B412370-03EF-43FC-8E5A-92C57D904F98}" dt="2024-01-03T12:59:26.218" v="5399" actId="20577"/>
      <pc:docMkLst>
        <pc:docMk/>
      </pc:docMkLst>
      <pc:sldChg chg="modSp mod">
        <pc:chgData name="Uhr, Vinzenz Nathan (STUDENTS)" userId="f4f67b1a-e021-4569-b4a5-fe6b7216375a" providerId="ADAL" clId="{1B412370-03EF-43FC-8E5A-92C57D904F98}" dt="2023-12-17T11:52:25.828" v="8" actId="20577"/>
        <pc:sldMkLst>
          <pc:docMk/>
          <pc:sldMk cId="1995630194" sldId="257"/>
        </pc:sldMkLst>
        <pc:spChg chg="mod">
          <ac:chgData name="Uhr, Vinzenz Nathan (STUDENTS)" userId="f4f67b1a-e021-4569-b4a5-fe6b7216375a" providerId="ADAL" clId="{1B412370-03EF-43FC-8E5A-92C57D904F98}" dt="2023-12-17T11:52:25.828" v="8" actId="20577"/>
          <ac:spMkLst>
            <pc:docMk/>
            <pc:sldMk cId="1995630194" sldId="257"/>
            <ac:spMk id="2" creationId="{00000000-0000-0000-0000-000000000000}"/>
          </ac:spMkLst>
        </pc:spChg>
        <pc:spChg chg="mod">
          <ac:chgData name="Uhr, Vinzenz Nathan (STUDENTS)" userId="f4f67b1a-e021-4569-b4a5-fe6b7216375a" providerId="ADAL" clId="{1B412370-03EF-43FC-8E5A-92C57D904F98}" dt="2023-12-17T11:52:20.322" v="3" actId="20577"/>
          <ac:spMkLst>
            <pc:docMk/>
            <pc:sldMk cId="1995630194" sldId="257"/>
            <ac:spMk id="4" creationId="{00000000-0000-0000-0000-000000000000}"/>
          </ac:spMkLst>
        </pc:spChg>
      </pc:sldChg>
      <pc:sldChg chg="delSp modSp del mod modNotesTx">
        <pc:chgData name="Uhr, Vinzenz Nathan (STUDENTS)" userId="f4f67b1a-e021-4569-b4a5-fe6b7216375a" providerId="ADAL" clId="{1B412370-03EF-43FC-8E5A-92C57D904F98}" dt="2023-12-17T11:54:34.757" v="31" actId="47"/>
        <pc:sldMkLst>
          <pc:docMk/>
          <pc:sldMk cId="1969766" sldId="348"/>
        </pc:sldMkLst>
        <pc:spChg chg="mod">
          <ac:chgData name="Uhr, Vinzenz Nathan (STUDENTS)" userId="f4f67b1a-e021-4569-b4a5-fe6b7216375a" providerId="ADAL" clId="{1B412370-03EF-43FC-8E5A-92C57D904F98}" dt="2023-12-17T11:54:00.859" v="25" actId="6549"/>
          <ac:spMkLst>
            <pc:docMk/>
            <pc:sldMk cId="1969766" sldId="348"/>
            <ac:spMk id="5" creationId="{69996356-855D-BEA7-9042-E31DBB1F84C4}"/>
          </ac:spMkLst>
        </pc:spChg>
        <pc:spChg chg="mod">
          <ac:chgData name="Uhr, Vinzenz Nathan (STUDENTS)" userId="f4f67b1a-e021-4569-b4a5-fe6b7216375a" providerId="ADAL" clId="{1B412370-03EF-43FC-8E5A-92C57D904F98}" dt="2023-12-17T11:53:55.022" v="23" actId="20577"/>
          <ac:spMkLst>
            <pc:docMk/>
            <pc:sldMk cId="1969766" sldId="348"/>
            <ac:spMk id="6" creationId="{78FFCA5B-4105-6527-22ED-1C63D41F0290}"/>
          </ac:spMkLst>
        </pc:spChg>
        <pc:picChg chg="del">
          <ac:chgData name="Uhr, Vinzenz Nathan (STUDENTS)" userId="f4f67b1a-e021-4569-b4a5-fe6b7216375a" providerId="ADAL" clId="{1B412370-03EF-43FC-8E5A-92C57D904F98}" dt="2023-12-17T11:54:10.850" v="28" actId="478"/>
          <ac:picMkLst>
            <pc:docMk/>
            <pc:sldMk cId="1969766" sldId="348"/>
            <ac:picMk id="9" creationId="{5D5784DE-EDE6-70AB-6676-FA74367895CF}"/>
          </ac:picMkLst>
        </pc:picChg>
        <pc:picChg chg="del">
          <ac:chgData name="Uhr, Vinzenz Nathan (STUDENTS)" userId="f4f67b1a-e021-4569-b4a5-fe6b7216375a" providerId="ADAL" clId="{1B412370-03EF-43FC-8E5A-92C57D904F98}" dt="2023-12-17T11:54:10.430" v="27" actId="478"/>
          <ac:picMkLst>
            <pc:docMk/>
            <pc:sldMk cId="1969766" sldId="348"/>
            <ac:picMk id="11" creationId="{09A48636-771F-3D7E-C459-4FD5F5E8311C}"/>
          </ac:picMkLst>
        </pc:picChg>
        <pc:picChg chg="del mod">
          <ac:chgData name="Uhr, Vinzenz Nathan (STUDENTS)" userId="f4f67b1a-e021-4569-b4a5-fe6b7216375a" providerId="ADAL" clId="{1B412370-03EF-43FC-8E5A-92C57D904F98}" dt="2023-12-17T11:54:10.116" v="26" actId="478"/>
          <ac:picMkLst>
            <pc:docMk/>
            <pc:sldMk cId="1969766" sldId="348"/>
            <ac:picMk id="13" creationId="{B25A389E-844E-1559-9287-17260B682570}"/>
          </ac:picMkLst>
        </pc:picChg>
      </pc:sldChg>
      <pc:sldChg chg="del">
        <pc:chgData name="Uhr, Vinzenz Nathan (STUDENTS)" userId="f4f67b1a-e021-4569-b4a5-fe6b7216375a" providerId="ADAL" clId="{1B412370-03EF-43FC-8E5A-92C57D904F98}" dt="2023-12-17T11:52:58.083" v="9" actId="47"/>
        <pc:sldMkLst>
          <pc:docMk/>
          <pc:sldMk cId="388255730" sldId="349"/>
        </pc:sldMkLst>
      </pc:sldChg>
      <pc:sldChg chg="del">
        <pc:chgData name="Uhr, Vinzenz Nathan (STUDENTS)" userId="f4f67b1a-e021-4569-b4a5-fe6b7216375a" providerId="ADAL" clId="{1B412370-03EF-43FC-8E5A-92C57D904F98}" dt="2023-12-17T11:52:58.083" v="9" actId="47"/>
        <pc:sldMkLst>
          <pc:docMk/>
          <pc:sldMk cId="3710458073" sldId="350"/>
        </pc:sldMkLst>
      </pc:sldChg>
      <pc:sldChg chg="addSp delSp modSp del mod modNotesTx">
        <pc:chgData name="Uhr, Vinzenz Nathan (STUDENTS)" userId="f4f67b1a-e021-4569-b4a5-fe6b7216375a" providerId="ADAL" clId="{1B412370-03EF-43FC-8E5A-92C57D904F98}" dt="2023-12-17T14:38:59.060" v="3505" actId="47"/>
        <pc:sldMkLst>
          <pc:docMk/>
          <pc:sldMk cId="4252364833" sldId="351"/>
        </pc:sldMkLst>
        <pc:spChg chg="del">
          <ac:chgData name="Uhr, Vinzenz Nathan (STUDENTS)" userId="f4f67b1a-e021-4569-b4a5-fe6b7216375a" providerId="ADAL" clId="{1B412370-03EF-43FC-8E5A-92C57D904F98}" dt="2023-12-17T14:35:30.011" v="3396"/>
          <ac:spMkLst>
            <pc:docMk/>
            <pc:sldMk cId="4252364833" sldId="351"/>
            <ac:spMk id="2" creationId="{347559E5-88A9-7114-3CF2-22840C9512E3}"/>
          </ac:spMkLst>
        </pc:spChg>
        <pc:spChg chg="mod">
          <ac:chgData name="Uhr, Vinzenz Nathan (STUDENTS)" userId="f4f67b1a-e021-4569-b4a5-fe6b7216375a" providerId="ADAL" clId="{1B412370-03EF-43FC-8E5A-92C57D904F98}" dt="2023-12-17T12:03:57.297" v="763" actId="5793"/>
          <ac:spMkLst>
            <pc:docMk/>
            <pc:sldMk cId="4252364833" sldId="351"/>
            <ac:spMk id="4" creationId="{695F92CF-A460-955B-BE6A-033972C8D7EF}"/>
          </ac:spMkLst>
        </pc:spChg>
        <pc:spChg chg="add del mod">
          <ac:chgData name="Uhr, Vinzenz Nathan (STUDENTS)" userId="f4f67b1a-e021-4569-b4a5-fe6b7216375a" providerId="ADAL" clId="{1B412370-03EF-43FC-8E5A-92C57D904F98}" dt="2023-12-17T14:35:55.548" v="3401" actId="478"/>
          <ac:spMkLst>
            <pc:docMk/>
            <pc:sldMk cId="4252364833" sldId="351"/>
            <ac:spMk id="5" creationId="{B9C93610-B499-2BEE-D2F7-5F85F53536F4}"/>
          </ac:spMkLst>
        </pc:spChg>
        <pc:picChg chg="add del mod">
          <ac:chgData name="Uhr, Vinzenz Nathan (STUDENTS)" userId="f4f67b1a-e021-4569-b4a5-fe6b7216375a" providerId="ADAL" clId="{1B412370-03EF-43FC-8E5A-92C57D904F98}" dt="2023-12-17T14:35:44.657" v="3397" actId="478"/>
          <ac:picMkLst>
            <pc:docMk/>
            <pc:sldMk cId="4252364833" sldId="351"/>
            <ac:picMk id="2050" creationId="{B7E61CB0-2116-8C89-7FCB-333412C4EACE}"/>
          </ac:picMkLst>
        </pc:picChg>
        <pc:picChg chg="add mod">
          <ac:chgData name="Uhr, Vinzenz Nathan (STUDENTS)" userId="f4f67b1a-e021-4569-b4a5-fe6b7216375a" providerId="ADAL" clId="{1B412370-03EF-43FC-8E5A-92C57D904F98}" dt="2023-12-17T14:36:01.814" v="3402" actId="1076"/>
          <ac:picMkLst>
            <pc:docMk/>
            <pc:sldMk cId="4252364833" sldId="351"/>
            <ac:picMk id="2052" creationId="{B343C87C-7CED-13E7-579C-00CC4523B21A}"/>
          </ac:picMkLst>
        </pc:picChg>
      </pc:sldChg>
      <pc:sldChg chg="modSp new mod">
        <pc:chgData name="Uhr, Vinzenz Nathan (STUDENTS)" userId="f4f67b1a-e021-4569-b4a5-fe6b7216375a" providerId="ADAL" clId="{1B412370-03EF-43FC-8E5A-92C57D904F98}" dt="2023-12-17T14:27:51.087" v="3393" actId="20577"/>
        <pc:sldMkLst>
          <pc:docMk/>
          <pc:sldMk cId="1956286703" sldId="352"/>
        </pc:sldMkLst>
        <pc:spChg chg="mod">
          <ac:chgData name="Uhr, Vinzenz Nathan (STUDENTS)" userId="f4f67b1a-e021-4569-b4a5-fe6b7216375a" providerId="ADAL" clId="{1B412370-03EF-43FC-8E5A-92C57D904F98}" dt="2023-12-17T11:59:56.451" v="496" actId="20577"/>
          <ac:spMkLst>
            <pc:docMk/>
            <pc:sldMk cId="1956286703" sldId="352"/>
            <ac:spMk id="3" creationId="{B446FCBC-55A4-EF90-93EB-E2FB4D54B8AC}"/>
          </ac:spMkLst>
        </pc:spChg>
        <pc:spChg chg="mod">
          <ac:chgData name="Uhr, Vinzenz Nathan (STUDENTS)" userId="f4f67b1a-e021-4569-b4a5-fe6b7216375a" providerId="ADAL" clId="{1B412370-03EF-43FC-8E5A-92C57D904F98}" dt="2023-12-17T11:58:29.140" v="340" actId="6549"/>
          <ac:spMkLst>
            <pc:docMk/>
            <pc:sldMk cId="1956286703" sldId="352"/>
            <ac:spMk id="4" creationId="{07CCB809-4A35-AAA7-F903-AA60D27FBE35}"/>
          </ac:spMkLst>
        </pc:spChg>
        <pc:spChg chg="mod">
          <ac:chgData name="Uhr, Vinzenz Nathan (STUDENTS)" userId="f4f67b1a-e021-4569-b4a5-fe6b7216375a" providerId="ADAL" clId="{1B412370-03EF-43FC-8E5A-92C57D904F98}" dt="2023-12-17T11:58:47.600" v="379" actId="20577"/>
          <ac:spMkLst>
            <pc:docMk/>
            <pc:sldMk cId="1956286703" sldId="352"/>
            <ac:spMk id="5" creationId="{0D8F79E0-8004-D080-A1DB-91C9F715B9C1}"/>
          </ac:spMkLst>
        </pc:spChg>
        <pc:spChg chg="mod">
          <ac:chgData name="Uhr, Vinzenz Nathan (STUDENTS)" userId="f4f67b1a-e021-4569-b4a5-fe6b7216375a" providerId="ADAL" clId="{1B412370-03EF-43FC-8E5A-92C57D904F98}" dt="2023-12-17T14:27:51.087" v="3393" actId="20577"/>
          <ac:spMkLst>
            <pc:docMk/>
            <pc:sldMk cId="1956286703" sldId="352"/>
            <ac:spMk id="6" creationId="{2061B201-F227-FA31-2254-A7112A8171FC}"/>
          </ac:spMkLst>
        </pc:spChg>
        <pc:spChg chg="mod">
          <ac:chgData name="Uhr, Vinzenz Nathan (STUDENTS)" userId="f4f67b1a-e021-4569-b4a5-fe6b7216375a" providerId="ADAL" clId="{1B412370-03EF-43FC-8E5A-92C57D904F98}" dt="2023-12-17T11:59:59.341" v="501" actId="20577"/>
          <ac:spMkLst>
            <pc:docMk/>
            <pc:sldMk cId="1956286703" sldId="352"/>
            <ac:spMk id="8" creationId="{C623C825-F4EC-9A85-5D47-75F36717A849}"/>
          </ac:spMkLst>
        </pc:spChg>
      </pc:sldChg>
      <pc:sldChg chg="addSp delSp modSp new mod">
        <pc:chgData name="Uhr, Vinzenz Nathan (STUDENTS)" userId="f4f67b1a-e021-4569-b4a5-fe6b7216375a" providerId="ADAL" clId="{1B412370-03EF-43FC-8E5A-92C57D904F98}" dt="2023-12-17T14:01:03.828" v="2997" actId="14100"/>
        <pc:sldMkLst>
          <pc:docMk/>
          <pc:sldMk cId="2611933887" sldId="353"/>
        </pc:sldMkLst>
        <pc:spChg chg="mod">
          <ac:chgData name="Uhr, Vinzenz Nathan (STUDENTS)" userId="f4f67b1a-e021-4569-b4a5-fe6b7216375a" providerId="ADAL" clId="{1B412370-03EF-43FC-8E5A-92C57D904F98}" dt="2023-12-17T12:00:31.950" v="532" actId="20577"/>
          <ac:spMkLst>
            <pc:docMk/>
            <pc:sldMk cId="2611933887" sldId="353"/>
            <ac:spMk id="3" creationId="{AAA43714-FFE9-3AB9-3D14-7932E600A39D}"/>
          </ac:spMkLst>
        </pc:spChg>
        <pc:spChg chg="mod">
          <ac:chgData name="Uhr, Vinzenz Nathan (STUDENTS)" userId="f4f67b1a-e021-4569-b4a5-fe6b7216375a" providerId="ADAL" clId="{1B412370-03EF-43FC-8E5A-92C57D904F98}" dt="2023-12-17T12:02:23.039" v="653" actId="14"/>
          <ac:spMkLst>
            <pc:docMk/>
            <pc:sldMk cId="2611933887" sldId="353"/>
            <ac:spMk id="4" creationId="{BB4BDC01-B352-0163-C719-5E5E3160B76E}"/>
          </ac:spMkLst>
        </pc:spChg>
        <pc:spChg chg="mod">
          <ac:chgData name="Uhr, Vinzenz Nathan (STUDENTS)" userId="f4f67b1a-e021-4569-b4a5-fe6b7216375a" providerId="ADAL" clId="{1B412370-03EF-43FC-8E5A-92C57D904F98}" dt="2023-12-17T12:02:39.437" v="670" actId="20577"/>
          <ac:spMkLst>
            <pc:docMk/>
            <pc:sldMk cId="2611933887" sldId="353"/>
            <ac:spMk id="5" creationId="{608778B1-E88D-726B-0001-998AAC129A41}"/>
          </ac:spMkLst>
        </pc:spChg>
        <pc:spChg chg="mod">
          <ac:chgData name="Uhr, Vinzenz Nathan (STUDENTS)" userId="f4f67b1a-e021-4569-b4a5-fe6b7216375a" providerId="ADAL" clId="{1B412370-03EF-43FC-8E5A-92C57D904F98}" dt="2023-12-17T12:02:49.975" v="684" actId="207"/>
          <ac:spMkLst>
            <pc:docMk/>
            <pc:sldMk cId="2611933887" sldId="353"/>
            <ac:spMk id="6" creationId="{76CD0FA7-9CB3-95AB-BFC7-E239CB647AAD}"/>
          </ac:spMkLst>
        </pc:spChg>
        <pc:spChg chg="mod">
          <ac:chgData name="Uhr, Vinzenz Nathan (STUDENTS)" userId="f4f67b1a-e021-4569-b4a5-fe6b7216375a" providerId="ADAL" clId="{1B412370-03EF-43FC-8E5A-92C57D904F98}" dt="2023-12-17T12:03:11.854" v="728" actId="20577"/>
          <ac:spMkLst>
            <pc:docMk/>
            <pc:sldMk cId="2611933887" sldId="353"/>
            <ac:spMk id="8" creationId="{F55205C7-6EB0-7324-9AA6-665ADAFBC822}"/>
          </ac:spMkLst>
        </pc:spChg>
        <pc:picChg chg="add del mod">
          <ac:chgData name="Uhr, Vinzenz Nathan (STUDENTS)" userId="f4f67b1a-e021-4569-b4a5-fe6b7216375a" providerId="ADAL" clId="{1B412370-03EF-43FC-8E5A-92C57D904F98}" dt="2023-12-17T14:00:57.812" v="2993" actId="478"/>
          <ac:picMkLst>
            <pc:docMk/>
            <pc:sldMk cId="2611933887" sldId="353"/>
            <ac:picMk id="10" creationId="{FE955564-7938-6B72-B54B-9DCB4AA2D3AD}"/>
          </ac:picMkLst>
        </pc:picChg>
        <pc:picChg chg="add mod">
          <ac:chgData name="Uhr, Vinzenz Nathan (STUDENTS)" userId="f4f67b1a-e021-4569-b4a5-fe6b7216375a" providerId="ADAL" clId="{1B412370-03EF-43FC-8E5A-92C57D904F98}" dt="2023-12-17T14:01:03.828" v="2997" actId="14100"/>
          <ac:picMkLst>
            <pc:docMk/>
            <pc:sldMk cId="2611933887" sldId="353"/>
            <ac:picMk id="12" creationId="{9CCB82B2-B65E-2207-091C-B999C33625E1}"/>
          </ac:picMkLst>
        </pc:picChg>
      </pc:sldChg>
      <pc:sldChg chg="del">
        <pc:chgData name="Uhr, Vinzenz Nathan (STUDENTS)" userId="f4f67b1a-e021-4569-b4a5-fe6b7216375a" providerId="ADAL" clId="{1B412370-03EF-43FC-8E5A-92C57D904F98}" dt="2023-12-17T11:52:58.083" v="9" actId="47"/>
        <pc:sldMkLst>
          <pc:docMk/>
          <pc:sldMk cId="3231376469" sldId="353"/>
        </pc:sldMkLst>
      </pc:sldChg>
      <pc:sldChg chg="addSp delSp modSp new mod">
        <pc:chgData name="Uhr, Vinzenz Nathan (STUDENTS)" userId="f4f67b1a-e021-4569-b4a5-fe6b7216375a" providerId="ADAL" clId="{1B412370-03EF-43FC-8E5A-92C57D904F98}" dt="2023-12-31T14:16:35.496" v="4192" actId="6549"/>
        <pc:sldMkLst>
          <pc:docMk/>
          <pc:sldMk cId="628214163" sldId="354"/>
        </pc:sldMkLst>
        <pc:spChg chg="mod">
          <ac:chgData name="Uhr, Vinzenz Nathan (STUDENTS)" userId="f4f67b1a-e021-4569-b4a5-fe6b7216375a" providerId="ADAL" clId="{1B412370-03EF-43FC-8E5A-92C57D904F98}" dt="2023-12-17T15:45:44.933" v="3975" actId="20577"/>
          <ac:spMkLst>
            <pc:docMk/>
            <pc:sldMk cId="628214163" sldId="354"/>
            <ac:spMk id="4" creationId="{B77EA0FA-D38B-CEFB-F9E4-34EEC0690FDD}"/>
          </ac:spMkLst>
        </pc:spChg>
        <pc:spChg chg="del">
          <ac:chgData name="Uhr, Vinzenz Nathan (STUDENTS)" userId="f4f67b1a-e021-4569-b4a5-fe6b7216375a" providerId="ADAL" clId="{1B412370-03EF-43FC-8E5A-92C57D904F98}" dt="2023-12-17T12:23:53.393" v="831" actId="478"/>
          <ac:spMkLst>
            <pc:docMk/>
            <pc:sldMk cId="628214163" sldId="354"/>
            <ac:spMk id="6" creationId="{72C85A36-C25A-31A1-2932-C27B29E879CC}"/>
          </ac:spMkLst>
        </pc:spChg>
        <pc:spChg chg="mod">
          <ac:chgData name="Uhr, Vinzenz Nathan (STUDENTS)" userId="f4f67b1a-e021-4569-b4a5-fe6b7216375a" providerId="ADAL" clId="{1B412370-03EF-43FC-8E5A-92C57D904F98}" dt="2023-12-31T14:16:35.496" v="4192" actId="6549"/>
          <ac:spMkLst>
            <pc:docMk/>
            <pc:sldMk cId="628214163" sldId="354"/>
            <ac:spMk id="8" creationId="{E2FAFBB1-5071-53D3-80BF-2EC49E4A90B3}"/>
          </ac:spMkLst>
        </pc:spChg>
        <pc:spChg chg="add mod">
          <ac:chgData name="Uhr, Vinzenz Nathan (STUDENTS)" userId="f4f67b1a-e021-4569-b4a5-fe6b7216375a" providerId="ADAL" clId="{1B412370-03EF-43FC-8E5A-92C57D904F98}" dt="2023-12-17T12:26:49.137" v="928" actId="14100"/>
          <ac:spMkLst>
            <pc:docMk/>
            <pc:sldMk cId="628214163" sldId="354"/>
            <ac:spMk id="19" creationId="{9742AF07-CDDF-E28B-671B-12A6DB28ED4A}"/>
          </ac:spMkLst>
        </pc:spChg>
        <pc:spChg chg="add mod">
          <ac:chgData name="Uhr, Vinzenz Nathan (STUDENTS)" userId="f4f67b1a-e021-4569-b4a5-fe6b7216375a" providerId="ADAL" clId="{1B412370-03EF-43FC-8E5A-92C57D904F98}" dt="2023-12-17T12:26:49.137" v="928" actId="14100"/>
          <ac:spMkLst>
            <pc:docMk/>
            <pc:sldMk cId="628214163" sldId="354"/>
            <ac:spMk id="20" creationId="{74B1CA84-ED04-34FC-7334-F978369ED695}"/>
          </ac:spMkLst>
        </pc:spChg>
        <pc:spChg chg="add mod">
          <ac:chgData name="Uhr, Vinzenz Nathan (STUDENTS)" userId="f4f67b1a-e021-4569-b4a5-fe6b7216375a" providerId="ADAL" clId="{1B412370-03EF-43FC-8E5A-92C57D904F98}" dt="2023-12-17T15:53:22.163" v="4079" actId="1076"/>
          <ac:spMkLst>
            <pc:docMk/>
            <pc:sldMk cId="628214163" sldId="354"/>
            <ac:spMk id="21" creationId="{DA23FA7C-7794-A9C2-3687-D5B06EA0B597}"/>
          </ac:spMkLst>
        </pc:spChg>
        <pc:picChg chg="add del mod">
          <ac:chgData name="Uhr, Vinzenz Nathan (STUDENTS)" userId="f4f67b1a-e021-4569-b4a5-fe6b7216375a" providerId="ADAL" clId="{1B412370-03EF-43FC-8E5A-92C57D904F98}" dt="2023-12-17T12:16:01.076" v="783" actId="478"/>
          <ac:picMkLst>
            <pc:docMk/>
            <pc:sldMk cId="628214163" sldId="354"/>
            <ac:picMk id="10" creationId="{85A989D5-7A8F-5013-41E0-FFF0FCC167B6}"/>
          </ac:picMkLst>
        </pc:picChg>
        <pc:picChg chg="add del mod">
          <ac:chgData name="Uhr, Vinzenz Nathan (STUDENTS)" userId="f4f67b1a-e021-4569-b4a5-fe6b7216375a" providerId="ADAL" clId="{1B412370-03EF-43FC-8E5A-92C57D904F98}" dt="2023-12-17T12:20:36.610" v="789" actId="478"/>
          <ac:picMkLst>
            <pc:docMk/>
            <pc:sldMk cId="628214163" sldId="354"/>
            <ac:picMk id="12" creationId="{92AB65AE-2715-1B60-B9C7-70F6A4DAEA09}"/>
          </ac:picMkLst>
        </pc:picChg>
        <pc:picChg chg="add mod">
          <ac:chgData name="Uhr, Vinzenz Nathan (STUDENTS)" userId="f4f67b1a-e021-4569-b4a5-fe6b7216375a" providerId="ADAL" clId="{1B412370-03EF-43FC-8E5A-92C57D904F98}" dt="2023-12-17T12:23:44.637" v="827" actId="1076"/>
          <ac:picMkLst>
            <pc:docMk/>
            <pc:sldMk cId="628214163" sldId="354"/>
            <ac:picMk id="14" creationId="{198FF7B0-3EBA-E2C9-4CC8-21561B17DF30}"/>
          </ac:picMkLst>
        </pc:picChg>
        <pc:picChg chg="add mod">
          <ac:chgData name="Uhr, Vinzenz Nathan (STUDENTS)" userId="f4f67b1a-e021-4569-b4a5-fe6b7216375a" providerId="ADAL" clId="{1B412370-03EF-43FC-8E5A-92C57D904F98}" dt="2023-12-17T12:23:44.637" v="827" actId="1076"/>
          <ac:picMkLst>
            <pc:docMk/>
            <pc:sldMk cId="628214163" sldId="354"/>
            <ac:picMk id="16" creationId="{388E9C2D-4FB6-D716-CAD2-E8725314E89E}"/>
          </ac:picMkLst>
        </pc:picChg>
        <pc:picChg chg="add mod">
          <ac:chgData name="Uhr, Vinzenz Nathan (STUDENTS)" userId="f4f67b1a-e021-4569-b4a5-fe6b7216375a" providerId="ADAL" clId="{1B412370-03EF-43FC-8E5A-92C57D904F98}" dt="2023-12-17T12:23:44.637" v="827" actId="1076"/>
          <ac:picMkLst>
            <pc:docMk/>
            <pc:sldMk cId="628214163" sldId="354"/>
            <ac:picMk id="18" creationId="{C115FC2F-6682-1C97-AC81-39F31AE0FA06}"/>
          </ac:picMkLst>
        </pc:picChg>
      </pc:sldChg>
      <pc:sldChg chg="del">
        <pc:chgData name="Uhr, Vinzenz Nathan (STUDENTS)" userId="f4f67b1a-e021-4569-b4a5-fe6b7216375a" providerId="ADAL" clId="{1B412370-03EF-43FC-8E5A-92C57D904F98}" dt="2023-12-17T11:52:58.083" v="9" actId="47"/>
        <pc:sldMkLst>
          <pc:docMk/>
          <pc:sldMk cId="1455095133" sldId="354"/>
        </pc:sldMkLst>
      </pc:sldChg>
      <pc:sldChg chg="addSp delSp modSp add del mod">
        <pc:chgData name="Uhr, Vinzenz Nathan (STUDENTS)" userId="f4f67b1a-e021-4569-b4a5-fe6b7216375a" providerId="ADAL" clId="{1B412370-03EF-43FC-8E5A-92C57D904F98}" dt="2023-12-17T14:39:36.215" v="3524" actId="47"/>
        <pc:sldMkLst>
          <pc:docMk/>
          <pc:sldMk cId="1315352206" sldId="355"/>
        </pc:sldMkLst>
        <pc:spChg chg="del">
          <ac:chgData name="Uhr, Vinzenz Nathan (STUDENTS)" userId="f4f67b1a-e021-4569-b4a5-fe6b7216375a" providerId="ADAL" clId="{1B412370-03EF-43FC-8E5A-92C57D904F98}" dt="2023-12-17T14:24:07.764" v="3222"/>
          <ac:spMkLst>
            <pc:docMk/>
            <pc:sldMk cId="1315352206" sldId="355"/>
            <ac:spMk id="2" creationId="{347559E5-88A9-7114-3CF2-22840C9512E3}"/>
          </ac:spMkLst>
        </pc:spChg>
        <pc:spChg chg="mod">
          <ac:chgData name="Uhr, Vinzenz Nathan (STUDENTS)" userId="f4f67b1a-e021-4569-b4a5-fe6b7216375a" providerId="ADAL" clId="{1B412370-03EF-43FC-8E5A-92C57D904F98}" dt="2023-12-17T14:38:49.452" v="3502" actId="21"/>
          <ac:spMkLst>
            <pc:docMk/>
            <pc:sldMk cId="1315352206" sldId="355"/>
            <ac:spMk id="4" creationId="{695F92CF-A460-955B-BE6A-033972C8D7EF}"/>
          </ac:spMkLst>
        </pc:spChg>
        <pc:picChg chg="add mod">
          <ac:chgData name="Uhr, Vinzenz Nathan (STUDENTS)" userId="f4f67b1a-e021-4569-b4a5-fe6b7216375a" providerId="ADAL" clId="{1B412370-03EF-43FC-8E5A-92C57D904F98}" dt="2023-12-17T14:24:07.764" v="3222"/>
          <ac:picMkLst>
            <pc:docMk/>
            <pc:sldMk cId="1315352206" sldId="355"/>
            <ac:picMk id="1026" creationId="{5C4C4BD0-8330-1CA3-8CE3-4539AD46E88B}"/>
          </ac:picMkLst>
        </pc:picChg>
      </pc:sldChg>
      <pc:sldChg chg="del">
        <pc:chgData name="Uhr, Vinzenz Nathan (STUDENTS)" userId="f4f67b1a-e021-4569-b4a5-fe6b7216375a" providerId="ADAL" clId="{1B412370-03EF-43FC-8E5A-92C57D904F98}" dt="2023-12-17T11:52:58.083" v="9" actId="47"/>
        <pc:sldMkLst>
          <pc:docMk/>
          <pc:sldMk cId="3317007330" sldId="355"/>
        </pc:sldMkLst>
      </pc:sldChg>
      <pc:sldChg chg="addSp delSp modSp new mod">
        <pc:chgData name="Uhr, Vinzenz Nathan (STUDENTS)" userId="f4f67b1a-e021-4569-b4a5-fe6b7216375a" providerId="ADAL" clId="{1B412370-03EF-43FC-8E5A-92C57D904F98}" dt="2023-12-17T12:35:18.671" v="1215" actId="20577"/>
        <pc:sldMkLst>
          <pc:docMk/>
          <pc:sldMk cId="2913720038" sldId="356"/>
        </pc:sldMkLst>
        <pc:spChg chg="del">
          <ac:chgData name="Uhr, Vinzenz Nathan (STUDENTS)" userId="f4f67b1a-e021-4569-b4a5-fe6b7216375a" providerId="ADAL" clId="{1B412370-03EF-43FC-8E5A-92C57D904F98}" dt="2023-12-17T12:31:18.653" v="1117" actId="478"/>
          <ac:spMkLst>
            <pc:docMk/>
            <pc:sldMk cId="2913720038" sldId="356"/>
            <ac:spMk id="2" creationId="{D2B9EF91-61D0-937F-DAB3-5D8069FE04AB}"/>
          </ac:spMkLst>
        </pc:spChg>
        <pc:spChg chg="mod">
          <ac:chgData name="Uhr, Vinzenz Nathan (STUDENTS)" userId="f4f67b1a-e021-4569-b4a5-fe6b7216375a" providerId="ADAL" clId="{1B412370-03EF-43FC-8E5A-92C57D904F98}" dt="2023-12-17T12:35:18.671" v="1215" actId="20577"/>
          <ac:spMkLst>
            <pc:docMk/>
            <pc:sldMk cId="2913720038" sldId="356"/>
            <ac:spMk id="3" creationId="{0FC4AA5D-AF07-3CCC-1100-F64FEA1D23E1}"/>
          </ac:spMkLst>
        </pc:spChg>
        <pc:spChg chg="mod">
          <ac:chgData name="Uhr, Vinzenz Nathan (STUDENTS)" userId="f4f67b1a-e021-4569-b4a5-fe6b7216375a" providerId="ADAL" clId="{1B412370-03EF-43FC-8E5A-92C57D904F98}" dt="2023-12-17T12:35:14.750" v="1205" actId="20577"/>
          <ac:spMkLst>
            <pc:docMk/>
            <pc:sldMk cId="2913720038" sldId="356"/>
            <ac:spMk id="4" creationId="{E4F0FE54-49B0-ADC7-DB62-13FF5FC8AD7C}"/>
          </ac:spMkLst>
        </pc:spChg>
        <pc:spChg chg="mod">
          <ac:chgData name="Uhr, Vinzenz Nathan (STUDENTS)" userId="f4f67b1a-e021-4569-b4a5-fe6b7216375a" providerId="ADAL" clId="{1B412370-03EF-43FC-8E5A-92C57D904F98}" dt="2023-12-17T12:31:16.068" v="1116" actId="6549"/>
          <ac:spMkLst>
            <pc:docMk/>
            <pc:sldMk cId="2913720038" sldId="356"/>
            <ac:spMk id="8" creationId="{B9ABCD4A-4209-A284-54AA-4462F776EA8F}"/>
          </ac:spMkLst>
        </pc:spChg>
        <pc:picChg chg="add del mod">
          <ac:chgData name="Uhr, Vinzenz Nathan (STUDENTS)" userId="f4f67b1a-e021-4569-b4a5-fe6b7216375a" providerId="ADAL" clId="{1B412370-03EF-43FC-8E5A-92C57D904F98}" dt="2023-12-17T12:31:05.680" v="1103" actId="478"/>
          <ac:picMkLst>
            <pc:docMk/>
            <pc:sldMk cId="2913720038" sldId="356"/>
            <ac:picMk id="10" creationId="{31C47FB7-28BF-96C2-9905-45EDC7C9AF29}"/>
          </ac:picMkLst>
        </pc:picChg>
        <pc:picChg chg="add mod">
          <ac:chgData name="Uhr, Vinzenz Nathan (STUDENTS)" userId="f4f67b1a-e021-4569-b4a5-fe6b7216375a" providerId="ADAL" clId="{1B412370-03EF-43FC-8E5A-92C57D904F98}" dt="2023-12-17T12:31:10.465" v="1105" actId="1076"/>
          <ac:picMkLst>
            <pc:docMk/>
            <pc:sldMk cId="2913720038" sldId="356"/>
            <ac:picMk id="12" creationId="{288FE0C6-0BA6-3FD6-161D-EE514D7A8196}"/>
          </ac:picMkLst>
        </pc:picChg>
      </pc:sldChg>
      <pc:sldChg chg="del">
        <pc:chgData name="Uhr, Vinzenz Nathan (STUDENTS)" userId="f4f67b1a-e021-4569-b4a5-fe6b7216375a" providerId="ADAL" clId="{1B412370-03EF-43FC-8E5A-92C57D904F98}" dt="2023-12-17T11:52:58.083" v="9" actId="47"/>
        <pc:sldMkLst>
          <pc:docMk/>
          <pc:sldMk cId="3738490548" sldId="356"/>
        </pc:sldMkLst>
      </pc:sldChg>
      <pc:sldChg chg="addSp modSp new mod ord">
        <pc:chgData name="Uhr, Vinzenz Nathan (STUDENTS)" userId="f4f67b1a-e021-4569-b4a5-fe6b7216375a" providerId="ADAL" clId="{1B412370-03EF-43FC-8E5A-92C57D904F98}" dt="2023-12-31T14:20:32.245" v="4370"/>
        <pc:sldMkLst>
          <pc:docMk/>
          <pc:sldMk cId="730108432" sldId="357"/>
        </pc:sldMkLst>
        <pc:spChg chg="mod">
          <ac:chgData name="Uhr, Vinzenz Nathan (STUDENTS)" userId="f4f67b1a-e021-4569-b4a5-fe6b7216375a" providerId="ADAL" clId="{1B412370-03EF-43FC-8E5A-92C57D904F98}" dt="2023-12-17T12:35:24.397" v="1230" actId="20577"/>
          <ac:spMkLst>
            <pc:docMk/>
            <pc:sldMk cId="730108432" sldId="357"/>
            <ac:spMk id="8" creationId="{E0191781-6B39-DBBD-96A5-DE25D4E29EA6}"/>
          </ac:spMkLst>
        </pc:spChg>
        <pc:picChg chg="add mod modCrop">
          <ac:chgData name="Uhr, Vinzenz Nathan (STUDENTS)" userId="f4f67b1a-e021-4569-b4a5-fe6b7216375a" providerId="ADAL" clId="{1B412370-03EF-43FC-8E5A-92C57D904F98}" dt="2023-12-17T12:45:24.832" v="1238" actId="1076"/>
          <ac:picMkLst>
            <pc:docMk/>
            <pc:sldMk cId="730108432" sldId="357"/>
            <ac:picMk id="10" creationId="{4774E92F-9A7D-7355-058D-F2A54D4AEA93}"/>
          </ac:picMkLst>
        </pc:picChg>
      </pc:sldChg>
      <pc:sldChg chg="modSp add del mod">
        <pc:chgData name="Uhr, Vinzenz Nathan (STUDENTS)" userId="f4f67b1a-e021-4569-b4a5-fe6b7216375a" providerId="ADAL" clId="{1B412370-03EF-43FC-8E5A-92C57D904F98}" dt="2023-12-17T14:39:50.348" v="3529" actId="47"/>
        <pc:sldMkLst>
          <pc:docMk/>
          <pc:sldMk cId="3254685814" sldId="358"/>
        </pc:sldMkLst>
        <pc:spChg chg="mod">
          <ac:chgData name="Uhr, Vinzenz Nathan (STUDENTS)" userId="f4f67b1a-e021-4569-b4a5-fe6b7216375a" providerId="ADAL" clId="{1B412370-03EF-43FC-8E5A-92C57D904F98}" dt="2023-12-17T12:45:52.483" v="1253" actId="20577"/>
          <ac:spMkLst>
            <pc:docMk/>
            <pc:sldMk cId="3254685814" sldId="358"/>
            <ac:spMk id="4" creationId="{695F92CF-A460-955B-BE6A-033972C8D7EF}"/>
          </ac:spMkLst>
        </pc:spChg>
      </pc:sldChg>
      <pc:sldChg chg="del">
        <pc:chgData name="Uhr, Vinzenz Nathan (STUDENTS)" userId="f4f67b1a-e021-4569-b4a5-fe6b7216375a" providerId="ADAL" clId="{1B412370-03EF-43FC-8E5A-92C57D904F98}" dt="2023-12-17T11:52:58.083" v="9" actId="47"/>
        <pc:sldMkLst>
          <pc:docMk/>
          <pc:sldMk cId="3585707066" sldId="358"/>
        </pc:sldMkLst>
      </pc:sldChg>
      <pc:sldChg chg="modSp add mod">
        <pc:chgData name="Uhr, Vinzenz Nathan (STUDENTS)" userId="f4f67b1a-e021-4569-b4a5-fe6b7216375a" providerId="ADAL" clId="{1B412370-03EF-43FC-8E5A-92C57D904F98}" dt="2023-12-17T12:49:07.581" v="1500" actId="20577"/>
        <pc:sldMkLst>
          <pc:docMk/>
          <pc:sldMk cId="1817230700" sldId="359"/>
        </pc:sldMkLst>
        <pc:spChg chg="mod">
          <ac:chgData name="Uhr, Vinzenz Nathan (STUDENTS)" userId="f4f67b1a-e021-4569-b4a5-fe6b7216375a" providerId="ADAL" clId="{1B412370-03EF-43FC-8E5A-92C57D904F98}" dt="2023-12-17T12:46:40.507" v="1309" actId="20577"/>
          <ac:spMkLst>
            <pc:docMk/>
            <pc:sldMk cId="1817230700" sldId="359"/>
            <ac:spMk id="3" creationId="{B446FCBC-55A4-EF90-93EB-E2FB4D54B8AC}"/>
          </ac:spMkLst>
        </pc:spChg>
        <pc:spChg chg="mod">
          <ac:chgData name="Uhr, Vinzenz Nathan (STUDENTS)" userId="f4f67b1a-e021-4569-b4a5-fe6b7216375a" providerId="ADAL" clId="{1B412370-03EF-43FC-8E5A-92C57D904F98}" dt="2023-12-17T12:48:25.091" v="1492" actId="20577"/>
          <ac:spMkLst>
            <pc:docMk/>
            <pc:sldMk cId="1817230700" sldId="359"/>
            <ac:spMk id="4" creationId="{07CCB809-4A35-AAA7-F903-AA60D27FBE35}"/>
          </ac:spMkLst>
        </pc:spChg>
        <pc:spChg chg="mod">
          <ac:chgData name="Uhr, Vinzenz Nathan (STUDENTS)" userId="f4f67b1a-e021-4569-b4a5-fe6b7216375a" providerId="ADAL" clId="{1B412370-03EF-43FC-8E5A-92C57D904F98}" dt="2023-12-17T12:48:35.045" v="1494" actId="20577"/>
          <ac:spMkLst>
            <pc:docMk/>
            <pc:sldMk cId="1817230700" sldId="359"/>
            <ac:spMk id="5" creationId="{0D8F79E0-8004-D080-A1DB-91C9F715B9C1}"/>
          </ac:spMkLst>
        </pc:spChg>
        <pc:spChg chg="mod">
          <ac:chgData name="Uhr, Vinzenz Nathan (STUDENTS)" userId="f4f67b1a-e021-4569-b4a5-fe6b7216375a" providerId="ADAL" clId="{1B412370-03EF-43FC-8E5A-92C57D904F98}" dt="2023-12-17T12:48:33.946" v="1493" actId="20577"/>
          <ac:spMkLst>
            <pc:docMk/>
            <pc:sldMk cId="1817230700" sldId="359"/>
            <ac:spMk id="6" creationId="{2061B201-F227-FA31-2254-A7112A8171FC}"/>
          </ac:spMkLst>
        </pc:spChg>
        <pc:spChg chg="mod">
          <ac:chgData name="Uhr, Vinzenz Nathan (STUDENTS)" userId="f4f67b1a-e021-4569-b4a5-fe6b7216375a" providerId="ADAL" clId="{1B412370-03EF-43FC-8E5A-92C57D904F98}" dt="2023-12-17T12:49:07.581" v="1500" actId="20577"/>
          <ac:spMkLst>
            <pc:docMk/>
            <pc:sldMk cId="1817230700" sldId="359"/>
            <ac:spMk id="8" creationId="{C623C825-F4EC-9A85-5D47-75F36717A849}"/>
          </ac:spMkLst>
        </pc:spChg>
      </pc:sldChg>
      <pc:sldChg chg="addSp delSp modSp new mod">
        <pc:chgData name="Uhr, Vinzenz Nathan (STUDENTS)" userId="f4f67b1a-e021-4569-b4a5-fe6b7216375a" providerId="ADAL" clId="{1B412370-03EF-43FC-8E5A-92C57D904F98}" dt="2023-12-17T12:57:27.949" v="1842" actId="207"/>
        <pc:sldMkLst>
          <pc:docMk/>
          <pc:sldMk cId="4131531160" sldId="360"/>
        </pc:sldMkLst>
        <pc:spChg chg="mod">
          <ac:chgData name="Uhr, Vinzenz Nathan (STUDENTS)" userId="f4f67b1a-e021-4569-b4a5-fe6b7216375a" providerId="ADAL" clId="{1B412370-03EF-43FC-8E5A-92C57D904F98}" dt="2023-12-17T12:53:01.663" v="1523" actId="5793"/>
          <ac:spMkLst>
            <pc:docMk/>
            <pc:sldMk cId="4131531160" sldId="360"/>
            <ac:spMk id="3" creationId="{65C54322-3AFB-6B90-7991-F5DCF32419DC}"/>
          </ac:spMkLst>
        </pc:spChg>
        <pc:spChg chg="mod">
          <ac:chgData name="Uhr, Vinzenz Nathan (STUDENTS)" userId="f4f67b1a-e021-4569-b4a5-fe6b7216375a" providerId="ADAL" clId="{1B412370-03EF-43FC-8E5A-92C57D904F98}" dt="2023-12-17T12:54:56.799" v="1706" actId="20577"/>
          <ac:spMkLst>
            <pc:docMk/>
            <pc:sldMk cId="4131531160" sldId="360"/>
            <ac:spMk id="4" creationId="{72D67A95-CBDB-2F4F-4B63-419F5AD03318}"/>
          </ac:spMkLst>
        </pc:spChg>
        <pc:spChg chg="mod">
          <ac:chgData name="Uhr, Vinzenz Nathan (STUDENTS)" userId="f4f67b1a-e021-4569-b4a5-fe6b7216375a" providerId="ADAL" clId="{1B412370-03EF-43FC-8E5A-92C57D904F98}" dt="2023-12-17T12:57:27.949" v="1842" actId="207"/>
          <ac:spMkLst>
            <pc:docMk/>
            <pc:sldMk cId="4131531160" sldId="360"/>
            <ac:spMk id="6" creationId="{C2378552-6982-B224-57A9-A5FE26C7ECB1}"/>
          </ac:spMkLst>
        </pc:spChg>
        <pc:spChg chg="mod">
          <ac:chgData name="Uhr, Vinzenz Nathan (STUDENTS)" userId="f4f67b1a-e021-4569-b4a5-fe6b7216375a" providerId="ADAL" clId="{1B412370-03EF-43FC-8E5A-92C57D904F98}" dt="2023-12-17T12:55:29.546" v="1739" actId="20577"/>
          <ac:spMkLst>
            <pc:docMk/>
            <pc:sldMk cId="4131531160" sldId="360"/>
            <ac:spMk id="8" creationId="{47E7FE34-E313-80E1-3542-E7E7C9E83C35}"/>
          </ac:spMkLst>
        </pc:spChg>
        <pc:picChg chg="add del mod">
          <ac:chgData name="Uhr, Vinzenz Nathan (STUDENTS)" userId="f4f67b1a-e021-4569-b4a5-fe6b7216375a" providerId="ADAL" clId="{1B412370-03EF-43FC-8E5A-92C57D904F98}" dt="2023-12-17T12:56:11.038" v="1773" actId="478"/>
          <ac:picMkLst>
            <pc:docMk/>
            <pc:sldMk cId="4131531160" sldId="360"/>
            <ac:picMk id="10" creationId="{C88DD0CD-4DFA-07DF-BFA3-67C54997BEFF}"/>
          </ac:picMkLst>
        </pc:picChg>
        <pc:picChg chg="add mod">
          <ac:chgData name="Uhr, Vinzenz Nathan (STUDENTS)" userId="f4f67b1a-e021-4569-b4a5-fe6b7216375a" providerId="ADAL" clId="{1B412370-03EF-43FC-8E5A-92C57D904F98}" dt="2023-12-17T12:57:07.544" v="1838" actId="1076"/>
          <ac:picMkLst>
            <pc:docMk/>
            <pc:sldMk cId="4131531160" sldId="360"/>
            <ac:picMk id="12" creationId="{0BEB866B-6D46-2FEE-2ABF-86E5621D8507}"/>
          </ac:picMkLst>
        </pc:picChg>
      </pc:sldChg>
      <pc:sldChg chg="modSp new mod">
        <pc:chgData name="Uhr, Vinzenz Nathan (STUDENTS)" userId="f4f67b1a-e021-4569-b4a5-fe6b7216375a" providerId="ADAL" clId="{1B412370-03EF-43FC-8E5A-92C57D904F98}" dt="2023-12-17T13:01:14.321" v="2183" actId="20577"/>
        <pc:sldMkLst>
          <pc:docMk/>
          <pc:sldMk cId="3708444663" sldId="361"/>
        </pc:sldMkLst>
        <pc:spChg chg="mod">
          <ac:chgData name="Uhr, Vinzenz Nathan (STUDENTS)" userId="f4f67b1a-e021-4569-b4a5-fe6b7216375a" providerId="ADAL" clId="{1B412370-03EF-43FC-8E5A-92C57D904F98}" dt="2023-12-17T13:01:14.321" v="2183" actId="20577"/>
          <ac:spMkLst>
            <pc:docMk/>
            <pc:sldMk cId="3708444663" sldId="361"/>
            <ac:spMk id="4" creationId="{BEED3CE5-AF25-B789-B484-FC394F32703B}"/>
          </ac:spMkLst>
        </pc:spChg>
        <pc:spChg chg="mod">
          <ac:chgData name="Uhr, Vinzenz Nathan (STUDENTS)" userId="f4f67b1a-e021-4569-b4a5-fe6b7216375a" providerId="ADAL" clId="{1B412370-03EF-43FC-8E5A-92C57D904F98}" dt="2023-12-17T12:55:08.079" v="1717" actId="20577"/>
          <ac:spMkLst>
            <pc:docMk/>
            <pc:sldMk cId="3708444663" sldId="361"/>
            <ac:spMk id="8" creationId="{72B5AB08-A1FA-78E3-3960-A99497296E7D}"/>
          </ac:spMkLst>
        </pc:spChg>
      </pc:sldChg>
      <pc:sldChg chg="modSp add del mod">
        <pc:chgData name="Uhr, Vinzenz Nathan (STUDENTS)" userId="f4f67b1a-e021-4569-b4a5-fe6b7216375a" providerId="ADAL" clId="{1B412370-03EF-43FC-8E5A-92C57D904F98}" dt="2023-12-17T14:40:07.893" v="3534" actId="47"/>
        <pc:sldMkLst>
          <pc:docMk/>
          <pc:sldMk cId="29540087" sldId="362"/>
        </pc:sldMkLst>
        <pc:spChg chg="mod">
          <ac:chgData name="Uhr, Vinzenz Nathan (STUDENTS)" userId="f4f67b1a-e021-4569-b4a5-fe6b7216375a" providerId="ADAL" clId="{1B412370-03EF-43FC-8E5A-92C57D904F98}" dt="2023-12-17T13:02:48.503" v="2199" actId="20577"/>
          <ac:spMkLst>
            <pc:docMk/>
            <pc:sldMk cId="29540087" sldId="362"/>
            <ac:spMk id="4" creationId="{695F92CF-A460-955B-BE6A-033972C8D7EF}"/>
          </ac:spMkLst>
        </pc:spChg>
      </pc:sldChg>
      <pc:sldChg chg="modSp new del mod">
        <pc:chgData name="Uhr, Vinzenz Nathan (STUDENTS)" userId="f4f67b1a-e021-4569-b4a5-fe6b7216375a" providerId="ADAL" clId="{1B412370-03EF-43FC-8E5A-92C57D904F98}" dt="2023-12-17T12:57:43.718" v="1843" actId="47"/>
        <pc:sldMkLst>
          <pc:docMk/>
          <pc:sldMk cId="1968228176" sldId="362"/>
        </pc:sldMkLst>
        <pc:spChg chg="mod">
          <ac:chgData name="Uhr, Vinzenz Nathan (STUDENTS)" userId="f4f67b1a-e021-4569-b4a5-fe6b7216375a" providerId="ADAL" clId="{1B412370-03EF-43FC-8E5A-92C57D904F98}" dt="2023-12-17T12:55:38.746" v="1772" actId="20577"/>
          <ac:spMkLst>
            <pc:docMk/>
            <pc:sldMk cId="1968228176" sldId="362"/>
            <ac:spMk id="8" creationId="{17A14700-178B-F27B-1D19-44483E04A7DF}"/>
          </ac:spMkLst>
        </pc:spChg>
      </pc:sldChg>
      <pc:sldChg chg="addSp delSp modSp add mod">
        <pc:chgData name="Uhr, Vinzenz Nathan (STUDENTS)" userId="f4f67b1a-e021-4569-b4a5-fe6b7216375a" providerId="ADAL" clId="{1B412370-03EF-43FC-8E5A-92C57D904F98}" dt="2023-12-17T15:45:12.230" v="3910" actId="207"/>
        <pc:sldMkLst>
          <pc:docMk/>
          <pc:sldMk cId="1408582473" sldId="363"/>
        </pc:sldMkLst>
        <pc:spChg chg="mod">
          <ac:chgData name="Uhr, Vinzenz Nathan (STUDENTS)" userId="f4f67b1a-e021-4569-b4a5-fe6b7216375a" providerId="ADAL" clId="{1B412370-03EF-43FC-8E5A-92C57D904F98}" dt="2023-12-17T15:42:30.077" v="3818" actId="20577"/>
          <ac:spMkLst>
            <pc:docMk/>
            <pc:sldMk cId="1408582473" sldId="363"/>
            <ac:spMk id="3" creationId="{B446FCBC-55A4-EF90-93EB-E2FB4D54B8AC}"/>
          </ac:spMkLst>
        </pc:spChg>
        <pc:spChg chg="mod">
          <ac:chgData name="Uhr, Vinzenz Nathan (STUDENTS)" userId="f4f67b1a-e021-4569-b4a5-fe6b7216375a" providerId="ADAL" clId="{1B412370-03EF-43FC-8E5A-92C57D904F98}" dt="2023-12-17T15:45:12.230" v="3910" actId="207"/>
          <ac:spMkLst>
            <pc:docMk/>
            <pc:sldMk cId="1408582473" sldId="363"/>
            <ac:spMk id="4" creationId="{07CCB809-4A35-AAA7-F903-AA60D27FBE35}"/>
          </ac:spMkLst>
        </pc:spChg>
        <pc:spChg chg="mod">
          <ac:chgData name="Uhr, Vinzenz Nathan (STUDENTS)" userId="f4f67b1a-e021-4569-b4a5-fe6b7216375a" providerId="ADAL" clId="{1B412370-03EF-43FC-8E5A-92C57D904F98}" dt="2023-12-17T14:41:07.807" v="3553" actId="13926"/>
          <ac:spMkLst>
            <pc:docMk/>
            <pc:sldMk cId="1408582473" sldId="363"/>
            <ac:spMk id="6" creationId="{2061B201-F227-FA31-2254-A7112A8171FC}"/>
          </ac:spMkLst>
        </pc:spChg>
        <pc:spChg chg="mod">
          <ac:chgData name="Uhr, Vinzenz Nathan (STUDENTS)" userId="f4f67b1a-e021-4569-b4a5-fe6b7216375a" providerId="ADAL" clId="{1B412370-03EF-43FC-8E5A-92C57D904F98}" dt="2023-12-17T13:17:48.061" v="2232" actId="20577"/>
          <ac:spMkLst>
            <pc:docMk/>
            <pc:sldMk cId="1408582473" sldId="363"/>
            <ac:spMk id="8" creationId="{C623C825-F4EC-9A85-5D47-75F36717A849}"/>
          </ac:spMkLst>
        </pc:spChg>
        <pc:spChg chg="add mod">
          <ac:chgData name="Uhr, Vinzenz Nathan (STUDENTS)" userId="f4f67b1a-e021-4569-b4a5-fe6b7216375a" providerId="ADAL" clId="{1B412370-03EF-43FC-8E5A-92C57D904F98}" dt="2023-12-17T15:44:46.919" v="3909" actId="1036"/>
          <ac:spMkLst>
            <pc:docMk/>
            <pc:sldMk cId="1408582473" sldId="363"/>
            <ac:spMk id="9" creationId="{5C1AC722-2F37-81F9-F766-EBC7EB33788B}"/>
          </ac:spMkLst>
        </pc:spChg>
        <pc:picChg chg="add mod">
          <ac:chgData name="Uhr, Vinzenz Nathan (STUDENTS)" userId="f4f67b1a-e021-4569-b4a5-fe6b7216375a" providerId="ADAL" clId="{1B412370-03EF-43FC-8E5A-92C57D904F98}" dt="2023-12-17T15:44:46.919" v="3909" actId="1036"/>
          <ac:picMkLst>
            <pc:docMk/>
            <pc:sldMk cId="1408582473" sldId="363"/>
            <ac:picMk id="11" creationId="{E43C456C-BE83-38EC-C63D-E191A20E45A0}"/>
          </ac:picMkLst>
        </pc:picChg>
        <pc:picChg chg="add del mod">
          <ac:chgData name="Uhr, Vinzenz Nathan (STUDENTS)" userId="f4f67b1a-e021-4569-b4a5-fe6b7216375a" providerId="ADAL" clId="{1B412370-03EF-43FC-8E5A-92C57D904F98}" dt="2023-12-17T15:40:23.916" v="3704" actId="478"/>
          <ac:picMkLst>
            <pc:docMk/>
            <pc:sldMk cId="1408582473" sldId="363"/>
            <ac:picMk id="12" creationId="{EF3D3CB8-87A9-33B1-A46B-A9F250377520}"/>
          </ac:picMkLst>
        </pc:picChg>
      </pc:sldChg>
      <pc:sldChg chg="addSp modSp new del mod">
        <pc:chgData name="Uhr, Vinzenz Nathan (STUDENTS)" userId="f4f67b1a-e021-4569-b4a5-fe6b7216375a" providerId="ADAL" clId="{1B412370-03EF-43FC-8E5A-92C57D904F98}" dt="2023-12-17T13:46:56.731" v="2358" actId="47"/>
        <pc:sldMkLst>
          <pc:docMk/>
          <pc:sldMk cId="3186789533" sldId="364"/>
        </pc:sldMkLst>
        <pc:spChg chg="mod">
          <ac:chgData name="Uhr, Vinzenz Nathan (STUDENTS)" userId="f4f67b1a-e021-4569-b4a5-fe6b7216375a" providerId="ADAL" clId="{1B412370-03EF-43FC-8E5A-92C57D904F98}" dt="2023-12-17T13:19:27.954" v="2266" actId="20577"/>
          <ac:spMkLst>
            <pc:docMk/>
            <pc:sldMk cId="3186789533" sldId="364"/>
            <ac:spMk id="8" creationId="{AC7701F3-38ED-D65E-6070-B7BC3C6F687F}"/>
          </ac:spMkLst>
        </pc:spChg>
        <pc:picChg chg="add mod">
          <ac:chgData name="Uhr, Vinzenz Nathan (STUDENTS)" userId="f4f67b1a-e021-4569-b4a5-fe6b7216375a" providerId="ADAL" clId="{1B412370-03EF-43FC-8E5A-92C57D904F98}" dt="2023-12-17T13:21:52.894" v="2270" actId="14100"/>
          <ac:picMkLst>
            <pc:docMk/>
            <pc:sldMk cId="3186789533" sldId="364"/>
            <ac:picMk id="10" creationId="{A45D931B-BD2F-B062-AE02-0A144FC53503}"/>
          </ac:picMkLst>
        </pc:picChg>
      </pc:sldChg>
      <pc:sldChg chg="addSp delSp modSp add mod">
        <pc:chgData name="Uhr, Vinzenz Nathan (STUDENTS)" userId="f4f67b1a-e021-4569-b4a5-fe6b7216375a" providerId="ADAL" clId="{1B412370-03EF-43FC-8E5A-92C57D904F98}" dt="2023-12-17T15:50:47.402" v="4024" actId="20577"/>
        <pc:sldMkLst>
          <pc:docMk/>
          <pc:sldMk cId="2702227377" sldId="365"/>
        </pc:sldMkLst>
        <pc:spChg chg="mod">
          <ac:chgData name="Uhr, Vinzenz Nathan (STUDENTS)" userId="f4f67b1a-e021-4569-b4a5-fe6b7216375a" providerId="ADAL" clId="{1B412370-03EF-43FC-8E5A-92C57D904F98}" dt="2023-12-17T15:37:54.325" v="3679" actId="13926"/>
          <ac:spMkLst>
            <pc:docMk/>
            <pc:sldMk cId="2702227377" sldId="365"/>
            <ac:spMk id="3" creationId="{65C54322-3AFB-6B90-7991-F5DCF32419DC}"/>
          </ac:spMkLst>
        </pc:spChg>
        <pc:spChg chg="mod">
          <ac:chgData name="Uhr, Vinzenz Nathan (STUDENTS)" userId="f4f67b1a-e021-4569-b4a5-fe6b7216375a" providerId="ADAL" clId="{1B412370-03EF-43FC-8E5A-92C57D904F98}" dt="2023-12-17T15:50:47.402" v="4024" actId="20577"/>
          <ac:spMkLst>
            <pc:docMk/>
            <pc:sldMk cId="2702227377" sldId="365"/>
            <ac:spMk id="4" creationId="{72D67A95-CBDB-2F4F-4B63-419F5AD03318}"/>
          </ac:spMkLst>
        </pc:spChg>
        <pc:spChg chg="add del mod ord">
          <ac:chgData name="Uhr, Vinzenz Nathan (STUDENTS)" userId="f4f67b1a-e021-4569-b4a5-fe6b7216375a" providerId="ADAL" clId="{1B412370-03EF-43FC-8E5A-92C57D904F98}" dt="2023-12-17T15:50:11.432" v="4012" actId="167"/>
          <ac:spMkLst>
            <pc:docMk/>
            <pc:sldMk cId="2702227377" sldId="365"/>
            <ac:spMk id="6" creationId="{C2378552-6982-B224-57A9-A5FE26C7ECB1}"/>
          </ac:spMkLst>
        </pc:spChg>
        <pc:spChg chg="mod">
          <ac:chgData name="Uhr, Vinzenz Nathan (STUDENTS)" userId="f4f67b1a-e021-4569-b4a5-fe6b7216375a" providerId="ADAL" clId="{1B412370-03EF-43FC-8E5A-92C57D904F98}" dt="2023-12-17T13:22:04.556" v="2272"/>
          <ac:spMkLst>
            <pc:docMk/>
            <pc:sldMk cId="2702227377" sldId="365"/>
            <ac:spMk id="8" creationId="{47E7FE34-E313-80E1-3542-E7E7C9E83C35}"/>
          </ac:spMkLst>
        </pc:spChg>
        <pc:spChg chg="add del mod">
          <ac:chgData name="Uhr, Vinzenz Nathan (STUDENTS)" userId="f4f67b1a-e021-4569-b4a5-fe6b7216375a" providerId="ADAL" clId="{1B412370-03EF-43FC-8E5A-92C57D904F98}" dt="2023-12-17T13:22:31.640" v="2281" actId="478"/>
          <ac:spMkLst>
            <pc:docMk/>
            <pc:sldMk cId="2702227377" sldId="365"/>
            <ac:spMk id="11" creationId="{384593E6-A676-E636-6B6D-41282F9A0B1F}"/>
          </ac:spMkLst>
        </pc:spChg>
        <pc:picChg chg="add del mod ord">
          <ac:chgData name="Uhr, Vinzenz Nathan (STUDENTS)" userId="f4f67b1a-e021-4569-b4a5-fe6b7216375a" providerId="ADAL" clId="{1B412370-03EF-43FC-8E5A-92C57D904F98}" dt="2023-12-17T13:46:52.300" v="2357" actId="478"/>
          <ac:picMkLst>
            <pc:docMk/>
            <pc:sldMk cId="2702227377" sldId="365"/>
            <ac:picMk id="9" creationId="{1EC5430D-6DC1-DEC1-C51F-14FCB805142D}"/>
          </ac:picMkLst>
        </pc:picChg>
        <pc:picChg chg="del">
          <ac:chgData name="Uhr, Vinzenz Nathan (STUDENTS)" userId="f4f67b1a-e021-4569-b4a5-fe6b7216375a" providerId="ADAL" clId="{1B412370-03EF-43FC-8E5A-92C57D904F98}" dt="2023-12-17T13:22:22.259" v="2279" actId="478"/>
          <ac:picMkLst>
            <pc:docMk/>
            <pc:sldMk cId="2702227377" sldId="365"/>
            <ac:picMk id="12" creationId="{0BEB866B-6D46-2FEE-2ABF-86E5621D8507}"/>
          </ac:picMkLst>
        </pc:picChg>
        <pc:picChg chg="add del mod">
          <ac:chgData name="Uhr, Vinzenz Nathan (STUDENTS)" userId="f4f67b1a-e021-4569-b4a5-fe6b7216375a" providerId="ADAL" clId="{1B412370-03EF-43FC-8E5A-92C57D904F98}" dt="2023-12-17T15:50:07.903" v="4011" actId="478"/>
          <ac:picMkLst>
            <pc:docMk/>
            <pc:sldMk cId="2702227377" sldId="365"/>
            <ac:picMk id="14" creationId="{6A148630-B2D7-DD78-DAE0-46D58B433933}"/>
          </ac:picMkLst>
        </pc:picChg>
        <pc:picChg chg="add del mod">
          <ac:chgData name="Uhr, Vinzenz Nathan (STUDENTS)" userId="f4f67b1a-e021-4569-b4a5-fe6b7216375a" providerId="ADAL" clId="{1B412370-03EF-43FC-8E5A-92C57D904F98}" dt="2023-12-17T15:35:24.749" v="3564" actId="478"/>
          <ac:picMkLst>
            <pc:docMk/>
            <pc:sldMk cId="2702227377" sldId="365"/>
            <ac:picMk id="15" creationId="{AE570718-05B2-9A03-0E1B-4B66AFC5C7C8}"/>
          </ac:picMkLst>
        </pc:picChg>
        <pc:picChg chg="add mod ord">
          <ac:chgData name="Uhr, Vinzenz Nathan (STUDENTS)" userId="f4f67b1a-e021-4569-b4a5-fe6b7216375a" providerId="ADAL" clId="{1B412370-03EF-43FC-8E5A-92C57D904F98}" dt="2023-12-17T15:50:14.187" v="4013" actId="166"/>
          <ac:picMkLst>
            <pc:docMk/>
            <pc:sldMk cId="2702227377" sldId="365"/>
            <ac:picMk id="17" creationId="{2A630AFF-7CF1-C8CF-BAE0-ADE035A50284}"/>
          </ac:picMkLst>
        </pc:picChg>
      </pc:sldChg>
      <pc:sldChg chg="addSp delSp modSp new mod">
        <pc:chgData name="Uhr, Vinzenz Nathan (STUDENTS)" userId="f4f67b1a-e021-4569-b4a5-fe6b7216375a" providerId="ADAL" clId="{1B412370-03EF-43FC-8E5A-92C57D904F98}" dt="2023-12-17T13:48:27.956" v="2393" actId="478"/>
        <pc:sldMkLst>
          <pc:docMk/>
          <pc:sldMk cId="2412273423" sldId="366"/>
        </pc:sldMkLst>
        <pc:spChg chg="del">
          <ac:chgData name="Uhr, Vinzenz Nathan (STUDENTS)" userId="f4f67b1a-e021-4569-b4a5-fe6b7216375a" providerId="ADAL" clId="{1B412370-03EF-43FC-8E5A-92C57D904F98}" dt="2023-12-17T13:48:27.956" v="2393" actId="478"/>
          <ac:spMkLst>
            <pc:docMk/>
            <pc:sldMk cId="2412273423" sldId="366"/>
            <ac:spMk id="2" creationId="{1A44AD57-923D-98B6-0710-BE55FB8DDC77}"/>
          </ac:spMkLst>
        </pc:spChg>
        <pc:spChg chg="mod">
          <ac:chgData name="Uhr, Vinzenz Nathan (STUDENTS)" userId="f4f67b1a-e021-4569-b4a5-fe6b7216375a" providerId="ADAL" clId="{1B412370-03EF-43FC-8E5A-92C57D904F98}" dt="2023-12-17T13:48:24.947" v="2392" actId="20577"/>
          <ac:spMkLst>
            <pc:docMk/>
            <pc:sldMk cId="2412273423" sldId="366"/>
            <ac:spMk id="8" creationId="{3780F98F-B245-3FF5-69BD-C5D7D2D1BBE9}"/>
          </ac:spMkLst>
        </pc:spChg>
        <pc:picChg chg="add mod">
          <ac:chgData name="Uhr, Vinzenz Nathan (STUDENTS)" userId="f4f67b1a-e021-4569-b4a5-fe6b7216375a" providerId="ADAL" clId="{1B412370-03EF-43FC-8E5A-92C57D904F98}" dt="2023-12-17T13:48:20.868" v="2375" actId="1076"/>
          <ac:picMkLst>
            <pc:docMk/>
            <pc:sldMk cId="2412273423" sldId="366"/>
            <ac:picMk id="10" creationId="{989CB69D-D768-53EB-44C7-6EEA5C5282C5}"/>
          </ac:picMkLst>
        </pc:picChg>
      </pc:sldChg>
      <pc:sldChg chg="modSp add del mod">
        <pc:chgData name="Uhr, Vinzenz Nathan (STUDENTS)" userId="f4f67b1a-e021-4569-b4a5-fe6b7216375a" providerId="ADAL" clId="{1B412370-03EF-43FC-8E5A-92C57D904F98}" dt="2023-12-17T14:40:38.276" v="3547" actId="47"/>
        <pc:sldMkLst>
          <pc:docMk/>
          <pc:sldMk cId="1116412714" sldId="367"/>
        </pc:sldMkLst>
        <pc:spChg chg="mod">
          <ac:chgData name="Uhr, Vinzenz Nathan (STUDENTS)" userId="f4f67b1a-e021-4569-b4a5-fe6b7216375a" providerId="ADAL" clId="{1B412370-03EF-43FC-8E5A-92C57D904F98}" dt="2023-12-17T13:47:37.804" v="2373" actId="20577"/>
          <ac:spMkLst>
            <pc:docMk/>
            <pc:sldMk cId="1116412714" sldId="367"/>
            <ac:spMk id="4" creationId="{695F92CF-A460-955B-BE6A-033972C8D7EF}"/>
          </ac:spMkLst>
        </pc:spChg>
      </pc:sldChg>
      <pc:sldChg chg="new del">
        <pc:chgData name="Uhr, Vinzenz Nathan (STUDENTS)" userId="f4f67b1a-e021-4569-b4a5-fe6b7216375a" providerId="ADAL" clId="{1B412370-03EF-43FC-8E5A-92C57D904F98}" dt="2023-12-17T13:48:34.493" v="2395" actId="47"/>
        <pc:sldMkLst>
          <pc:docMk/>
          <pc:sldMk cId="3115408663" sldId="368"/>
        </pc:sldMkLst>
      </pc:sldChg>
      <pc:sldChg chg="addSp delSp modSp add mod">
        <pc:chgData name="Uhr, Vinzenz Nathan (STUDENTS)" userId="f4f67b1a-e021-4569-b4a5-fe6b7216375a" providerId="ADAL" clId="{1B412370-03EF-43FC-8E5A-92C57D904F98}" dt="2023-12-17T16:17:40.486" v="4133" actId="1076"/>
        <pc:sldMkLst>
          <pc:docMk/>
          <pc:sldMk cId="3469000355" sldId="368"/>
        </pc:sldMkLst>
        <pc:spChg chg="mod">
          <ac:chgData name="Uhr, Vinzenz Nathan (STUDENTS)" userId="f4f67b1a-e021-4569-b4a5-fe6b7216375a" providerId="ADAL" clId="{1B412370-03EF-43FC-8E5A-92C57D904F98}" dt="2023-12-17T16:16:26.836" v="4126" actId="13926"/>
          <ac:spMkLst>
            <pc:docMk/>
            <pc:sldMk cId="3469000355" sldId="368"/>
            <ac:spMk id="4" creationId="{72D67A95-CBDB-2F4F-4B63-419F5AD03318}"/>
          </ac:spMkLst>
        </pc:spChg>
        <pc:spChg chg="mod">
          <ac:chgData name="Uhr, Vinzenz Nathan (STUDENTS)" userId="f4f67b1a-e021-4569-b4a5-fe6b7216375a" providerId="ADAL" clId="{1B412370-03EF-43FC-8E5A-92C57D904F98}" dt="2023-12-17T16:17:35.961" v="4132" actId="20577"/>
          <ac:spMkLst>
            <pc:docMk/>
            <pc:sldMk cId="3469000355" sldId="368"/>
            <ac:spMk id="6" creationId="{C2378552-6982-B224-57A9-A5FE26C7ECB1}"/>
          </ac:spMkLst>
        </pc:spChg>
        <pc:spChg chg="mod">
          <ac:chgData name="Uhr, Vinzenz Nathan (STUDENTS)" userId="f4f67b1a-e021-4569-b4a5-fe6b7216375a" providerId="ADAL" clId="{1B412370-03EF-43FC-8E5A-92C57D904F98}" dt="2023-12-17T14:41:21.921" v="3556" actId="20577"/>
          <ac:spMkLst>
            <pc:docMk/>
            <pc:sldMk cId="3469000355" sldId="368"/>
            <ac:spMk id="8" creationId="{47E7FE34-E313-80E1-3542-E7E7C9E83C35}"/>
          </ac:spMkLst>
        </pc:spChg>
        <pc:picChg chg="add mod">
          <ac:chgData name="Uhr, Vinzenz Nathan (STUDENTS)" userId="f4f67b1a-e021-4569-b4a5-fe6b7216375a" providerId="ADAL" clId="{1B412370-03EF-43FC-8E5A-92C57D904F98}" dt="2023-12-17T16:17:40.486" v="4133" actId="1076"/>
          <ac:picMkLst>
            <pc:docMk/>
            <pc:sldMk cId="3469000355" sldId="368"/>
            <ac:picMk id="10" creationId="{ABE87ED6-25B2-37CB-FAC0-E4A9C12A21FA}"/>
          </ac:picMkLst>
        </pc:picChg>
        <pc:picChg chg="del">
          <ac:chgData name="Uhr, Vinzenz Nathan (STUDENTS)" userId="f4f67b1a-e021-4569-b4a5-fe6b7216375a" providerId="ADAL" clId="{1B412370-03EF-43FC-8E5A-92C57D904F98}" dt="2023-12-17T16:17:33.634" v="4131" actId="478"/>
          <ac:picMkLst>
            <pc:docMk/>
            <pc:sldMk cId="3469000355" sldId="368"/>
            <ac:picMk id="12" creationId="{0BEB866B-6D46-2FEE-2ABF-86E5621D8507}"/>
          </ac:picMkLst>
        </pc:picChg>
      </pc:sldChg>
      <pc:sldChg chg="modSp add del mod">
        <pc:chgData name="Uhr, Vinzenz Nathan (STUDENTS)" userId="f4f67b1a-e021-4569-b4a5-fe6b7216375a" providerId="ADAL" clId="{1B412370-03EF-43FC-8E5A-92C57D904F98}" dt="2023-12-17T14:40:13.503" v="3536" actId="47"/>
        <pc:sldMkLst>
          <pc:docMk/>
          <pc:sldMk cId="420999742" sldId="369"/>
        </pc:sldMkLst>
        <pc:spChg chg="mod">
          <ac:chgData name="Uhr, Vinzenz Nathan (STUDENTS)" userId="f4f67b1a-e021-4569-b4a5-fe6b7216375a" providerId="ADAL" clId="{1B412370-03EF-43FC-8E5A-92C57D904F98}" dt="2023-12-17T13:51:51.421" v="2642" actId="20577"/>
          <ac:spMkLst>
            <pc:docMk/>
            <pc:sldMk cId="420999742" sldId="369"/>
            <ac:spMk id="4" creationId="{695F92CF-A460-955B-BE6A-033972C8D7EF}"/>
          </ac:spMkLst>
        </pc:spChg>
      </pc:sldChg>
      <pc:sldChg chg="addSp delSp modSp add mod">
        <pc:chgData name="Uhr, Vinzenz Nathan (STUDENTS)" userId="f4f67b1a-e021-4569-b4a5-fe6b7216375a" providerId="ADAL" clId="{1B412370-03EF-43FC-8E5A-92C57D904F98}" dt="2024-01-02T15:38:49.188" v="5206" actId="207"/>
        <pc:sldMkLst>
          <pc:docMk/>
          <pc:sldMk cId="113158588" sldId="370"/>
        </pc:sldMkLst>
        <pc:spChg chg="mod">
          <ac:chgData name="Uhr, Vinzenz Nathan (STUDENTS)" userId="f4f67b1a-e021-4569-b4a5-fe6b7216375a" providerId="ADAL" clId="{1B412370-03EF-43FC-8E5A-92C57D904F98}" dt="2023-12-17T13:51:00.336" v="2534" actId="20577"/>
          <ac:spMkLst>
            <pc:docMk/>
            <pc:sldMk cId="113158588" sldId="370"/>
            <ac:spMk id="3" creationId="{65C54322-3AFB-6B90-7991-F5DCF32419DC}"/>
          </ac:spMkLst>
        </pc:spChg>
        <pc:spChg chg="mod">
          <ac:chgData name="Uhr, Vinzenz Nathan (STUDENTS)" userId="f4f67b1a-e021-4569-b4a5-fe6b7216375a" providerId="ADAL" clId="{1B412370-03EF-43FC-8E5A-92C57D904F98}" dt="2024-01-02T15:38:49.188" v="5206" actId="207"/>
          <ac:spMkLst>
            <pc:docMk/>
            <pc:sldMk cId="113158588" sldId="370"/>
            <ac:spMk id="4" creationId="{72D67A95-CBDB-2F4F-4B63-419F5AD03318}"/>
          </ac:spMkLst>
        </pc:spChg>
        <pc:spChg chg="del mod">
          <ac:chgData name="Uhr, Vinzenz Nathan (STUDENTS)" userId="f4f67b1a-e021-4569-b4a5-fe6b7216375a" providerId="ADAL" clId="{1B412370-03EF-43FC-8E5A-92C57D904F98}" dt="2024-01-02T15:38:26.845" v="5137" actId="478"/>
          <ac:spMkLst>
            <pc:docMk/>
            <pc:sldMk cId="113158588" sldId="370"/>
            <ac:spMk id="6" creationId="{C2378552-6982-B224-57A9-A5FE26C7ECB1}"/>
          </ac:spMkLst>
        </pc:spChg>
        <pc:spChg chg="mod">
          <ac:chgData name="Uhr, Vinzenz Nathan (STUDENTS)" userId="f4f67b1a-e021-4569-b4a5-fe6b7216375a" providerId="ADAL" clId="{1B412370-03EF-43FC-8E5A-92C57D904F98}" dt="2023-12-17T13:52:09.185" v="2661" actId="20577"/>
          <ac:spMkLst>
            <pc:docMk/>
            <pc:sldMk cId="113158588" sldId="370"/>
            <ac:spMk id="8" creationId="{47E7FE34-E313-80E1-3542-E7E7C9E83C35}"/>
          </ac:spMkLst>
        </pc:spChg>
        <pc:spChg chg="add del mod">
          <ac:chgData name="Uhr, Vinzenz Nathan (STUDENTS)" userId="f4f67b1a-e021-4569-b4a5-fe6b7216375a" providerId="ADAL" clId="{1B412370-03EF-43FC-8E5A-92C57D904F98}" dt="2024-01-02T15:38:28.685" v="5138" actId="478"/>
          <ac:spMkLst>
            <pc:docMk/>
            <pc:sldMk cId="113158588" sldId="370"/>
            <ac:spMk id="10" creationId="{AA27E445-C042-2DD8-4431-77A9AADE1B50}"/>
          </ac:spMkLst>
        </pc:spChg>
        <pc:picChg chg="del">
          <ac:chgData name="Uhr, Vinzenz Nathan (STUDENTS)" userId="f4f67b1a-e021-4569-b4a5-fe6b7216375a" providerId="ADAL" clId="{1B412370-03EF-43FC-8E5A-92C57D904F98}" dt="2023-12-17T13:52:19.005" v="2669" actId="478"/>
          <ac:picMkLst>
            <pc:docMk/>
            <pc:sldMk cId="113158588" sldId="370"/>
            <ac:picMk id="12" creationId="{0BEB866B-6D46-2FEE-2ABF-86E5621D8507}"/>
          </ac:picMkLst>
        </pc:picChg>
      </pc:sldChg>
      <pc:sldChg chg="delSp modSp add mod ord">
        <pc:chgData name="Uhr, Vinzenz Nathan (STUDENTS)" userId="f4f67b1a-e021-4569-b4a5-fe6b7216375a" providerId="ADAL" clId="{1B412370-03EF-43FC-8E5A-92C57D904F98}" dt="2024-01-02T15:39:12.620" v="5217" actId="14100"/>
        <pc:sldMkLst>
          <pc:docMk/>
          <pc:sldMk cId="1108949480" sldId="371"/>
        </pc:sldMkLst>
        <pc:spChg chg="mod">
          <ac:chgData name="Uhr, Vinzenz Nathan (STUDENTS)" userId="f4f67b1a-e021-4569-b4a5-fe6b7216375a" providerId="ADAL" clId="{1B412370-03EF-43FC-8E5A-92C57D904F98}" dt="2024-01-02T15:39:12.620" v="5217" actId="14100"/>
          <ac:spMkLst>
            <pc:docMk/>
            <pc:sldMk cId="1108949480" sldId="371"/>
            <ac:spMk id="4" creationId="{72D67A95-CBDB-2F4F-4B63-419F5AD03318}"/>
          </ac:spMkLst>
        </pc:spChg>
        <pc:spChg chg="mod">
          <ac:chgData name="Uhr, Vinzenz Nathan (STUDENTS)" userId="f4f67b1a-e021-4569-b4a5-fe6b7216375a" providerId="ADAL" clId="{1B412370-03EF-43FC-8E5A-92C57D904F98}" dt="2023-12-17T14:03:30.565" v="2999" actId="20577"/>
          <ac:spMkLst>
            <pc:docMk/>
            <pc:sldMk cId="1108949480" sldId="371"/>
            <ac:spMk id="6" creationId="{C2378552-6982-B224-57A9-A5FE26C7ECB1}"/>
          </ac:spMkLst>
        </pc:spChg>
        <pc:picChg chg="del">
          <ac:chgData name="Uhr, Vinzenz Nathan (STUDENTS)" userId="f4f67b1a-e021-4569-b4a5-fe6b7216375a" providerId="ADAL" clId="{1B412370-03EF-43FC-8E5A-92C57D904F98}" dt="2023-12-17T14:03:31.005" v="3000" actId="478"/>
          <ac:picMkLst>
            <pc:docMk/>
            <pc:sldMk cId="1108949480" sldId="371"/>
            <ac:picMk id="12" creationId="{0BEB866B-6D46-2FEE-2ABF-86E5621D8507}"/>
          </ac:picMkLst>
        </pc:picChg>
      </pc:sldChg>
      <pc:sldChg chg="addSp modSp new mod modNotesTx">
        <pc:chgData name="Uhr, Vinzenz Nathan (STUDENTS)" userId="f4f67b1a-e021-4569-b4a5-fe6b7216375a" providerId="ADAL" clId="{1B412370-03EF-43FC-8E5A-92C57D904F98}" dt="2024-01-02T15:38:54.119" v="5207" actId="207"/>
        <pc:sldMkLst>
          <pc:docMk/>
          <pc:sldMk cId="2125074707" sldId="372"/>
        </pc:sldMkLst>
        <pc:spChg chg="mod">
          <ac:chgData name="Uhr, Vinzenz Nathan (STUDENTS)" userId="f4f67b1a-e021-4569-b4a5-fe6b7216375a" providerId="ADAL" clId="{1B412370-03EF-43FC-8E5A-92C57D904F98}" dt="2024-01-02T15:38:54.119" v="5207" actId="207"/>
          <ac:spMkLst>
            <pc:docMk/>
            <pc:sldMk cId="2125074707" sldId="372"/>
            <ac:spMk id="4" creationId="{3A20D528-4AAF-7815-962E-52C8B803213F}"/>
          </ac:spMkLst>
        </pc:spChg>
        <pc:spChg chg="mod">
          <ac:chgData name="Uhr, Vinzenz Nathan (STUDENTS)" userId="f4f67b1a-e021-4569-b4a5-fe6b7216375a" providerId="ADAL" clId="{1B412370-03EF-43FC-8E5A-92C57D904F98}" dt="2023-12-17T13:56:09.234" v="2919" actId="20577"/>
          <ac:spMkLst>
            <pc:docMk/>
            <pc:sldMk cId="2125074707" sldId="372"/>
            <ac:spMk id="6" creationId="{4485FE72-2E3C-4683-BF7E-AF27A2C65C5B}"/>
          </ac:spMkLst>
        </pc:spChg>
        <pc:spChg chg="mod">
          <ac:chgData name="Uhr, Vinzenz Nathan (STUDENTS)" userId="f4f67b1a-e021-4569-b4a5-fe6b7216375a" providerId="ADAL" clId="{1B412370-03EF-43FC-8E5A-92C57D904F98}" dt="2023-12-17T13:52:35.517" v="2699" actId="20577"/>
          <ac:spMkLst>
            <pc:docMk/>
            <pc:sldMk cId="2125074707" sldId="372"/>
            <ac:spMk id="8" creationId="{DEBEDC3D-6F6C-5D18-3F70-89CAFDE94F94}"/>
          </ac:spMkLst>
        </pc:spChg>
        <pc:picChg chg="add mod">
          <ac:chgData name="Uhr, Vinzenz Nathan (STUDENTS)" userId="f4f67b1a-e021-4569-b4a5-fe6b7216375a" providerId="ADAL" clId="{1B412370-03EF-43FC-8E5A-92C57D904F98}" dt="2023-12-17T13:55:54.950" v="2875" actId="14100"/>
          <ac:picMkLst>
            <pc:docMk/>
            <pc:sldMk cId="2125074707" sldId="372"/>
            <ac:picMk id="10" creationId="{CE4F7A03-E7D6-4149-B5C0-21F5A8CABB5B}"/>
          </ac:picMkLst>
        </pc:picChg>
      </pc:sldChg>
      <pc:sldChg chg="modSp new del mod">
        <pc:chgData name="Uhr, Vinzenz Nathan (STUDENTS)" userId="f4f67b1a-e021-4569-b4a5-fe6b7216375a" providerId="ADAL" clId="{1B412370-03EF-43FC-8E5A-92C57D904F98}" dt="2024-01-02T15:44:16.554" v="5305" actId="47"/>
        <pc:sldMkLst>
          <pc:docMk/>
          <pc:sldMk cId="555448415" sldId="373"/>
        </pc:sldMkLst>
        <pc:spChg chg="mod">
          <ac:chgData name="Uhr, Vinzenz Nathan (STUDENTS)" userId="f4f67b1a-e021-4569-b4a5-fe6b7216375a" providerId="ADAL" clId="{1B412370-03EF-43FC-8E5A-92C57D904F98}" dt="2024-01-02T15:28:33.701" v="4656" actId="20577"/>
          <ac:spMkLst>
            <pc:docMk/>
            <pc:sldMk cId="555448415" sldId="373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4-01-02T15:44:03.311" v="5301" actId="20577"/>
          <ac:spMkLst>
            <pc:docMk/>
            <pc:sldMk cId="555448415" sldId="373"/>
            <ac:spMk id="6" creationId="{94CDB2C8-9321-68C5-2C0A-8EC29894AD56}"/>
          </ac:spMkLst>
        </pc:spChg>
      </pc:sldChg>
      <pc:sldChg chg="new del">
        <pc:chgData name="Uhr, Vinzenz Nathan (STUDENTS)" userId="f4f67b1a-e021-4569-b4a5-fe6b7216375a" providerId="ADAL" clId="{1B412370-03EF-43FC-8E5A-92C57D904F98}" dt="2023-12-17T14:32:45.701" v="3395" actId="47"/>
        <pc:sldMkLst>
          <pc:docMk/>
          <pc:sldMk cId="1490057299" sldId="373"/>
        </pc:sldMkLst>
      </pc:sldChg>
      <pc:sldChg chg="modSp add del mod">
        <pc:chgData name="Uhr, Vinzenz Nathan (STUDENTS)" userId="f4f67b1a-e021-4569-b4a5-fe6b7216375a" providerId="ADAL" clId="{1B412370-03EF-43FC-8E5A-92C57D904F98}" dt="2024-01-02T15:43:47.178" v="5298" actId="47"/>
        <pc:sldMkLst>
          <pc:docMk/>
          <pc:sldMk cId="572200740" sldId="374"/>
        </pc:sldMkLst>
        <pc:spChg chg="mod">
          <ac:chgData name="Uhr, Vinzenz Nathan (STUDENTS)" userId="f4f67b1a-e021-4569-b4a5-fe6b7216375a" providerId="ADAL" clId="{1B412370-03EF-43FC-8E5A-92C57D904F98}" dt="2024-01-02T15:28:40.875" v="4657"/>
          <ac:spMkLst>
            <pc:docMk/>
            <pc:sldMk cId="572200740" sldId="374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3-12-17T14:39:18.889" v="3520" actId="207"/>
          <ac:spMkLst>
            <pc:docMk/>
            <pc:sldMk cId="572200740" sldId="374"/>
            <ac:spMk id="6" creationId="{94CDB2C8-9321-68C5-2C0A-8EC29894AD56}"/>
          </ac:spMkLst>
        </pc:spChg>
      </pc:sldChg>
      <pc:sldChg chg="add del">
        <pc:chgData name="Uhr, Vinzenz Nathan (STUDENTS)" userId="f4f67b1a-e021-4569-b4a5-fe6b7216375a" providerId="ADAL" clId="{1B412370-03EF-43FC-8E5A-92C57D904F98}" dt="2023-12-17T14:39:03.319" v="3507"/>
        <pc:sldMkLst>
          <pc:docMk/>
          <pc:sldMk cId="125382474" sldId="375"/>
        </pc:sldMkLst>
      </pc:sldChg>
      <pc:sldChg chg="modSp add del mod">
        <pc:chgData name="Uhr, Vinzenz Nathan (STUDENTS)" userId="f4f67b1a-e021-4569-b4a5-fe6b7216375a" providerId="ADAL" clId="{1B412370-03EF-43FC-8E5A-92C57D904F98}" dt="2024-01-02T15:43:29.356" v="5293" actId="47"/>
        <pc:sldMkLst>
          <pc:docMk/>
          <pc:sldMk cId="3960754585" sldId="375"/>
        </pc:sldMkLst>
        <pc:spChg chg="mod">
          <ac:chgData name="Uhr, Vinzenz Nathan (STUDENTS)" userId="f4f67b1a-e021-4569-b4a5-fe6b7216375a" providerId="ADAL" clId="{1B412370-03EF-43FC-8E5A-92C57D904F98}" dt="2024-01-02T15:28:45.146" v="4658"/>
          <ac:spMkLst>
            <pc:docMk/>
            <pc:sldMk cId="3960754585" sldId="375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3-12-17T14:39:32.713" v="3523" actId="207"/>
          <ac:spMkLst>
            <pc:docMk/>
            <pc:sldMk cId="3960754585" sldId="375"/>
            <ac:spMk id="6" creationId="{94CDB2C8-9321-68C5-2C0A-8EC29894AD56}"/>
          </ac:spMkLst>
        </pc:spChg>
      </pc:sldChg>
      <pc:sldChg chg="modSp add del mod">
        <pc:chgData name="Uhr, Vinzenz Nathan (STUDENTS)" userId="f4f67b1a-e021-4569-b4a5-fe6b7216375a" providerId="ADAL" clId="{1B412370-03EF-43FC-8E5A-92C57D904F98}" dt="2024-01-02T15:43:00.291" v="5285" actId="47"/>
        <pc:sldMkLst>
          <pc:docMk/>
          <pc:sldMk cId="997670502" sldId="376"/>
        </pc:sldMkLst>
        <pc:spChg chg="mod">
          <ac:chgData name="Uhr, Vinzenz Nathan (STUDENTS)" userId="f4f67b1a-e021-4569-b4a5-fe6b7216375a" providerId="ADAL" clId="{1B412370-03EF-43FC-8E5A-92C57D904F98}" dt="2024-01-02T15:28:48.486" v="4659"/>
          <ac:spMkLst>
            <pc:docMk/>
            <pc:sldMk cId="997670502" sldId="376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3-12-17T14:39:46.427" v="3527" actId="207"/>
          <ac:spMkLst>
            <pc:docMk/>
            <pc:sldMk cId="997670502" sldId="376"/>
            <ac:spMk id="6" creationId="{94CDB2C8-9321-68C5-2C0A-8EC29894AD56}"/>
          </ac:spMkLst>
        </pc:spChg>
      </pc:sldChg>
      <pc:sldChg chg="modSp add del mod">
        <pc:chgData name="Uhr, Vinzenz Nathan (STUDENTS)" userId="f4f67b1a-e021-4569-b4a5-fe6b7216375a" providerId="ADAL" clId="{1B412370-03EF-43FC-8E5A-92C57D904F98}" dt="2024-01-02T15:42:29.240" v="5275" actId="47"/>
        <pc:sldMkLst>
          <pc:docMk/>
          <pc:sldMk cId="2536002390" sldId="377"/>
        </pc:sldMkLst>
        <pc:spChg chg="mod">
          <ac:chgData name="Uhr, Vinzenz Nathan (STUDENTS)" userId="f4f67b1a-e021-4569-b4a5-fe6b7216375a" providerId="ADAL" clId="{1B412370-03EF-43FC-8E5A-92C57D904F98}" dt="2024-01-02T15:28:53.116" v="4660"/>
          <ac:spMkLst>
            <pc:docMk/>
            <pc:sldMk cId="2536002390" sldId="377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3-12-17T14:40:02.870" v="3532" actId="207"/>
          <ac:spMkLst>
            <pc:docMk/>
            <pc:sldMk cId="2536002390" sldId="377"/>
            <ac:spMk id="6" creationId="{94CDB2C8-9321-68C5-2C0A-8EC29894AD56}"/>
          </ac:spMkLst>
        </pc:spChg>
      </pc:sldChg>
      <pc:sldChg chg="modSp add mod">
        <pc:chgData name="Uhr, Vinzenz Nathan (STUDENTS)" userId="f4f67b1a-e021-4569-b4a5-fe6b7216375a" providerId="ADAL" clId="{1B412370-03EF-43FC-8E5A-92C57D904F98}" dt="2024-01-02T15:41:17.082" v="5263" actId="108"/>
        <pc:sldMkLst>
          <pc:docMk/>
          <pc:sldMk cId="1133864350" sldId="378"/>
        </pc:sldMkLst>
        <pc:spChg chg="mod">
          <ac:chgData name="Uhr, Vinzenz Nathan (STUDENTS)" userId="f4f67b1a-e021-4569-b4a5-fe6b7216375a" providerId="ADAL" clId="{1B412370-03EF-43FC-8E5A-92C57D904F98}" dt="2024-01-02T15:41:17.082" v="5263" actId="108"/>
          <ac:spMkLst>
            <pc:docMk/>
            <pc:sldMk cId="1133864350" sldId="378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4-01-02T15:41:05.613" v="5259"/>
          <ac:spMkLst>
            <pc:docMk/>
            <pc:sldMk cId="1133864350" sldId="378"/>
            <ac:spMk id="6" creationId="{94CDB2C8-9321-68C5-2C0A-8EC29894AD56}"/>
          </ac:spMkLst>
        </pc:spChg>
      </pc:sldChg>
      <pc:sldChg chg="modSp add del mod">
        <pc:chgData name="Uhr, Vinzenz Nathan (STUDENTS)" userId="f4f67b1a-e021-4569-b4a5-fe6b7216375a" providerId="ADAL" clId="{1B412370-03EF-43FC-8E5A-92C57D904F98}" dt="2024-01-02T15:42:07.693" v="5270" actId="47"/>
        <pc:sldMkLst>
          <pc:docMk/>
          <pc:sldMk cId="1702536999" sldId="379"/>
        </pc:sldMkLst>
        <pc:spChg chg="mod">
          <ac:chgData name="Uhr, Vinzenz Nathan (STUDENTS)" userId="f4f67b1a-e021-4569-b4a5-fe6b7216375a" providerId="ADAL" clId="{1B412370-03EF-43FC-8E5A-92C57D904F98}" dt="2024-01-02T15:28:55.599" v="4661"/>
          <ac:spMkLst>
            <pc:docMk/>
            <pc:sldMk cId="1702536999" sldId="379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3-12-17T14:40:32.244" v="3545" actId="207"/>
          <ac:spMkLst>
            <pc:docMk/>
            <pc:sldMk cId="1702536999" sldId="379"/>
            <ac:spMk id="6" creationId="{94CDB2C8-9321-68C5-2C0A-8EC29894AD56}"/>
          </ac:spMkLst>
        </pc:spChg>
      </pc:sldChg>
      <pc:sldChg chg="modSp new mod">
        <pc:chgData name="Uhr, Vinzenz Nathan (STUDENTS)" userId="f4f67b1a-e021-4569-b4a5-fe6b7216375a" providerId="ADAL" clId="{1B412370-03EF-43FC-8E5A-92C57D904F98}" dt="2023-12-17T16:18:49.283" v="4164" actId="20577"/>
        <pc:sldMkLst>
          <pc:docMk/>
          <pc:sldMk cId="3912337244" sldId="380"/>
        </pc:sldMkLst>
        <pc:spChg chg="mod">
          <ac:chgData name="Uhr, Vinzenz Nathan (STUDENTS)" userId="f4f67b1a-e021-4569-b4a5-fe6b7216375a" providerId="ADAL" clId="{1B412370-03EF-43FC-8E5A-92C57D904F98}" dt="2023-12-17T16:18:49.283" v="4164" actId="20577"/>
          <ac:spMkLst>
            <pc:docMk/>
            <pc:sldMk cId="3912337244" sldId="380"/>
            <ac:spMk id="8" creationId="{34F6EDEA-AA49-099B-7D96-F7FD8A5C881E}"/>
          </ac:spMkLst>
        </pc:spChg>
      </pc:sldChg>
      <pc:sldChg chg="modNotesTx">
        <pc:chgData name="Uhr, Vinzenz Nathan (STUDENTS)" userId="f4f67b1a-e021-4569-b4a5-fe6b7216375a" providerId="ADAL" clId="{1B412370-03EF-43FC-8E5A-92C57D904F98}" dt="2023-12-31T15:04:08.904" v="4644" actId="20577"/>
        <pc:sldMkLst>
          <pc:docMk/>
          <pc:sldMk cId="3026375646" sldId="381"/>
        </pc:sldMkLst>
      </pc:sldChg>
      <pc:sldChg chg="addSp delSp modSp add mod ord modNotesTx">
        <pc:chgData name="Uhr, Vinzenz Nathan (STUDENTS)" userId="f4f67b1a-e021-4569-b4a5-fe6b7216375a" providerId="ADAL" clId="{1B412370-03EF-43FC-8E5A-92C57D904F98}" dt="2023-12-31T14:21:41.914" v="4471" actId="6549"/>
        <pc:sldMkLst>
          <pc:docMk/>
          <pc:sldMk cId="2977447252" sldId="383"/>
        </pc:sldMkLst>
        <pc:spChg chg="mod">
          <ac:chgData name="Uhr, Vinzenz Nathan (STUDENTS)" userId="f4f67b1a-e021-4569-b4a5-fe6b7216375a" providerId="ADAL" clId="{1B412370-03EF-43FC-8E5A-92C57D904F98}" dt="2023-12-31T14:19:55.810" v="4364" actId="20577"/>
          <ac:spMkLst>
            <pc:docMk/>
            <pc:sldMk cId="2977447252" sldId="383"/>
            <ac:spMk id="3" creationId="{B446FCBC-55A4-EF90-93EB-E2FB4D54B8AC}"/>
          </ac:spMkLst>
        </pc:spChg>
        <pc:spChg chg="mod">
          <ac:chgData name="Uhr, Vinzenz Nathan (STUDENTS)" userId="f4f67b1a-e021-4569-b4a5-fe6b7216375a" providerId="ADAL" clId="{1B412370-03EF-43FC-8E5A-92C57D904F98}" dt="2023-12-31T14:19:51.596" v="4358" actId="2711"/>
          <ac:spMkLst>
            <pc:docMk/>
            <pc:sldMk cId="2977447252" sldId="383"/>
            <ac:spMk id="4" creationId="{07CCB809-4A35-AAA7-F903-AA60D27FBE35}"/>
          </ac:spMkLst>
        </pc:spChg>
        <pc:spChg chg="del">
          <ac:chgData name="Uhr, Vinzenz Nathan (STUDENTS)" userId="f4f67b1a-e021-4569-b4a5-fe6b7216375a" providerId="ADAL" clId="{1B412370-03EF-43FC-8E5A-92C57D904F98}" dt="2023-12-31T14:20:13.660" v="4365" actId="478"/>
          <ac:spMkLst>
            <pc:docMk/>
            <pc:sldMk cId="2977447252" sldId="383"/>
            <ac:spMk id="5" creationId="{0D8F79E0-8004-D080-A1DB-91C9F715B9C1}"/>
          </ac:spMkLst>
        </pc:spChg>
        <pc:spChg chg="del">
          <ac:chgData name="Uhr, Vinzenz Nathan (STUDENTS)" userId="f4f67b1a-e021-4569-b4a5-fe6b7216375a" providerId="ADAL" clId="{1B412370-03EF-43FC-8E5A-92C57D904F98}" dt="2023-12-31T14:20:16.630" v="4366" actId="478"/>
          <ac:spMkLst>
            <pc:docMk/>
            <pc:sldMk cId="2977447252" sldId="383"/>
            <ac:spMk id="6" creationId="{2061B201-F227-FA31-2254-A7112A8171FC}"/>
          </ac:spMkLst>
        </pc:spChg>
        <pc:spChg chg="mod">
          <ac:chgData name="Uhr, Vinzenz Nathan (STUDENTS)" userId="f4f67b1a-e021-4569-b4a5-fe6b7216375a" providerId="ADAL" clId="{1B412370-03EF-43FC-8E5A-92C57D904F98}" dt="2023-12-31T14:16:59.718" v="4220" actId="20577"/>
          <ac:spMkLst>
            <pc:docMk/>
            <pc:sldMk cId="2977447252" sldId="383"/>
            <ac:spMk id="8" creationId="{C623C825-F4EC-9A85-5D47-75F36717A849}"/>
          </ac:spMkLst>
        </pc:spChg>
        <pc:spChg chg="add mod">
          <ac:chgData name="Uhr, Vinzenz Nathan (STUDENTS)" userId="f4f67b1a-e021-4569-b4a5-fe6b7216375a" providerId="ADAL" clId="{1B412370-03EF-43FC-8E5A-92C57D904F98}" dt="2023-12-31T14:20:13.660" v="4365" actId="478"/>
          <ac:spMkLst>
            <pc:docMk/>
            <pc:sldMk cId="2977447252" sldId="383"/>
            <ac:spMk id="10" creationId="{813D043F-F9DD-A824-3CC1-A8E537FD1732}"/>
          </ac:spMkLst>
        </pc:spChg>
        <pc:spChg chg="add mod">
          <ac:chgData name="Uhr, Vinzenz Nathan (STUDENTS)" userId="f4f67b1a-e021-4569-b4a5-fe6b7216375a" providerId="ADAL" clId="{1B412370-03EF-43FC-8E5A-92C57D904F98}" dt="2023-12-31T14:20:16.630" v="4366" actId="478"/>
          <ac:spMkLst>
            <pc:docMk/>
            <pc:sldMk cId="2977447252" sldId="383"/>
            <ac:spMk id="12" creationId="{B5FE6ABD-0E79-070D-06BA-31708A5698A0}"/>
          </ac:spMkLst>
        </pc:spChg>
      </pc:sldChg>
      <pc:sldChg chg="modSp add del mod">
        <pc:chgData name="Uhr, Vinzenz Nathan (STUDENTS)" userId="f4f67b1a-e021-4569-b4a5-fe6b7216375a" providerId="ADAL" clId="{1B412370-03EF-43FC-8E5A-92C57D904F98}" dt="2024-01-02T15:40:54.710" v="5258" actId="47"/>
        <pc:sldMkLst>
          <pc:docMk/>
          <pc:sldMk cId="2895508004" sldId="384"/>
        </pc:sldMkLst>
        <pc:spChg chg="mod">
          <ac:chgData name="Uhr, Vinzenz Nathan (STUDENTS)" userId="f4f67b1a-e021-4569-b4a5-fe6b7216375a" providerId="ADAL" clId="{1B412370-03EF-43FC-8E5A-92C57D904F98}" dt="2024-01-02T15:29:18.676" v="4667" actId="108"/>
          <ac:spMkLst>
            <pc:docMk/>
            <pc:sldMk cId="2895508004" sldId="384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4-01-02T15:39:22.039" v="5218"/>
          <ac:spMkLst>
            <pc:docMk/>
            <pc:sldMk cId="2895508004" sldId="384"/>
            <ac:spMk id="6" creationId="{94CDB2C8-9321-68C5-2C0A-8EC29894AD56}"/>
          </ac:spMkLst>
        </pc:spChg>
      </pc:sldChg>
      <pc:sldChg chg="add del">
        <pc:chgData name="Uhr, Vinzenz Nathan (STUDENTS)" userId="f4f67b1a-e021-4569-b4a5-fe6b7216375a" providerId="ADAL" clId="{1B412370-03EF-43FC-8E5A-92C57D904F98}" dt="2024-01-02T15:29:08.872" v="4664"/>
        <pc:sldMkLst>
          <pc:docMk/>
          <pc:sldMk cId="3110646680" sldId="384"/>
        </pc:sldMkLst>
      </pc:sldChg>
      <pc:sldChg chg="modSp add del mod">
        <pc:chgData name="Uhr, Vinzenz Nathan (STUDENTS)" userId="f4f67b1a-e021-4569-b4a5-fe6b7216375a" providerId="ADAL" clId="{1B412370-03EF-43FC-8E5A-92C57D904F98}" dt="2024-01-02T15:37:34.090" v="5072" actId="47"/>
        <pc:sldMkLst>
          <pc:docMk/>
          <pc:sldMk cId="1146188410" sldId="385"/>
        </pc:sldMkLst>
        <pc:spChg chg="mod">
          <ac:chgData name="Uhr, Vinzenz Nathan (STUDENTS)" userId="f4f67b1a-e021-4569-b4a5-fe6b7216375a" providerId="ADAL" clId="{1B412370-03EF-43FC-8E5A-92C57D904F98}" dt="2024-01-02T15:29:29.574" v="4679" actId="20577"/>
          <ac:spMkLst>
            <pc:docMk/>
            <pc:sldMk cId="1146188410" sldId="385"/>
            <ac:spMk id="8" creationId="{DEBEDC3D-6F6C-5D18-3F70-89CAFDE94F94}"/>
          </ac:spMkLst>
        </pc:spChg>
      </pc:sldChg>
      <pc:sldChg chg="addSp delSp modSp new mod ord">
        <pc:chgData name="Uhr, Vinzenz Nathan (STUDENTS)" userId="f4f67b1a-e021-4569-b4a5-fe6b7216375a" providerId="ADAL" clId="{1B412370-03EF-43FC-8E5A-92C57D904F98}" dt="2024-01-02T15:40:28.081" v="5235"/>
        <pc:sldMkLst>
          <pc:docMk/>
          <pc:sldMk cId="820628933" sldId="386"/>
        </pc:sldMkLst>
        <pc:spChg chg="mod">
          <ac:chgData name="Uhr, Vinzenz Nathan (STUDENTS)" userId="f4f67b1a-e021-4569-b4a5-fe6b7216375a" providerId="ADAL" clId="{1B412370-03EF-43FC-8E5A-92C57D904F98}" dt="2024-01-02T15:36:40.988" v="5063" actId="1036"/>
          <ac:spMkLst>
            <pc:docMk/>
            <pc:sldMk cId="820628933" sldId="386"/>
            <ac:spMk id="3" creationId="{5B3A9718-E7C7-20FD-0DD6-9ABF03A967D8}"/>
          </ac:spMkLst>
        </pc:spChg>
        <pc:spChg chg="del">
          <ac:chgData name="Uhr, Vinzenz Nathan (STUDENTS)" userId="f4f67b1a-e021-4569-b4a5-fe6b7216375a" providerId="ADAL" clId="{1B412370-03EF-43FC-8E5A-92C57D904F98}" dt="2024-01-02T15:31:49.047" v="4745" actId="478"/>
          <ac:spMkLst>
            <pc:docMk/>
            <pc:sldMk cId="820628933" sldId="386"/>
            <ac:spMk id="4" creationId="{539CAF89-0BC4-BD3E-1B0A-8BEE9159CF4C}"/>
          </ac:spMkLst>
        </pc:spChg>
        <pc:spChg chg="mod">
          <ac:chgData name="Uhr, Vinzenz Nathan (STUDENTS)" userId="f4f67b1a-e021-4569-b4a5-fe6b7216375a" providerId="ADAL" clId="{1B412370-03EF-43FC-8E5A-92C57D904F98}" dt="2024-01-02T15:36:30.141" v="5055" actId="20577"/>
          <ac:spMkLst>
            <pc:docMk/>
            <pc:sldMk cId="820628933" sldId="386"/>
            <ac:spMk id="6" creationId="{73604AC0-EF63-64A0-E287-DFE7036E604A}"/>
          </ac:spMkLst>
        </pc:spChg>
        <pc:spChg chg="add del mod">
          <ac:chgData name="Uhr, Vinzenz Nathan (STUDENTS)" userId="f4f67b1a-e021-4569-b4a5-fe6b7216375a" providerId="ADAL" clId="{1B412370-03EF-43FC-8E5A-92C57D904F98}" dt="2024-01-02T15:36:51.532" v="5064" actId="478"/>
          <ac:spMkLst>
            <pc:docMk/>
            <pc:sldMk cId="820628933" sldId="386"/>
            <ac:spMk id="8" creationId="{203BAD3F-C419-F521-EC1F-6205517C091F}"/>
          </ac:spMkLst>
        </pc:spChg>
      </pc:sldChg>
      <pc:sldChg chg="delSp modSp new mod ord">
        <pc:chgData name="Uhr, Vinzenz Nathan (STUDENTS)" userId="f4f67b1a-e021-4569-b4a5-fe6b7216375a" providerId="ADAL" clId="{1B412370-03EF-43FC-8E5A-92C57D904F98}" dt="2024-01-02T15:40:28.081" v="5235"/>
        <pc:sldMkLst>
          <pc:docMk/>
          <pc:sldMk cId="3886522893" sldId="387"/>
        </pc:sldMkLst>
        <pc:spChg chg="mod">
          <ac:chgData name="Uhr, Vinzenz Nathan (STUDENTS)" userId="f4f67b1a-e021-4569-b4a5-fe6b7216375a" providerId="ADAL" clId="{1B412370-03EF-43FC-8E5A-92C57D904F98}" dt="2024-01-02T15:37:29.474" v="5071" actId="20577"/>
          <ac:spMkLst>
            <pc:docMk/>
            <pc:sldMk cId="3886522893" sldId="387"/>
            <ac:spMk id="3" creationId="{CF33D72F-EDB3-5860-67F4-DA48D4AF7A5B}"/>
          </ac:spMkLst>
        </pc:spChg>
        <pc:spChg chg="del">
          <ac:chgData name="Uhr, Vinzenz Nathan (STUDENTS)" userId="f4f67b1a-e021-4569-b4a5-fe6b7216375a" providerId="ADAL" clId="{1B412370-03EF-43FC-8E5A-92C57D904F98}" dt="2024-01-02T15:37:01.804" v="5065" actId="478"/>
          <ac:spMkLst>
            <pc:docMk/>
            <pc:sldMk cId="3886522893" sldId="387"/>
            <ac:spMk id="4" creationId="{653133C7-CF6A-53F2-CDB7-736B78A5F3CE}"/>
          </ac:spMkLst>
        </pc:spChg>
        <pc:spChg chg="mod">
          <ac:chgData name="Uhr, Vinzenz Nathan (STUDENTS)" userId="f4f67b1a-e021-4569-b4a5-fe6b7216375a" providerId="ADAL" clId="{1B412370-03EF-43FC-8E5A-92C57D904F98}" dt="2024-01-02T15:32:16.796" v="4767" actId="20577"/>
          <ac:spMkLst>
            <pc:docMk/>
            <pc:sldMk cId="3886522893" sldId="387"/>
            <ac:spMk id="6" creationId="{BDA37DCD-B39B-E82E-5C45-A52808587B54}"/>
          </ac:spMkLst>
        </pc:spChg>
      </pc:sldChg>
      <pc:sldChg chg="modSp new mod ord">
        <pc:chgData name="Uhr, Vinzenz Nathan (STUDENTS)" userId="f4f67b1a-e021-4569-b4a5-fe6b7216375a" providerId="ADAL" clId="{1B412370-03EF-43FC-8E5A-92C57D904F98}" dt="2024-01-03T12:59:26.218" v="5399" actId="20577"/>
        <pc:sldMkLst>
          <pc:docMk/>
          <pc:sldMk cId="590062634" sldId="388"/>
        </pc:sldMkLst>
        <pc:spChg chg="mod">
          <ac:chgData name="Uhr, Vinzenz Nathan (STUDENTS)" userId="f4f67b1a-e021-4569-b4a5-fe6b7216375a" providerId="ADAL" clId="{1B412370-03EF-43FC-8E5A-92C57D904F98}" dt="2024-01-03T12:59:26.218" v="5399" actId="20577"/>
          <ac:spMkLst>
            <pc:docMk/>
            <pc:sldMk cId="590062634" sldId="388"/>
            <ac:spMk id="3" creationId="{FF72F572-7313-E865-1BB0-855BDD3281FF}"/>
          </ac:spMkLst>
        </pc:spChg>
        <pc:spChg chg="mod">
          <ac:chgData name="Uhr, Vinzenz Nathan (STUDENTS)" userId="f4f67b1a-e021-4569-b4a5-fe6b7216375a" providerId="ADAL" clId="{1B412370-03EF-43FC-8E5A-92C57D904F98}" dt="2024-01-02T15:33:59.405" v="4957" actId="20577"/>
          <ac:spMkLst>
            <pc:docMk/>
            <pc:sldMk cId="590062634" sldId="388"/>
            <ac:spMk id="6" creationId="{6677D9FA-048C-C437-E3FB-F059FD555816}"/>
          </ac:spMkLst>
        </pc:spChg>
      </pc:sldChg>
      <pc:sldChg chg="modSp new mod ord">
        <pc:chgData name="Uhr, Vinzenz Nathan (STUDENTS)" userId="f4f67b1a-e021-4569-b4a5-fe6b7216375a" providerId="ADAL" clId="{1B412370-03EF-43FC-8E5A-92C57D904F98}" dt="2024-01-02T15:40:28.081" v="5235"/>
        <pc:sldMkLst>
          <pc:docMk/>
          <pc:sldMk cId="2324459788" sldId="389"/>
        </pc:sldMkLst>
        <pc:spChg chg="mod">
          <ac:chgData name="Uhr, Vinzenz Nathan (STUDENTS)" userId="f4f67b1a-e021-4569-b4a5-fe6b7216375a" providerId="ADAL" clId="{1B412370-03EF-43FC-8E5A-92C57D904F98}" dt="2024-01-02T15:36:07.647" v="5048" actId="20577"/>
          <ac:spMkLst>
            <pc:docMk/>
            <pc:sldMk cId="2324459788" sldId="389"/>
            <ac:spMk id="3" creationId="{5A164E05-A397-291C-E439-DF0A95C186BC}"/>
          </ac:spMkLst>
        </pc:spChg>
        <pc:spChg chg="mod">
          <ac:chgData name="Uhr, Vinzenz Nathan (STUDENTS)" userId="f4f67b1a-e021-4569-b4a5-fe6b7216375a" providerId="ADAL" clId="{1B412370-03EF-43FC-8E5A-92C57D904F98}" dt="2024-01-02T15:34:11.212" v="4982" actId="20577"/>
          <ac:spMkLst>
            <pc:docMk/>
            <pc:sldMk cId="2324459788" sldId="389"/>
            <ac:spMk id="6" creationId="{38D8AE77-79BD-F5A7-079F-643EC13128AF}"/>
          </ac:spMkLst>
        </pc:spChg>
      </pc:sldChg>
      <pc:sldChg chg="add">
        <pc:chgData name="Uhr, Vinzenz Nathan (STUDENTS)" userId="f4f67b1a-e021-4569-b4a5-fe6b7216375a" providerId="ADAL" clId="{1B412370-03EF-43FC-8E5A-92C57D904F98}" dt="2024-01-02T15:40:50.983" v="5257"/>
        <pc:sldMkLst>
          <pc:docMk/>
          <pc:sldMk cId="855608627" sldId="390"/>
        </pc:sldMkLst>
      </pc:sldChg>
      <pc:sldChg chg="modSp add mod">
        <pc:chgData name="Uhr, Vinzenz Nathan (STUDENTS)" userId="f4f67b1a-e021-4569-b4a5-fe6b7216375a" providerId="ADAL" clId="{1B412370-03EF-43FC-8E5A-92C57D904F98}" dt="2024-01-02T15:42:02.043" v="5269"/>
        <pc:sldMkLst>
          <pc:docMk/>
          <pc:sldMk cId="2139973698" sldId="391"/>
        </pc:sldMkLst>
        <pc:spChg chg="mod">
          <ac:chgData name="Uhr, Vinzenz Nathan (STUDENTS)" userId="f4f67b1a-e021-4569-b4a5-fe6b7216375a" providerId="ADAL" clId="{1B412370-03EF-43FC-8E5A-92C57D904F98}" dt="2024-01-02T15:41:55.524" v="5268" actId="207"/>
          <ac:spMkLst>
            <pc:docMk/>
            <pc:sldMk cId="2139973698" sldId="391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4-01-02T15:42:02.043" v="5269"/>
          <ac:spMkLst>
            <pc:docMk/>
            <pc:sldMk cId="2139973698" sldId="391"/>
            <ac:spMk id="6" creationId="{94CDB2C8-9321-68C5-2C0A-8EC29894AD56}"/>
          </ac:spMkLst>
        </pc:spChg>
      </pc:sldChg>
      <pc:sldChg chg="add del">
        <pc:chgData name="Uhr, Vinzenz Nathan (STUDENTS)" userId="f4f67b1a-e021-4569-b4a5-fe6b7216375a" providerId="ADAL" clId="{1B412370-03EF-43FC-8E5A-92C57D904F98}" dt="2024-01-02T15:41:37.307" v="5265" actId="47"/>
        <pc:sldMkLst>
          <pc:docMk/>
          <pc:sldMk cId="2692438568" sldId="391"/>
        </pc:sldMkLst>
      </pc:sldChg>
      <pc:sldChg chg="modSp add mod">
        <pc:chgData name="Uhr, Vinzenz Nathan (STUDENTS)" userId="f4f67b1a-e021-4569-b4a5-fe6b7216375a" providerId="ADAL" clId="{1B412370-03EF-43FC-8E5A-92C57D904F98}" dt="2024-01-02T15:42:23.248" v="5274" actId="108"/>
        <pc:sldMkLst>
          <pc:docMk/>
          <pc:sldMk cId="2905669222" sldId="392"/>
        </pc:sldMkLst>
        <pc:spChg chg="mod">
          <ac:chgData name="Uhr, Vinzenz Nathan (STUDENTS)" userId="f4f67b1a-e021-4569-b4a5-fe6b7216375a" providerId="ADAL" clId="{1B412370-03EF-43FC-8E5A-92C57D904F98}" dt="2024-01-02T15:42:23.248" v="5274" actId="108"/>
          <ac:spMkLst>
            <pc:docMk/>
            <pc:sldMk cId="2905669222" sldId="392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4-01-02T15:42:19.535" v="5273"/>
          <ac:spMkLst>
            <pc:docMk/>
            <pc:sldMk cId="2905669222" sldId="392"/>
            <ac:spMk id="6" creationId="{94CDB2C8-9321-68C5-2C0A-8EC29894AD56}"/>
          </ac:spMkLst>
        </pc:spChg>
      </pc:sldChg>
      <pc:sldChg chg="modSp add mod">
        <pc:chgData name="Uhr, Vinzenz Nathan (STUDENTS)" userId="f4f67b1a-e021-4569-b4a5-fe6b7216375a" providerId="ADAL" clId="{1B412370-03EF-43FC-8E5A-92C57D904F98}" dt="2024-01-02T15:42:54.817" v="5284" actId="108"/>
        <pc:sldMkLst>
          <pc:docMk/>
          <pc:sldMk cId="1034688665" sldId="393"/>
        </pc:sldMkLst>
        <pc:spChg chg="mod">
          <ac:chgData name="Uhr, Vinzenz Nathan (STUDENTS)" userId="f4f67b1a-e021-4569-b4a5-fe6b7216375a" providerId="ADAL" clId="{1B412370-03EF-43FC-8E5A-92C57D904F98}" dt="2024-01-02T15:42:54.817" v="5284" actId="108"/>
          <ac:spMkLst>
            <pc:docMk/>
            <pc:sldMk cId="1034688665" sldId="393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4-01-02T15:42:48.660" v="5282"/>
          <ac:spMkLst>
            <pc:docMk/>
            <pc:sldMk cId="1034688665" sldId="393"/>
            <ac:spMk id="6" creationId="{94CDB2C8-9321-68C5-2C0A-8EC29894AD56}"/>
          </ac:spMkLst>
        </pc:spChg>
      </pc:sldChg>
      <pc:sldChg chg="modSp add mod">
        <pc:chgData name="Uhr, Vinzenz Nathan (STUDENTS)" userId="f4f67b1a-e021-4569-b4a5-fe6b7216375a" providerId="ADAL" clId="{1B412370-03EF-43FC-8E5A-92C57D904F98}" dt="2024-01-02T15:43:24.820" v="5292" actId="207"/>
        <pc:sldMkLst>
          <pc:docMk/>
          <pc:sldMk cId="1566178862" sldId="394"/>
        </pc:sldMkLst>
        <pc:spChg chg="mod">
          <ac:chgData name="Uhr, Vinzenz Nathan (STUDENTS)" userId="f4f67b1a-e021-4569-b4a5-fe6b7216375a" providerId="ADAL" clId="{1B412370-03EF-43FC-8E5A-92C57D904F98}" dt="2024-01-02T15:43:24.820" v="5292" actId="207"/>
          <ac:spMkLst>
            <pc:docMk/>
            <pc:sldMk cId="1566178862" sldId="394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4-01-02T15:43:12.313" v="5289"/>
          <ac:spMkLst>
            <pc:docMk/>
            <pc:sldMk cId="1566178862" sldId="394"/>
            <ac:spMk id="6" creationId="{94CDB2C8-9321-68C5-2C0A-8EC29894AD56}"/>
          </ac:spMkLst>
        </pc:spChg>
      </pc:sldChg>
      <pc:sldChg chg="modSp add mod">
        <pc:chgData name="Uhr, Vinzenz Nathan (STUDENTS)" userId="f4f67b1a-e021-4569-b4a5-fe6b7216375a" providerId="ADAL" clId="{1B412370-03EF-43FC-8E5A-92C57D904F98}" dt="2024-01-02T15:43:44.916" v="5297"/>
        <pc:sldMkLst>
          <pc:docMk/>
          <pc:sldMk cId="3138367955" sldId="395"/>
        </pc:sldMkLst>
        <pc:spChg chg="mod">
          <ac:chgData name="Uhr, Vinzenz Nathan (STUDENTS)" userId="f4f67b1a-e021-4569-b4a5-fe6b7216375a" providerId="ADAL" clId="{1B412370-03EF-43FC-8E5A-92C57D904F98}" dt="2024-01-02T15:43:41.140" v="5296" actId="207"/>
          <ac:spMkLst>
            <pc:docMk/>
            <pc:sldMk cId="3138367955" sldId="395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4-01-02T15:43:44.916" v="5297"/>
          <ac:spMkLst>
            <pc:docMk/>
            <pc:sldMk cId="3138367955" sldId="395"/>
            <ac:spMk id="6" creationId="{94CDB2C8-9321-68C5-2C0A-8EC29894AD56}"/>
          </ac:spMkLst>
        </pc:spChg>
      </pc:sldChg>
      <pc:sldChg chg="modSp add mod">
        <pc:chgData name="Uhr, Vinzenz Nathan (STUDENTS)" userId="f4f67b1a-e021-4569-b4a5-fe6b7216375a" providerId="ADAL" clId="{1B412370-03EF-43FC-8E5A-92C57D904F98}" dt="2024-01-02T15:44:14.640" v="5304" actId="207"/>
        <pc:sldMkLst>
          <pc:docMk/>
          <pc:sldMk cId="4088618432" sldId="396"/>
        </pc:sldMkLst>
        <pc:spChg chg="mod">
          <ac:chgData name="Uhr, Vinzenz Nathan (STUDENTS)" userId="f4f67b1a-e021-4569-b4a5-fe6b7216375a" providerId="ADAL" clId="{1B412370-03EF-43FC-8E5A-92C57D904F98}" dt="2024-01-02T15:44:14.640" v="5304" actId="207"/>
          <ac:spMkLst>
            <pc:docMk/>
            <pc:sldMk cId="4088618432" sldId="396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4-01-02T15:44:12.768" v="5303" actId="207"/>
          <ac:spMkLst>
            <pc:docMk/>
            <pc:sldMk cId="4088618432" sldId="396"/>
            <ac:spMk id="6" creationId="{94CDB2C8-9321-68C5-2C0A-8EC29894AD56}"/>
          </ac:spMkLst>
        </pc:spChg>
      </pc:sldChg>
      <pc:sldMasterChg chg="delSldLayout">
        <pc:chgData name="Uhr, Vinzenz Nathan (STUDENTS)" userId="f4f67b1a-e021-4569-b4a5-fe6b7216375a" providerId="ADAL" clId="{1B412370-03EF-43FC-8E5A-92C57D904F98}" dt="2023-12-17T14:40:38.276" v="3547" actId="47"/>
        <pc:sldMasterMkLst>
          <pc:docMk/>
          <pc:sldMasterMk cId="1650500097" sldId="2147483682"/>
        </pc:sldMasterMkLst>
        <pc:sldLayoutChg chg="del">
          <pc:chgData name="Uhr, Vinzenz Nathan (STUDENTS)" userId="f4f67b1a-e021-4569-b4a5-fe6b7216375a" providerId="ADAL" clId="{1B412370-03EF-43FC-8E5A-92C57D904F98}" dt="2023-12-17T11:52:58.083" v="9" actId="47"/>
          <pc:sldLayoutMkLst>
            <pc:docMk/>
            <pc:sldMasterMk cId="1650500097" sldId="2147483682"/>
            <pc:sldLayoutMk cId="3654419488" sldId="2147483785"/>
          </pc:sldLayoutMkLst>
        </pc:sldLayoutChg>
        <pc:sldLayoutChg chg="del">
          <pc:chgData name="Uhr, Vinzenz Nathan (STUDENTS)" userId="f4f67b1a-e021-4569-b4a5-fe6b7216375a" providerId="ADAL" clId="{1B412370-03EF-43FC-8E5A-92C57D904F98}" dt="2023-12-17T14:40:38.276" v="3547" actId="47"/>
          <pc:sldLayoutMkLst>
            <pc:docMk/>
            <pc:sldMasterMk cId="1650500097" sldId="2147483682"/>
            <pc:sldLayoutMk cId="1554876728" sldId="2147483788"/>
          </pc:sldLayoutMkLst>
        </pc:sldLayoutChg>
      </pc:sldMasterChg>
      <pc:sldMasterChg chg="delSldLayout">
        <pc:chgData name="Uhr, Vinzenz Nathan (STUDENTS)" userId="f4f67b1a-e021-4569-b4a5-fe6b7216375a" providerId="ADAL" clId="{1B412370-03EF-43FC-8E5A-92C57D904F98}" dt="2023-12-17T14:38:59.060" v="3505" actId="47"/>
        <pc:sldMasterMkLst>
          <pc:docMk/>
          <pc:sldMasterMk cId="2752052908" sldId="2147483692"/>
        </pc:sldMasterMkLst>
        <pc:sldLayoutChg chg="del">
          <pc:chgData name="Uhr, Vinzenz Nathan (STUDENTS)" userId="f4f67b1a-e021-4569-b4a5-fe6b7216375a" providerId="ADAL" clId="{1B412370-03EF-43FC-8E5A-92C57D904F98}" dt="2023-12-17T14:38:59.060" v="3505" actId="47"/>
          <pc:sldLayoutMkLst>
            <pc:docMk/>
            <pc:sldMasterMk cId="2752052908" sldId="2147483692"/>
            <pc:sldLayoutMk cId="432469509" sldId="2147483787"/>
          </pc:sldLayoutMkLst>
        </pc:sldLayoutChg>
      </pc:sldMasterChg>
    </pc:docChg>
  </pc:docChgLst>
  <pc:docChgLst>
    <pc:chgData name="Uhr, Vinzenz Nathan (STUDENTS)" userId="f4f67b1a-e021-4569-b4a5-fe6b7216375a" providerId="ADAL" clId="{01919D6C-67EF-40E2-9620-BD7C1E5A72FB}"/>
    <pc:docChg chg="undo custSel addSld delSld modSld sldOrd">
      <pc:chgData name="Uhr, Vinzenz Nathan (STUDENTS)" userId="f4f67b1a-e021-4569-b4a5-fe6b7216375a" providerId="ADAL" clId="{01919D6C-67EF-40E2-9620-BD7C1E5A72FB}" dt="2024-01-09T11:00:21.142" v="2850" actId="20577"/>
      <pc:docMkLst>
        <pc:docMk/>
      </pc:docMkLst>
      <pc:sldChg chg="modSp mod">
        <pc:chgData name="Uhr, Vinzenz Nathan (STUDENTS)" userId="f4f67b1a-e021-4569-b4a5-fe6b7216375a" providerId="ADAL" clId="{01919D6C-67EF-40E2-9620-BD7C1E5A72FB}" dt="2024-01-09T08:50:07.750" v="80" actId="20577"/>
        <pc:sldMkLst>
          <pc:docMk/>
          <pc:sldMk cId="1995630194" sldId="257"/>
        </pc:sldMkLst>
        <pc:spChg chg="mod">
          <ac:chgData name="Uhr, Vinzenz Nathan (STUDENTS)" userId="f4f67b1a-e021-4569-b4a5-fe6b7216375a" providerId="ADAL" clId="{01919D6C-67EF-40E2-9620-BD7C1E5A72FB}" dt="2024-01-09T08:49:14.766" v="38"/>
          <ac:spMkLst>
            <pc:docMk/>
            <pc:sldMk cId="1995630194" sldId="257"/>
            <ac:spMk id="2" creationId="{00000000-0000-0000-0000-000000000000}"/>
          </ac:spMkLst>
        </pc:spChg>
        <pc:spChg chg="mod">
          <ac:chgData name="Uhr, Vinzenz Nathan (STUDENTS)" userId="f4f67b1a-e021-4569-b4a5-fe6b7216375a" providerId="ADAL" clId="{01919D6C-67EF-40E2-9620-BD7C1E5A72FB}" dt="2024-01-09T08:49:44.375" v="73" actId="20577"/>
          <ac:spMkLst>
            <pc:docMk/>
            <pc:sldMk cId="1995630194" sldId="257"/>
            <ac:spMk id="3" creationId="{00000000-0000-0000-0000-000000000000}"/>
          </ac:spMkLst>
        </pc:spChg>
        <pc:spChg chg="mod">
          <ac:chgData name="Uhr, Vinzenz Nathan (STUDENTS)" userId="f4f67b1a-e021-4569-b4a5-fe6b7216375a" providerId="ADAL" clId="{01919D6C-67EF-40E2-9620-BD7C1E5A72FB}" dt="2024-01-09T08:49:57.766" v="79" actId="20577"/>
          <ac:spMkLst>
            <pc:docMk/>
            <pc:sldMk cId="1995630194" sldId="257"/>
            <ac:spMk id="4" creationId="{00000000-0000-0000-0000-000000000000}"/>
          </ac:spMkLst>
        </pc:spChg>
        <pc:spChg chg="mod">
          <ac:chgData name="Uhr, Vinzenz Nathan (STUDENTS)" userId="f4f67b1a-e021-4569-b4a5-fe6b7216375a" providerId="ADAL" clId="{01919D6C-67EF-40E2-9620-BD7C1E5A72FB}" dt="2024-01-09T08:50:07.750" v="80" actId="20577"/>
          <ac:spMkLst>
            <pc:docMk/>
            <pc:sldMk cId="1995630194" sldId="257"/>
            <ac:spMk id="9" creationId="{00000000-0000-0000-0000-000000000000}"/>
          </ac:spMkLst>
        </pc:spChg>
      </pc:sldChg>
      <pc:sldChg chg="del">
        <pc:chgData name="Uhr, Vinzenz Nathan (STUDENTS)" userId="f4f67b1a-e021-4569-b4a5-fe6b7216375a" providerId="ADAL" clId="{01919D6C-67EF-40E2-9620-BD7C1E5A72FB}" dt="2024-01-09T08:59:06.815" v="307" actId="47"/>
        <pc:sldMkLst>
          <pc:docMk/>
          <pc:sldMk cId="1956286703" sldId="352"/>
        </pc:sldMkLst>
      </pc:sldChg>
      <pc:sldChg chg="del">
        <pc:chgData name="Uhr, Vinzenz Nathan (STUDENTS)" userId="f4f67b1a-e021-4569-b4a5-fe6b7216375a" providerId="ADAL" clId="{01919D6C-67EF-40E2-9620-BD7C1E5A72FB}" dt="2024-01-09T08:59:06.815" v="307" actId="47"/>
        <pc:sldMkLst>
          <pc:docMk/>
          <pc:sldMk cId="2611933887" sldId="353"/>
        </pc:sldMkLst>
      </pc:sldChg>
      <pc:sldChg chg="del">
        <pc:chgData name="Uhr, Vinzenz Nathan (STUDENTS)" userId="f4f67b1a-e021-4569-b4a5-fe6b7216375a" providerId="ADAL" clId="{01919D6C-67EF-40E2-9620-BD7C1E5A72FB}" dt="2024-01-09T08:59:06.815" v="307" actId="47"/>
        <pc:sldMkLst>
          <pc:docMk/>
          <pc:sldMk cId="628214163" sldId="354"/>
        </pc:sldMkLst>
      </pc:sldChg>
      <pc:sldChg chg="del">
        <pc:chgData name="Uhr, Vinzenz Nathan (STUDENTS)" userId="f4f67b1a-e021-4569-b4a5-fe6b7216375a" providerId="ADAL" clId="{01919D6C-67EF-40E2-9620-BD7C1E5A72FB}" dt="2024-01-09T08:59:06.815" v="307" actId="47"/>
        <pc:sldMkLst>
          <pc:docMk/>
          <pc:sldMk cId="2913720038" sldId="356"/>
        </pc:sldMkLst>
      </pc:sldChg>
      <pc:sldChg chg="del">
        <pc:chgData name="Uhr, Vinzenz Nathan (STUDENTS)" userId="f4f67b1a-e021-4569-b4a5-fe6b7216375a" providerId="ADAL" clId="{01919D6C-67EF-40E2-9620-BD7C1E5A72FB}" dt="2024-01-09T08:59:06.815" v="307" actId="47"/>
        <pc:sldMkLst>
          <pc:docMk/>
          <pc:sldMk cId="730108432" sldId="357"/>
        </pc:sldMkLst>
      </pc:sldChg>
      <pc:sldChg chg="del">
        <pc:chgData name="Uhr, Vinzenz Nathan (STUDENTS)" userId="f4f67b1a-e021-4569-b4a5-fe6b7216375a" providerId="ADAL" clId="{01919D6C-67EF-40E2-9620-BD7C1E5A72FB}" dt="2024-01-09T08:59:06.815" v="307" actId="47"/>
        <pc:sldMkLst>
          <pc:docMk/>
          <pc:sldMk cId="1817230700" sldId="359"/>
        </pc:sldMkLst>
      </pc:sldChg>
      <pc:sldChg chg="del">
        <pc:chgData name="Uhr, Vinzenz Nathan (STUDENTS)" userId="f4f67b1a-e021-4569-b4a5-fe6b7216375a" providerId="ADAL" clId="{01919D6C-67EF-40E2-9620-BD7C1E5A72FB}" dt="2024-01-09T08:59:06.815" v="307" actId="47"/>
        <pc:sldMkLst>
          <pc:docMk/>
          <pc:sldMk cId="4131531160" sldId="360"/>
        </pc:sldMkLst>
      </pc:sldChg>
      <pc:sldChg chg="del">
        <pc:chgData name="Uhr, Vinzenz Nathan (STUDENTS)" userId="f4f67b1a-e021-4569-b4a5-fe6b7216375a" providerId="ADAL" clId="{01919D6C-67EF-40E2-9620-BD7C1E5A72FB}" dt="2024-01-09T08:59:06.815" v="307" actId="47"/>
        <pc:sldMkLst>
          <pc:docMk/>
          <pc:sldMk cId="3708444663" sldId="361"/>
        </pc:sldMkLst>
      </pc:sldChg>
      <pc:sldChg chg="del">
        <pc:chgData name="Uhr, Vinzenz Nathan (STUDENTS)" userId="f4f67b1a-e021-4569-b4a5-fe6b7216375a" providerId="ADAL" clId="{01919D6C-67EF-40E2-9620-BD7C1E5A72FB}" dt="2024-01-09T08:59:06.815" v="307" actId="47"/>
        <pc:sldMkLst>
          <pc:docMk/>
          <pc:sldMk cId="1408582473" sldId="363"/>
        </pc:sldMkLst>
      </pc:sldChg>
      <pc:sldChg chg="del">
        <pc:chgData name="Uhr, Vinzenz Nathan (STUDENTS)" userId="f4f67b1a-e021-4569-b4a5-fe6b7216375a" providerId="ADAL" clId="{01919D6C-67EF-40E2-9620-BD7C1E5A72FB}" dt="2024-01-09T08:59:06.815" v="307" actId="47"/>
        <pc:sldMkLst>
          <pc:docMk/>
          <pc:sldMk cId="2702227377" sldId="365"/>
        </pc:sldMkLst>
      </pc:sldChg>
      <pc:sldChg chg="del">
        <pc:chgData name="Uhr, Vinzenz Nathan (STUDENTS)" userId="f4f67b1a-e021-4569-b4a5-fe6b7216375a" providerId="ADAL" clId="{01919D6C-67EF-40E2-9620-BD7C1E5A72FB}" dt="2024-01-09T08:59:06.815" v="307" actId="47"/>
        <pc:sldMkLst>
          <pc:docMk/>
          <pc:sldMk cId="2412273423" sldId="366"/>
        </pc:sldMkLst>
      </pc:sldChg>
      <pc:sldChg chg="del">
        <pc:chgData name="Uhr, Vinzenz Nathan (STUDENTS)" userId="f4f67b1a-e021-4569-b4a5-fe6b7216375a" providerId="ADAL" clId="{01919D6C-67EF-40E2-9620-BD7C1E5A72FB}" dt="2024-01-09T08:59:06.815" v="307" actId="47"/>
        <pc:sldMkLst>
          <pc:docMk/>
          <pc:sldMk cId="3469000355" sldId="368"/>
        </pc:sldMkLst>
      </pc:sldChg>
      <pc:sldChg chg="del">
        <pc:chgData name="Uhr, Vinzenz Nathan (STUDENTS)" userId="f4f67b1a-e021-4569-b4a5-fe6b7216375a" providerId="ADAL" clId="{01919D6C-67EF-40E2-9620-BD7C1E5A72FB}" dt="2024-01-09T08:59:06.815" v="307" actId="47"/>
        <pc:sldMkLst>
          <pc:docMk/>
          <pc:sldMk cId="113158588" sldId="370"/>
        </pc:sldMkLst>
      </pc:sldChg>
      <pc:sldChg chg="del">
        <pc:chgData name="Uhr, Vinzenz Nathan (STUDENTS)" userId="f4f67b1a-e021-4569-b4a5-fe6b7216375a" providerId="ADAL" clId="{01919D6C-67EF-40E2-9620-BD7C1E5A72FB}" dt="2024-01-09T08:59:06.815" v="307" actId="47"/>
        <pc:sldMkLst>
          <pc:docMk/>
          <pc:sldMk cId="1108949480" sldId="371"/>
        </pc:sldMkLst>
      </pc:sldChg>
      <pc:sldChg chg="del">
        <pc:chgData name="Uhr, Vinzenz Nathan (STUDENTS)" userId="f4f67b1a-e021-4569-b4a5-fe6b7216375a" providerId="ADAL" clId="{01919D6C-67EF-40E2-9620-BD7C1E5A72FB}" dt="2024-01-09T08:59:06.815" v="307" actId="47"/>
        <pc:sldMkLst>
          <pc:docMk/>
          <pc:sldMk cId="2125074707" sldId="372"/>
        </pc:sldMkLst>
      </pc:sldChg>
      <pc:sldChg chg="del">
        <pc:chgData name="Uhr, Vinzenz Nathan (STUDENTS)" userId="f4f67b1a-e021-4569-b4a5-fe6b7216375a" providerId="ADAL" clId="{01919D6C-67EF-40E2-9620-BD7C1E5A72FB}" dt="2024-01-09T08:59:06.815" v="307" actId="47"/>
        <pc:sldMkLst>
          <pc:docMk/>
          <pc:sldMk cId="1133864350" sldId="378"/>
        </pc:sldMkLst>
      </pc:sldChg>
      <pc:sldChg chg="del">
        <pc:chgData name="Uhr, Vinzenz Nathan (STUDENTS)" userId="f4f67b1a-e021-4569-b4a5-fe6b7216375a" providerId="ADAL" clId="{01919D6C-67EF-40E2-9620-BD7C1E5A72FB}" dt="2024-01-09T08:59:06.815" v="307" actId="47"/>
        <pc:sldMkLst>
          <pc:docMk/>
          <pc:sldMk cId="3912337244" sldId="380"/>
        </pc:sldMkLst>
      </pc:sldChg>
      <pc:sldChg chg="del">
        <pc:chgData name="Uhr, Vinzenz Nathan (STUDENTS)" userId="f4f67b1a-e021-4569-b4a5-fe6b7216375a" providerId="ADAL" clId="{01919D6C-67EF-40E2-9620-BD7C1E5A72FB}" dt="2024-01-09T08:59:06.815" v="307" actId="47"/>
        <pc:sldMkLst>
          <pc:docMk/>
          <pc:sldMk cId="3026375646" sldId="381"/>
        </pc:sldMkLst>
      </pc:sldChg>
      <pc:sldChg chg="del">
        <pc:chgData name="Uhr, Vinzenz Nathan (STUDENTS)" userId="f4f67b1a-e021-4569-b4a5-fe6b7216375a" providerId="ADAL" clId="{01919D6C-67EF-40E2-9620-BD7C1E5A72FB}" dt="2024-01-09T08:59:06.815" v="307" actId="47"/>
        <pc:sldMkLst>
          <pc:docMk/>
          <pc:sldMk cId="1353704109" sldId="382"/>
        </pc:sldMkLst>
      </pc:sldChg>
      <pc:sldChg chg="del">
        <pc:chgData name="Uhr, Vinzenz Nathan (STUDENTS)" userId="f4f67b1a-e021-4569-b4a5-fe6b7216375a" providerId="ADAL" clId="{01919D6C-67EF-40E2-9620-BD7C1E5A72FB}" dt="2024-01-09T08:59:06.815" v="307" actId="47"/>
        <pc:sldMkLst>
          <pc:docMk/>
          <pc:sldMk cId="2977447252" sldId="383"/>
        </pc:sldMkLst>
      </pc:sldChg>
      <pc:sldChg chg="del">
        <pc:chgData name="Uhr, Vinzenz Nathan (STUDENTS)" userId="f4f67b1a-e021-4569-b4a5-fe6b7216375a" providerId="ADAL" clId="{01919D6C-67EF-40E2-9620-BD7C1E5A72FB}" dt="2024-01-09T08:59:06.815" v="307" actId="47"/>
        <pc:sldMkLst>
          <pc:docMk/>
          <pc:sldMk cId="820628933" sldId="386"/>
        </pc:sldMkLst>
      </pc:sldChg>
      <pc:sldChg chg="del">
        <pc:chgData name="Uhr, Vinzenz Nathan (STUDENTS)" userId="f4f67b1a-e021-4569-b4a5-fe6b7216375a" providerId="ADAL" clId="{01919D6C-67EF-40E2-9620-BD7C1E5A72FB}" dt="2024-01-09T08:59:06.815" v="307" actId="47"/>
        <pc:sldMkLst>
          <pc:docMk/>
          <pc:sldMk cId="3886522893" sldId="387"/>
        </pc:sldMkLst>
      </pc:sldChg>
      <pc:sldChg chg="del">
        <pc:chgData name="Uhr, Vinzenz Nathan (STUDENTS)" userId="f4f67b1a-e021-4569-b4a5-fe6b7216375a" providerId="ADAL" clId="{01919D6C-67EF-40E2-9620-BD7C1E5A72FB}" dt="2024-01-09T08:59:06.815" v="307" actId="47"/>
        <pc:sldMkLst>
          <pc:docMk/>
          <pc:sldMk cId="590062634" sldId="388"/>
        </pc:sldMkLst>
      </pc:sldChg>
      <pc:sldChg chg="del">
        <pc:chgData name="Uhr, Vinzenz Nathan (STUDENTS)" userId="f4f67b1a-e021-4569-b4a5-fe6b7216375a" providerId="ADAL" clId="{01919D6C-67EF-40E2-9620-BD7C1E5A72FB}" dt="2024-01-09T08:59:06.815" v="307" actId="47"/>
        <pc:sldMkLst>
          <pc:docMk/>
          <pc:sldMk cId="2324459788" sldId="389"/>
        </pc:sldMkLst>
      </pc:sldChg>
      <pc:sldChg chg="del">
        <pc:chgData name="Uhr, Vinzenz Nathan (STUDENTS)" userId="f4f67b1a-e021-4569-b4a5-fe6b7216375a" providerId="ADAL" clId="{01919D6C-67EF-40E2-9620-BD7C1E5A72FB}" dt="2024-01-09T08:59:06.815" v="307" actId="47"/>
        <pc:sldMkLst>
          <pc:docMk/>
          <pc:sldMk cId="855608627" sldId="390"/>
        </pc:sldMkLst>
      </pc:sldChg>
      <pc:sldChg chg="del">
        <pc:chgData name="Uhr, Vinzenz Nathan (STUDENTS)" userId="f4f67b1a-e021-4569-b4a5-fe6b7216375a" providerId="ADAL" clId="{01919D6C-67EF-40E2-9620-BD7C1E5A72FB}" dt="2024-01-09T08:59:06.815" v="307" actId="47"/>
        <pc:sldMkLst>
          <pc:docMk/>
          <pc:sldMk cId="2139973698" sldId="391"/>
        </pc:sldMkLst>
      </pc:sldChg>
      <pc:sldChg chg="del">
        <pc:chgData name="Uhr, Vinzenz Nathan (STUDENTS)" userId="f4f67b1a-e021-4569-b4a5-fe6b7216375a" providerId="ADAL" clId="{01919D6C-67EF-40E2-9620-BD7C1E5A72FB}" dt="2024-01-09T08:59:06.815" v="307" actId="47"/>
        <pc:sldMkLst>
          <pc:docMk/>
          <pc:sldMk cId="2905669222" sldId="392"/>
        </pc:sldMkLst>
      </pc:sldChg>
      <pc:sldChg chg="del">
        <pc:chgData name="Uhr, Vinzenz Nathan (STUDENTS)" userId="f4f67b1a-e021-4569-b4a5-fe6b7216375a" providerId="ADAL" clId="{01919D6C-67EF-40E2-9620-BD7C1E5A72FB}" dt="2024-01-09T08:59:06.815" v="307" actId="47"/>
        <pc:sldMkLst>
          <pc:docMk/>
          <pc:sldMk cId="1034688665" sldId="393"/>
        </pc:sldMkLst>
      </pc:sldChg>
      <pc:sldChg chg="del">
        <pc:chgData name="Uhr, Vinzenz Nathan (STUDENTS)" userId="f4f67b1a-e021-4569-b4a5-fe6b7216375a" providerId="ADAL" clId="{01919D6C-67EF-40E2-9620-BD7C1E5A72FB}" dt="2024-01-09T08:59:06.815" v="307" actId="47"/>
        <pc:sldMkLst>
          <pc:docMk/>
          <pc:sldMk cId="1566178862" sldId="394"/>
        </pc:sldMkLst>
      </pc:sldChg>
      <pc:sldChg chg="del">
        <pc:chgData name="Uhr, Vinzenz Nathan (STUDENTS)" userId="f4f67b1a-e021-4569-b4a5-fe6b7216375a" providerId="ADAL" clId="{01919D6C-67EF-40E2-9620-BD7C1E5A72FB}" dt="2024-01-09T08:59:06.815" v="307" actId="47"/>
        <pc:sldMkLst>
          <pc:docMk/>
          <pc:sldMk cId="3138367955" sldId="395"/>
        </pc:sldMkLst>
      </pc:sldChg>
      <pc:sldChg chg="del">
        <pc:chgData name="Uhr, Vinzenz Nathan (STUDENTS)" userId="f4f67b1a-e021-4569-b4a5-fe6b7216375a" providerId="ADAL" clId="{01919D6C-67EF-40E2-9620-BD7C1E5A72FB}" dt="2024-01-09T08:59:06.815" v="307" actId="47"/>
        <pc:sldMkLst>
          <pc:docMk/>
          <pc:sldMk cId="4088618432" sldId="396"/>
        </pc:sldMkLst>
      </pc:sldChg>
      <pc:sldChg chg="modSp new del mod">
        <pc:chgData name="Uhr, Vinzenz Nathan (STUDENTS)" userId="f4f67b1a-e021-4569-b4a5-fe6b7216375a" providerId="ADAL" clId="{01919D6C-67EF-40E2-9620-BD7C1E5A72FB}" dt="2024-01-09T08:49:05.303" v="37" actId="47"/>
        <pc:sldMkLst>
          <pc:docMk/>
          <pc:sldMk cId="1095251744" sldId="397"/>
        </pc:sldMkLst>
        <pc:spChg chg="mod">
          <ac:chgData name="Uhr, Vinzenz Nathan (STUDENTS)" userId="f4f67b1a-e021-4569-b4a5-fe6b7216375a" providerId="ADAL" clId="{01919D6C-67EF-40E2-9620-BD7C1E5A72FB}" dt="2024-01-09T08:47:33.530" v="14" actId="5793"/>
          <ac:spMkLst>
            <pc:docMk/>
            <pc:sldMk cId="1095251744" sldId="397"/>
            <ac:spMk id="4" creationId="{8A255399-1AB2-EFE3-1B1D-C92A1C50133E}"/>
          </ac:spMkLst>
        </pc:spChg>
      </pc:sldChg>
      <pc:sldChg chg="delSp modSp new mod modNotesTx">
        <pc:chgData name="Uhr, Vinzenz Nathan (STUDENTS)" userId="f4f67b1a-e021-4569-b4a5-fe6b7216375a" providerId="ADAL" clId="{01919D6C-67EF-40E2-9620-BD7C1E5A72FB}" dt="2024-01-09T10:31:32.061" v="2673" actId="13926"/>
        <pc:sldMkLst>
          <pc:docMk/>
          <pc:sldMk cId="4136631496" sldId="397"/>
        </pc:sldMkLst>
        <pc:spChg chg="mod">
          <ac:chgData name="Uhr, Vinzenz Nathan (STUDENTS)" userId="f4f67b1a-e021-4569-b4a5-fe6b7216375a" providerId="ADAL" clId="{01919D6C-67EF-40E2-9620-BD7C1E5A72FB}" dt="2024-01-09T08:50:46.646" v="104" actId="20577"/>
          <ac:spMkLst>
            <pc:docMk/>
            <pc:sldMk cId="4136631496" sldId="397"/>
            <ac:spMk id="4" creationId="{B0FB8F8E-D581-558D-C0EC-029DFDABDAAC}"/>
          </ac:spMkLst>
        </pc:spChg>
        <pc:spChg chg="mod">
          <ac:chgData name="Uhr, Vinzenz Nathan (STUDENTS)" userId="f4f67b1a-e021-4569-b4a5-fe6b7216375a" providerId="ADAL" clId="{01919D6C-67EF-40E2-9620-BD7C1E5A72FB}" dt="2024-01-09T10:31:32.061" v="2673" actId="13926"/>
          <ac:spMkLst>
            <pc:docMk/>
            <pc:sldMk cId="4136631496" sldId="397"/>
            <ac:spMk id="5" creationId="{9B05B523-AB41-E5D8-9D3F-621FC1DF8F03}"/>
          </ac:spMkLst>
        </pc:spChg>
        <pc:spChg chg="del">
          <ac:chgData name="Uhr, Vinzenz Nathan (STUDENTS)" userId="f4f67b1a-e021-4569-b4a5-fe6b7216375a" providerId="ADAL" clId="{01919D6C-67EF-40E2-9620-BD7C1E5A72FB}" dt="2024-01-09T08:50:53.527" v="105" actId="478"/>
          <ac:spMkLst>
            <pc:docMk/>
            <pc:sldMk cId="4136631496" sldId="397"/>
            <ac:spMk id="6" creationId="{FA4F8520-80AE-2E50-39FC-9BE10B9C59AE}"/>
          </ac:spMkLst>
        </pc:spChg>
      </pc:sldChg>
      <pc:sldChg chg="add del">
        <pc:chgData name="Uhr, Vinzenz Nathan (STUDENTS)" userId="f4f67b1a-e021-4569-b4a5-fe6b7216375a" providerId="ADAL" clId="{01919D6C-67EF-40E2-9620-BD7C1E5A72FB}" dt="2024-01-09T08:59:10.466" v="308" actId="47"/>
        <pc:sldMkLst>
          <pc:docMk/>
          <pc:sldMk cId="365442674" sldId="398"/>
        </pc:sldMkLst>
      </pc:sldChg>
      <pc:sldChg chg="modSp new del mod">
        <pc:chgData name="Uhr, Vinzenz Nathan (STUDENTS)" userId="f4f67b1a-e021-4569-b4a5-fe6b7216375a" providerId="ADAL" clId="{01919D6C-67EF-40E2-9620-BD7C1E5A72FB}" dt="2024-01-09T08:49:05.303" v="37" actId="47"/>
        <pc:sldMkLst>
          <pc:docMk/>
          <pc:sldMk cId="3035079905" sldId="398"/>
        </pc:sldMkLst>
        <pc:spChg chg="mod">
          <ac:chgData name="Uhr, Vinzenz Nathan (STUDENTS)" userId="f4f67b1a-e021-4569-b4a5-fe6b7216375a" providerId="ADAL" clId="{01919D6C-67EF-40E2-9620-BD7C1E5A72FB}" dt="2024-01-09T08:48:59.096" v="36" actId="20577"/>
          <ac:spMkLst>
            <pc:docMk/>
            <pc:sldMk cId="3035079905" sldId="398"/>
            <ac:spMk id="5" creationId="{64A8FCCD-BAF6-C35A-CE58-95CEB8BE3500}"/>
          </ac:spMkLst>
        </pc:spChg>
      </pc:sldChg>
      <pc:sldChg chg="add del">
        <pc:chgData name="Uhr, Vinzenz Nathan (STUDENTS)" userId="f4f67b1a-e021-4569-b4a5-fe6b7216375a" providerId="ADAL" clId="{01919D6C-67EF-40E2-9620-BD7C1E5A72FB}" dt="2024-01-09T08:59:11.053" v="309" actId="47"/>
        <pc:sldMkLst>
          <pc:docMk/>
          <pc:sldMk cId="3822859997" sldId="399"/>
        </pc:sldMkLst>
      </pc:sldChg>
      <pc:sldChg chg="addSp delSp modSp add mod">
        <pc:chgData name="Uhr, Vinzenz Nathan (STUDENTS)" userId="f4f67b1a-e021-4569-b4a5-fe6b7216375a" providerId="ADAL" clId="{01919D6C-67EF-40E2-9620-BD7C1E5A72FB}" dt="2024-01-09T10:34:59.686" v="2809" actId="6549"/>
        <pc:sldMkLst>
          <pc:docMk/>
          <pc:sldMk cId="899826002" sldId="400"/>
        </pc:sldMkLst>
        <pc:spChg chg="del mod">
          <ac:chgData name="Uhr, Vinzenz Nathan (STUDENTS)" userId="f4f67b1a-e021-4569-b4a5-fe6b7216375a" providerId="ADAL" clId="{01919D6C-67EF-40E2-9620-BD7C1E5A72FB}" dt="2024-01-09T09:13:31.596" v="387" actId="26606"/>
          <ac:spMkLst>
            <pc:docMk/>
            <pc:sldMk cId="899826002" sldId="400"/>
            <ac:spMk id="2" creationId="{B63BB153-AAE2-3CF9-1412-EF336868A9B3}"/>
          </ac:spMkLst>
        </pc:spChg>
        <pc:spChg chg="del">
          <ac:chgData name="Uhr, Vinzenz Nathan (STUDENTS)" userId="f4f67b1a-e021-4569-b4a5-fe6b7216375a" providerId="ADAL" clId="{01919D6C-67EF-40E2-9620-BD7C1E5A72FB}" dt="2024-01-09T08:54:20.843" v="222" actId="26606"/>
          <ac:spMkLst>
            <pc:docMk/>
            <pc:sldMk cId="899826002" sldId="400"/>
            <ac:spMk id="3" creationId="{31E2B76D-51B5-DB0D-70C2-5151810EBD9B}"/>
          </ac:spMkLst>
        </pc:spChg>
        <pc:spChg chg="mod">
          <ac:chgData name="Uhr, Vinzenz Nathan (STUDENTS)" userId="f4f67b1a-e021-4569-b4a5-fe6b7216375a" providerId="ADAL" clId="{01919D6C-67EF-40E2-9620-BD7C1E5A72FB}" dt="2024-01-09T08:54:20.843" v="222" actId="26606"/>
          <ac:spMkLst>
            <pc:docMk/>
            <pc:sldMk cId="899826002" sldId="400"/>
            <ac:spMk id="4" creationId="{B0FB8F8E-D581-558D-C0EC-029DFDABDAAC}"/>
          </ac:spMkLst>
        </pc:spChg>
        <pc:spChg chg="mod">
          <ac:chgData name="Uhr, Vinzenz Nathan (STUDENTS)" userId="f4f67b1a-e021-4569-b4a5-fe6b7216375a" providerId="ADAL" clId="{01919D6C-67EF-40E2-9620-BD7C1E5A72FB}" dt="2024-01-09T09:13:44.640" v="388"/>
          <ac:spMkLst>
            <pc:docMk/>
            <pc:sldMk cId="899826002" sldId="400"/>
            <ac:spMk id="5" creationId="{9B05B523-AB41-E5D8-9D3F-621FC1DF8F03}"/>
          </ac:spMkLst>
        </pc:spChg>
        <pc:spChg chg="add del">
          <ac:chgData name="Uhr, Vinzenz Nathan (STUDENTS)" userId="f4f67b1a-e021-4569-b4a5-fe6b7216375a" providerId="ADAL" clId="{01919D6C-67EF-40E2-9620-BD7C1E5A72FB}" dt="2024-01-09T09:13:17.528" v="381" actId="22"/>
          <ac:spMkLst>
            <pc:docMk/>
            <pc:sldMk cId="899826002" sldId="400"/>
            <ac:spMk id="8" creationId="{95327650-0ECE-C336-15CF-A9C5DA53DB82}"/>
          </ac:spMkLst>
        </pc:spChg>
        <pc:spChg chg="add mod">
          <ac:chgData name="Uhr, Vinzenz Nathan (STUDENTS)" userId="f4f67b1a-e021-4569-b4a5-fe6b7216375a" providerId="ADAL" clId="{01919D6C-67EF-40E2-9620-BD7C1E5A72FB}" dt="2024-01-09T10:34:59.686" v="2809" actId="6549"/>
          <ac:spMkLst>
            <pc:docMk/>
            <pc:sldMk cId="899826002" sldId="400"/>
            <ac:spMk id="10" creationId="{84C447AB-374F-0047-7CCE-141B6614B3AC}"/>
          </ac:spMkLst>
        </pc:spChg>
        <pc:spChg chg="add del">
          <ac:chgData name="Uhr, Vinzenz Nathan (STUDENTS)" userId="f4f67b1a-e021-4569-b4a5-fe6b7216375a" providerId="ADAL" clId="{01919D6C-67EF-40E2-9620-BD7C1E5A72FB}" dt="2024-01-09T09:13:31.596" v="387" actId="26606"/>
          <ac:spMkLst>
            <pc:docMk/>
            <pc:sldMk cId="899826002" sldId="400"/>
            <ac:spMk id="11" creationId="{6ECDEF58-BFFC-6307-21E2-4F1A6790EE17}"/>
          </ac:spMkLst>
        </pc:spChg>
        <pc:spChg chg="add">
          <ac:chgData name="Uhr, Vinzenz Nathan (STUDENTS)" userId="f4f67b1a-e021-4569-b4a5-fe6b7216375a" providerId="ADAL" clId="{01919D6C-67EF-40E2-9620-BD7C1E5A72FB}" dt="2024-01-09T09:13:31.596" v="387" actId="26606"/>
          <ac:spMkLst>
            <pc:docMk/>
            <pc:sldMk cId="899826002" sldId="400"/>
            <ac:spMk id="16" creationId="{EA8B75E4-A436-07A6-2B98-62110FDD1569}"/>
          </ac:spMkLst>
        </pc:spChg>
        <pc:spChg chg="add">
          <ac:chgData name="Uhr, Vinzenz Nathan (STUDENTS)" userId="f4f67b1a-e021-4569-b4a5-fe6b7216375a" providerId="ADAL" clId="{01919D6C-67EF-40E2-9620-BD7C1E5A72FB}" dt="2024-01-09T09:13:31.596" v="387" actId="26606"/>
          <ac:spMkLst>
            <pc:docMk/>
            <pc:sldMk cId="899826002" sldId="400"/>
            <ac:spMk id="18" creationId="{59198924-42F8-6569-671C-E1465CEDA802}"/>
          </ac:spMkLst>
        </pc:spChg>
        <pc:picChg chg="add del mod">
          <ac:chgData name="Uhr, Vinzenz Nathan (STUDENTS)" userId="f4f67b1a-e021-4569-b4a5-fe6b7216375a" providerId="ADAL" clId="{01919D6C-67EF-40E2-9620-BD7C1E5A72FB}" dt="2024-01-09T09:13:26.821" v="384" actId="478"/>
          <ac:picMkLst>
            <pc:docMk/>
            <pc:sldMk cId="899826002" sldId="400"/>
            <ac:picMk id="6" creationId="{190B1DAE-4A2D-10CB-8505-949F3B59D945}"/>
          </ac:picMkLst>
        </pc:picChg>
        <pc:picChg chg="add mod">
          <ac:chgData name="Uhr, Vinzenz Nathan (STUDENTS)" userId="f4f67b1a-e021-4569-b4a5-fe6b7216375a" providerId="ADAL" clId="{01919D6C-67EF-40E2-9620-BD7C1E5A72FB}" dt="2024-01-09T09:13:31.596" v="387" actId="26606"/>
          <ac:picMkLst>
            <pc:docMk/>
            <pc:sldMk cId="899826002" sldId="400"/>
            <ac:picMk id="9" creationId="{7532ADF6-2AF9-C940-724D-204A14B888AA}"/>
          </ac:picMkLst>
        </pc:picChg>
      </pc:sldChg>
      <pc:sldChg chg="modSp add del mod ord">
        <pc:chgData name="Uhr, Vinzenz Nathan (STUDENTS)" userId="f4f67b1a-e021-4569-b4a5-fe6b7216375a" providerId="ADAL" clId="{01919D6C-67EF-40E2-9620-BD7C1E5A72FB}" dt="2024-01-09T10:39:58.271" v="2810" actId="2696"/>
        <pc:sldMkLst>
          <pc:docMk/>
          <pc:sldMk cId="1427608386" sldId="401"/>
        </pc:sldMkLst>
        <pc:spChg chg="mod">
          <ac:chgData name="Uhr, Vinzenz Nathan (STUDENTS)" userId="f4f67b1a-e021-4569-b4a5-fe6b7216375a" providerId="ADAL" clId="{01919D6C-67EF-40E2-9620-BD7C1E5A72FB}" dt="2024-01-09T08:51:24.771" v="130" actId="20577"/>
          <ac:spMkLst>
            <pc:docMk/>
            <pc:sldMk cId="1427608386" sldId="401"/>
            <ac:spMk id="4" creationId="{B0FB8F8E-D581-558D-C0EC-029DFDABDAAC}"/>
          </ac:spMkLst>
        </pc:spChg>
        <pc:spChg chg="mod">
          <ac:chgData name="Uhr, Vinzenz Nathan (STUDENTS)" userId="f4f67b1a-e021-4569-b4a5-fe6b7216375a" providerId="ADAL" clId="{01919D6C-67EF-40E2-9620-BD7C1E5A72FB}" dt="2024-01-09T10:29:58.084" v="2647" actId="404"/>
          <ac:spMkLst>
            <pc:docMk/>
            <pc:sldMk cId="1427608386" sldId="401"/>
            <ac:spMk id="5" creationId="{9B05B523-AB41-E5D8-9D3F-621FC1DF8F03}"/>
          </ac:spMkLst>
        </pc:spChg>
      </pc:sldChg>
      <pc:sldChg chg="add">
        <pc:chgData name="Uhr, Vinzenz Nathan (STUDENTS)" userId="f4f67b1a-e021-4569-b4a5-fe6b7216375a" providerId="ADAL" clId="{01919D6C-67EF-40E2-9620-BD7C1E5A72FB}" dt="2024-01-09T10:40:02.934" v="2811"/>
        <pc:sldMkLst>
          <pc:docMk/>
          <pc:sldMk cId="2666715960" sldId="401"/>
        </pc:sldMkLst>
      </pc:sldChg>
      <pc:sldChg chg="addSp delSp modSp new del mod ord">
        <pc:chgData name="Uhr, Vinzenz Nathan (STUDENTS)" userId="f4f67b1a-e021-4569-b4a5-fe6b7216375a" providerId="ADAL" clId="{01919D6C-67EF-40E2-9620-BD7C1E5A72FB}" dt="2024-01-09T10:39:58.271" v="2810" actId="2696"/>
        <pc:sldMkLst>
          <pc:docMk/>
          <pc:sldMk cId="1393398552" sldId="402"/>
        </pc:sldMkLst>
        <pc:spChg chg="mod">
          <ac:chgData name="Uhr, Vinzenz Nathan (STUDENTS)" userId="f4f67b1a-e021-4569-b4a5-fe6b7216375a" providerId="ADAL" clId="{01919D6C-67EF-40E2-9620-BD7C1E5A72FB}" dt="2024-01-09T08:56:29.237" v="251" actId="2710"/>
          <ac:spMkLst>
            <pc:docMk/>
            <pc:sldMk cId="1393398552" sldId="402"/>
            <ac:spMk id="2" creationId="{8BE586EA-42C0-3022-8FAE-11B93881F64A}"/>
          </ac:spMkLst>
        </pc:spChg>
        <pc:spChg chg="mod">
          <ac:chgData name="Uhr, Vinzenz Nathan (STUDENTS)" userId="f4f67b1a-e021-4569-b4a5-fe6b7216375a" providerId="ADAL" clId="{01919D6C-67EF-40E2-9620-BD7C1E5A72FB}" dt="2024-01-09T08:51:33.734" v="134" actId="20577"/>
          <ac:spMkLst>
            <pc:docMk/>
            <pc:sldMk cId="1393398552" sldId="402"/>
            <ac:spMk id="4" creationId="{900C1926-8B77-FB82-EE36-B4624CCF1B05}"/>
          </ac:spMkLst>
        </pc:spChg>
        <pc:spChg chg="del mod">
          <ac:chgData name="Uhr, Vinzenz Nathan (STUDENTS)" userId="f4f67b1a-e021-4569-b4a5-fe6b7216375a" providerId="ADAL" clId="{01919D6C-67EF-40E2-9620-BD7C1E5A72FB}" dt="2024-01-09T08:55:48.307" v="240" actId="478"/>
          <ac:spMkLst>
            <pc:docMk/>
            <pc:sldMk cId="1393398552" sldId="402"/>
            <ac:spMk id="5" creationId="{735898D6-6608-9452-10EC-94C8E06A5B11}"/>
          </ac:spMkLst>
        </pc:spChg>
        <pc:spChg chg="del">
          <ac:chgData name="Uhr, Vinzenz Nathan (STUDENTS)" userId="f4f67b1a-e021-4569-b4a5-fe6b7216375a" providerId="ADAL" clId="{01919D6C-67EF-40E2-9620-BD7C1E5A72FB}" dt="2024-01-09T08:55:25.782" v="233" actId="478"/>
          <ac:spMkLst>
            <pc:docMk/>
            <pc:sldMk cId="1393398552" sldId="402"/>
            <ac:spMk id="6" creationId="{C097D127-72F7-6EDE-FD49-1E1C37BBFB09}"/>
          </ac:spMkLst>
        </pc:spChg>
        <pc:spChg chg="add del mod">
          <ac:chgData name="Uhr, Vinzenz Nathan (STUDENTS)" userId="f4f67b1a-e021-4569-b4a5-fe6b7216375a" providerId="ADAL" clId="{01919D6C-67EF-40E2-9620-BD7C1E5A72FB}" dt="2024-01-09T08:55:54.390" v="242" actId="478"/>
          <ac:spMkLst>
            <pc:docMk/>
            <pc:sldMk cId="1393398552" sldId="402"/>
            <ac:spMk id="10" creationId="{FC959CD5-69FD-CF53-5824-70E084B8A0FA}"/>
          </ac:spMkLst>
        </pc:spChg>
        <pc:picChg chg="add mod">
          <ac:chgData name="Uhr, Vinzenz Nathan (STUDENTS)" userId="f4f67b1a-e021-4569-b4a5-fe6b7216375a" providerId="ADAL" clId="{01919D6C-67EF-40E2-9620-BD7C1E5A72FB}" dt="2024-01-09T08:56:31.346" v="252" actId="14100"/>
          <ac:picMkLst>
            <pc:docMk/>
            <pc:sldMk cId="1393398552" sldId="402"/>
            <ac:picMk id="7" creationId="{6192F674-6259-A8C1-01AF-7CF5BDD37726}"/>
          </ac:picMkLst>
        </pc:picChg>
        <pc:picChg chg="add mod">
          <ac:chgData name="Uhr, Vinzenz Nathan (STUDENTS)" userId="f4f67b1a-e021-4569-b4a5-fe6b7216375a" providerId="ADAL" clId="{01919D6C-67EF-40E2-9620-BD7C1E5A72FB}" dt="2024-01-09T08:56:41.096" v="255" actId="14100"/>
          <ac:picMkLst>
            <pc:docMk/>
            <pc:sldMk cId="1393398552" sldId="402"/>
            <ac:picMk id="8" creationId="{956D2802-82CF-A8FD-9E08-0F2B6CFD0F63}"/>
          </ac:picMkLst>
        </pc:picChg>
      </pc:sldChg>
      <pc:sldChg chg="add">
        <pc:chgData name="Uhr, Vinzenz Nathan (STUDENTS)" userId="f4f67b1a-e021-4569-b4a5-fe6b7216375a" providerId="ADAL" clId="{01919D6C-67EF-40E2-9620-BD7C1E5A72FB}" dt="2024-01-09T10:40:02.934" v="2811"/>
        <pc:sldMkLst>
          <pc:docMk/>
          <pc:sldMk cId="3815666316" sldId="402"/>
        </pc:sldMkLst>
      </pc:sldChg>
      <pc:sldChg chg="addSp modSp new mod">
        <pc:chgData name="Uhr, Vinzenz Nathan (STUDENTS)" userId="f4f67b1a-e021-4569-b4a5-fe6b7216375a" providerId="ADAL" clId="{01919D6C-67EF-40E2-9620-BD7C1E5A72FB}" dt="2024-01-09T10:34:08.888" v="2744" actId="20577"/>
        <pc:sldMkLst>
          <pc:docMk/>
          <pc:sldMk cId="2892801398" sldId="403"/>
        </pc:sldMkLst>
        <pc:spChg chg="mod">
          <ac:chgData name="Uhr, Vinzenz Nathan (STUDENTS)" userId="f4f67b1a-e021-4569-b4a5-fe6b7216375a" providerId="ADAL" clId="{01919D6C-67EF-40E2-9620-BD7C1E5A72FB}" dt="2024-01-09T08:51:49.735" v="160" actId="20577"/>
          <ac:spMkLst>
            <pc:docMk/>
            <pc:sldMk cId="2892801398" sldId="403"/>
            <ac:spMk id="4" creationId="{410153D7-BF7A-76EC-B43E-3F837E140F8C}"/>
          </ac:spMkLst>
        </pc:spChg>
        <pc:spChg chg="mod">
          <ac:chgData name="Uhr, Vinzenz Nathan (STUDENTS)" userId="f4f67b1a-e021-4569-b4a5-fe6b7216375a" providerId="ADAL" clId="{01919D6C-67EF-40E2-9620-BD7C1E5A72FB}" dt="2024-01-09T10:25:47.035" v="2444" actId="403"/>
          <ac:spMkLst>
            <pc:docMk/>
            <pc:sldMk cId="2892801398" sldId="403"/>
            <ac:spMk id="5" creationId="{9EC96B01-D0E5-D8C2-E815-53616B016286}"/>
          </ac:spMkLst>
        </pc:spChg>
        <pc:spChg chg="add mod">
          <ac:chgData name="Uhr, Vinzenz Nathan (STUDENTS)" userId="f4f67b1a-e021-4569-b4a5-fe6b7216375a" providerId="ADAL" clId="{01919D6C-67EF-40E2-9620-BD7C1E5A72FB}" dt="2024-01-09T10:34:08.888" v="2744" actId="20577"/>
          <ac:spMkLst>
            <pc:docMk/>
            <pc:sldMk cId="2892801398" sldId="403"/>
            <ac:spMk id="8" creationId="{6F5324BB-44E9-2754-3BE2-5165D332BB4F}"/>
          </ac:spMkLst>
        </pc:spChg>
        <pc:picChg chg="add mod">
          <ac:chgData name="Uhr, Vinzenz Nathan (STUDENTS)" userId="f4f67b1a-e021-4569-b4a5-fe6b7216375a" providerId="ADAL" clId="{01919D6C-67EF-40E2-9620-BD7C1E5A72FB}" dt="2024-01-09T09:28:31.264" v="814" actId="1582"/>
          <ac:picMkLst>
            <pc:docMk/>
            <pc:sldMk cId="2892801398" sldId="403"/>
            <ac:picMk id="7" creationId="{FD6FFC35-81A6-34B3-D793-77493FF87F30}"/>
          </ac:picMkLst>
        </pc:picChg>
      </pc:sldChg>
      <pc:sldChg chg="delSp modSp new mod">
        <pc:chgData name="Uhr, Vinzenz Nathan (STUDENTS)" userId="f4f67b1a-e021-4569-b4a5-fe6b7216375a" providerId="ADAL" clId="{01919D6C-67EF-40E2-9620-BD7C1E5A72FB}" dt="2024-01-09T10:47:04.842" v="2812" actId="6549"/>
        <pc:sldMkLst>
          <pc:docMk/>
          <pc:sldMk cId="434822689" sldId="404"/>
        </pc:sldMkLst>
        <pc:spChg chg="mod">
          <ac:chgData name="Uhr, Vinzenz Nathan (STUDENTS)" userId="f4f67b1a-e021-4569-b4a5-fe6b7216375a" providerId="ADAL" clId="{01919D6C-67EF-40E2-9620-BD7C1E5A72FB}" dt="2024-01-09T09:21:26.518" v="639" actId="20577"/>
          <ac:spMkLst>
            <pc:docMk/>
            <pc:sldMk cId="434822689" sldId="404"/>
            <ac:spMk id="4" creationId="{4AA99F6E-5F6E-B3AC-F804-1901D543BDFE}"/>
          </ac:spMkLst>
        </pc:spChg>
        <pc:spChg chg="mod">
          <ac:chgData name="Uhr, Vinzenz Nathan (STUDENTS)" userId="f4f67b1a-e021-4569-b4a5-fe6b7216375a" providerId="ADAL" clId="{01919D6C-67EF-40E2-9620-BD7C1E5A72FB}" dt="2024-01-09T10:47:04.842" v="2812" actId="6549"/>
          <ac:spMkLst>
            <pc:docMk/>
            <pc:sldMk cId="434822689" sldId="404"/>
            <ac:spMk id="5" creationId="{0FF841A9-BE55-52E2-2A55-81EC6C19570A}"/>
          </ac:spMkLst>
        </pc:spChg>
        <pc:spChg chg="del">
          <ac:chgData name="Uhr, Vinzenz Nathan (STUDENTS)" userId="f4f67b1a-e021-4569-b4a5-fe6b7216375a" providerId="ADAL" clId="{01919D6C-67EF-40E2-9620-BD7C1E5A72FB}" dt="2024-01-09T09:31:45.527" v="998" actId="478"/>
          <ac:spMkLst>
            <pc:docMk/>
            <pc:sldMk cId="434822689" sldId="404"/>
            <ac:spMk id="6" creationId="{431DDF6E-064E-1C0C-5E4F-64AF308211C5}"/>
          </ac:spMkLst>
        </pc:spChg>
      </pc:sldChg>
      <pc:sldChg chg="modSp add mod">
        <pc:chgData name="Uhr, Vinzenz Nathan (STUDENTS)" userId="f4f67b1a-e021-4569-b4a5-fe6b7216375a" providerId="ADAL" clId="{01919D6C-67EF-40E2-9620-BD7C1E5A72FB}" dt="2024-01-09T08:56:59.902" v="256"/>
        <pc:sldMkLst>
          <pc:docMk/>
          <pc:sldMk cId="3283536353" sldId="405"/>
        </pc:sldMkLst>
        <pc:spChg chg="mod">
          <ac:chgData name="Uhr, Vinzenz Nathan (STUDENTS)" userId="f4f67b1a-e021-4569-b4a5-fe6b7216375a" providerId="ADAL" clId="{01919D6C-67EF-40E2-9620-BD7C1E5A72FB}" dt="2024-01-09T08:53:14.487" v="187" actId="20577"/>
          <ac:spMkLst>
            <pc:docMk/>
            <pc:sldMk cId="3283536353" sldId="405"/>
            <ac:spMk id="2" creationId="{B63BB153-AAE2-3CF9-1412-EF336868A9B3}"/>
          </ac:spMkLst>
        </pc:spChg>
        <pc:spChg chg="mod">
          <ac:chgData name="Uhr, Vinzenz Nathan (STUDENTS)" userId="f4f67b1a-e021-4569-b4a5-fe6b7216375a" providerId="ADAL" clId="{01919D6C-67EF-40E2-9620-BD7C1E5A72FB}" dt="2024-01-09T08:56:59.902" v="256"/>
          <ac:spMkLst>
            <pc:docMk/>
            <pc:sldMk cId="3283536353" sldId="405"/>
            <ac:spMk id="5" creationId="{9B05B523-AB41-E5D8-9D3F-621FC1DF8F03}"/>
          </ac:spMkLst>
        </pc:spChg>
      </pc:sldChg>
      <pc:sldChg chg="modSp add mod">
        <pc:chgData name="Uhr, Vinzenz Nathan (STUDENTS)" userId="f4f67b1a-e021-4569-b4a5-fe6b7216375a" providerId="ADAL" clId="{01919D6C-67EF-40E2-9620-BD7C1E5A72FB}" dt="2024-01-09T08:57:11.787" v="257"/>
        <pc:sldMkLst>
          <pc:docMk/>
          <pc:sldMk cId="208084530" sldId="406"/>
        </pc:sldMkLst>
        <pc:spChg chg="mod">
          <ac:chgData name="Uhr, Vinzenz Nathan (STUDENTS)" userId="f4f67b1a-e021-4569-b4a5-fe6b7216375a" providerId="ADAL" clId="{01919D6C-67EF-40E2-9620-BD7C1E5A72FB}" dt="2024-01-09T08:53:23.702" v="210" actId="20577"/>
          <ac:spMkLst>
            <pc:docMk/>
            <pc:sldMk cId="208084530" sldId="406"/>
            <ac:spMk id="2" creationId="{B63BB153-AAE2-3CF9-1412-EF336868A9B3}"/>
          </ac:spMkLst>
        </pc:spChg>
        <pc:spChg chg="mod">
          <ac:chgData name="Uhr, Vinzenz Nathan (STUDENTS)" userId="f4f67b1a-e021-4569-b4a5-fe6b7216375a" providerId="ADAL" clId="{01919D6C-67EF-40E2-9620-BD7C1E5A72FB}" dt="2024-01-09T08:57:11.787" v="257"/>
          <ac:spMkLst>
            <pc:docMk/>
            <pc:sldMk cId="208084530" sldId="406"/>
            <ac:spMk id="5" creationId="{9B05B523-AB41-E5D8-9D3F-621FC1DF8F03}"/>
          </ac:spMkLst>
        </pc:spChg>
      </pc:sldChg>
      <pc:sldChg chg="modSp add mod modNotesTx">
        <pc:chgData name="Uhr, Vinzenz Nathan (STUDENTS)" userId="f4f67b1a-e021-4569-b4a5-fe6b7216375a" providerId="ADAL" clId="{01919D6C-67EF-40E2-9620-BD7C1E5A72FB}" dt="2024-01-09T10:27:32.525" v="2588" actId="403"/>
        <pc:sldMkLst>
          <pc:docMk/>
          <pc:sldMk cId="1455721868" sldId="407"/>
        </pc:sldMkLst>
        <pc:spChg chg="mod">
          <ac:chgData name="Uhr, Vinzenz Nathan (STUDENTS)" userId="f4f67b1a-e021-4569-b4a5-fe6b7216375a" providerId="ADAL" clId="{01919D6C-67EF-40E2-9620-BD7C1E5A72FB}" dt="2024-01-09T08:53:31.080" v="217" actId="20577"/>
          <ac:spMkLst>
            <pc:docMk/>
            <pc:sldMk cId="1455721868" sldId="407"/>
            <ac:spMk id="2" creationId="{B63BB153-AAE2-3CF9-1412-EF336868A9B3}"/>
          </ac:spMkLst>
        </pc:spChg>
        <pc:spChg chg="mod">
          <ac:chgData name="Uhr, Vinzenz Nathan (STUDENTS)" userId="f4f67b1a-e021-4569-b4a5-fe6b7216375a" providerId="ADAL" clId="{01919D6C-67EF-40E2-9620-BD7C1E5A72FB}" dt="2024-01-09T10:27:32.525" v="2588" actId="403"/>
          <ac:spMkLst>
            <pc:docMk/>
            <pc:sldMk cId="1455721868" sldId="407"/>
            <ac:spMk id="5" creationId="{9B05B523-AB41-E5D8-9D3F-621FC1DF8F03}"/>
          </ac:spMkLst>
        </pc:spChg>
      </pc:sldChg>
      <pc:sldChg chg="addSp delSp modSp add mod">
        <pc:chgData name="Uhr, Vinzenz Nathan (STUDENTS)" userId="f4f67b1a-e021-4569-b4a5-fe6b7216375a" providerId="ADAL" clId="{01919D6C-67EF-40E2-9620-BD7C1E5A72FB}" dt="2024-01-09T10:25:25.224" v="2443" actId="403"/>
        <pc:sldMkLst>
          <pc:docMk/>
          <pc:sldMk cId="1708806899" sldId="408"/>
        </pc:sldMkLst>
        <pc:spChg chg="add del">
          <ac:chgData name="Uhr, Vinzenz Nathan (STUDENTS)" userId="f4f67b1a-e021-4569-b4a5-fe6b7216375a" providerId="ADAL" clId="{01919D6C-67EF-40E2-9620-BD7C1E5A72FB}" dt="2024-01-09T08:58:52.494" v="305" actId="26606"/>
          <ac:spMkLst>
            <pc:docMk/>
            <pc:sldMk cId="1708806899" sldId="408"/>
            <ac:spMk id="2" creationId="{3DE7DAB0-D736-053B-525E-F6803E4E6C29}"/>
          </ac:spMkLst>
        </pc:spChg>
        <pc:spChg chg="add del">
          <ac:chgData name="Uhr, Vinzenz Nathan (STUDENTS)" userId="f4f67b1a-e021-4569-b4a5-fe6b7216375a" providerId="ADAL" clId="{01919D6C-67EF-40E2-9620-BD7C1E5A72FB}" dt="2024-01-09T08:58:52.494" v="305" actId="26606"/>
          <ac:spMkLst>
            <pc:docMk/>
            <pc:sldMk cId="1708806899" sldId="408"/>
            <ac:spMk id="3" creationId="{6DAE0788-E939-A1EB-37F0-10D75F88FE20}"/>
          </ac:spMkLst>
        </pc:spChg>
        <pc:spChg chg="mod">
          <ac:chgData name="Uhr, Vinzenz Nathan (STUDENTS)" userId="f4f67b1a-e021-4569-b4a5-fe6b7216375a" providerId="ADAL" clId="{01919D6C-67EF-40E2-9620-BD7C1E5A72FB}" dt="2024-01-09T08:58:52.494" v="305" actId="26606"/>
          <ac:spMkLst>
            <pc:docMk/>
            <pc:sldMk cId="1708806899" sldId="408"/>
            <ac:spMk id="4" creationId="{4AA99F6E-5F6E-B3AC-F804-1901D543BDFE}"/>
          </ac:spMkLst>
        </pc:spChg>
        <pc:spChg chg="mod">
          <ac:chgData name="Uhr, Vinzenz Nathan (STUDENTS)" userId="f4f67b1a-e021-4569-b4a5-fe6b7216375a" providerId="ADAL" clId="{01919D6C-67EF-40E2-9620-BD7C1E5A72FB}" dt="2024-01-09T10:25:25.224" v="2443" actId="403"/>
          <ac:spMkLst>
            <pc:docMk/>
            <pc:sldMk cId="1708806899" sldId="408"/>
            <ac:spMk id="5" creationId="{0FF841A9-BE55-52E2-2A55-81EC6C19570A}"/>
          </ac:spMkLst>
        </pc:spChg>
        <pc:spChg chg="add del">
          <ac:chgData name="Uhr, Vinzenz Nathan (STUDENTS)" userId="f4f67b1a-e021-4569-b4a5-fe6b7216375a" providerId="ADAL" clId="{01919D6C-67EF-40E2-9620-BD7C1E5A72FB}" dt="2024-01-09T10:13:53.893" v="1756" actId="478"/>
          <ac:spMkLst>
            <pc:docMk/>
            <pc:sldMk cId="1708806899" sldId="408"/>
            <ac:spMk id="6" creationId="{431DDF6E-064E-1C0C-5E4F-64AF308211C5}"/>
          </ac:spMkLst>
        </pc:spChg>
        <pc:spChg chg="add del">
          <ac:chgData name="Uhr, Vinzenz Nathan (STUDENTS)" userId="f4f67b1a-e021-4569-b4a5-fe6b7216375a" providerId="ADAL" clId="{01919D6C-67EF-40E2-9620-BD7C1E5A72FB}" dt="2024-01-09T08:58:52.494" v="305" actId="26606"/>
          <ac:spMkLst>
            <pc:docMk/>
            <pc:sldMk cId="1708806899" sldId="408"/>
            <ac:spMk id="12" creationId="{B9DE4076-DFA9-6F5C-F8F3-016071ED8E0C}"/>
          </ac:spMkLst>
        </pc:spChg>
        <pc:spChg chg="add del">
          <ac:chgData name="Uhr, Vinzenz Nathan (STUDENTS)" userId="f4f67b1a-e021-4569-b4a5-fe6b7216375a" providerId="ADAL" clId="{01919D6C-67EF-40E2-9620-BD7C1E5A72FB}" dt="2024-01-09T08:58:52.494" v="305" actId="26606"/>
          <ac:spMkLst>
            <pc:docMk/>
            <pc:sldMk cId="1708806899" sldId="408"/>
            <ac:spMk id="14" creationId="{0A2D687E-C282-B393-7270-5AFB4D5FED63}"/>
          </ac:spMkLst>
        </pc:spChg>
        <pc:picChg chg="add del mod">
          <ac:chgData name="Uhr, Vinzenz Nathan (STUDENTS)" userId="f4f67b1a-e021-4569-b4a5-fe6b7216375a" providerId="ADAL" clId="{01919D6C-67EF-40E2-9620-BD7C1E5A72FB}" dt="2024-01-09T10:12:10.388" v="1755" actId="478"/>
          <ac:picMkLst>
            <pc:docMk/>
            <pc:sldMk cId="1708806899" sldId="408"/>
            <ac:picMk id="7" creationId="{1FCFB055-3109-0C87-76AD-FE0875CF4EA3}"/>
          </ac:picMkLst>
        </pc:picChg>
      </pc:sldChg>
      <pc:sldChg chg="addSp modSp add mod modNotesTx">
        <pc:chgData name="Uhr, Vinzenz Nathan (STUDENTS)" userId="f4f67b1a-e021-4569-b4a5-fe6b7216375a" providerId="ADAL" clId="{01919D6C-67EF-40E2-9620-BD7C1E5A72FB}" dt="2024-01-09T10:34:33.382" v="2760" actId="20577"/>
        <pc:sldMkLst>
          <pc:docMk/>
          <pc:sldMk cId="1411476038" sldId="409"/>
        </pc:sldMkLst>
        <pc:spChg chg="add mod">
          <ac:chgData name="Uhr, Vinzenz Nathan (STUDENTS)" userId="f4f67b1a-e021-4569-b4a5-fe6b7216375a" providerId="ADAL" clId="{01919D6C-67EF-40E2-9620-BD7C1E5A72FB}" dt="2024-01-09T10:34:33.382" v="2760" actId="20577"/>
          <ac:spMkLst>
            <pc:docMk/>
            <pc:sldMk cId="1411476038" sldId="409"/>
            <ac:spMk id="3" creationId="{086B12FB-50F4-3513-8D19-330500D6F447}"/>
          </ac:spMkLst>
        </pc:spChg>
        <pc:spChg chg="mod">
          <ac:chgData name="Uhr, Vinzenz Nathan (STUDENTS)" userId="f4f67b1a-e021-4569-b4a5-fe6b7216375a" providerId="ADAL" clId="{01919D6C-67EF-40E2-9620-BD7C1E5A72FB}" dt="2024-01-09T10:29:25.414" v="2645" actId="6549"/>
          <ac:spMkLst>
            <pc:docMk/>
            <pc:sldMk cId="1411476038" sldId="409"/>
            <ac:spMk id="5" creationId="{9B05B523-AB41-E5D8-9D3F-621FC1DF8F03}"/>
          </ac:spMkLst>
        </pc:spChg>
      </pc:sldChg>
      <pc:sldChg chg="addSp delSp modSp add mod modAnim modNotesTx">
        <pc:chgData name="Uhr, Vinzenz Nathan (STUDENTS)" userId="f4f67b1a-e021-4569-b4a5-fe6b7216375a" providerId="ADAL" clId="{01919D6C-67EF-40E2-9620-BD7C1E5A72FB}" dt="2024-01-09T10:56:29.958" v="2848" actId="20577"/>
        <pc:sldMkLst>
          <pc:docMk/>
          <pc:sldMk cId="3126434251" sldId="410"/>
        </pc:sldMkLst>
        <pc:spChg chg="mod">
          <ac:chgData name="Uhr, Vinzenz Nathan (STUDENTS)" userId="f4f67b1a-e021-4569-b4a5-fe6b7216375a" providerId="ADAL" clId="{01919D6C-67EF-40E2-9620-BD7C1E5A72FB}" dt="2024-01-09T10:56:29.958" v="2848" actId="20577"/>
          <ac:spMkLst>
            <pc:docMk/>
            <pc:sldMk cId="3126434251" sldId="410"/>
            <ac:spMk id="5" creationId="{0FF841A9-BE55-52E2-2A55-81EC6C19570A}"/>
          </ac:spMkLst>
        </pc:spChg>
        <pc:spChg chg="del">
          <ac:chgData name="Uhr, Vinzenz Nathan (STUDENTS)" userId="f4f67b1a-e021-4569-b4a5-fe6b7216375a" providerId="ADAL" clId="{01919D6C-67EF-40E2-9620-BD7C1E5A72FB}" dt="2024-01-09T10:00:40.069" v="1629" actId="478"/>
          <ac:spMkLst>
            <pc:docMk/>
            <pc:sldMk cId="3126434251" sldId="410"/>
            <ac:spMk id="6" creationId="{431DDF6E-064E-1C0C-5E4F-64AF308211C5}"/>
          </ac:spMkLst>
        </pc:spChg>
        <pc:picChg chg="add mod modCrop">
          <ac:chgData name="Uhr, Vinzenz Nathan (STUDENTS)" userId="f4f67b1a-e021-4569-b4a5-fe6b7216375a" providerId="ADAL" clId="{01919D6C-67EF-40E2-9620-BD7C1E5A72FB}" dt="2024-01-09T10:06:37.085" v="1725" actId="1076"/>
          <ac:picMkLst>
            <pc:docMk/>
            <pc:sldMk cId="3126434251" sldId="410"/>
            <ac:picMk id="7" creationId="{05018E0F-9A63-8F08-6494-B4F1881B6518}"/>
          </ac:picMkLst>
        </pc:picChg>
        <pc:picChg chg="add del mod modCrop">
          <ac:chgData name="Uhr, Vinzenz Nathan (STUDENTS)" userId="f4f67b1a-e021-4569-b4a5-fe6b7216375a" providerId="ADAL" clId="{01919D6C-67EF-40E2-9620-BD7C1E5A72FB}" dt="2024-01-09T10:06:21.500" v="1720" actId="478"/>
          <ac:picMkLst>
            <pc:docMk/>
            <pc:sldMk cId="3126434251" sldId="410"/>
            <ac:picMk id="8" creationId="{93DB09F1-D7E0-0E73-8F02-AA7C87C68E02}"/>
          </ac:picMkLst>
        </pc:picChg>
        <pc:picChg chg="add mod modCrop">
          <ac:chgData name="Uhr, Vinzenz Nathan (STUDENTS)" userId="f4f67b1a-e021-4569-b4a5-fe6b7216375a" providerId="ADAL" clId="{01919D6C-67EF-40E2-9620-BD7C1E5A72FB}" dt="2024-01-09T10:09:32.007" v="1743" actId="1076"/>
          <ac:picMkLst>
            <pc:docMk/>
            <pc:sldMk cId="3126434251" sldId="410"/>
            <ac:picMk id="9" creationId="{07DF991C-A03C-5535-4B1C-F4468966DB51}"/>
          </ac:picMkLst>
        </pc:picChg>
        <pc:picChg chg="add mod modCrop">
          <ac:chgData name="Uhr, Vinzenz Nathan (STUDENTS)" userId="f4f67b1a-e021-4569-b4a5-fe6b7216375a" providerId="ADAL" clId="{01919D6C-67EF-40E2-9620-BD7C1E5A72FB}" dt="2024-01-09T10:09:57.877" v="1749" actId="1038"/>
          <ac:picMkLst>
            <pc:docMk/>
            <pc:sldMk cId="3126434251" sldId="410"/>
            <ac:picMk id="10" creationId="{057E4EBA-93C5-BB30-803E-85C88D34B284}"/>
          </ac:picMkLst>
        </pc:picChg>
        <pc:picChg chg="add mod modCrop">
          <ac:chgData name="Uhr, Vinzenz Nathan (STUDENTS)" userId="f4f67b1a-e021-4569-b4a5-fe6b7216375a" providerId="ADAL" clId="{01919D6C-67EF-40E2-9620-BD7C1E5A72FB}" dt="2024-01-09T10:09:52.391" v="1746" actId="1076"/>
          <ac:picMkLst>
            <pc:docMk/>
            <pc:sldMk cId="3126434251" sldId="410"/>
            <ac:picMk id="11" creationId="{CEC10725-5FC2-8E17-0A0E-2898F2AC0354}"/>
          </ac:picMkLst>
        </pc:picChg>
      </pc:sldChg>
      <pc:sldChg chg="delSp modSp add mod modNotesTx">
        <pc:chgData name="Uhr, Vinzenz Nathan (STUDENTS)" userId="f4f67b1a-e021-4569-b4a5-fe6b7216375a" providerId="ADAL" clId="{01919D6C-67EF-40E2-9620-BD7C1E5A72FB}" dt="2024-01-09T10:49:55.862" v="2826" actId="20577"/>
        <pc:sldMkLst>
          <pc:docMk/>
          <pc:sldMk cId="3764966302" sldId="411"/>
        </pc:sldMkLst>
        <pc:spChg chg="mod">
          <ac:chgData name="Uhr, Vinzenz Nathan (STUDENTS)" userId="f4f67b1a-e021-4569-b4a5-fe6b7216375a" providerId="ADAL" clId="{01919D6C-67EF-40E2-9620-BD7C1E5A72FB}" dt="2024-01-09T09:21:33.110" v="647" actId="20577"/>
          <ac:spMkLst>
            <pc:docMk/>
            <pc:sldMk cId="3764966302" sldId="411"/>
            <ac:spMk id="4" creationId="{4AA99F6E-5F6E-B3AC-F804-1901D543BDFE}"/>
          </ac:spMkLst>
        </pc:spChg>
        <pc:spChg chg="mod">
          <ac:chgData name="Uhr, Vinzenz Nathan (STUDENTS)" userId="f4f67b1a-e021-4569-b4a5-fe6b7216375a" providerId="ADAL" clId="{01919D6C-67EF-40E2-9620-BD7C1E5A72FB}" dt="2024-01-09T10:49:55.862" v="2826" actId="20577"/>
          <ac:spMkLst>
            <pc:docMk/>
            <pc:sldMk cId="3764966302" sldId="411"/>
            <ac:spMk id="5" creationId="{0FF841A9-BE55-52E2-2A55-81EC6C19570A}"/>
          </ac:spMkLst>
        </pc:spChg>
        <pc:spChg chg="del">
          <ac:chgData name="Uhr, Vinzenz Nathan (STUDENTS)" userId="f4f67b1a-e021-4569-b4a5-fe6b7216375a" providerId="ADAL" clId="{01919D6C-67EF-40E2-9620-BD7C1E5A72FB}" dt="2024-01-09T09:35:07.157" v="1256" actId="478"/>
          <ac:spMkLst>
            <pc:docMk/>
            <pc:sldMk cId="3764966302" sldId="411"/>
            <ac:spMk id="6" creationId="{431DDF6E-064E-1C0C-5E4F-64AF308211C5}"/>
          </ac:spMkLst>
        </pc:spChg>
      </pc:sldChg>
      <pc:sldChg chg="modSp add mod ord">
        <pc:chgData name="Uhr, Vinzenz Nathan (STUDENTS)" userId="f4f67b1a-e021-4569-b4a5-fe6b7216375a" providerId="ADAL" clId="{01919D6C-67EF-40E2-9620-BD7C1E5A72FB}" dt="2024-01-09T10:15:42.787" v="1907" actId="20577"/>
        <pc:sldMkLst>
          <pc:docMk/>
          <pc:sldMk cId="36566126" sldId="412"/>
        </pc:sldMkLst>
        <pc:spChg chg="mod">
          <ac:chgData name="Uhr, Vinzenz Nathan (STUDENTS)" userId="f4f67b1a-e021-4569-b4a5-fe6b7216375a" providerId="ADAL" clId="{01919D6C-67EF-40E2-9620-BD7C1E5A72FB}" dt="2024-01-09T09:21:55.558" v="684" actId="20577"/>
          <ac:spMkLst>
            <pc:docMk/>
            <pc:sldMk cId="36566126" sldId="412"/>
            <ac:spMk id="4" creationId="{4AA99F6E-5F6E-B3AC-F804-1901D543BDFE}"/>
          </ac:spMkLst>
        </pc:spChg>
        <pc:spChg chg="mod">
          <ac:chgData name="Uhr, Vinzenz Nathan (STUDENTS)" userId="f4f67b1a-e021-4569-b4a5-fe6b7216375a" providerId="ADAL" clId="{01919D6C-67EF-40E2-9620-BD7C1E5A72FB}" dt="2024-01-09T10:15:42.787" v="1907" actId="20577"/>
          <ac:spMkLst>
            <pc:docMk/>
            <pc:sldMk cId="36566126" sldId="412"/>
            <ac:spMk id="5" creationId="{0FF841A9-BE55-52E2-2A55-81EC6C19570A}"/>
          </ac:spMkLst>
        </pc:spChg>
      </pc:sldChg>
      <pc:sldChg chg="delSp modSp add mod modNotesTx">
        <pc:chgData name="Uhr, Vinzenz Nathan (STUDENTS)" userId="f4f67b1a-e021-4569-b4a5-fe6b7216375a" providerId="ADAL" clId="{01919D6C-67EF-40E2-9620-BD7C1E5A72FB}" dt="2024-01-09T11:00:21.142" v="2850" actId="20577"/>
        <pc:sldMkLst>
          <pc:docMk/>
          <pc:sldMk cId="2516661794" sldId="413"/>
        </pc:sldMkLst>
        <pc:spChg chg="mod">
          <ac:chgData name="Uhr, Vinzenz Nathan (STUDENTS)" userId="f4f67b1a-e021-4569-b4a5-fe6b7216375a" providerId="ADAL" clId="{01919D6C-67EF-40E2-9620-BD7C1E5A72FB}" dt="2024-01-09T09:22:02.679" v="699" actId="20577"/>
          <ac:spMkLst>
            <pc:docMk/>
            <pc:sldMk cId="2516661794" sldId="413"/>
            <ac:spMk id="4" creationId="{4AA99F6E-5F6E-B3AC-F804-1901D543BDFE}"/>
          </ac:spMkLst>
        </pc:spChg>
        <pc:spChg chg="mod">
          <ac:chgData name="Uhr, Vinzenz Nathan (STUDENTS)" userId="f4f67b1a-e021-4569-b4a5-fe6b7216375a" providerId="ADAL" clId="{01919D6C-67EF-40E2-9620-BD7C1E5A72FB}" dt="2024-01-09T11:00:21.142" v="2850" actId="20577"/>
          <ac:spMkLst>
            <pc:docMk/>
            <pc:sldMk cId="2516661794" sldId="413"/>
            <ac:spMk id="5" creationId="{0FF841A9-BE55-52E2-2A55-81EC6C19570A}"/>
          </ac:spMkLst>
        </pc:spChg>
        <pc:spChg chg="del">
          <ac:chgData name="Uhr, Vinzenz Nathan (STUDENTS)" userId="f4f67b1a-e021-4569-b4a5-fe6b7216375a" providerId="ADAL" clId="{01919D6C-67EF-40E2-9620-BD7C1E5A72FB}" dt="2024-01-09T10:16:15.877" v="1909" actId="478"/>
          <ac:spMkLst>
            <pc:docMk/>
            <pc:sldMk cId="2516661794" sldId="413"/>
            <ac:spMk id="6" creationId="{431DDF6E-064E-1C0C-5E4F-64AF308211C5}"/>
          </ac:spMkLst>
        </pc:spChg>
      </pc:sldChg>
      <pc:sldChg chg="modSp new mod">
        <pc:chgData name="Uhr, Vinzenz Nathan (STUDENTS)" userId="f4f67b1a-e021-4569-b4a5-fe6b7216375a" providerId="ADAL" clId="{01919D6C-67EF-40E2-9620-BD7C1E5A72FB}" dt="2024-01-09T09:22:19.259" v="701"/>
        <pc:sldMkLst>
          <pc:docMk/>
          <pc:sldMk cId="2405437745" sldId="414"/>
        </pc:sldMkLst>
        <pc:spChg chg="mod">
          <ac:chgData name="Uhr, Vinzenz Nathan (STUDENTS)" userId="f4f67b1a-e021-4569-b4a5-fe6b7216375a" providerId="ADAL" clId="{01919D6C-67EF-40E2-9620-BD7C1E5A72FB}" dt="2024-01-09T09:22:19.259" v="701"/>
          <ac:spMkLst>
            <pc:docMk/>
            <pc:sldMk cId="2405437745" sldId="414"/>
            <ac:spMk id="4" creationId="{04AB714C-7A70-F38B-1600-FD26E903E9E6}"/>
          </ac:spMkLst>
        </pc:spChg>
      </pc:sldChg>
      <pc:sldChg chg="delSp modSp add mod">
        <pc:chgData name="Uhr, Vinzenz Nathan (STUDENTS)" userId="f4f67b1a-e021-4569-b4a5-fe6b7216375a" providerId="ADAL" clId="{01919D6C-67EF-40E2-9620-BD7C1E5A72FB}" dt="2024-01-09T09:31:54.273" v="1001" actId="14100"/>
        <pc:sldMkLst>
          <pc:docMk/>
          <pc:sldMk cId="129217107" sldId="415"/>
        </pc:sldMkLst>
        <pc:spChg chg="mod">
          <ac:chgData name="Uhr, Vinzenz Nathan (STUDENTS)" userId="f4f67b1a-e021-4569-b4a5-fe6b7216375a" providerId="ADAL" clId="{01919D6C-67EF-40E2-9620-BD7C1E5A72FB}" dt="2024-01-09T09:31:54.273" v="1001" actId="14100"/>
          <ac:spMkLst>
            <pc:docMk/>
            <pc:sldMk cId="129217107" sldId="415"/>
            <ac:spMk id="5" creationId="{0FF841A9-BE55-52E2-2A55-81EC6C19570A}"/>
          </ac:spMkLst>
        </pc:spChg>
        <pc:spChg chg="del">
          <ac:chgData name="Uhr, Vinzenz Nathan (STUDENTS)" userId="f4f67b1a-e021-4569-b4a5-fe6b7216375a" providerId="ADAL" clId="{01919D6C-67EF-40E2-9620-BD7C1E5A72FB}" dt="2024-01-09T09:31:51.877" v="1000" actId="478"/>
          <ac:spMkLst>
            <pc:docMk/>
            <pc:sldMk cId="129217107" sldId="415"/>
            <ac:spMk id="6" creationId="{431DDF6E-064E-1C0C-5E4F-64AF308211C5}"/>
          </ac:spMkLst>
        </pc:spChg>
      </pc:sldChg>
      <pc:sldChg chg="addSp delSp modSp new mod">
        <pc:chgData name="Uhr, Vinzenz Nathan (STUDENTS)" userId="f4f67b1a-e021-4569-b4a5-fe6b7216375a" providerId="ADAL" clId="{01919D6C-67EF-40E2-9620-BD7C1E5A72FB}" dt="2024-01-09T10:33:37.556" v="2726" actId="20577"/>
        <pc:sldMkLst>
          <pc:docMk/>
          <pc:sldMk cId="3677273757" sldId="416"/>
        </pc:sldMkLst>
        <pc:spChg chg="mod">
          <ac:chgData name="Uhr, Vinzenz Nathan (STUDENTS)" userId="f4f67b1a-e021-4569-b4a5-fe6b7216375a" providerId="ADAL" clId="{01919D6C-67EF-40E2-9620-BD7C1E5A72FB}" dt="2024-01-09T09:39:59.588" v="1402"/>
          <ac:spMkLst>
            <pc:docMk/>
            <pc:sldMk cId="3677273757" sldId="416"/>
            <ac:spMk id="2" creationId="{ED403BB7-B974-F3C2-9351-9779B2CE2EC7}"/>
          </ac:spMkLst>
        </pc:spChg>
        <pc:spChg chg="mod">
          <ac:chgData name="Uhr, Vinzenz Nathan (STUDENTS)" userId="f4f67b1a-e021-4569-b4a5-fe6b7216375a" providerId="ADAL" clId="{01919D6C-67EF-40E2-9620-BD7C1E5A72FB}" dt="2024-01-09T09:37:20.354" v="1376"/>
          <ac:spMkLst>
            <pc:docMk/>
            <pc:sldMk cId="3677273757" sldId="416"/>
            <ac:spMk id="4" creationId="{C8131B02-7327-341E-C9F0-237D7F7AC37A}"/>
          </ac:spMkLst>
        </pc:spChg>
        <pc:spChg chg="del mod">
          <ac:chgData name="Uhr, Vinzenz Nathan (STUDENTS)" userId="f4f67b1a-e021-4569-b4a5-fe6b7216375a" providerId="ADAL" clId="{01919D6C-67EF-40E2-9620-BD7C1E5A72FB}" dt="2024-01-09T09:37:16.325" v="1375" actId="478"/>
          <ac:spMkLst>
            <pc:docMk/>
            <pc:sldMk cId="3677273757" sldId="416"/>
            <ac:spMk id="5" creationId="{DFDFB182-8B2C-206D-5531-AC894FA8D3D8}"/>
          </ac:spMkLst>
        </pc:spChg>
        <pc:spChg chg="del">
          <ac:chgData name="Uhr, Vinzenz Nathan (STUDENTS)" userId="f4f67b1a-e021-4569-b4a5-fe6b7216375a" providerId="ADAL" clId="{01919D6C-67EF-40E2-9620-BD7C1E5A72FB}" dt="2024-01-09T09:37:12.102" v="1373" actId="478"/>
          <ac:spMkLst>
            <pc:docMk/>
            <pc:sldMk cId="3677273757" sldId="416"/>
            <ac:spMk id="6" creationId="{DCABEB52-2991-C692-DA0A-BD5D3961881F}"/>
          </ac:spMkLst>
        </pc:spChg>
        <pc:spChg chg="add mod">
          <ac:chgData name="Uhr, Vinzenz Nathan (STUDENTS)" userId="f4f67b1a-e021-4569-b4a5-fe6b7216375a" providerId="ADAL" clId="{01919D6C-67EF-40E2-9620-BD7C1E5A72FB}" dt="2024-01-09T10:33:16.315" v="2692"/>
          <ac:spMkLst>
            <pc:docMk/>
            <pc:sldMk cId="3677273757" sldId="416"/>
            <ac:spMk id="11" creationId="{FAFC7559-17D2-0947-8462-FC3C2616C907}"/>
          </ac:spMkLst>
        </pc:spChg>
        <pc:spChg chg="add mod">
          <ac:chgData name="Uhr, Vinzenz Nathan (STUDENTS)" userId="f4f67b1a-e021-4569-b4a5-fe6b7216375a" providerId="ADAL" clId="{01919D6C-67EF-40E2-9620-BD7C1E5A72FB}" dt="2024-01-09T10:33:37.556" v="2726" actId="20577"/>
          <ac:spMkLst>
            <pc:docMk/>
            <pc:sldMk cId="3677273757" sldId="416"/>
            <ac:spMk id="12" creationId="{67FD4B77-DC6C-8B15-02DB-5BF037BE7286}"/>
          </ac:spMkLst>
        </pc:spChg>
        <pc:graphicFrameChg chg="add del mod">
          <ac:chgData name="Uhr, Vinzenz Nathan (STUDENTS)" userId="f4f67b1a-e021-4569-b4a5-fe6b7216375a" providerId="ADAL" clId="{01919D6C-67EF-40E2-9620-BD7C1E5A72FB}" dt="2024-01-09T09:37:31.025" v="1378"/>
          <ac:graphicFrameMkLst>
            <pc:docMk/>
            <pc:sldMk cId="3677273757" sldId="416"/>
            <ac:graphicFrameMk id="7" creationId="{80C91A6F-62C1-33E7-ABE3-0B9133E42BA4}"/>
          </ac:graphicFrameMkLst>
        </pc:graphicFrameChg>
        <pc:graphicFrameChg chg="add del mod">
          <ac:chgData name="Uhr, Vinzenz Nathan (STUDENTS)" userId="f4f67b1a-e021-4569-b4a5-fe6b7216375a" providerId="ADAL" clId="{01919D6C-67EF-40E2-9620-BD7C1E5A72FB}" dt="2024-01-09T09:37:40.829" v="1382" actId="3680"/>
          <ac:graphicFrameMkLst>
            <pc:docMk/>
            <pc:sldMk cId="3677273757" sldId="416"/>
            <ac:graphicFrameMk id="8" creationId="{120D6D46-97E2-9197-DD14-2CDB1569405F}"/>
          </ac:graphicFrameMkLst>
        </pc:graphicFrameChg>
        <pc:graphicFrameChg chg="add mod modGraphic">
          <ac:chgData name="Uhr, Vinzenz Nathan (STUDENTS)" userId="f4f67b1a-e021-4569-b4a5-fe6b7216375a" providerId="ADAL" clId="{01919D6C-67EF-40E2-9620-BD7C1E5A72FB}" dt="2024-01-09T09:39:39.873" v="1401" actId="14734"/>
          <ac:graphicFrameMkLst>
            <pc:docMk/>
            <pc:sldMk cId="3677273757" sldId="416"/>
            <ac:graphicFrameMk id="9" creationId="{22727E15-FFEA-C3ED-5BC7-4BB34155DB8E}"/>
          </ac:graphicFrameMkLst>
        </pc:graphicFrameChg>
        <pc:picChg chg="add mod">
          <ac:chgData name="Uhr, Vinzenz Nathan (STUDENTS)" userId="f4f67b1a-e021-4569-b4a5-fe6b7216375a" providerId="ADAL" clId="{01919D6C-67EF-40E2-9620-BD7C1E5A72FB}" dt="2024-01-09T09:39:02.405" v="1392" actId="14100"/>
          <ac:picMkLst>
            <pc:docMk/>
            <pc:sldMk cId="3677273757" sldId="416"/>
            <ac:picMk id="10" creationId="{43857581-13C0-16DF-D691-E69E0C93828B}"/>
          </ac:picMkLst>
        </pc:picChg>
      </pc:sldChg>
      <pc:sldChg chg="addSp delSp modSp add mod ord modClrScheme chgLayout modNotesTx">
        <pc:chgData name="Uhr, Vinzenz Nathan (STUDENTS)" userId="f4f67b1a-e021-4569-b4a5-fe6b7216375a" providerId="ADAL" clId="{01919D6C-67EF-40E2-9620-BD7C1E5A72FB}" dt="2024-01-09T09:41:33.240" v="1436" actId="14100"/>
        <pc:sldMkLst>
          <pc:docMk/>
          <pc:sldMk cId="2661485626" sldId="417"/>
        </pc:sldMkLst>
        <pc:spChg chg="mod">
          <ac:chgData name="Uhr, Vinzenz Nathan (STUDENTS)" userId="f4f67b1a-e021-4569-b4a5-fe6b7216375a" providerId="ADAL" clId="{01919D6C-67EF-40E2-9620-BD7C1E5A72FB}" dt="2024-01-09T09:40:52.785" v="1430" actId="26606"/>
          <ac:spMkLst>
            <pc:docMk/>
            <pc:sldMk cId="2661485626" sldId="417"/>
            <ac:spMk id="2" creationId="{3DE7DAB0-D736-053B-525E-F6803E4E6C29}"/>
          </ac:spMkLst>
        </pc:spChg>
        <pc:spChg chg="del">
          <ac:chgData name="Uhr, Vinzenz Nathan (STUDENTS)" userId="f4f67b1a-e021-4569-b4a5-fe6b7216375a" providerId="ADAL" clId="{01919D6C-67EF-40E2-9620-BD7C1E5A72FB}" dt="2024-01-09T09:40:52.785" v="1430" actId="26606"/>
          <ac:spMkLst>
            <pc:docMk/>
            <pc:sldMk cId="2661485626" sldId="417"/>
            <ac:spMk id="3" creationId="{6DAE0788-E939-A1EB-37F0-10D75F88FE20}"/>
          </ac:spMkLst>
        </pc:spChg>
        <pc:spChg chg="mod">
          <ac:chgData name="Uhr, Vinzenz Nathan (STUDENTS)" userId="f4f67b1a-e021-4569-b4a5-fe6b7216375a" providerId="ADAL" clId="{01919D6C-67EF-40E2-9620-BD7C1E5A72FB}" dt="2024-01-09T09:40:52.785" v="1430" actId="26606"/>
          <ac:spMkLst>
            <pc:docMk/>
            <pc:sldMk cId="2661485626" sldId="417"/>
            <ac:spMk id="4" creationId="{4AA99F6E-5F6E-B3AC-F804-1901D543BDFE}"/>
          </ac:spMkLst>
        </pc:spChg>
        <pc:spChg chg="del">
          <ac:chgData name="Uhr, Vinzenz Nathan (STUDENTS)" userId="f4f67b1a-e021-4569-b4a5-fe6b7216375a" providerId="ADAL" clId="{01919D6C-67EF-40E2-9620-BD7C1E5A72FB}" dt="2024-01-09T09:40:26.920" v="1406" actId="478"/>
          <ac:spMkLst>
            <pc:docMk/>
            <pc:sldMk cId="2661485626" sldId="417"/>
            <ac:spMk id="5" creationId="{0FF841A9-BE55-52E2-2A55-81EC6C19570A}"/>
          </ac:spMkLst>
        </pc:spChg>
        <pc:spChg chg="add del mod">
          <ac:chgData name="Uhr, Vinzenz Nathan (STUDENTS)" userId="f4f67b1a-e021-4569-b4a5-fe6b7216375a" providerId="ADAL" clId="{01919D6C-67EF-40E2-9620-BD7C1E5A72FB}" dt="2024-01-09T09:40:28.821" v="1407" actId="478"/>
          <ac:spMkLst>
            <pc:docMk/>
            <pc:sldMk cId="2661485626" sldId="417"/>
            <ac:spMk id="7" creationId="{A7C24B17-22B1-2CB0-C607-F6A51C9B298A}"/>
          </ac:spMkLst>
        </pc:spChg>
        <pc:spChg chg="add mod">
          <ac:chgData name="Uhr, Vinzenz Nathan (STUDENTS)" userId="f4f67b1a-e021-4569-b4a5-fe6b7216375a" providerId="ADAL" clId="{01919D6C-67EF-40E2-9620-BD7C1E5A72FB}" dt="2024-01-09T09:40:52.785" v="1430" actId="26606"/>
          <ac:spMkLst>
            <pc:docMk/>
            <pc:sldMk cId="2661485626" sldId="417"/>
            <ac:spMk id="13" creationId="{01ABE9C2-28EC-56E6-6F1A-7D2E2744E613}"/>
          </ac:spMkLst>
        </pc:spChg>
        <pc:picChg chg="add mod ord">
          <ac:chgData name="Uhr, Vinzenz Nathan (STUDENTS)" userId="f4f67b1a-e021-4569-b4a5-fe6b7216375a" providerId="ADAL" clId="{01919D6C-67EF-40E2-9620-BD7C1E5A72FB}" dt="2024-01-09T09:41:33.240" v="1436" actId="14100"/>
          <ac:picMkLst>
            <pc:docMk/>
            <pc:sldMk cId="2661485626" sldId="417"/>
            <ac:picMk id="8" creationId="{F442BD5B-86C9-71B2-A9D8-9DE81BFA3C15}"/>
          </ac:picMkLst>
        </pc:picChg>
      </pc:sldChg>
      <pc:sldChg chg="addSp delSp modSp add mod">
        <pc:chgData name="Uhr, Vinzenz Nathan (STUDENTS)" userId="f4f67b1a-e021-4569-b4a5-fe6b7216375a" providerId="ADAL" clId="{01919D6C-67EF-40E2-9620-BD7C1E5A72FB}" dt="2024-01-09T09:42:00.677" v="1442" actId="478"/>
        <pc:sldMkLst>
          <pc:docMk/>
          <pc:sldMk cId="737699392" sldId="418"/>
        </pc:sldMkLst>
        <pc:picChg chg="add mod ord">
          <ac:chgData name="Uhr, Vinzenz Nathan (STUDENTS)" userId="f4f67b1a-e021-4569-b4a5-fe6b7216375a" providerId="ADAL" clId="{01919D6C-67EF-40E2-9620-BD7C1E5A72FB}" dt="2024-01-09T09:41:59.438" v="1441" actId="167"/>
          <ac:picMkLst>
            <pc:docMk/>
            <pc:sldMk cId="737699392" sldId="418"/>
            <ac:picMk id="3" creationId="{C5D11AE9-A128-89DF-3851-4DEBDCFC1838}"/>
          </ac:picMkLst>
        </pc:picChg>
        <pc:picChg chg="del">
          <ac:chgData name="Uhr, Vinzenz Nathan (STUDENTS)" userId="f4f67b1a-e021-4569-b4a5-fe6b7216375a" providerId="ADAL" clId="{01919D6C-67EF-40E2-9620-BD7C1E5A72FB}" dt="2024-01-09T09:42:00.677" v="1442" actId="478"/>
          <ac:picMkLst>
            <pc:docMk/>
            <pc:sldMk cId="737699392" sldId="418"/>
            <ac:picMk id="8" creationId="{F442BD5B-86C9-71B2-A9D8-9DE81BFA3C15}"/>
          </ac:picMkLst>
        </pc:picChg>
      </pc:sldChg>
      <pc:sldChg chg="addSp delSp modSp add mod">
        <pc:chgData name="Uhr, Vinzenz Nathan (STUDENTS)" userId="f4f67b1a-e021-4569-b4a5-fe6b7216375a" providerId="ADAL" clId="{01919D6C-67EF-40E2-9620-BD7C1E5A72FB}" dt="2024-01-09T09:42:32.085" v="1457" actId="478"/>
        <pc:sldMkLst>
          <pc:docMk/>
          <pc:sldMk cId="228469615" sldId="419"/>
        </pc:sldMkLst>
        <pc:spChg chg="mod">
          <ac:chgData name="Uhr, Vinzenz Nathan (STUDENTS)" userId="f4f67b1a-e021-4569-b4a5-fe6b7216375a" providerId="ADAL" clId="{01919D6C-67EF-40E2-9620-BD7C1E5A72FB}" dt="2024-01-09T09:42:11.063" v="1451" actId="20577"/>
          <ac:spMkLst>
            <pc:docMk/>
            <pc:sldMk cId="228469615" sldId="419"/>
            <ac:spMk id="2" creationId="{3DE7DAB0-D736-053B-525E-F6803E4E6C29}"/>
          </ac:spMkLst>
        </pc:spChg>
        <pc:picChg chg="add mod ord">
          <ac:chgData name="Uhr, Vinzenz Nathan (STUDENTS)" userId="f4f67b1a-e021-4569-b4a5-fe6b7216375a" providerId="ADAL" clId="{01919D6C-67EF-40E2-9620-BD7C1E5A72FB}" dt="2024-01-09T09:42:30.751" v="1456" actId="167"/>
          <ac:picMkLst>
            <pc:docMk/>
            <pc:sldMk cId="228469615" sldId="419"/>
            <ac:picMk id="3" creationId="{301DDC4D-CCCB-6532-144E-7812FD0B186A}"/>
          </ac:picMkLst>
        </pc:picChg>
        <pc:picChg chg="del">
          <ac:chgData name="Uhr, Vinzenz Nathan (STUDENTS)" userId="f4f67b1a-e021-4569-b4a5-fe6b7216375a" providerId="ADAL" clId="{01919D6C-67EF-40E2-9620-BD7C1E5A72FB}" dt="2024-01-09T09:42:32.085" v="1457" actId="478"/>
          <ac:picMkLst>
            <pc:docMk/>
            <pc:sldMk cId="228469615" sldId="419"/>
            <ac:picMk id="8" creationId="{F442BD5B-86C9-71B2-A9D8-9DE81BFA3C15}"/>
          </ac:picMkLst>
        </pc:picChg>
      </pc:sldChg>
      <pc:sldChg chg="new del">
        <pc:chgData name="Uhr, Vinzenz Nathan (STUDENTS)" userId="f4f67b1a-e021-4569-b4a5-fe6b7216375a" providerId="ADAL" clId="{01919D6C-67EF-40E2-9620-BD7C1E5A72FB}" dt="2024-01-09T09:42:48.847" v="1464" actId="47"/>
        <pc:sldMkLst>
          <pc:docMk/>
          <pc:sldMk cId="4048174607" sldId="420"/>
        </pc:sldMkLst>
      </pc:sldChg>
      <pc:sldChg chg="addSp delSp modSp add mod">
        <pc:chgData name="Uhr, Vinzenz Nathan (STUDENTS)" userId="f4f67b1a-e021-4569-b4a5-fe6b7216375a" providerId="ADAL" clId="{01919D6C-67EF-40E2-9620-BD7C1E5A72FB}" dt="2024-01-09T09:42:46.517" v="1463" actId="478"/>
        <pc:sldMkLst>
          <pc:docMk/>
          <pc:sldMk cId="2130680170" sldId="421"/>
        </pc:sldMkLst>
        <pc:picChg chg="del">
          <ac:chgData name="Uhr, Vinzenz Nathan (STUDENTS)" userId="f4f67b1a-e021-4569-b4a5-fe6b7216375a" providerId="ADAL" clId="{01919D6C-67EF-40E2-9620-BD7C1E5A72FB}" dt="2024-01-09T09:42:46.517" v="1463" actId="478"/>
          <ac:picMkLst>
            <pc:docMk/>
            <pc:sldMk cId="2130680170" sldId="421"/>
            <ac:picMk id="3" creationId="{301DDC4D-CCCB-6532-144E-7812FD0B186A}"/>
          </ac:picMkLst>
        </pc:picChg>
        <pc:picChg chg="add mod ord">
          <ac:chgData name="Uhr, Vinzenz Nathan (STUDENTS)" userId="f4f67b1a-e021-4569-b4a5-fe6b7216375a" providerId="ADAL" clId="{01919D6C-67EF-40E2-9620-BD7C1E5A72FB}" dt="2024-01-09T09:42:45.281" v="1462" actId="167"/>
          <ac:picMkLst>
            <pc:docMk/>
            <pc:sldMk cId="2130680170" sldId="421"/>
            <ac:picMk id="5" creationId="{E0724AB1-41D3-6977-1EB4-9E4DECBE54CF}"/>
          </ac:picMkLst>
        </pc:picChg>
      </pc:sldChg>
      <pc:sldChg chg="addSp delSp modSp add mod">
        <pc:chgData name="Uhr, Vinzenz Nathan (STUDENTS)" userId="f4f67b1a-e021-4569-b4a5-fe6b7216375a" providerId="ADAL" clId="{01919D6C-67EF-40E2-9620-BD7C1E5A72FB}" dt="2024-01-09T09:43:00.417" v="1468" actId="26606"/>
        <pc:sldMkLst>
          <pc:docMk/>
          <pc:sldMk cId="3039419258" sldId="422"/>
        </pc:sldMkLst>
        <pc:spChg chg="del">
          <ac:chgData name="Uhr, Vinzenz Nathan (STUDENTS)" userId="f4f67b1a-e021-4569-b4a5-fe6b7216375a" providerId="ADAL" clId="{01919D6C-67EF-40E2-9620-BD7C1E5A72FB}" dt="2024-01-09T09:43:00.417" v="1468" actId="26606"/>
          <ac:spMkLst>
            <pc:docMk/>
            <pc:sldMk cId="3039419258" sldId="422"/>
            <ac:spMk id="13" creationId="{01ABE9C2-28EC-56E6-6F1A-7D2E2744E613}"/>
          </ac:spMkLst>
        </pc:spChg>
        <pc:spChg chg="add">
          <ac:chgData name="Uhr, Vinzenz Nathan (STUDENTS)" userId="f4f67b1a-e021-4569-b4a5-fe6b7216375a" providerId="ADAL" clId="{01919D6C-67EF-40E2-9620-BD7C1E5A72FB}" dt="2024-01-09T09:43:00.417" v="1468" actId="26606"/>
          <ac:spMkLst>
            <pc:docMk/>
            <pc:sldMk cId="3039419258" sldId="422"/>
            <ac:spMk id="18" creationId="{D50CEAF6-C53D-7192-F289-C896C055E52C}"/>
          </ac:spMkLst>
        </pc:spChg>
        <pc:picChg chg="del">
          <ac:chgData name="Uhr, Vinzenz Nathan (STUDENTS)" userId="f4f67b1a-e021-4569-b4a5-fe6b7216375a" providerId="ADAL" clId="{01919D6C-67EF-40E2-9620-BD7C1E5A72FB}" dt="2024-01-09T09:42:57.638" v="1466" actId="478"/>
          <ac:picMkLst>
            <pc:docMk/>
            <pc:sldMk cId="3039419258" sldId="422"/>
            <ac:picMk id="3" creationId="{C5D11AE9-A128-89DF-3851-4DEBDCFC1838}"/>
          </ac:picMkLst>
        </pc:picChg>
        <pc:picChg chg="add mod ord">
          <ac:chgData name="Uhr, Vinzenz Nathan (STUDENTS)" userId="f4f67b1a-e021-4569-b4a5-fe6b7216375a" providerId="ADAL" clId="{01919D6C-67EF-40E2-9620-BD7C1E5A72FB}" dt="2024-01-09T09:43:00.417" v="1468" actId="26606"/>
          <ac:picMkLst>
            <pc:docMk/>
            <pc:sldMk cId="3039419258" sldId="422"/>
            <ac:picMk id="5" creationId="{C8A2D355-35B5-CF6B-8D28-632E730EA3D5}"/>
          </ac:picMkLst>
        </pc:picChg>
      </pc:sldChg>
      <pc:sldChg chg="addSp delSp modSp add mod">
        <pc:chgData name="Uhr, Vinzenz Nathan (STUDENTS)" userId="f4f67b1a-e021-4569-b4a5-fe6b7216375a" providerId="ADAL" clId="{01919D6C-67EF-40E2-9620-BD7C1E5A72FB}" dt="2024-01-09T09:43:12.100" v="1472" actId="26606"/>
        <pc:sldMkLst>
          <pc:docMk/>
          <pc:sldMk cId="1141576853" sldId="423"/>
        </pc:sldMkLst>
        <pc:spChg chg="del">
          <ac:chgData name="Uhr, Vinzenz Nathan (STUDENTS)" userId="f4f67b1a-e021-4569-b4a5-fe6b7216375a" providerId="ADAL" clId="{01919D6C-67EF-40E2-9620-BD7C1E5A72FB}" dt="2024-01-09T09:43:12.100" v="1472" actId="26606"/>
          <ac:spMkLst>
            <pc:docMk/>
            <pc:sldMk cId="1141576853" sldId="423"/>
            <ac:spMk id="13" creationId="{01ABE9C2-28EC-56E6-6F1A-7D2E2744E613}"/>
          </ac:spMkLst>
        </pc:spChg>
        <pc:spChg chg="add">
          <ac:chgData name="Uhr, Vinzenz Nathan (STUDENTS)" userId="f4f67b1a-e021-4569-b4a5-fe6b7216375a" providerId="ADAL" clId="{01919D6C-67EF-40E2-9620-BD7C1E5A72FB}" dt="2024-01-09T09:43:12.100" v="1472" actId="26606"/>
          <ac:spMkLst>
            <pc:docMk/>
            <pc:sldMk cId="1141576853" sldId="423"/>
            <ac:spMk id="18" creationId="{21211328-F4B8-51AF-C0FF-19CE390D78F0}"/>
          </ac:spMkLst>
        </pc:spChg>
        <pc:picChg chg="add mod ord">
          <ac:chgData name="Uhr, Vinzenz Nathan (STUDENTS)" userId="f4f67b1a-e021-4569-b4a5-fe6b7216375a" providerId="ADAL" clId="{01919D6C-67EF-40E2-9620-BD7C1E5A72FB}" dt="2024-01-09T09:43:12.100" v="1472" actId="26606"/>
          <ac:picMkLst>
            <pc:docMk/>
            <pc:sldMk cId="1141576853" sldId="423"/>
            <ac:picMk id="3" creationId="{6482B3F7-5DF4-16EE-1BB0-E75F9E27C634}"/>
          </ac:picMkLst>
        </pc:picChg>
        <pc:picChg chg="del">
          <ac:chgData name="Uhr, Vinzenz Nathan (STUDENTS)" userId="f4f67b1a-e021-4569-b4a5-fe6b7216375a" providerId="ADAL" clId="{01919D6C-67EF-40E2-9620-BD7C1E5A72FB}" dt="2024-01-09T09:43:06.917" v="1470" actId="478"/>
          <ac:picMkLst>
            <pc:docMk/>
            <pc:sldMk cId="1141576853" sldId="423"/>
            <ac:picMk id="5" creationId="{E0724AB1-41D3-6977-1EB4-9E4DECBE54CF}"/>
          </ac:picMkLst>
        </pc:picChg>
      </pc:sldChg>
      <pc:sldChg chg="addSp delSp modSp add mod">
        <pc:chgData name="Uhr, Vinzenz Nathan (STUDENTS)" userId="f4f67b1a-e021-4569-b4a5-fe6b7216375a" providerId="ADAL" clId="{01919D6C-67EF-40E2-9620-BD7C1E5A72FB}" dt="2024-01-09T10:32:50.613" v="2689" actId="404"/>
        <pc:sldMkLst>
          <pc:docMk/>
          <pc:sldMk cId="499792172" sldId="424"/>
        </pc:sldMkLst>
        <pc:spChg chg="mod">
          <ac:chgData name="Uhr, Vinzenz Nathan (STUDENTS)" userId="f4f67b1a-e021-4569-b4a5-fe6b7216375a" providerId="ADAL" clId="{01919D6C-67EF-40E2-9620-BD7C1E5A72FB}" dt="2024-01-09T09:43:27.718" v="1490" actId="20577"/>
          <ac:spMkLst>
            <pc:docMk/>
            <pc:sldMk cId="499792172" sldId="424"/>
            <ac:spMk id="2" creationId="{3DE7DAB0-D736-053B-525E-F6803E4E6C29}"/>
          </ac:spMkLst>
        </pc:spChg>
        <pc:spChg chg="add mod">
          <ac:chgData name="Uhr, Vinzenz Nathan (STUDENTS)" userId="f4f67b1a-e021-4569-b4a5-fe6b7216375a" providerId="ADAL" clId="{01919D6C-67EF-40E2-9620-BD7C1E5A72FB}" dt="2024-01-09T10:32:50.613" v="2689" actId="404"/>
          <ac:spMkLst>
            <pc:docMk/>
            <pc:sldMk cId="499792172" sldId="424"/>
            <ac:spMk id="7" creationId="{8E3C239F-A3A8-17E1-30F5-6217AF628014}"/>
          </ac:spMkLst>
        </pc:spChg>
        <pc:graphicFrameChg chg="add del mod">
          <ac:chgData name="Uhr, Vinzenz Nathan (STUDENTS)" userId="f4f67b1a-e021-4569-b4a5-fe6b7216375a" providerId="ADAL" clId="{01919D6C-67EF-40E2-9620-BD7C1E5A72FB}" dt="2024-01-09T09:43:37.735" v="1492"/>
          <ac:graphicFrameMkLst>
            <pc:docMk/>
            <pc:sldMk cId="499792172" sldId="424"/>
            <ac:graphicFrameMk id="5" creationId="{B60439DF-DF24-E277-565C-3F5E2BDB0F65}"/>
          </ac:graphicFrameMkLst>
        </pc:graphicFrameChg>
        <pc:graphicFrameChg chg="add mod modGraphic">
          <ac:chgData name="Uhr, Vinzenz Nathan (STUDENTS)" userId="f4f67b1a-e021-4569-b4a5-fe6b7216375a" providerId="ADAL" clId="{01919D6C-67EF-40E2-9620-BD7C1E5A72FB}" dt="2024-01-09T09:44:08.208" v="1496" actId="14100"/>
          <ac:graphicFrameMkLst>
            <pc:docMk/>
            <pc:sldMk cId="499792172" sldId="424"/>
            <ac:graphicFrameMk id="6" creationId="{E52B2D68-ACAA-E32E-CA17-7EA1FEA8F1C6}"/>
          </ac:graphicFrameMkLst>
        </pc:graphicFrameChg>
        <pc:picChg chg="del">
          <ac:chgData name="Uhr, Vinzenz Nathan (STUDENTS)" userId="f4f67b1a-e021-4569-b4a5-fe6b7216375a" providerId="ADAL" clId="{01919D6C-67EF-40E2-9620-BD7C1E5A72FB}" dt="2024-01-09T09:43:19.781" v="1474" actId="478"/>
          <ac:picMkLst>
            <pc:docMk/>
            <pc:sldMk cId="499792172" sldId="424"/>
            <ac:picMk id="3" creationId="{6482B3F7-5DF4-16EE-1BB0-E75F9E27C634}"/>
          </ac:picMkLst>
        </pc:picChg>
      </pc:sldChg>
    </pc:docChg>
  </pc:docChgLst>
  <pc:docChgLst>
    <pc:chgData name="Uhr, Vinzenz Nathan (STUDENTS)" userId="f4f67b1a-e021-4569-b4a5-fe6b7216375a" providerId="ADAL" clId="{E452D7A7-81FA-4CC3-B7A3-6CA905067406}"/>
    <pc:docChg chg="undo custSel addSld delSld modSld modMainMaster">
      <pc:chgData name="Uhr, Vinzenz Nathan (STUDENTS)" userId="f4f67b1a-e021-4569-b4a5-fe6b7216375a" providerId="ADAL" clId="{E452D7A7-81FA-4CC3-B7A3-6CA905067406}" dt="2023-11-05T17:34:31.295" v="596" actId="47"/>
      <pc:docMkLst>
        <pc:docMk/>
      </pc:docMkLst>
      <pc:sldChg chg="modSp mod">
        <pc:chgData name="Uhr, Vinzenz Nathan (STUDENTS)" userId="f4f67b1a-e021-4569-b4a5-fe6b7216375a" providerId="ADAL" clId="{E452D7A7-81FA-4CC3-B7A3-6CA905067406}" dt="2023-11-05T16:00:26.539" v="65" actId="6549"/>
        <pc:sldMkLst>
          <pc:docMk/>
          <pc:sldMk cId="1995630194" sldId="257"/>
        </pc:sldMkLst>
        <pc:spChg chg="mod">
          <ac:chgData name="Uhr, Vinzenz Nathan (STUDENTS)" userId="f4f67b1a-e021-4569-b4a5-fe6b7216375a" providerId="ADAL" clId="{E452D7A7-81FA-4CC3-B7A3-6CA905067406}" dt="2023-11-05T15:59:05.574" v="33" actId="20577"/>
          <ac:spMkLst>
            <pc:docMk/>
            <pc:sldMk cId="1995630194" sldId="257"/>
            <ac:spMk id="2" creationId="{00000000-0000-0000-0000-000000000000}"/>
          </ac:spMkLst>
        </pc:spChg>
        <pc:spChg chg="mod">
          <ac:chgData name="Uhr, Vinzenz Nathan (STUDENTS)" userId="f4f67b1a-e021-4569-b4a5-fe6b7216375a" providerId="ADAL" clId="{E452D7A7-81FA-4CC3-B7A3-6CA905067406}" dt="2023-11-05T16:00:26.539" v="65" actId="6549"/>
          <ac:spMkLst>
            <pc:docMk/>
            <pc:sldMk cId="1995630194" sldId="257"/>
            <ac:spMk id="3" creationId="{00000000-0000-0000-0000-000000000000}"/>
          </ac:spMkLst>
        </pc:spChg>
        <pc:spChg chg="mod">
          <ac:chgData name="Uhr, Vinzenz Nathan (STUDENTS)" userId="f4f67b1a-e021-4569-b4a5-fe6b7216375a" providerId="ADAL" clId="{E452D7A7-81FA-4CC3-B7A3-6CA905067406}" dt="2023-11-05T15:59:46.177" v="57" actId="20577"/>
          <ac:spMkLst>
            <pc:docMk/>
            <pc:sldMk cId="1995630194" sldId="257"/>
            <ac:spMk id="4" creationId="{00000000-0000-0000-0000-000000000000}"/>
          </ac:spMkLst>
        </pc:spChg>
        <pc:spChg chg="mod">
          <ac:chgData name="Uhr, Vinzenz Nathan (STUDENTS)" userId="f4f67b1a-e021-4569-b4a5-fe6b7216375a" providerId="ADAL" clId="{E452D7A7-81FA-4CC3-B7A3-6CA905067406}" dt="2023-11-05T15:59:33.697" v="47" actId="20577"/>
          <ac:spMkLst>
            <pc:docMk/>
            <pc:sldMk cId="1995630194" sldId="257"/>
            <ac:spMk id="9" creationId="{00000000-0000-0000-0000-000000000000}"/>
          </ac:spMkLst>
        </pc:spChg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4040610606" sldId="300"/>
        </pc:sldMkLst>
      </pc:sldChg>
      <pc:sldChg chg="addSp delSp modSp del mod">
        <pc:chgData name="Uhr, Vinzenz Nathan (STUDENTS)" userId="f4f67b1a-e021-4569-b4a5-fe6b7216375a" providerId="ADAL" clId="{E452D7A7-81FA-4CC3-B7A3-6CA905067406}" dt="2023-11-05T16:01:58.200" v="94" actId="47"/>
        <pc:sldMkLst>
          <pc:docMk/>
          <pc:sldMk cId="1986533331" sldId="306"/>
        </pc:sldMkLst>
        <pc:spChg chg="del">
          <ac:chgData name="Uhr, Vinzenz Nathan (STUDENTS)" userId="f4f67b1a-e021-4569-b4a5-fe6b7216375a" providerId="ADAL" clId="{E452D7A7-81FA-4CC3-B7A3-6CA905067406}" dt="2023-11-05T16:01:56.140" v="93" actId="478"/>
          <ac:spMkLst>
            <pc:docMk/>
            <pc:sldMk cId="1986533331" sldId="306"/>
            <ac:spMk id="5" creationId="{69996356-855D-BEA7-9042-E31DBB1F84C4}"/>
          </ac:spMkLst>
        </pc:spChg>
        <pc:spChg chg="add mod">
          <ac:chgData name="Uhr, Vinzenz Nathan (STUDENTS)" userId="f4f67b1a-e021-4569-b4a5-fe6b7216375a" providerId="ADAL" clId="{E452D7A7-81FA-4CC3-B7A3-6CA905067406}" dt="2023-11-05T16:01:56.140" v="93" actId="478"/>
          <ac:spMkLst>
            <pc:docMk/>
            <pc:sldMk cId="1986533331" sldId="306"/>
            <ac:spMk id="7" creationId="{47C37246-6952-8DBB-80CC-D3E382FF5448}"/>
          </ac:spMkLst>
        </pc:spChg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463424630" sldId="308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08437669" sldId="311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335194223" sldId="313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083539397" sldId="315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684351684" sldId="316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510607790" sldId="317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474591175" sldId="318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580156127" sldId="319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406909091" sldId="320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95963891" sldId="321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52875533" sldId="322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13576326" sldId="323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432250608" sldId="324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064424047" sldId="328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471726103" sldId="329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089520333" sldId="331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424444006" sldId="332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15437909" sldId="336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018901719" sldId="337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207595797" sldId="338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465292299" sldId="339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784480161" sldId="341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599579081" sldId="343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116259414" sldId="344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575234807" sldId="345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658027634" sldId="346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4098331477" sldId="347"/>
        </pc:sldMkLst>
      </pc:sldChg>
      <pc:sldChg chg="modSp add mod">
        <pc:chgData name="Uhr, Vinzenz Nathan (STUDENTS)" userId="f4f67b1a-e021-4569-b4a5-fe6b7216375a" providerId="ADAL" clId="{E452D7A7-81FA-4CC3-B7A3-6CA905067406}" dt="2023-11-05T16:00:59.948" v="85" actId="20577"/>
        <pc:sldMkLst>
          <pc:docMk/>
          <pc:sldMk cId="1969766" sldId="348"/>
        </pc:sldMkLst>
        <pc:spChg chg="mod">
          <ac:chgData name="Uhr, Vinzenz Nathan (STUDENTS)" userId="f4f67b1a-e021-4569-b4a5-fe6b7216375a" providerId="ADAL" clId="{E452D7A7-81FA-4CC3-B7A3-6CA905067406}" dt="2023-11-05T16:00:59.948" v="85" actId="20577"/>
          <ac:spMkLst>
            <pc:docMk/>
            <pc:sldMk cId="1969766" sldId="348"/>
            <ac:spMk id="3" creationId="{5A5FD406-7D3F-E861-7EFE-AACE8D68986F}"/>
          </ac:spMkLst>
        </pc:spChg>
        <pc:spChg chg="mod">
          <ac:chgData name="Uhr, Vinzenz Nathan (STUDENTS)" userId="f4f67b1a-e021-4569-b4a5-fe6b7216375a" providerId="ADAL" clId="{E452D7A7-81FA-4CC3-B7A3-6CA905067406}" dt="2023-11-05T16:00:48.795" v="72" actId="20577"/>
          <ac:spMkLst>
            <pc:docMk/>
            <pc:sldMk cId="1969766" sldId="348"/>
            <ac:spMk id="5" creationId="{69996356-855D-BEA7-9042-E31DBB1F84C4}"/>
          </ac:spMkLst>
        </pc:spChg>
        <pc:spChg chg="mod">
          <ac:chgData name="Uhr, Vinzenz Nathan (STUDENTS)" userId="f4f67b1a-e021-4569-b4a5-fe6b7216375a" providerId="ADAL" clId="{E452D7A7-81FA-4CC3-B7A3-6CA905067406}" dt="2023-11-05T16:00:55.762" v="78" actId="20577"/>
          <ac:spMkLst>
            <pc:docMk/>
            <pc:sldMk cId="1969766" sldId="348"/>
            <ac:spMk id="6" creationId="{78FFCA5B-4105-6527-22ED-1C63D41F0290}"/>
          </ac:spMkLst>
        </pc:spChg>
      </pc:sldChg>
      <pc:sldChg chg="modSp add mod">
        <pc:chgData name="Uhr, Vinzenz Nathan (STUDENTS)" userId="f4f67b1a-e021-4569-b4a5-fe6b7216375a" providerId="ADAL" clId="{E452D7A7-81FA-4CC3-B7A3-6CA905067406}" dt="2023-11-05T17:23:05.288" v="153" actId="20577"/>
        <pc:sldMkLst>
          <pc:docMk/>
          <pc:sldMk cId="388255730" sldId="349"/>
        </pc:sldMkLst>
        <pc:spChg chg="mod">
          <ac:chgData name="Uhr, Vinzenz Nathan (STUDENTS)" userId="f4f67b1a-e021-4569-b4a5-fe6b7216375a" providerId="ADAL" clId="{E452D7A7-81FA-4CC3-B7A3-6CA905067406}" dt="2023-11-05T17:23:05.288" v="153" actId="20577"/>
          <ac:spMkLst>
            <pc:docMk/>
            <pc:sldMk cId="388255730" sldId="349"/>
            <ac:spMk id="3" creationId="{5A5FD406-7D3F-E861-7EFE-AACE8D68986F}"/>
          </ac:spMkLst>
        </pc:spChg>
        <pc:spChg chg="mod">
          <ac:chgData name="Uhr, Vinzenz Nathan (STUDENTS)" userId="f4f67b1a-e021-4569-b4a5-fe6b7216375a" providerId="ADAL" clId="{E452D7A7-81FA-4CC3-B7A3-6CA905067406}" dt="2023-11-05T16:01:04.576" v="88" actId="20577"/>
          <ac:spMkLst>
            <pc:docMk/>
            <pc:sldMk cId="388255730" sldId="349"/>
            <ac:spMk id="5" creationId="{69996356-855D-BEA7-9042-E31DBB1F84C4}"/>
          </ac:spMkLst>
        </pc:spChg>
        <pc:spChg chg="mod">
          <ac:chgData name="Uhr, Vinzenz Nathan (STUDENTS)" userId="f4f67b1a-e021-4569-b4a5-fe6b7216375a" providerId="ADAL" clId="{E452D7A7-81FA-4CC3-B7A3-6CA905067406}" dt="2023-11-05T17:22:15.092" v="145" actId="20577"/>
          <ac:spMkLst>
            <pc:docMk/>
            <pc:sldMk cId="388255730" sldId="349"/>
            <ac:spMk id="6" creationId="{78FFCA5B-4105-6527-22ED-1C63D41F0290}"/>
          </ac:spMkLst>
        </pc:spChg>
      </pc:sldChg>
      <pc:sldChg chg="modSp add mod">
        <pc:chgData name="Uhr, Vinzenz Nathan (STUDENTS)" userId="f4f67b1a-e021-4569-b4a5-fe6b7216375a" providerId="ADAL" clId="{E452D7A7-81FA-4CC3-B7A3-6CA905067406}" dt="2023-11-05T17:21:42.862" v="118" actId="20577"/>
        <pc:sldMkLst>
          <pc:docMk/>
          <pc:sldMk cId="3710458073" sldId="350"/>
        </pc:sldMkLst>
        <pc:spChg chg="mod">
          <ac:chgData name="Uhr, Vinzenz Nathan (STUDENTS)" userId="f4f67b1a-e021-4569-b4a5-fe6b7216375a" providerId="ADAL" clId="{E452D7A7-81FA-4CC3-B7A3-6CA905067406}" dt="2023-11-05T17:21:42.862" v="118" actId="20577"/>
          <ac:spMkLst>
            <pc:docMk/>
            <pc:sldMk cId="3710458073" sldId="350"/>
            <ac:spMk id="4" creationId="{695F92CF-A460-955B-BE6A-033972C8D7EF}"/>
          </ac:spMkLst>
        </pc:spChg>
      </pc:sldChg>
      <pc:sldChg chg="modSp add mod">
        <pc:chgData name="Uhr, Vinzenz Nathan (STUDENTS)" userId="f4f67b1a-e021-4569-b4a5-fe6b7216375a" providerId="ADAL" clId="{E452D7A7-81FA-4CC3-B7A3-6CA905067406}" dt="2023-11-05T17:22:00.755" v="122"/>
        <pc:sldMkLst>
          <pc:docMk/>
          <pc:sldMk cId="4252364833" sldId="351"/>
        </pc:sldMkLst>
        <pc:spChg chg="mod">
          <ac:chgData name="Uhr, Vinzenz Nathan (STUDENTS)" userId="f4f67b1a-e021-4569-b4a5-fe6b7216375a" providerId="ADAL" clId="{E452D7A7-81FA-4CC3-B7A3-6CA905067406}" dt="2023-11-05T17:22:00.755" v="122"/>
          <ac:spMkLst>
            <pc:docMk/>
            <pc:sldMk cId="4252364833" sldId="351"/>
            <ac:spMk id="4" creationId="{695F92CF-A460-955B-BE6A-033972C8D7EF}"/>
          </ac:spMkLst>
        </pc:spChg>
      </pc:sldChg>
      <pc:sldChg chg="new del">
        <pc:chgData name="Uhr, Vinzenz Nathan (STUDENTS)" userId="f4f67b1a-e021-4569-b4a5-fe6b7216375a" providerId="ADAL" clId="{E452D7A7-81FA-4CC3-B7A3-6CA905067406}" dt="2023-11-05T17:23:17.020" v="156" actId="47"/>
        <pc:sldMkLst>
          <pc:docMk/>
          <pc:sldMk cId="626058813" sldId="352"/>
        </pc:sldMkLst>
      </pc:sldChg>
      <pc:sldChg chg="modSp add mod">
        <pc:chgData name="Uhr, Vinzenz Nathan (STUDENTS)" userId="f4f67b1a-e021-4569-b4a5-fe6b7216375a" providerId="ADAL" clId="{E452D7A7-81FA-4CC3-B7A3-6CA905067406}" dt="2023-11-05T17:25:23.557" v="228" actId="6549"/>
        <pc:sldMkLst>
          <pc:docMk/>
          <pc:sldMk cId="3231376469" sldId="353"/>
        </pc:sldMkLst>
        <pc:spChg chg="mod">
          <ac:chgData name="Uhr, Vinzenz Nathan (STUDENTS)" userId="f4f67b1a-e021-4569-b4a5-fe6b7216375a" providerId="ADAL" clId="{E452D7A7-81FA-4CC3-B7A3-6CA905067406}" dt="2023-11-05T17:25:23.557" v="228" actId="6549"/>
          <ac:spMkLst>
            <pc:docMk/>
            <pc:sldMk cId="3231376469" sldId="353"/>
            <ac:spMk id="3" creationId="{5A5FD406-7D3F-E861-7EFE-AACE8D68986F}"/>
          </ac:spMkLst>
        </pc:spChg>
        <pc:spChg chg="mod">
          <ac:chgData name="Uhr, Vinzenz Nathan (STUDENTS)" userId="f4f67b1a-e021-4569-b4a5-fe6b7216375a" providerId="ADAL" clId="{E452D7A7-81FA-4CC3-B7A3-6CA905067406}" dt="2023-11-05T17:24:30.631" v="213" actId="20577"/>
          <ac:spMkLst>
            <pc:docMk/>
            <pc:sldMk cId="3231376469" sldId="353"/>
            <ac:spMk id="6" creationId="{78FFCA5B-4105-6527-22ED-1C63D41F0290}"/>
          </ac:spMkLst>
        </pc:spChg>
      </pc:sldChg>
      <pc:sldChg chg="addSp delSp modSp add mod">
        <pc:chgData name="Uhr, Vinzenz Nathan (STUDENTS)" userId="f4f67b1a-e021-4569-b4a5-fe6b7216375a" providerId="ADAL" clId="{E452D7A7-81FA-4CC3-B7A3-6CA905067406}" dt="2023-11-05T17:32:44.137" v="573" actId="6549"/>
        <pc:sldMkLst>
          <pc:docMk/>
          <pc:sldMk cId="1455095133" sldId="354"/>
        </pc:sldMkLst>
        <pc:spChg chg="mod">
          <ac:chgData name="Uhr, Vinzenz Nathan (STUDENTS)" userId="f4f67b1a-e021-4569-b4a5-fe6b7216375a" providerId="ADAL" clId="{E452D7A7-81FA-4CC3-B7A3-6CA905067406}" dt="2023-11-05T17:32:44.137" v="573" actId="6549"/>
          <ac:spMkLst>
            <pc:docMk/>
            <pc:sldMk cId="1455095133" sldId="354"/>
            <ac:spMk id="3" creationId="{5A5FD406-7D3F-E861-7EFE-AACE8D68986F}"/>
          </ac:spMkLst>
        </pc:spChg>
        <pc:spChg chg="del mod">
          <ac:chgData name="Uhr, Vinzenz Nathan (STUDENTS)" userId="f4f67b1a-e021-4569-b4a5-fe6b7216375a" providerId="ADAL" clId="{E452D7A7-81FA-4CC3-B7A3-6CA905067406}" dt="2023-11-05T17:27:35.783" v="389" actId="478"/>
          <ac:spMkLst>
            <pc:docMk/>
            <pc:sldMk cId="1455095133" sldId="354"/>
            <ac:spMk id="4" creationId="{4C317A2C-B579-4B3C-4F12-768999CBF274}"/>
          </ac:spMkLst>
        </pc:spChg>
        <pc:spChg chg="mod">
          <ac:chgData name="Uhr, Vinzenz Nathan (STUDENTS)" userId="f4f67b1a-e021-4569-b4a5-fe6b7216375a" providerId="ADAL" clId="{E452D7A7-81FA-4CC3-B7A3-6CA905067406}" dt="2023-11-05T17:25:54.581" v="241" actId="20577"/>
          <ac:spMkLst>
            <pc:docMk/>
            <pc:sldMk cId="1455095133" sldId="354"/>
            <ac:spMk id="6" creationId="{78FFCA5B-4105-6527-22ED-1C63D41F0290}"/>
          </ac:spMkLst>
        </pc:spChg>
        <pc:spChg chg="add del mod">
          <ac:chgData name="Uhr, Vinzenz Nathan (STUDENTS)" userId="f4f67b1a-e021-4569-b4a5-fe6b7216375a" providerId="ADAL" clId="{E452D7A7-81FA-4CC3-B7A3-6CA905067406}" dt="2023-11-05T17:27:47.860" v="390" actId="478"/>
          <ac:spMkLst>
            <pc:docMk/>
            <pc:sldMk cId="1455095133" sldId="354"/>
            <ac:spMk id="7" creationId="{653DAA66-BC42-10A6-E377-8581485433E9}"/>
          </ac:spMkLst>
        </pc:spChg>
      </pc:sldChg>
      <pc:sldChg chg="modSp add mod">
        <pc:chgData name="Uhr, Vinzenz Nathan (STUDENTS)" userId="f4f67b1a-e021-4569-b4a5-fe6b7216375a" providerId="ADAL" clId="{E452D7A7-81FA-4CC3-B7A3-6CA905067406}" dt="2023-11-05T17:34:22.262" v="595" actId="6549"/>
        <pc:sldMkLst>
          <pc:docMk/>
          <pc:sldMk cId="3317007330" sldId="355"/>
        </pc:sldMkLst>
        <pc:spChg chg="mod">
          <ac:chgData name="Uhr, Vinzenz Nathan (STUDENTS)" userId="f4f67b1a-e021-4569-b4a5-fe6b7216375a" providerId="ADAL" clId="{E452D7A7-81FA-4CC3-B7A3-6CA905067406}" dt="2023-11-05T17:34:22.262" v="595" actId="6549"/>
          <ac:spMkLst>
            <pc:docMk/>
            <pc:sldMk cId="3317007330" sldId="355"/>
            <ac:spMk id="3" creationId="{5A5FD406-7D3F-E861-7EFE-AACE8D68986F}"/>
          </ac:spMkLst>
        </pc:spChg>
        <pc:spChg chg="mod">
          <ac:chgData name="Uhr, Vinzenz Nathan (STUDENTS)" userId="f4f67b1a-e021-4569-b4a5-fe6b7216375a" providerId="ADAL" clId="{E452D7A7-81FA-4CC3-B7A3-6CA905067406}" dt="2023-11-05T17:34:01.845" v="587" actId="20577"/>
          <ac:spMkLst>
            <pc:docMk/>
            <pc:sldMk cId="3317007330" sldId="355"/>
            <ac:spMk id="6" creationId="{78FFCA5B-4105-6527-22ED-1C63D41F0290}"/>
          </ac:spMkLst>
        </pc:spChg>
      </pc:sldChg>
      <pc:sldMasterChg chg="delSp mod">
        <pc:chgData name="Uhr, Vinzenz Nathan (STUDENTS)" userId="f4f67b1a-e021-4569-b4a5-fe6b7216375a" providerId="ADAL" clId="{E452D7A7-81FA-4CC3-B7A3-6CA905067406}" dt="2023-11-05T15:58:33.932" v="2" actId="478"/>
        <pc:sldMasterMkLst>
          <pc:docMk/>
          <pc:sldMasterMk cId="1650500097" sldId="2147483682"/>
        </pc:sldMasterMkLst>
        <pc:picChg chg="del">
          <ac:chgData name="Uhr, Vinzenz Nathan (STUDENTS)" userId="f4f67b1a-e021-4569-b4a5-fe6b7216375a" providerId="ADAL" clId="{E452D7A7-81FA-4CC3-B7A3-6CA905067406}" dt="2023-11-05T15:58:33.932" v="2" actId="478"/>
          <ac:picMkLst>
            <pc:docMk/>
            <pc:sldMasterMk cId="1650500097" sldId="2147483682"/>
            <ac:picMk id="2" creationId="{02F2BFF4-D9EA-D9EC-0905-10C3BC765C3F}"/>
          </ac:picMkLst>
        </pc:picChg>
      </pc:sldMasterChg>
      <pc:sldMasterChg chg="delSp mod">
        <pc:chgData name="Uhr, Vinzenz Nathan (STUDENTS)" userId="f4f67b1a-e021-4569-b4a5-fe6b7216375a" providerId="ADAL" clId="{E452D7A7-81FA-4CC3-B7A3-6CA905067406}" dt="2023-11-05T15:58:40.214" v="3" actId="478"/>
        <pc:sldMasterMkLst>
          <pc:docMk/>
          <pc:sldMasterMk cId="2752052908" sldId="2147483692"/>
        </pc:sldMasterMkLst>
        <pc:picChg chg="del">
          <ac:chgData name="Uhr, Vinzenz Nathan (STUDENTS)" userId="f4f67b1a-e021-4569-b4a5-fe6b7216375a" providerId="ADAL" clId="{E452D7A7-81FA-4CC3-B7A3-6CA905067406}" dt="2023-11-05T15:58:40.214" v="3" actId="478"/>
          <ac:picMkLst>
            <pc:docMk/>
            <pc:sldMasterMk cId="2752052908" sldId="2147483692"/>
            <ac:picMk id="2" creationId="{2FE614F0-7FFB-3DAF-3C1C-24F0ECAC5784}"/>
          </ac:picMkLst>
        </pc:picChg>
      </pc:sldMasterChg>
      <pc:sldMasterChg chg="delSp mod">
        <pc:chgData name="Uhr, Vinzenz Nathan (STUDENTS)" userId="f4f67b1a-e021-4569-b4a5-fe6b7216375a" providerId="ADAL" clId="{E452D7A7-81FA-4CC3-B7A3-6CA905067406}" dt="2023-11-05T15:58:28.728" v="0" actId="478"/>
        <pc:sldMasterMkLst>
          <pc:docMk/>
          <pc:sldMasterMk cId="742856631" sldId="2147483748"/>
        </pc:sldMasterMkLst>
        <pc:picChg chg="del">
          <ac:chgData name="Uhr, Vinzenz Nathan (STUDENTS)" userId="f4f67b1a-e021-4569-b4a5-fe6b7216375a" providerId="ADAL" clId="{E452D7A7-81FA-4CC3-B7A3-6CA905067406}" dt="2023-11-05T15:58:28.728" v="0" actId="478"/>
          <ac:picMkLst>
            <pc:docMk/>
            <pc:sldMasterMk cId="742856631" sldId="2147483748"/>
            <ac:picMk id="2" creationId="{44732EF7-9EE9-0A04-D065-BBFEC30419E2}"/>
          </ac:picMkLst>
        </pc:picChg>
      </pc:sldMasterChg>
      <pc:sldMasterChg chg="delSp mod">
        <pc:chgData name="Uhr, Vinzenz Nathan (STUDENTS)" userId="f4f67b1a-e021-4569-b4a5-fe6b7216375a" providerId="ADAL" clId="{E452D7A7-81FA-4CC3-B7A3-6CA905067406}" dt="2023-11-05T15:58:31.892" v="1" actId="478"/>
        <pc:sldMasterMkLst>
          <pc:docMk/>
          <pc:sldMasterMk cId="4081700730" sldId="2147483755"/>
        </pc:sldMasterMkLst>
        <pc:picChg chg="del">
          <ac:chgData name="Uhr, Vinzenz Nathan (STUDENTS)" userId="f4f67b1a-e021-4569-b4a5-fe6b7216375a" providerId="ADAL" clId="{E452D7A7-81FA-4CC3-B7A3-6CA905067406}" dt="2023-11-05T15:58:31.892" v="1" actId="478"/>
          <ac:picMkLst>
            <pc:docMk/>
            <pc:sldMasterMk cId="4081700730" sldId="2147483755"/>
            <ac:picMk id="2" creationId="{0C0919C6-8023-7358-BD18-BBAC3CB23467}"/>
          </ac:picMkLst>
        </pc:picChg>
      </pc:sldMasterChg>
      <pc:sldMasterChg chg="delSp mod">
        <pc:chgData name="Uhr, Vinzenz Nathan (STUDENTS)" userId="f4f67b1a-e021-4569-b4a5-fe6b7216375a" providerId="ADAL" clId="{E452D7A7-81FA-4CC3-B7A3-6CA905067406}" dt="2023-11-05T15:58:46.257" v="5" actId="478"/>
        <pc:sldMasterMkLst>
          <pc:docMk/>
          <pc:sldMasterMk cId="106798402" sldId="2147483769"/>
        </pc:sldMasterMkLst>
        <pc:picChg chg="del">
          <ac:chgData name="Uhr, Vinzenz Nathan (STUDENTS)" userId="f4f67b1a-e021-4569-b4a5-fe6b7216375a" providerId="ADAL" clId="{E452D7A7-81FA-4CC3-B7A3-6CA905067406}" dt="2023-11-05T15:58:46.257" v="5" actId="478"/>
          <ac:picMkLst>
            <pc:docMk/>
            <pc:sldMasterMk cId="106798402" sldId="2147483769"/>
            <ac:picMk id="2" creationId="{758C6226-FE66-EF2C-DFF6-725B02D9BC3B}"/>
          </ac:picMkLst>
        </pc:picChg>
      </pc:sldMasterChg>
      <pc:sldMasterChg chg="delSp mod">
        <pc:chgData name="Uhr, Vinzenz Nathan (STUDENTS)" userId="f4f67b1a-e021-4569-b4a5-fe6b7216375a" providerId="ADAL" clId="{E452D7A7-81FA-4CC3-B7A3-6CA905067406}" dt="2023-11-05T15:58:42.847" v="4" actId="478"/>
        <pc:sldMasterMkLst>
          <pc:docMk/>
          <pc:sldMasterMk cId="1466141289" sldId="2147483777"/>
        </pc:sldMasterMkLst>
        <pc:picChg chg="del">
          <ac:chgData name="Uhr, Vinzenz Nathan (STUDENTS)" userId="f4f67b1a-e021-4569-b4a5-fe6b7216375a" providerId="ADAL" clId="{E452D7A7-81FA-4CC3-B7A3-6CA905067406}" dt="2023-11-05T15:58:42.847" v="4" actId="478"/>
          <ac:picMkLst>
            <pc:docMk/>
            <pc:sldMasterMk cId="1466141289" sldId="2147483777"/>
            <ac:picMk id="9" creationId="{00000000-0000-0000-0000-000000000000}"/>
          </ac:picMkLst>
        </pc:picChg>
      </pc:sldMasterChg>
    </pc:docChg>
  </pc:docChgLst>
  <pc:docChgLst>
    <pc:chgData name="Uhr, Vinzenz Nathan (STUDENTS)" userId="f4f67b1a-e021-4569-b4a5-fe6b7216375a" providerId="ADAL" clId="{BB7E4F86-F19F-4A4B-8F91-764EE55FAC46}"/>
    <pc:docChg chg="undo redo custSel addSld delSld modSld sldOrd modMainMaster">
      <pc:chgData name="Uhr, Vinzenz Nathan (STUDENTS)" userId="f4f67b1a-e021-4569-b4a5-fe6b7216375a" providerId="ADAL" clId="{BB7E4F86-F19F-4A4B-8F91-764EE55FAC46}" dt="2023-01-12T15:22:50.431" v="6695" actId="729"/>
      <pc:docMkLst>
        <pc:docMk/>
      </pc:docMkLst>
      <pc:sldChg chg="addSp delSp modSp add mod modShow">
        <pc:chgData name="Uhr, Vinzenz Nathan (STUDENTS)" userId="f4f67b1a-e021-4569-b4a5-fe6b7216375a" providerId="ADAL" clId="{BB7E4F86-F19F-4A4B-8F91-764EE55FAC46}" dt="2023-01-12T15:22:50.431" v="6695" actId="729"/>
        <pc:sldMkLst>
          <pc:docMk/>
          <pc:sldMk cId="1995630194" sldId="257"/>
        </pc:sldMkLst>
        <pc:spChg chg="mod">
          <ac:chgData name="Uhr, Vinzenz Nathan (STUDENTS)" userId="f4f67b1a-e021-4569-b4a5-fe6b7216375a" providerId="ADAL" clId="{BB7E4F86-F19F-4A4B-8F91-764EE55FAC46}" dt="2022-12-23T13:34:18.471" v="120" actId="108"/>
          <ac:spMkLst>
            <pc:docMk/>
            <pc:sldMk cId="1995630194" sldId="257"/>
            <ac:spMk id="2" creationId="{00000000-0000-0000-0000-000000000000}"/>
          </ac:spMkLst>
        </pc:spChg>
        <pc:spChg chg="mod">
          <ac:chgData name="Uhr, Vinzenz Nathan (STUDENTS)" userId="f4f67b1a-e021-4569-b4a5-fe6b7216375a" providerId="ADAL" clId="{BB7E4F86-F19F-4A4B-8F91-764EE55FAC46}" dt="2022-12-23T13:27:12.949" v="25" actId="20577"/>
          <ac:spMkLst>
            <pc:docMk/>
            <pc:sldMk cId="1995630194" sldId="257"/>
            <ac:spMk id="3" creationId="{00000000-0000-0000-0000-000000000000}"/>
          </ac:spMkLst>
        </pc:spChg>
        <pc:spChg chg="mod">
          <ac:chgData name="Uhr, Vinzenz Nathan (STUDENTS)" userId="f4f67b1a-e021-4569-b4a5-fe6b7216375a" providerId="ADAL" clId="{BB7E4F86-F19F-4A4B-8F91-764EE55FAC46}" dt="2022-12-23T13:27:26.549" v="41" actId="20577"/>
          <ac:spMkLst>
            <pc:docMk/>
            <pc:sldMk cId="1995630194" sldId="257"/>
            <ac:spMk id="4" creationId="{00000000-0000-0000-0000-000000000000}"/>
          </ac:spMkLst>
        </pc:spChg>
        <pc:spChg chg="add del mod">
          <ac:chgData name="Uhr, Vinzenz Nathan (STUDENTS)" userId="f4f67b1a-e021-4569-b4a5-fe6b7216375a" providerId="ADAL" clId="{BB7E4F86-F19F-4A4B-8F91-764EE55FAC46}" dt="2022-12-23T13:33:26.961" v="116"/>
          <ac:spMkLst>
            <pc:docMk/>
            <pc:sldMk cId="1995630194" sldId="257"/>
            <ac:spMk id="5" creationId="{6ACD9AC6-6643-F547-91DC-32B8E358FC1A}"/>
          </ac:spMkLst>
        </pc:spChg>
        <pc:spChg chg="add del mod">
          <ac:chgData name="Uhr, Vinzenz Nathan (STUDENTS)" userId="f4f67b1a-e021-4569-b4a5-fe6b7216375a" providerId="ADAL" clId="{BB7E4F86-F19F-4A4B-8F91-764EE55FAC46}" dt="2022-12-23T13:33:35.371" v="118"/>
          <ac:spMkLst>
            <pc:docMk/>
            <pc:sldMk cId="1995630194" sldId="257"/>
            <ac:spMk id="6" creationId="{9ADFBC21-8FCD-CCEA-075C-268209422D39}"/>
          </ac:spMkLst>
        </pc:spChg>
        <pc:spChg chg="mod">
          <ac:chgData name="Uhr, Vinzenz Nathan (STUDENTS)" userId="f4f67b1a-e021-4569-b4a5-fe6b7216375a" providerId="ADAL" clId="{BB7E4F86-F19F-4A4B-8F91-764EE55FAC46}" dt="2022-12-23T13:41:37.354" v="375" actId="790"/>
          <ac:spMkLst>
            <pc:docMk/>
            <pc:sldMk cId="1995630194" sldId="257"/>
            <ac:spMk id="9" creationId="{00000000-0000-0000-0000-000000000000}"/>
          </ac:spMkLst>
        </pc:spChg>
      </pc:sldChg>
      <pc:sldChg chg="addSp delSp modSp add del mod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944743169" sldId="258"/>
        </pc:sldMkLst>
        <pc:spChg chg="add mod">
          <ac:chgData name="Uhr, Vinzenz Nathan (STUDENTS)" userId="f4f67b1a-e021-4569-b4a5-fe6b7216375a" providerId="ADAL" clId="{BB7E4F86-F19F-4A4B-8F91-764EE55FAC46}" dt="2022-12-23T16:13:00.414" v="2294" actId="478"/>
          <ac:spMkLst>
            <pc:docMk/>
            <pc:sldMk cId="2944743169" sldId="258"/>
            <ac:spMk id="3" creationId="{43B10405-FE4F-75C8-E03D-C8AD22E611EB}"/>
          </ac:spMkLst>
        </pc:spChg>
        <pc:spChg chg="mod">
          <ac:chgData name="Uhr, Vinzenz Nathan (STUDENTS)" userId="f4f67b1a-e021-4569-b4a5-fe6b7216375a" providerId="ADAL" clId="{BB7E4F86-F19F-4A4B-8F91-764EE55FAC46}" dt="2022-12-23T16:12:56.530" v="2293" actId="20577"/>
          <ac:spMkLst>
            <pc:docMk/>
            <pc:sldMk cId="2944743169" sldId="258"/>
            <ac:spMk id="7" creationId="{00000000-0000-0000-0000-000000000000}"/>
          </ac:spMkLst>
        </pc:spChg>
        <pc:spChg chg="mod">
          <ac:chgData name="Uhr, Vinzenz Nathan (STUDENTS)" userId="f4f67b1a-e021-4569-b4a5-fe6b7216375a" providerId="ADAL" clId="{BB7E4F86-F19F-4A4B-8F91-764EE55FAC46}" dt="2022-12-23T16:13:01.780" v="2295" actId="20577"/>
          <ac:spMkLst>
            <pc:docMk/>
            <pc:sldMk cId="2944743169" sldId="258"/>
            <ac:spMk id="8" creationId="{00000000-0000-0000-0000-000000000000}"/>
          </ac:spMkLst>
        </pc:spChg>
        <pc:picChg chg="del">
          <ac:chgData name="Uhr, Vinzenz Nathan (STUDENTS)" userId="f4f67b1a-e021-4569-b4a5-fe6b7216375a" providerId="ADAL" clId="{BB7E4F86-F19F-4A4B-8F91-764EE55FAC46}" dt="2022-12-23T16:13:00.414" v="2294" actId="478"/>
          <ac:picMkLst>
            <pc:docMk/>
            <pc:sldMk cId="2944743169" sldId="258"/>
            <ac:picMk id="11" creationId="{00000000-0000-0000-0000-000000000000}"/>
          </ac:picMkLst>
        </pc:picChg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515300682" sldId="273"/>
        </pc:sldMkLst>
      </pc:sldChg>
      <pc:sldChg chg="add del">
        <pc:chgData name="Uhr, Vinzenz Nathan (STUDENTS)" userId="f4f67b1a-e021-4569-b4a5-fe6b7216375a" providerId="ADAL" clId="{BB7E4F86-F19F-4A4B-8F91-764EE55FAC46}" dt="2022-12-23T17:10:14.052" v="3646" actId="47"/>
        <pc:sldMkLst>
          <pc:docMk/>
          <pc:sldMk cId="377017842" sldId="274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439381609" sldId="283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880524280" sldId="284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978995615" sldId="290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1236889567" sldId="295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623058601" sldId="296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603769349" sldId="297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122742919" sldId="298"/>
        </pc:sldMkLst>
      </pc:sldChg>
      <pc:sldChg chg="addSp delSp modSp add del mod">
        <pc:chgData name="Uhr, Vinzenz Nathan (STUDENTS)" userId="f4f67b1a-e021-4569-b4a5-fe6b7216375a" providerId="ADAL" clId="{BB7E4F86-F19F-4A4B-8F91-764EE55FAC46}" dt="2023-01-04T13:54:12.552" v="5278" actId="20577"/>
        <pc:sldMkLst>
          <pc:docMk/>
          <pc:sldMk cId="4040610606" sldId="300"/>
        </pc:sldMkLst>
        <pc:spChg chg="mod">
          <ac:chgData name="Uhr, Vinzenz Nathan (STUDENTS)" userId="f4f67b1a-e021-4569-b4a5-fe6b7216375a" providerId="ADAL" clId="{BB7E4F86-F19F-4A4B-8F91-764EE55FAC46}" dt="2022-12-23T17:11:54.490" v="3686" actId="20577"/>
          <ac:spMkLst>
            <pc:docMk/>
            <pc:sldMk cId="4040610606" sldId="300"/>
            <ac:spMk id="2" creationId="{D1A1A40A-EAB3-9E4B-8D9F-445EABC7084C}"/>
          </ac:spMkLst>
        </pc:spChg>
        <pc:spChg chg="mod">
          <ac:chgData name="Uhr, Vinzenz Nathan (STUDENTS)" userId="f4f67b1a-e021-4569-b4a5-fe6b7216375a" providerId="ADAL" clId="{BB7E4F86-F19F-4A4B-8F91-764EE55FAC46}" dt="2022-12-23T17:11:31.178" v="3657" actId="20577"/>
          <ac:spMkLst>
            <pc:docMk/>
            <pc:sldMk cId="4040610606" sldId="300"/>
            <ac:spMk id="3" creationId="{AB71CEC3-1913-174E-8C92-06ABB4F238B3}"/>
          </ac:spMkLst>
        </pc:spChg>
        <pc:spChg chg="mod">
          <ac:chgData name="Uhr, Vinzenz Nathan (STUDENTS)" userId="f4f67b1a-e021-4569-b4a5-fe6b7216375a" providerId="ADAL" clId="{BB7E4F86-F19F-4A4B-8F91-764EE55FAC46}" dt="2022-12-23T17:11:47.191" v="3677" actId="20577"/>
          <ac:spMkLst>
            <pc:docMk/>
            <pc:sldMk cId="4040610606" sldId="300"/>
            <ac:spMk id="4" creationId="{837EA709-162C-FF46-BA84-7460D3BDD2CB}"/>
          </ac:spMkLst>
        </pc:spChg>
        <pc:spChg chg="mod">
          <ac:chgData name="Uhr, Vinzenz Nathan (STUDENTS)" userId="f4f67b1a-e021-4569-b4a5-fe6b7216375a" providerId="ADAL" clId="{BB7E4F86-F19F-4A4B-8F91-764EE55FAC46}" dt="2023-01-04T13:54:12.552" v="5278" actId="20577"/>
          <ac:spMkLst>
            <pc:docMk/>
            <pc:sldMk cId="4040610606" sldId="300"/>
            <ac:spMk id="5" creationId="{C7FAF644-0AC1-8243-9BA1-9B0B16468C59}"/>
          </ac:spMkLst>
        </pc:spChg>
        <pc:picChg chg="del">
          <ac:chgData name="Uhr, Vinzenz Nathan (STUDENTS)" userId="f4f67b1a-e021-4569-b4a5-fe6b7216375a" providerId="ADAL" clId="{BB7E4F86-F19F-4A4B-8F91-764EE55FAC46}" dt="2022-12-23T17:12:43.352" v="3711" actId="478"/>
          <ac:picMkLst>
            <pc:docMk/>
            <pc:sldMk cId="4040610606" sldId="300"/>
            <ac:picMk id="7" creationId="{ECF287E3-741C-004F-A0BA-1A2BA0C0FEBF}"/>
          </ac:picMkLst>
        </pc:picChg>
        <pc:picChg chg="add mod">
          <ac:chgData name="Uhr, Vinzenz Nathan (STUDENTS)" userId="f4f67b1a-e021-4569-b4a5-fe6b7216375a" providerId="ADAL" clId="{BB7E4F86-F19F-4A4B-8F91-764EE55FAC46}" dt="2022-12-23T17:13:27.937" v="3719" actId="1076"/>
          <ac:picMkLst>
            <pc:docMk/>
            <pc:sldMk cId="4040610606" sldId="300"/>
            <ac:picMk id="8" creationId="{EE126ABD-B853-6F7F-449E-229416E72F4B}"/>
          </ac:picMkLst>
        </pc:picChg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382120416" sldId="302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3483743185" sldId="303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1158391526" sldId="304"/>
        </pc:sldMkLst>
      </pc:sldChg>
      <pc:sldChg chg="new del">
        <pc:chgData name="Uhr, Vinzenz Nathan (STUDENTS)" userId="f4f67b1a-e021-4569-b4a5-fe6b7216375a" providerId="ADAL" clId="{BB7E4F86-F19F-4A4B-8F91-764EE55FAC46}" dt="2022-12-23T13:29:55.780" v="67" actId="47"/>
        <pc:sldMkLst>
          <pc:docMk/>
          <pc:sldMk cId="1221505028" sldId="305"/>
        </pc:sldMkLst>
      </pc:sldChg>
      <pc:sldChg chg="new del">
        <pc:chgData name="Uhr, Vinzenz Nathan (STUDENTS)" userId="f4f67b1a-e021-4569-b4a5-fe6b7216375a" providerId="ADAL" clId="{BB7E4F86-F19F-4A4B-8F91-764EE55FAC46}" dt="2022-12-23T14:13:29.871" v="708" actId="47"/>
        <pc:sldMkLst>
          <pc:docMk/>
          <pc:sldMk cId="4224286056" sldId="305"/>
        </pc:sldMkLst>
      </pc:sldChg>
      <pc:sldChg chg="delSp modSp new mod">
        <pc:chgData name="Uhr, Vinzenz Nathan (STUDENTS)" userId="f4f67b1a-e021-4569-b4a5-fe6b7216375a" providerId="ADAL" clId="{BB7E4F86-F19F-4A4B-8F91-764EE55FAC46}" dt="2023-01-12T09:36:02.862" v="5308" actId="6549"/>
        <pc:sldMkLst>
          <pc:docMk/>
          <pc:sldMk cId="1986533331" sldId="306"/>
        </pc:sldMkLst>
        <pc:spChg chg="del">
          <ac:chgData name="Uhr, Vinzenz Nathan (STUDENTS)" userId="f4f67b1a-e021-4569-b4a5-fe6b7216375a" providerId="ADAL" clId="{BB7E4F86-F19F-4A4B-8F91-764EE55FAC46}" dt="2022-12-23T13:32:23.281" v="94" actId="478"/>
          <ac:spMkLst>
            <pc:docMk/>
            <pc:sldMk cId="1986533331" sldId="306"/>
            <ac:spMk id="2" creationId="{4C80394B-6245-D5EC-1E84-5D92B2CBC9A4}"/>
          </ac:spMkLst>
        </pc:spChg>
        <pc:spChg chg="mod">
          <ac:chgData name="Uhr, Vinzenz Nathan (STUDENTS)" userId="f4f67b1a-e021-4569-b4a5-fe6b7216375a" providerId="ADAL" clId="{BB7E4F86-F19F-4A4B-8F91-764EE55FAC46}" dt="2023-01-12T09:36:02.862" v="5308" actId="6549"/>
          <ac:spMkLst>
            <pc:docMk/>
            <pc:sldMk cId="1986533331" sldId="306"/>
            <ac:spMk id="3" creationId="{5A5FD406-7D3F-E861-7EFE-AACE8D68986F}"/>
          </ac:spMkLst>
        </pc:spChg>
        <pc:spChg chg="mod">
          <ac:chgData name="Uhr, Vinzenz Nathan (STUDENTS)" userId="f4f67b1a-e021-4569-b4a5-fe6b7216375a" providerId="ADAL" clId="{BB7E4F86-F19F-4A4B-8F91-764EE55FAC46}" dt="2022-12-23T13:38:19.816" v="366" actId="21"/>
          <ac:spMkLst>
            <pc:docMk/>
            <pc:sldMk cId="1986533331" sldId="306"/>
            <ac:spMk id="4" creationId="{4C317A2C-B579-4B3C-4F12-768999CBF274}"/>
          </ac:spMkLst>
        </pc:spChg>
        <pc:spChg chg="mod">
          <ac:chgData name="Uhr, Vinzenz Nathan (STUDENTS)" userId="f4f67b1a-e021-4569-b4a5-fe6b7216375a" providerId="ADAL" clId="{BB7E4F86-F19F-4A4B-8F91-764EE55FAC46}" dt="2022-12-23T13:42:36.803" v="386"/>
          <ac:spMkLst>
            <pc:docMk/>
            <pc:sldMk cId="1986533331" sldId="306"/>
            <ac:spMk id="5" creationId="{69996356-855D-BEA7-9042-E31DBB1F84C4}"/>
          </ac:spMkLst>
        </pc:spChg>
        <pc:spChg chg="mod">
          <ac:chgData name="Uhr, Vinzenz Nathan (STUDENTS)" userId="f4f67b1a-e021-4569-b4a5-fe6b7216375a" providerId="ADAL" clId="{BB7E4F86-F19F-4A4B-8F91-764EE55FAC46}" dt="2022-12-23T13:32:19.480" v="93" actId="20577"/>
          <ac:spMkLst>
            <pc:docMk/>
            <pc:sldMk cId="1986533331" sldId="306"/>
            <ac:spMk id="6" creationId="{78FFCA5B-4105-6527-22ED-1C63D41F0290}"/>
          </ac:spMkLst>
        </pc:spChg>
      </pc:sldChg>
      <pc:sldChg chg="new del">
        <pc:chgData name="Uhr, Vinzenz Nathan (STUDENTS)" userId="f4f67b1a-e021-4569-b4a5-fe6b7216375a" providerId="ADAL" clId="{BB7E4F86-F19F-4A4B-8F91-764EE55FAC46}" dt="2022-12-23T13:41:07.156" v="372" actId="47"/>
        <pc:sldMkLst>
          <pc:docMk/>
          <pc:sldMk cId="1002568288" sldId="307"/>
        </pc:sldMkLst>
      </pc:sldChg>
      <pc:sldChg chg="new del">
        <pc:chgData name="Uhr, Vinzenz Nathan (STUDENTS)" userId="f4f67b1a-e021-4569-b4a5-fe6b7216375a" providerId="ADAL" clId="{BB7E4F86-F19F-4A4B-8F91-764EE55FAC46}" dt="2022-12-23T14:13:29.871" v="708" actId="47"/>
        <pc:sldMkLst>
          <pc:docMk/>
          <pc:sldMk cId="2212525346" sldId="307"/>
        </pc:sldMkLst>
      </pc:sldChg>
      <pc:sldChg chg="new del">
        <pc:chgData name="Uhr, Vinzenz Nathan (STUDENTS)" userId="f4f67b1a-e021-4569-b4a5-fe6b7216375a" providerId="ADAL" clId="{BB7E4F86-F19F-4A4B-8F91-764EE55FAC46}" dt="2022-12-23T13:42:24.787" v="383" actId="680"/>
        <pc:sldMkLst>
          <pc:docMk/>
          <pc:sldMk cId="611056247" sldId="308"/>
        </pc:sldMkLst>
      </pc:sldChg>
      <pc:sldChg chg="addSp delSp modSp new mod">
        <pc:chgData name="Uhr, Vinzenz Nathan (STUDENTS)" userId="f4f67b1a-e021-4569-b4a5-fe6b7216375a" providerId="ADAL" clId="{BB7E4F86-F19F-4A4B-8F91-764EE55FAC46}" dt="2023-01-12T09:16:06.479" v="5305" actId="1038"/>
        <pc:sldMkLst>
          <pc:docMk/>
          <pc:sldMk cId="3463424630" sldId="308"/>
        </pc:sldMkLst>
        <pc:spChg chg="del mod">
          <ac:chgData name="Uhr, Vinzenz Nathan (STUDENTS)" userId="f4f67b1a-e021-4569-b4a5-fe6b7216375a" providerId="ADAL" clId="{BB7E4F86-F19F-4A4B-8F91-764EE55FAC46}" dt="2022-12-23T14:02:39.819" v="579" actId="478"/>
          <ac:spMkLst>
            <pc:docMk/>
            <pc:sldMk cId="3463424630" sldId="308"/>
            <ac:spMk id="2" creationId="{9F2DD37E-E27B-9809-9D7C-5BE45C361699}"/>
          </ac:spMkLst>
        </pc:spChg>
        <pc:spChg chg="del">
          <ac:chgData name="Uhr, Vinzenz Nathan (STUDENTS)" userId="f4f67b1a-e021-4569-b4a5-fe6b7216375a" providerId="ADAL" clId="{BB7E4F86-F19F-4A4B-8F91-764EE55FAC46}" dt="2022-12-23T13:56:48.381" v="400" actId="478"/>
          <ac:spMkLst>
            <pc:docMk/>
            <pc:sldMk cId="3463424630" sldId="308"/>
            <ac:spMk id="3" creationId="{6D663BA0-CFE6-7E73-5F1D-08EF4A267736}"/>
          </ac:spMkLst>
        </pc:spChg>
        <pc:spChg chg="del">
          <ac:chgData name="Uhr, Vinzenz Nathan (STUDENTS)" userId="f4f67b1a-e021-4569-b4a5-fe6b7216375a" providerId="ADAL" clId="{BB7E4F86-F19F-4A4B-8F91-764EE55FAC46}" dt="2022-12-23T13:56:48.381" v="400" actId="478"/>
          <ac:spMkLst>
            <pc:docMk/>
            <pc:sldMk cId="3463424630" sldId="308"/>
            <ac:spMk id="4" creationId="{EF6BFB0D-B724-F299-497D-E3595FB2EDEF}"/>
          </ac:spMkLst>
        </pc:spChg>
        <pc:spChg chg="del">
          <ac:chgData name="Uhr, Vinzenz Nathan (STUDENTS)" userId="f4f67b1a-e021-4569-b4a5-fe6b7216375a" providerId="ADAL" clId="{BB7E4F86-F19F-4A4B-8F91-764EE55FAC46}" dt="2022-12-23T13:56:48.381" v="400" actId="478"/>
          <ac:spMkLst>
            <pc:docMk/>
            <pc:sldMk cId="3463424630" sldId="308"/>
            <ac:spMk id="5" creationId="{2A733D94-EE89-9DFE-285F-B5DCA3F4820C}"/>
          </ac:spMkLst>
        </pc:spChg>
        <pc:spChg chg="del">
          <ac:chgData name="Uhr, Vinzenz Nathan (STUDENTS)" userId="f4f67b1a-e021-4569-b4a5-fe6b7216375a" providerId="ADAL" clId="{BB7E4F86-F19F-4A4B-8F91-764EE55FAC46}" dt="2022-12-23T13:56:48.381" v="400" actId="478"/>
          <ac:spMkLst>
            <pc:docMk/>
            <pc:sldMk cId="3463424630" sldId="308"/>
            <ac:spMk id="6" creationId="{277BCDDC-A2C7-FC7E-ED52-0AA2C4C2500C}"/>
          </ac:spMkLst>
        </pc:spChg>
        <pc:spChg chg="mod">
          <ac:chgData name="Uhr, Vinzenz Nathan (STUDENTS)" userId="f4f67b1a-e021-4569-b4a5-fe6b7216375a" providerId="ADAL" clId="{BB7E4F86-F19F-4A4B-8F91-764EE55FAC46}" dt="2022-12-23T14:02:20.810" v="577" actId="1582"/>
          <ac:spMkLst>
            <pc:docMk/>
            <pc:sldMk cId="3463424630" sldId="308"/>
            <ac:spMk id="7" creationId="{29146CAE-1A27-60BD-736F-F578F93C824E}"/>
          </ac:spMkLst>
        </pc:spChg>
        <pc:spChg chg="mod">
          <ac:chgData name="Uhr, Vinzenz Nathan (STUDENTS)" userId="f4f67b1a-e021-4569-b4a5-fe6b7216375a" providerId="ADAL" clId="{BB7E4F86-F19F-4A4B-8F91-764EE55FAC46}" dt="2022-12-23T14:02:20.810" v="577" actId="1582"/>
          <ac:spMkLst>
            <pc:docMk/>
            <pc:sldMk cId="3463424630" sldId="308"/>
            <ac:spMk id="8" creationId="{EB65B848-2F19-7394-550B-5E1119D928FC}"/>
          </ac:spMkLst>
        </pc:spChg>
        <pc:spChg chg="add mod">
          <ac:chgData name="Uhr, Vinzenz Nathan (STUDENTS)" userId="f4f67b1a-e021-4569-b4a5-fe6b7216375a" providerId="ADAL" clId="{BB7E4F86-F19F-4A4B-8F91-764EE55FAC46}" dt="2023-01-12T09:16:06.479" v="5305" actId="1038"/>
          <ac:spMkLst>
            <pc:docMk/>
            <pc:sldMk cId="3463424630" sldId="308"/>
            <ac:spMk id="9" creationId="{D9CC2D7B-2378-F0F1-80DF-A93159735948}"/>
          </ac:spMkLst>
        </pc:spChg>
        <pc:spChg chg="add del mod">
          <ac:chgData name="Uhr, Vinzenz Nathan (STUDENTS)" userId="f4f67b1a-e021-4569-b4a5-fe6b7216375a" providerId="ADAL" clId="{BB7E4F86-F19F-4A4B-8F91-764EE55FAC46}" dt="2022-12-23T13:56:25.161" v="397"/>
          <ac:spMkLst>
            <pc:docMk/>
            <pc:sldMk cId="3463424630" sldId="308"/>
            <ac:spMk id="10" creationId="{7BCC46CC-B5C1-738F-A190-D196A1F15DEC}"/>
          </ac:spMkLst>
        </pc:spChg>
        <pc:spChg chg="add del mod">
          <ac:chgData name="Uhr, Vinzenz Nathan (STUDENTS)" userId="f4f67b1a-e021-4569-b4a5-fe6b7216375a" providerId="ADAL" clId="{BB7E4F86-F19F-4A4B-8F91-764EE55FAC46}" dt="2022-12-23T13:57:59.741" v="445" actId="478"/>
          <ac:spMkLst>
            <pc:docMk/>
            <pc:sldMk cId="3463424630" sldId="308"/>
            <ac:spMk id="11" creationId="{50E15920-1EB9-B019-2387-497BB6EA31AC}"/>
          </ac:spMkLst>
        </pc:spChg>
        <pc:spChg chg="add mod">
          <ac:chgData name="Uhr, Vinzenz Nathan (STUDENTS)" userId="f4f67b1a-e021-4569-b4a5-fe6b7216375a" providerId="ADAL" clId="{BB7E4F86-F19F-4A4B-8F91-764EE55FAC46}" dt="2023-01-12T09:16:06.479" v="5305" actId="1038"/>
          <ac:spMkLst>
            <pc:docMk/>
            <pc:sldMk cId="3463424630" sldId="308"/>
            <ac:spMk id="12" creationId="{2357B95B-F2D8-AF97-3003-3A9392C3F1D8}"/>
          </ac:spMkLst>
        </pc:spChg>
        <pc:spChg chg="add mod">
          <ac:chgData name="Uhr, Vinzenz Nathan (STUDENTS)" userId="f4f67b1a-e021-4569-b4a5-fe6b7216375a" providerId="ADAL" clId="{BB7E4F86-F19F-4A4B-8F91-764EE55FAC46}" dt="2023-01-12T09:16:06.479" v="5305" actId="1038"/>
          <ac:spMkLst>
            <pc:docMk/>
            <pc:sldMk cId="3463424630" sldId="308"/>
            <ac:spMk id="13" creationId="{FA6FF31B-34CD-370C-EAD9-7A427214C9C1}"/>
          </ac:spMkLst>
        </pc:spChg>
      </pc:sldChg>
      <pc:sldChg chg="addSp delSp modSp new del mod">
        <pc:chgData name="Uhr, Vinzenz Nathan (STUDENTS)" userId="f4f67b1a-e021-4569-b4a5-fe6b7216375a" providerId="ADAL" clId="{BB7E4F86-F19F-4A4B-8F91-764EE55FAC46}" dt="2022-12-23T14:30:00.866" v="1208" actId="47"/>
        <pc:sldMkLst>
          <pc:docMk/>
          <pc:sldMk cId="1092763015" sldId="309"/>
        </pc:sldMkLst>
        <pc:spChg chg="mod">
          <ac:chgData name="Uhr, Vinzenz Nathan (STUDENTS)" userId="f4f67b1a-e021-4569-b4a5-fe6b7216375a" providerId="ADAL" clId="{BB7E4F86-F19F-4A4B-8F91-764EE55FAC46}" dt="2022-12-23T14:16:46.237" v="808" actId="790"/>
          <ac:spMkLst>
            <pc:docMk/>
            <pc:sldMk cId="1092763015" sldId="309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29:44.327" v="1206" actId="478"/>
          <ac:spMkLst>
            <pc:docMk/>
            <pc:sldMk cId="1092763015" sldId="309"/>
            <ac:spMk id="3" creationId="{A9A9DEE3-8C2F-638D-D595-6812B5B20600}"/>
          </ac:spMkLst>
        </pc:spChg>
        <pc:spChg chg="mod">
          <ac:chgData name="Uhr, Vinzenz Nathan (STUDENTS)" userId="f4f67b1a-e021-4569-b4a5-fe6b7216375a" providerId="ADAL" clId="{BB7E4F86-F19F-4A4B-8F91-764EE55FAC46}" dt="2022-12-23T14:29:50.876" v="1207" actId="1076"/>
          <ac:spMkLst>
            <pc:docMk/>
            <pc:sldMk cId="1092763015" sldId="309"/>
            <ac:spMk id="4" creationId="{4ABA03DE-B029-255E-D977-4F5020F0F787}"/>
          </ac:spMkLst>
        </pc:spChg>
        <pc:spChg chg="add del">
          <ac:chgData name="Uhr, Vinzenz Nathan (STUDENTS)" userId="f4f67b1a-e021-4569-b4a5-fe6b7216375a" providerId="ADAL" clId="{BB7E4F86-F19F-4A4B-8F91-764EE55FAC46}" dt="2022-12-23T14:28:08.393" v="1181" actId="478"/>
          <ac:spMkLst>
            <pc:docMk/>
            <pc:sldMk cId="1092763015" sldId="309"/>
            <ac:spMk id="5" creationId="{5A1EE710-6B5A-5E53-2655-970CE8086618}"/>
          </ac:spMkLst>
        </pc:spChg>
        <pc:spChg chg="add del">
          <ac:chgData name="Uhr, Vinzenz Nathan (STUDENTS)" userId="f4f67b1a-e021-4569-b4a5-fe6b7216375a" providerId="ADAL" clId="{BB7E4F86-F19F-4A4B-8F91-764EE55FAC46}" dt="2022-12-23T14:28:08.393" v="1181" actId="478"/>
          <ac:spMkLst>
            <pc:docMk/>
            <pc:sldMk cId="1092763015" sldId="309"/>
            <ac:spMk id="6" creationId="{6D9AE63E-AC28-9D94-810C-C45B80B2AE7B}"/>
          </ac:spMkLst>
        </pc:spChg>
        <pc:spChg chg="mod">
          <ac:chgData name="Uhr, Vinzenz Nathan (STUDENTS)" userId="f4f67b1a-e021-4569-b4a5-fe6b7216375a" providerId="ADAL" clId="{BB7E4F86-F19F-4A4B-8F91-764EE55FAC46}" dt="2022-12-23T14:29:24.957" v="1205" actId="20577"/>
          <ac:spMkLst>
            <pc:docMk/>
            <pc:sldMk cId="1092763015" sldId="309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16:50.010" v="809" actId="790"/>
          <ac:spMkLst>
            <pc:docMk/>
            <pc:sldMk cId="1092763015" sldId="309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28:51.487" v="1197" actId="478"/>
          <ac:spMkLst>
            <pc:docMk/>
            <pc:sldMk cId="1092763015" sldId="309"/>
            <ac:spMk id="10" creationId="{5B043FC0-2088-CA98-55E8-7B6A21FA39E6}"/>
          </ac:spMkLst>
        </pc:spChg>
        <pc:picChg chg="add del mod">
          <ac:chgData name="Uhr, Vinzenz Nathan (STUDENTS)" userId="f4f67b1a-e021-4569-b4a5-fe6b7216375a" providerId="ADAL" clId="{BB7E4F86-F19F-4A4B-8F91-764EE55FAC46}" dt="2022-12-23T14:28:07.895" v="1180"/>
          <ac:picMkLst>
            <pc:docMk/>
            <pc:sldMk cId="1092763015" sldId="309"/>
            <ac:picMk id="9" creationId="{1EA27608-DE38-BC40-0973-F43F9D5EEFE6}"/>
          </ac:picMkLst>
        </pc:picChg>
        <pc:picChg chg="add mod">
          <ac:chgData name="Uhr, Vinzenz Nathan (STUDENTS)" userId="f4f67b1a-e021-4569-b4a5-fe6b7216375a" providerId="ADAL" clId="{BB7E4F86-F19F-4A4B-8F91-764EE55FAC46}" dt="2022-12-23T14:28:50.017" v="1196" actId="14100"/>
          <ac:picMkLst>
            <pc:docMk/>
            <pc:sldMk cId="1092763015" sldId="309"/>
            <ac:picMk id="11" creationId="{17AC8532-A365-D01B-6296-1BC2A54AF231}"/>
          </ac:picMkLst>
        </pc:picChg>
      </pc:sldChg>
      <pc:sldChg chg="new del">
        <pc:chgData name="Uhr, Vinzenz Nathan (STUDENTS)" userId="f4f67b1a-e021-4569-b4a5-fe6b7216375a" providerId="ADAL" clId="{BB7E4F86-F19F-4A4B-8F91-764EE55FAC46}" dt="2022-12-23T14:13:29.871" v="708" actId="47"/>
        <pc:sldMkLst>
          <pc:docMk/>
          <pc:sldMk cId="2764118286" sldId="310"/>
        </pc:sldMkLst>
      </pc:sldChg>
      <pc:sldChg chg="addSp delSp modSp add mod">
        <pc:chgData name="Uhr, Vinzenz Nathan (STUDENTS)" userId="f4f67b1a-e021-4569-b4a5-fe6b7216375a" providerId="ADAL" clId="{BB7E4F86-F19F-4A4B-8F91-764EE55FAC46}" dt="2023-01-04T13:45:47.758" v="5186" actId="255"/>
        <pc:sldMkLst>
          <pc:docMk/>
          <pc:sldMk cId="208437669" sldId="311"/>
        </pc:sldMkLst>
        <pc:spChg chg="del mod">
          <ac:chgData name="Uhr, Vinzenz Nathan (STUDENTS)" userId="f4f67b1a-e021-4569-b4a5-fe6b7216375a" providerId="ADAL" clId="{BB7E4F86-F19F-4A4B-8F91-764EE55FAC46}" dt="2022-12-23T14:31:49.122" v="1244" actId="478"/>
          <ac:spMkLst>
            <pc:docMk/>
            <pc:sldMk cId="208437669" sldId="311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0:22.577" v="1212" actId="478"/>
          <ac:spMkLst>
            <pc:docMk/>
            <pc:sldMk cId="208437669" sldId="311"/>
            <ac:spMk id="3" creationId="{A9A9DEE3-8C2F-638D-D595-6812B5B20600}"/>
          </ac:spMkLst>
        </pc:spChg>
        <pc:spChg chg="mod">
          <ac:chgData name="Uhr, Vinzenz Nathan (STUDENTS)" userId="f4f67b1a-e021-4569-b4a5-fe6b7216375a" providerId="ADAL" clId="{BB7E4F86-F19F-4A4B-8F91-764EE55FAC46}" dt="2023-01-04T13:43:44.326" v="5162" actId="20577"/>
          <ac:spMkLst>
            <pc:docMk/>
            <pc:sldMk cId="208437669" sldId="311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1:53.622" v="1245"/>
          <ac:spMkLst>
            <pc:docMk/>
            <pc:sldMk cId="208437669" sldId="311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47.727" v="1243"/>
          <ac:spMkLst>
            <pc:docMk/>
            <pc:sldMk cId="208437669" sldId="311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34:08.367" v="1398" actId="478"/>
          <ac:spMkLst>
            <pc:docMk/>
            <pc:sldMk cId="208437669" sldId="311"/>
            <ac:spMk id="9" creationId="{65B87FF9-27D2-6BD6-F71A-FE38C03B5F56}"/>
          </ac:spMkLst>
        </pc:spChg>
        <pc:spChg chg="add mod">
          <ac:chgData name="Uhr, Vinzenz Nathan (STUDENTS)" userId="f4f67b1a-e021-4569-b4a5-fe6b7216375a" providerId="ADAL" clId="{BB7E4F86-F19F-4A4B-8F91-764EE55FAC46}" dt="2022-12-23T14:31:49.122" v="1244" actId="478"/>
          <ac:spMkLst>
            <pc:docMk/>
            <pc:sldMk cId="208437669" sldId="311"/>
            <ac:spMk id="11" creationId="{49BBBAB6-EDDB-2211-F021-6FD40F1DF69B}"/>
          </ac:spMkLst>
        </pc:spChg>
        <pc:spChg chg="add mod">
          <ac:chgData name="Uhr, Vinzenz Nathan (STUDENTS)" userId="f4f67b1a-e021-4569-b4a5-fe6b7216375a" providerId="ADAL" clId="{BB7E4F86-F19F-4A4B-8F91-764EE55FAC46}" dt="2023-01-04T13:45:47.758" v="5186" actId="255"/>
          <ac:spMkLst>
            <pc:docMk/>
            <pc:sldMk cId="208437669" sldId="311"/>
            <ac:spMk id="13" creationId="{9CE04D6D-A5FB-56DA-33DB-CDC660D92C9B}"/>
          </ac:spMkLst>
        </pc:spChg>
        <pc:picChg chg="add mod">
          <ac:chgData name="Uhr, Vinzenz Nathan (STUDENTS)" userId="f4f67b1a-e021-4569-b4a5-fe6b7216375a" providerId="ADAL" clId="{BB7E4F86-F19F-4A4B-8F91-764EE55FAC46}" dt="2022-12-23T14:34:06.957" v="1397" actId="14100"/>
          <ac:picMkLst>
            <pc:docMk/>
            <pc:sldMk cId="208437669" sldId="311"/>
            <ac:picMk id="12" creationId="{403FBAED-3E08-0816-0DBF-6E34FF74E724}"/>
          </ac:picMkLst>
        </pc:picChg>
      </pc:sldChg>
      <pc:sldChg chg="new del">
        <pc:chgData name="Uhr, Vinzenz Nathan (STUDENTS)" userId="f4f67b1a-e021-4569-b4a5-fe6b7216375a" providerId="ADAL" clId="{BB7E4F86-F19F-4A4B-8F91-764EE55FAC46}" dt="2022-12-23T14:13:29.871" v="708" actId="47"/>
        <pc:sldMkLst>
          <pc:docMk/>
          <pc:sldMk cId="4167299992" sldId="312"/>
        </pc:sldMkLst>
      </pc:sldChg>
      <pc:sldChg chg="addSp delSp modSp add mod">
        <pc:chgData name="Uhr, Vinzenz Nathan (STUDENTS)" userId="f4f67b1a-e021-4569-b4a5-fe6b7216375a" providerId="ADAL" clId="{BB7E4F86-F19F-4A4B-8F91-764EE55FAC46}" dt="2023-01-04T13:45:58.702" v="5188" actId="255"/>
        <pc:sldMkLst>
          <pc:docMk/>
          <pc:sldMk cId="1335194223" sldId="313"/>
        </pc:sldMkLst>
        <pc:spChg chg="del mod">
          <ac:chgData name="Uhr, Vinzenz Nathan (STUDENTS)" userId="f4f67b1a-e021-4569-b4a5-fe6b7216375a" providerId="ADAL" clId="{BB7E4F86-F19F-4A4B-8F91-764EE55FAC46}" dt="2022-12-23T14:31:45.383" v="1242" actId="478"/>
          <ac:spMkLst>
            <pc:docMk/>
            <pc:sldMk cId="1335194223" sldId="313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0:33.437" v="1214" actId="478"/>
          <ac:spMkLst>
            <pc:docMk/>
            <pc:sldMk cId="1335194223" sldId="313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0:33.437" v="1214" actId="478"/>
          <ac:spMkLst>
            <pc:docMk/>
            <pc:sldMk cId="1335194223" sldId="313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1:55.389" v="1246"/>
          <ac:spMkLst>
            <pc:docMk/>
            <pc:sldMk cId="1335194223" sldId="313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44.285" v="1241"/>
          <ac:spMkLst>
            <pc:docMk/>
            <pc:sldMk cId="1335194223" sldId="313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35:42.512" v="1468" actId="478"/>
          <ac:spMkLst>
            <pc:docMk/>
            <pc:sldMk cId="1335194223" sldId="313"/>
            <ac:spMk id="9" creationId="{9A5C2527-6327-656A-9152-E9D207D45560}"/>
          </ac:spMkLst>
        </pc:spChg>
        <pc:spChg chg="add del mod">
          <ac:chgData name="Uhr, Vinzenz Nathan (STUDENTS)" userId="f4f67b1a-e021-4569-b4a5-fe6b7216375a" providerId="ADAL" clId="{BB7E4F86-F19F-4A4B-8F91-764EE55FAC46}" dt="2022-12-23T14:35:35.787" v="1464" actId="478"/>
          <ac:spMkLst>
            <pc:docMk/>
            <pc:sldMk cId="1335194223" sldId="313"/>
            <ac:spMk id="10" creationId="{6F1CA6DC-C116-1AC0-AB4B-5F28D35256BC}"/>
          </ac:spMkLst>
        </pc:spChg>
        <pc:spChg chg="add mod">
          <ac:chgData name="Uhr, Vinzenz Nathan (STUDENTS)" userId="f4f67b1a-e021-4569-b4a5-fe6b7216375a" providerId="ADAL" clId="{BB7E4F86-F19F-4A4B-8F91-764EE55FAC46}" dt="2022-12-23T14:35:31.057" v="1463" actId="20577"/>
          <ac:spMkLst>
            <pc:docMk/>
            <pc:sldMk cId="1335194223" sldId="313"/>
            <ac:spMk id="11" creationId="{753A8938-2FAE-69A0-A382-2765255F981D}"/>
          </ac:spMkLst>
        </pc:spChg>
        <pc:spChg chg="add mod">
          <ac:chgData name="Uhr, Vinzenz Nathan (STUDENTS)" userId="f4f67b1a-e021-4569-b4a5-fe6b7216375a" providerId="ADAL" clId="{BB7E4F86-F19F-4A4B-8F91-764EE55FAC46}" dt="2022-12-23T14:31:45.383" v="1242" actId="478"/>
          <ac:spMkLst>
            <pc:docMk/>
            <pc:sldMk cId="1335194223" sldId="313"/>
            <ac:spMk id="13" creationId="{2DC2805E-A89D-E86A-0689-076025F71A63}"/>
          </ac:spMkLst>
        </pc:spChg>
        <pc:spChg chg="add mod">
          <ac:chgData name="Uhr, Vinzenz Nathan (STUDENTS)" userId="f4f67b1a-e021-4569-b4a5-fe6b7216375a" providerId="ADAL" clId="{BB7E4F86-F19F-4A4B-8F91-764EE55FAC46}" dt="2023-01-04T13:45:58.702" v="5188" actId="255"/>
          <ac:spMkLst>
            <pc:docMk/>
            <pc:sldMk cId="1335194223" sldId="313"/>
            <ac:spMk id="15" creationId="{DAC00D58-3B91-88D6-A045-69C14300C3F6}"/>
          </ac:spMkLst>
        </pc:spChg>
        <pc:picChg chg="add mod">
          <ac:chgData name="Uhr, Vinzenz Nathan (STUDENTS)" userId="f4f67b1a-e021-4569-b4a5-fe6b7216375a" providerId="ADAL" clId="{BB7E4F86-F19F-4A4B-8F91-764EE55FAC46}" dt="2022-12-23T14:35:41.257" v="1467" actId="14100"/>
          <ac:picMkLst>
            <pc:docMk/>
            <pc:sldMk cId="1335194223" sldId="313"/>
            <ac:picMk id="14" creationId="{8A54E54D-20E1-8A3C-AEB6-2C36B7C4CF08}"/>
          </ac:picMkLst>
        </pc:picChg>
      </pc:sldChg>
      <pc:sldChg chg="new 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537085645" sldId="314"/>
        </pc:sldMkLst>
      </pc:sldChg>
      <pc:sldChg chg="addSp delSp modSp add mod">
        <pc:chgData name="Uhr, Vinzenz Nathan (STUDENTS)" userId="f4f67b1a-e021-4569-b4a5-fe6b7216375a" providerId="ADAL" clId="{BB7E4F86-F19F-4A4B-8F91-764EE55FAC46}" dt="2023-01-04T13:46:03.790" v="5189" actId="255"/>
        <pc:sldMkLst>
          <pc:docMk/>
          <pc:sldMk cId="3083539397" sldId="315"/>
        </pc:sldMkLst>
        <pc:spChg chg="del mod">
          <ac:chgData name="Uhr, Vinzenz Nathan (STUDENTS)" userId="f4f67b1a-e021-4569-b4a5-fe6b7216375a" providerId="ADAL" clId="{BB7E4F86-F19F-4A4B-8F91-764EE55FAC46}" dt="2022-12-23T14:31:42.327" v="1240" actId="478"/>
          <ac:spMkLst>
            <pc:docMk/>
            <pc:sldMk cId="3083539397" sldId="315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0:53.807" v="1217" actId="478"/>
          <ac:spMkLst>
            <pc:docMk/>
            <pc:sldMk cId="3083539397" sldId="315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0:53.807" v="1217" actId="478"/>
          <ac:spMkLst>
            <pc:docMk/>
            <pc:sldMk cId="3083539397" sldId="315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1:57.181" v="1247"/>
          <ac:spMkLst>
            <pc:docMk/>
            <pc:sldMk cId="3083539397" sldId="315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40.997" v="1239"/>
          <ac:spMkLst>
            <pc:docMk/>
            <pc:sldMk cId="3083539397" sldId="315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46:18.387" v="1656" actId="478"/>
          <ac:spMkLst>
            <pc:docMk/>
            <pc:sldMk cId="3083539397" sldId="315"/>
            <ac:spMk id="9" creationId="{A29C22D6-A592-681C-7FDB-B55684EB629C}"/>
          </ac:spMkLst>
        </pc:spChg>
        <pc:spChg chg="add mod">
          <ac:chgData name="Uhr, Vinzenz Nathan (STUDENTS)" userId="f4f67b1a-e021-4569-b4a5-fe6b7216375a" providerId="ADAL" clId="{BB7E4F86-F19F-4A4B-8F91-764EE55FAC46}" dt="2022-12-23T14:37:04.692" v="1562" actId="20577"/>
          <ac:spMkLst>
            <pc:docMk/>
            <pc:sldMk cId="3083539397" sldId="315"/>
            <ac:spMk id="10" creationId="{B109F0C1-45FF-0F81-9C16-A55F1EE8594A}"/>
          </ac:spMkLst>
        </pc:spChg>
        <pc:spChg chg="add mod">
          <ac:chgData name="Uhr, Vinzenz Nathan (STUDENTS)" userId="f4f67b1a-e021-4569-b4a5-fe6b7216375a" providerId="ADAL" clId="{BB7E4F86-F19F-4A4B-8F91-764EE55FAC46}" dt="2022-12-23T14:31:42.327" v="1240" actId="478"/>
          <ac:spMkLst>
            <pc:docMk/>
            <pc:sldMk cId="3083539397" sldId="315"/>
            <ac:spMk id="12" creationId="{F6B8D2D8-FFA6-AD5E-2E8F-D1E0D323BEE0}"/>
          </ac:spMkLst>
        </pc:spChg>
        <pc:spChg chg="add mod">
          <ac:chgData name="Uhr, Vinzenz Nathan (STUDENTS)" userId="f4f67b1a-e021-4569-b4a5-fe6b7216375a" providerId="ADAL" clId="{BB7E4F86-F19F-4A4B-8F91-764EE55FAC46}" dt="2023-01-04T13:46:03.790" v="5189" actId="255"/>
          <ac:spMkLst>
            <pc:docMk/>
            <pc:sldMk cId="3083539397" sldId="315"/>
            <ac:spMk id="14" creationId="{54E1A782-4DFE-16BA-A9D6-4BC6BC4238E8}"/>
          </ac:spMkLst>
        </pc:spChg>
        <pc:picChg chg="add mod">
          <ac:chgData name="Uhr, Vinzenz Nathan (STUDENTS)" userId="f4f67b1a-e021-4569-b4a5-fe6b7216375a" providerId="ADAL" clId="{BB7E4F86-F19F-4A4B-8F91-764EE55FAC46}" dt="2022-12-23T14:36:03.948" v="1471" actId="14100"/>
          <ac:picMkLst>
            <pc:docMk/>
            <pc:sldMk cId="3083539397" sldId="315"/>
            <ac:picMk id="13" creationId="{7F2D55B5-A79C-631C-8E1A-5FD0A95F7E83}"/>
          </ac:picMkLst>
        </pc:picChg>
      </pc:sldChg>
      <pc:sldChg chg="addSp delSp modSp add mod modAnim">
        <pc:chgData name="Uhr, Vinzenz Nathan (STUDENTS)" userId="f4f67b1a-e021-4569-b4a5-fe6b7216375a" providerId="ADAL" clId="{BB7E4F86-F19F-4A4B-8F91-764EE55FAC46}" dt="2023-01-04T13:48:22.033" v="5213" actId="1076"/>
        <pc:sldMkLst>
          <pc:docMk/>
          <pc:sldMk cId="684351684" sldId="316"/>
        </pc:sldMkLst>
        <pc:spChg chg="del mod">
          <ac:chgData name="Uhr, Vinzenz Nathan (STUDENTS)" userId="f4f67b1a-e021-4569-b4a5-fe6b7216375a" providerId="ADAL" clId="{BB7E4F86-F19F-4A4B-8F91-764EE55FAC46}" dt="2022-12-23T14:31:33.992" v="1236" actId="478"/>
          <ac:spMkLst>
            <pc:docMk/>
            <pc:sldMk cId="684351684" sldId="316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1:00.817" v="1221" actId="478"/>
          <ac:spMkLst>
            <pc:docMk/>
            <pc:sldMk cId="684351684" sldId="316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1:00.817" v="1221" actId="478"/>
          <ac:spMkLst>
            <pc:docMk/>
            <pc:sldMk cId="684351684" sldId="316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2:04.207" v="1250"/>
          <ac:spMkLst>
            <pc:docMk/>
            <pc:sldMk cId="684351684" sldId="316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32.777" v="1235"/>
          <ac:spMkLst>
            <pc:docMk/>
            <pc:sldMk cId="684351684" sldId="316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44:15.893" v="1653" actId="478"/>
          <ac:spMkLst>
            <pc:docMk/>
            <pc:sldMk cId="684351684" sldId="316"/>
            <ac:spMk id="9" creationId="{61988119-5187-187A-BC2D-2B4383722ACD}"/>
          </ac:spMkLst>
        </pc:spChg>
        <pc:spChg chg="add mod">
          <ac:chgData name="Uhr, Vinzenz Nathan (STUDENTS)" userId="f4f67b1a-e021-4569-b4a5-fe6b7216375a" providerId="ADAL" clId="{BB7E4F86-F19F-4A4B-8F91-764EE55FAC46}" dt="2022-12-23T14:47:57.408" v="1703" actId="20577"/>
          <ac:spMkLst>
            <pc:docMk/>
            <pc:sldMk cId="684351684" sldId="316"/>
            <ac:spMk id="10" creationId="{1CBC2B67-1A52-7FDB-AA66-6CECAF6C5E2F}"/>
          </ac:spMkLst>
        </pc:spChg>
        <pc:spChg chg="add mod">
          <ac:chgData name="Uhr, Vinzenz Nathan (STUDENTS)" userId="f4f67b1a-e021-4569-b4a5-fe6b7216375a" providerId="ADAL" clId="{BB7E4F86-F19F-4A4B-8F91-764EE55FAC46}" dt="2022-12-23T14:31:33.992" v="1236" actId="478"/>
          <ac:spMkLst>
            <pc:docMk/>
            <pc:sldMk cId="684351684" sldId="316"/>
            <ac:spMk id="12" creationId="{4E5C0381-464F-4D31-C0D0-8DBBBA4E5391}"/>
          </ac:spMkLst>
        </pc:spChg>
        <pc:spChg chg="add mod">
          <ac:chgData name="Uhr, Vinzenz Nathan (STUDENTS)" userId="f4f67b1a-e021-4569-b4a5-fe6b7216375a" providerId="ADAL" clId="{BB7E4F86-F19F-4A4B-8F91-764EE55FAC46}" dt="2023-01-04T13:48:22.033" v="5213" actId="1076"/>
          <ac:spMkLst>
            <pc:docMk/>
            <pc:sldMk cId="684351684" sldId="316"/>
            <ac:spMk id="14" creationId="{C4B2644E-CAC7-4ED3-BF55-8AB6A5D0FE3D}"/>
          </ac:spMkLst>
        </pc:spChg>
        <pc:picChg chg="add mod modCrop">
          <ac:chgData name="Uhr, Vinzenz Nathan (STUDENTS)" userId="f4f67b1a-e021-4569-b4a5-fe6b7216375a" providerId="ADAL" clId="{BB7E4F86-F19F-4A4B-8F91-764EE55FAC46}" dt="2023-01-04T13:46:19.645" v="5191" actId="1076"/>
          <ac:picMkLst>
            <pc:docMk/>
            <pc:sldMk cId="684351684" sldId="316"/>
            <ac:picMk id="13" creationId="{AF33C1DA-4D45-4FE8-7F47-106C6596615F}"/>
          </ac:picMkLst>
        </pc:picChg>
      </pc:sldChg>
      <pc:sldChg chg="addSp delSp modSp add mod modNotesTx">
        <pc:chgData name="Uhr, Vinzenz Nathan (STUDENTS)" userId="f4f67b1a-e021-4569-b4a5-fe6b7216375a" providerId="ADAL" clId="{BB7E4F86-F19F-4A4B-8F91-764EE55FAC46}" dt="2023-01-04T13:48:25.770" v="5214" actId="1076"/>
        <pc:sldMkLst>
          <pc:docMk/>
          <pc:sldMk cId="3510607790" sldId="317"/>
        </pc:sldMkLst>
        <pc:spChg chg="del mod">
          <ac:chgData name="Uhr, Vinzenz Nathan (STUDENTS)" userId="f4f67b1a-e021-4569-b4a5-fe6b7216375a" providerId="ADAL" clId="{BB7E4F86-F19F-4A4B-8F91-764EE55FAC46}" dt="2022-12-23T14:31:30.137" v="1234" actId="478"/>
          <ac:spMkLst>
            <pc:docMk/>
            <pc:sldMk cId="3510607790" sldId="317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1:04.227" v="1223" actId="478"/>
          <ac:spMkLst>
            <pc:docMk/>
            <pc:sldMk cId="3510607790" sldId="317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1:04.227" v="1223" actId="478"/>
          <ac:spMkLst>
            <pc:docMk/>
            <pc:sldMk cId="3510607790" sldId="317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2:06.477" v="1251"/>
          <ac:spMkLst>
            <pc:docMk/>
            <pc:sldMk cId="3510607790" sldId="317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28.782" v="1233"/>
          <ac:spMkLst>
            <pc:docMk/>
            <pc:sldMk cId="3510607790" sldId="317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49:07.453" v="1738" actId="478"/>
          <ac:spMkLst>
            <pc:docMk/>
            <pc:sldMk cId="3510607790" sldId="317"/>
            <ac:spMk id="9" creationId="{F26A3FAB-5645-B82C-E045-FE493B0BE053}"/>
          </ac:spMkLst>
        </pc:spChg>
        <pc:spChg chg="add mod">
          <ac:chgData name="Uhr, Vinzenz Nathan (STUDENTS)" userId="f4f67b1a-e021-4569-b4a5-fe6b7216375a" providerId="ADAL" clId="{BB7E4F86-F19F-4A4B-8F91-764EE55FAC46}" dt="2022-12-23T14:46:34.910" v="1659" actId="20577"/>
          <ac:spMkLst>
            <pc:docMk/>
            <pc:sldMk cId="3510607790" sldId="317"/>
            <ac:spMk id="10" creationId="{81884F06-49DC-0F4B-6FC2-0CB085A5E52C}"/>
          </ac:spMkLst>
        </pc:spChg>
        <pc:spChg chg="add mod">
          <ac:chgData name="Uhr, Vinzenz Nathan (STUDENTS)" userId="f4f67b1a-e021-4569-b4a5-fe6b7216375a" providerId="ADAL" clId="{BB7E4F86-F19F-4A4B-8F91-764EE55FAC46}" dt="2022-12-23T14:31:30.137" v="1234" actId="478"/>
          <ac:spMkLst>
            <pc:docMk/>
            <pc:sldMk cId="3510607790" sldId="317"/>
            <ac:spMk id="12" creationId="{66AF97DD-AEE6-E2AF-4D6A-9E3CDADCABD0}"/>
          </ac:spMkLst>
        </pc:spChg>
        <pc:spChg chg="add mod">
          <ac:chgData name="Uhr, Vinzenz Nathan (STUDENTS)" userId="f4f67b1a-e021-4569-b4a5-fe6b7216375a" providerId="ADAL" clId="{BB7E4F86-F19F-4A4B-8F91-764EE55FAC46}" dt="2022-12-23T14:48:47.493" v="1734" actId="20577"/>
          <ac:spMkLst>
            <pc:docMk/>
            <pc:sldMk cId="3510607790" sldId="317"/>
            <ac:spMk id="13" creationId="{71D53388-C53B-8341-1F7D-FE0C61C7CB34}"/>
          </ac:spMkLst>
        </pc:spChg>
        <pc:spChg chg="add del">
          <ac:chgData name="Uhr, Vinzenz Nathan (STUDENTS)" userId="f4f67b1a-e021-4569-b4a5-fe6b7216375a" providerId="ADAL" clId="{BB7E4F86-F19F-4A4B-8F91-764EE55FAC46}" dt="2022-12-23T14:48:36.728" v="1717" actId="22"/>
          <ac:spMkLst>
            <pc:docMk/>
            <pc:sldMk cId="3510607790" sldId="317"/>
            <ac:spMk id="15" creationId="{124F08C7-E021-6210-552D-78AFCFF2ABDA}"/>
          </ac:spMkLst>
        </pc:spChg>
        <pc:spChg chg="add mod">
          <ac:chgData name="Uhr, Vinzenz Nathan (STUDENTS)" userId="f4f67b1a-e021-4569-b4a5-fe6b7216375a" providerId="ADAL" clId="{BB7E4F86-F19F-4A4B-8F91-764EE55FAC46}" dt="2023-01-04T13:48:25.770" v="5214" actId="1076"/>
          <ac:spMkLst>
            <pc:docMk/>
            <pc:sldMk cId="3510607790" sldId="317"/>
            <ac:spMk id="17" creationId="{989FE549-6DDE-B47F-EDBA-B4700AABB17B}"/>
          </ac:spMkLst>
        </pc:spChg>
        <pc:picChg chg="add mod">
          <ac:chgData name="Uhr, Vinzenz Nathan (STUDENTS)" userId="f4f67b1a-e021-4569-b4a5-fe6b7216375a" providerId="ADAL" clId="{BB7E4F86-F19F-4A4B-8F91-764EE55FAC46}" dt="2022-12-23T14:49:05.938" v="1737" actId="14100"/>
          <ac:picMkLst>
            <pc:docMk/>
            <pc:sldMk cId="3510607790" sldId="317"/>
            <ac:picMk id="16" creationId="{00E16539-D0B6-3981-9DB2-51509DAFBD56}"/>
          </ac:picMkLst>
        </pc:picChg>
      </pc:sldChg>
      <pc:sldChg chg="addSp delSp modSp add mod modNotes modNotesTx">
        <pc:chgData name="Uhr, Vinzenz Nathan (STUDENTS)" userId="f4f67b1a-e021-4569-b4a5-fe6b7216375a" providerId="ADAL" clId="{BB7E4F86-F19F-4A4B-8F91-764EE55FAC46}" dt="2023-01-04T13:48:30.975" v="5215" actId="1076"/>
        <pc:sldMkLst>
          <pc:docMk/>
          <pc:sldMk cId="1474591175" sldId="318"/>
        </pc:sldMkLst>
        <pc:spChg chg="del mod">
          <ac:chgData name="Uhr, Vinzenz Nathan (STUDENTS)" userId="f4f67b1a-e021-4569-b4a5-fe6b7216375a" providerId="ADAL" clId="{BB7E4F86-F19F-4A4B-8F91-764EE55FAC46}" dt="2022-12-23T14:31:25.127" v="1232" actId="478"/>
          <ac:spMkLst>
            <pc:docMk/>
            <pc:sldMk cId="1474591175" sldId="318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1:08.633" v="1225" actId="478"/>
          <ac:spMkLst>
            <pc:docMk/>
            <pc:sldMk cId="1474591175" sldId="318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1:08.633" v="1225" actId="478"/>
          <ac:spMkLst>
            <pc:docMk/>
            <pc:sldMk cId="1474591175" sldId="318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2:08.378" v="1252"/>
          <ac:spMkLst>
            <pc:docMk/>
            <pc:sldMk cId="1474591175" sldId="318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22.819" v="1231"/>
          <ac:spMkLst>
            <pc:docMk/>
            <pc:sldMk cId="1474591175" sldId="318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49:23.488" v="1742" actId="478"/>
          <ac:spMkLst>
            <pc:docMk/>
            <pc:sldMk cId="1474591175" sldId="318"/>
            <ac:spMk id="9" creationId="{897F237E-89A3-EC06-AC94-B33C855300F6}"/>
          </ac:spMkLst>
        </pc:spChg>
        <pc:spChg chg="add mod">
          <ac:chgData name="Uhr, Vinzenz Nathan (STUDENTS)" userId="f4f67b1a-e021-4569-b4a5-fe6b7216375a" providerId="ADAL" clId="{BB7E4F86-F19F-4A4B-8F91-764EE55FAC46}" dt="2022-12-23T14:51:01.838" v="1891" actId="20577"/>
          <ac:spMkLst>
            <pc:docMk/>
            <pc:sldMk cId="1474591175" sldId="318"/>
            <ac:spMk id="10" creationId="{5020BB60-3061-3466-9170-E40EFB7B60E0}"/>
          </ac:spMkLst>
        </pc:spChg>
        <pc:spChg chg="add mod">
          <ac:chgData name="Uhr, Vinzenz Nathan (STUDENTS)" userId="f4f67b1a-e021-4569-b4a5-fe6b7216375a" providerId="ADAL" clId="{BB7E4F86-F19F-4A4B-8F91-764EE55FAC46}" dt="2022-12-23T14:31:25.127" v="1232" actId="478"/>
          <ac:spMkLst>
            <pc:docMk/>
            <pc:sldMk cId="1474591175" sldId="318"/>
            <ac:spMk id="12" creationId="{5525AEE9-DC3F-ACA8-CA8F-A181A4973311}"/>
          </ac:spMkLst>
        </pc:spChg>
        <pc:spChg chg="add mod">
          <ac:chgData name="Uhr, Vinzenz Nathan (STUDENTS)" userId="f4f67b1a-e021-4569-b4a5-fe6b7216375a" providerId="ADAL" clId="{BB7E4F86-F19F-4A4B-8F91-764EE55FAC46}" dt="2023-01-04T13:48:30.975" v="5215" actId="1076"/>
          <ac:spMkLst>
            <pc:docMk/>
            <pc:sldMk cId="1474591175" sldId="318"/>
            <ac:spMk id="14" creationId="{B0F7EB14-9F79-C9B0-182F-61F4472519C4}"/>
          </ac:spMkLst>
        </pc:spChg>
        <pc:picChg chg="add mod">
          <ac:chgData name="Uhr, Vinzenz Nathan (STUDENTS)" userId="f4f67b1a-e021-4569-b4a5-fe6b7216375a" providerId="ADAL" clId="{BB7E4F86-F19F-4A4B-8F91-764EE55FAC46}" dt="2022-12-23T14:49:21.838" v="1741" actId="14100"/>
          <ac:picMkLst>
            <pc:docMk/>
            <pc:sldMk cId="1474591175" sldId="318"/>
            <ac:picMk id="13" creationId="{4F1F0D85-DA8E-C841-0969-691572455E9D}"/>
          </ac:picMkLst>
        </pc:picChg>
      </pc:sldChg>
      <pc:sldChg chg="add del">
        <pc:chgData name="Uhr, Vinzenz Nathan (STUDENTS)" userId="f4f67b1a-e021-4569-b4a5-fe6b7216375a" providerId="ADAL" clId="{BB7E4F86-F19F-4A4B-8F91-764EE55FAC46}" dt="2022-12-23T14:18:23.026" v="821"/>
        <pc:sldMkLst>
          <pc:docMk/>
          <pc:sldMk cId="3015411570" sldId="318"/>
        </pc:sldMkLst>
      </pc:sldChg>
      <pc:sldChg chg="addSp delSp modSp add mod ord">
        <pc:chgData name="Uhr, Vinzenz Nathan (STUDENTS)" userId="f4f67b1a-e021-4569-b4a5-fe6b7216375a" providerId="ADAL" clId="{BB7E4F86-F19F-4A4B-8F91-764EE55FAC46}" dt="2023-01-04T13:48:36.139" v="5216" actId="1076"/>
        <pc:sldMkLst>
          <pc:docMk/>
          <pc:sldMk cId="1580156127" sldId="319"/>
        </pc:sldMkLst>
        <pc:spChg chg="del mod">
          <ac:chgData name="Uhr, Vinzenz Nathan (STUDENTS)" userId="f4f67b1a-e021-4569-b4a5-fe6b7216375a" providerId="ADAL" clId="{BB7E4F86-F19F-4A4B-8F91-764EE55FAC46}" dt="2022-12-23T14:31:20.377" v="1230" actId="478"/>
          <ac:spMkLst>
            <pc:docMk/>
            <pc:sldMk cId="1580156127" sldId="319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1:14.477" v="1227" actId="478"/>
          <ac:spMkLst>
            <pc:docMk/>
            <pc:sldMk cId="1580156127" sldId="319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1:14.477" v="1227" actId="478"/>
          <ac:spMkLst>
            <pc:docMk/>
            <pc:sldMk cId="1580156127" sldId="319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2:10.301" v="1253"/>
          <ac:spMkLst>
            <pc:docMk/>
            <pc:sldMk cId="1580156127" sldId="319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18.507" v="1229"/>
          <ac:spMkLst>
            <pc:docMk/>
            <pc:sldMk cId="1580156127" sldId="319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6:07:26.017" v="2176" actId="478"/>
          <ac:spMkLst>
            <pc:docMk/>
            <pc:sldMk cId="1580156127" sldId="319"/>
            <ac:spMk id="9" creationId="{3432779E-A681-0582-540A-86264C6B41D5}"/>
          </ac:spMkLst>
        </pc:spChg>
        <pc:spChg chg="add mod">
          <ac:chgData name="Uhr, Vinzenz Nathan (STUDENTS)" userId="f4f67b1a-e021-4569-b4a5-fe6b7216375a" providerId="ADAL" clId="{BB7E4F86-F19F-4A4B-8F91-764EE55FAC46}" dt="2022-12-23T16:06:07.230" v="2169" actId="20577"/>
          <ac:spMkLst>
            <pc:docMk/>
            <pc:sldMk cId="1580156127" sldId="319"/>
            <ac:spMk id="10" creationId="{F7CDA64E-1BA2-ADF2-E0AE-10975DE90163}"/>
          </ac:spMkLst>
        </pc:spChg>
        <pc:spChg chg="add mod">
          <ac:chgData name="Uhr, Vinzenz Nathan (STUDENTS)" userId="f4f67b1a-e021-4569-b4a5-fe6b7216375a" providerId="ADAL" clId="{BB7E4F86-F19F-4A4B-8F91-764EE55FAC46}" dt="2022-12-23T14:31:20.377" v="1230" actId="478"/>
          <ac:spMkLst>
            <pc:docMk/>
            <pc:sldMk cId="1580156127" sldId="319"/>
            <ac:spMk id="12" creationId="{EEB5830A-0597-B764-C03C-6E48C031B4B4}"/>
          </ac:spMkLst>
        </pc:spChg>
        <pc:spChg chg="add mod">
          <ac:chgData name="Uhr, Vinzenz Nathan (STUDENTS)" userId="f4f67b1a-e021-4569-b4a5-fe6b7216375a" providerId="ADAL" clId="{BB7E4F86-F19F-4A4B-8F91-764EE55FAC46}" dt="2023-01-04T13:48:36.139" v="5216" actId="1076"/>
          <ac:spMkLst>
            <pc:docMk/>
            <pc:sldMk cId="1580156127" sldId="319"/>
            <ac:spMk id="15" creationId="{E60E2FE1-DD7A-F897-E334-98F08E5078D1}"/>
          </ac:spMkLst>
        </pc:spChg>
        <pc:picChg chg="add mod modCrop">
          <ac:chgData name="Uhr, Vinzenz Nathan (STUDENTS)" userId="f4f67b1a-e021-4569-b4a5-fe6b7216375a" providerId="ADAL" clId="{BB7E4F86-F19F-4A4B-8F91-764EE55FAC46}" dt="2023-01-04T13:46:45.589" v="5195" actId="1076"/>
          <ac:picMkLst>
            <pc:docMk/>
            <pc:sldMk cId="1580156127" sldId="319"/>
            <ac:picMk id="14" creationId="{A1807575-5185-FED9-2397-92674CD35C55}"/>
          </ac:picMkLst>
        </pc:picChg>
      </pc:sldChg>
      <pc:sldChg chg="addSp delSp modSp add mod">
        <pc:chgData name="Uhr, Vinzenz Nathan (STUDENTS)" userId="f4f67b1a-e021-4569-b4a5-fe6b7216375a" providerId="ADAL" clId="{BB7E4F86-F19F-4A4B-8F91-764EE55FAC46}" dt="2023-01-04T13:46:09.996" v="5190" actId="255"/>
        <pc:sldMkLst>
          <pc:docMk/>
          <pc:sldMk cId="3406909091" sldId="320"/>
        </pc:sldMkLst>
        <pc:spChg chg="del mod">
          <ac:chgData name="Uhr, Vinzenz Nathan (STUDENTS)" userId="f4f67b1a-e021-4569-b4a5-fe6b7216375a" providerId="ADAL" clId="{BB7E4F86-F19F-4A4B-8F91-764EE55FAC46}" dt="2022-12-23T14:31:38.817" v="1238" actId="478"/>
          <ac:spMkLst>
            <pc:docMk/>
            <pc:sldMk cId="3406909091" sldId="320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0:57.677" v="1219" actId="478"/>
          <ac:spMkLst>
            <pc:docMk/>
            <pc:sldMk cId="3406909091" sldId="320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0:57.677" v="1219" actId="478"/>
          <ac:spMkLst>
            <pc:docMk/>
            <pc:sldMk cId="3406909091" sldId="320"/>
            <ac:spMk id="4" creationId="{4ABA03DE-B029-255E-D977-4F5020F0F787}"/>
          </ac:spMkLst>
        </pc:spChg>
        <pc:spChg chg="del">
          <ac:chgData name="Uhr, Vinzenz Nathan (STUDENTS)" userId="f4f67b1a-e021-4569-b4a5-fe6b7216375a" providerId="ADAL" clId="{BB7E4F86-F19F-4A4B-8F91-764EE55FAC46}" dt="2022-12-23T14:46:21.548" v="1657" actId="478"/>
          <ac:spMkLst>
            <pc:docMk/>
            <pc:sldMk cId="3406909091" sldId="320"/>
            <ac:spMk id="6" creationId="{6D9AE63E-AC28-9D94-810C-C45B80B2AE7B}"/>
          </ac:spMkLst>
        </pc:spChg>
        <pc:spChg chg="mod">
          <ac:chgData name="Uhr, Vinzenz Nathan (STUDENTS)" userId="f4f67b1a-e021-4569-b4a5-fe6b7216375a" providerId="ADAL" clId="{BB7E4F86-F19F-4A4B-8F91-764EE55FAC46}" dt="2022-12-23T14:31:59.852" v="1248"/>
          <ac:spMkLst>
            <pc:docMk/>
            <pc:sldMk cId="3406909091" sldId="320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36.417" v="1237"/>
          <ac:spMkLst>
            <pc:docMk/>
            <pc:sldMk cId="3406909091" sldId="320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46:23.118" v="1658" actId="478"/>
          <ac:spMkLst>
            <pc:docMk/>
            <pc:sldMk cId="3406909091" sldId="320"/>
            <ac:spMk id="9" creationId="{E4491E67-B566-AB33-868F-EFA5B6C6E9F8}"/>
          </ac:spMkLst>
        </pc:spChg>
        <pc:spChg chg="add mod">
          <ac:chgData name="Uhr, Vinzenz Nathan (STUDENTS)" userId="f4f67b1a-e021-4569-b4a5-fe6b7216375a" providerId="ADAL" clId="{BB7E4F86-F19F-4A4B-8F91-764EE55FAC46}" dt="2022-12-23T14:39:26.447" v="1622" actId="20577"/>
          <ac:spMkLst>
            <pc:docMk/>
            <pc:sldMk cId="3406909091" sldId="320"/>
            <ac:spMk id="10" creationId="{8041D92F-E28C-28DF-FF02-5973B5008311}"/>
          </ac:spMkLst>
        </pc:spChg>
        <pc:spChg chg="add mod">
          <ac:chgData name="Uhr, Vinzenz Nathan (STUDENTS)" userId="f4f67b1a-e021-4569-b4a5-fe6b7216375a" providerId="ADAL" clId="{BB7E4F86-F19F-4A4B-8F91-764EE55FAC46}" dt="2022-12-23T14:31:38.817" v="1238" actId="478"/>
          <ac:spMkLst>
            <pc:docMk/>
            <pc:sldMk cId="3406909091" sldId="320"/>
            <ac:spMk id="12" creationId="{34887562-E83D-E3A4-AB8F-CA5EED28D395}"/>
          </ac:spMkLst>
        </pc:spChg>
        <pc:spChg chg="add mod">
          <ac:chgData name="Uhr, Vinzenz Nathan (STUDENTS)" userId="f4f67b1a-e021-4569-b4a5-fe6b7216375a" providerId="ADAL" clId="{BB7E4F86-F19F-4A4B-8F91-764EE55FAC46}" dt="2023-01-04T13:46:09.996" v="5190" actId="255"/>
          <ac:spMkLst>
            <pc:docMk/>
            <pc:sldMk cId="3406909091" sldId="320"/>
            <ac:spMk id="14" creationId="{4788D3AE-3819-D2F1-B036-71FEE13859D3}"/>
          </ac:spMkLst>
        </pc:spChg>
        <pc:picChg chg="add mod">
          <ac:chgData name="Uhr, Vinzenz Nathan (STUDENTS)" userId="f4f67b1a-e021-4569-b4a5-fe6b7216375a" providerId="ADAL" clId="{BB7E4F86-F19F-4A4B-8F91-764EE55FAC46}" dt="2022-12-23T14:38:35.308" v="1564" actId="1076"/>
          <ac:picMkLst>
            <pc:docMk/>
            <pc:sldMk cId="3406909091" sldId="320"/>
            <ac:picMk id="13" creationId="{F3CE9780-5375-D55F-90DC-63CC1AC48DA0}"/>
          </ac:picMkLst>
        </pc:picChg>
      </pc:sldChg>
      <pc:sldChg chg="addSp delSp modSp add mod">
        <pc:chgData name="Uhr, Vinzenz Nathan (STUDENTS)" userId="f4f67b1a-e021-4569-b4a5-fe6b7216375a" providerId="ADAL" clId="{BB7E4F86-F19F-4A4B-8F91-764EE55FAC46}" dt="2023-01-12T10:02:55.330" v="6427" actId="20577"/>
        <pc:sldMkLst>
          <pc:docMk/>
          <pc:sldMk cId="395963891" sldId="321"/>
        </pc:sldMkLst>
        <pc:spChg chg="del">
          <ac:chgData name="Uhr, Vinzenz Nathan (STUDENTS)" userId="f4f67b1a-e021-4569-b4a5-fe6b7216375a" providerId="ADAL" clId="{BB7E4F86-F19F-4A4B-8F91-764EE55FAC46}" dt="2022-12-23T14:29:19.097" v="1204" actId="478"/>
          <ac:spMkLst>
            <pc:docMk/>
            <pc:sldMk cId="395963891" sldId="321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0:03.747" v="1209" actId="478"/>
          <ac:spMkLst>
            <pc:docMk/>
            <pc:sldMk cId="395963891" sldId="321"/>
            <ac:spMk id="3" creationId="{A9A9DEE3-8C2F-638D-D595-6812B5B20600}"/>
          </ac:spMkLst>
        </pc:spChg>
        <pc:spChg chg="mod">
          <ac:chgData name="Uhr, Vinzenz Nathan (STUDENTS)" userId="f4f67b1a-e021-4569-b4a5-fe6b7216375a" providerId="ADAL" clId="{BB7E4F86-F19F-4A4B-8F91-764EE55FAC46}" dt="2023-01-12T10:02:55.330" v="6427" actId="20577"/>
          <ac:spMkLst>
            <pc:docMk/>
            <pc:sldMk cId="395963891" sldId="321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29:17.286" v="1203"/>
          <ac:spMkLst>
            <pc:docMk/>
            <pc:sldMk cId="395963891" sldId="321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30:08.904" v="1211" actId="478"/>
          <ac:spMkLst>
            <pc:docMk/>
            <pc:sldMk cId="395963891" sldId="321"/>
            <ac:spMk id="10" creationId="{8E16E21D-8521-C6CE-9F2F-93750427F9AA}"/>
          </ac:spMkLst>
        </pc:spChg>
        <pc:spChg chg="add mod">
          <ac:chgData name="Uhr, Vinzenz Nathan (STUDENTS)" userId="f4f67b1a-e021-4569-b4a5-fe6b7216375a" providerId="ADAL" clId="{BB7E4F86-F19F-4A4B-8F91-764EE55FAC46}" dt="2023-01-04T13:45:53.277" v="5187" actId="404"/>
          <ac:spMkLst>
            <pc:docMk/>
            <pc:sldMk cId="395963891" sldId="321"/>
            <ac:spMk id="12" creationId="{308CA0E6-A2A9-2A32-0BEB-4F0C39B914F1}"/>
          </ac:spMkLst>
        </pc:spChg>
      </pc:sldChg>
      <pc:sldChg chg="addSp delSp modSp add mod">
        <pc:chgData name="Uhr, Vinzenz Nathan (STUDENTS)" userId="f4f67b1a-e021-4569-b4a5-fe6b7216375a" providerId="ADAL" clId="{BB7E4F86-F19F-4A4B-8F91-764EE55FAC46}" dt="2023-01-04T13:48:46.286" v="5218" actId="1076"/>
        <pc:sldMkLst>
          <pc:docMk/>
          <pc:sldMk cId="252875533" sldId="322"/>
        </pc:sldMkLst>
        <pc:spChg chg="add del mod">
          <ac:chgData name="Uhr, Vinzenz Nathan (STUDENTS)" userId="f4f67b1a-e021-4569-b4a5-fe6b7216375a" providerId="ADAL" clId="{BB7E4F86-F19F-4A4B-8F91-764EE55FAC46}" dt="2022-12-23T16:04:32.099" v="2096" actId="478"/>
          <ac:spMkLst>
            <pc:docMk/>
            <pc:sldMk cId="252875533" sldId="322"/>
            <ac:spMk id="4" creationId="{00434DFE-DFFC-59C8-2998-59BF05832C5D}"/>
          </ac:spMkLst>
        </pc:spChg>
        <pc:spChg chg="mod">
          <ac:chgData name="Uhr, Vinzenz Nathan (STUDENTS)" userId="f4f67b1a-e021-4569-b4a5-fe6b7216375a" providerId="ADAL" clId="{BB7E4F86-F19F-4A4B-8F91-764EE55FAC46}" dt="2022-12-23T16:25:59.170" v="2500" actId="20577"/>
          <ac:spMkLst>
            <pc:docMk/>
            <pc:sldMk cId="252875533" sldId="322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6:04:05.602" v="2088"/>
          <ac:spMkLst>
            <pc:docMk/>
            <pc:sldMk cId="252875533" sldId="322"/>
            <ac:spMk id="9" creationId="{D48CEC82-7DC0-C8A2-B719-CF10EA519A41}"/>
          </ac:spMkLst>
        </pc:spChg>
        <pc:spChg chg="mod">
          <ac:chgData name="Uhr, Vinzenz Nathan (STUDENTS)" userId="f4f67b1a-e021-4569-b4a5-fe6b7216375a" providerId="ADAL" clId="{BB7E4F86-F19F-4A4B-8F91-764EE55FAC46}" dt="2022-12-23T16:27:13.722" v="2573" actId="6549"/>
          <ac:spMkLst>
            <pc:docMk/>
            <pc:sldMk cId="252875533" sldId="322"/>
            <ac:spMk id="10" creationId="{5020BB60-3061-3466-9170-E40EFB7B60E0}"/>
          </ac:spMkLst>
        </pc:spChg>
        <pc:spChg chg="del">
          <ac:chgData name="Uhr, Vinzenz Nathan (STUDENTS)" userId="f4f67b1a-e021-4569-b4a5-fe6b7216375a" providerId="ADAL" clId="{BB7E4F86-F19F-4A4B-8F91-764EE55FAC46}" dt="2022-12-23T16:26:02.017" v="2501" actId="478"/>
          <ac:spMkLst>
            <pc:docMk/>
            <pc:sldMk cId="252875533" sldId="322"/>
            <ac:spMk id="12" creationId="{5525AEE9-DC3F-ACA8-CA8F-A181A4973311}"/>
          </ac:spMkLst>
        </pc:spChg>
        <pc:spChg chg="add mod">
          <ac:chgData name="Uhr, Vinzenz Nathan (STUDENTS)" userId="f4f67b1a-e021-4569-b4a5-fe6b7216375a" providerId="ADAL" clId="{BB7E4F86-F19F-4A4B-8F91-764EE55FAC46}" dt="2023-01-04T13:48:46.286" v="5218" actId="1076"/>
          <ac:spMkLst>
            <pc:docMk/>
            <pc:sldMk cId="252875533" sldId="322"/>
            <ac:spMk id="15" creationId="{1E6F3EE2-20C8-EEBB-2EA1-559B22437344}"/>
          </ac:spMkLst>
        </pc:spChg>
        <pc:picChg chg="add del mod">
          <ac:chgData name="Uhr, Vinzenz Nathan (STUDENTS)" userId="f4f67b1a-e021-4569-b4a5-fe6b7216375a" providerId="ADAL" clId="{BB7E4F86-F19F-4A4B-8F91-764EE55FAC46}" dt="2022-12-23T16:03:57.175" v="2085"/>
          <ac:picMkLst>
            <pc:docMk/>
            <pc:sldMk cId="252875533" sldId="322"/>
            <ac:picMk id="3" creationId="{11DEEA31-8116-B734-311C-6A09A1F4C844}"/>
          </ac:picMkLst>
        </pc:picChg>
        <pc:picChg chg="del">
          <ac:chgData name="Uhr, Vinzenz Nathan (STUDENTS)" userId="f4f67b1a-e021-4569-b4a5-fe6b7216375a" providerId="ADAL" clId="{BB7E4F86-F19F-4A4B-8F91-764EE55FAC46}" dt="2022-12-23T16:01:36.209" v="2083" actId="478"/>
          <ac:picMkLst>
            <pc:docMk/>
            <pc:sldMk cId="252875533" sldId="322"/>
            <ac:picMk id="13" creationId="{4F1F0D85-DA8E-C841-0969-691572455E9D}"/>
          </ac:picMkLst>
        </pc:picChg>
        <pc:picChg chg="add mod modCrop">
          <ac:chgData name="Uhr, Vinzenz Nathan (STUDENTS)" userId="f4f67b1a-e021-4569-b4a5-fe6b7216375a" providerId="ADAL" clId="{BB7E4F86-F19F-4A4B-8F91-764EE55FAC46}" dt="2023-01-04T13:47:13.471" v="5203" actId="1076"/>
          <ac:picMkLst>
            <pc:docMk/>
            <pc:sldMk cId="252875533" sldId="322"/>
            <ac:picMk id="14" creationId="{DBD8A35C-E613-2E81-2AC2-55701B83EC15}"/>
          </ac:picMkLst>
        </pc:picChg>
      </pc:sldChg>
      <pc:sldChg chg="addSp delSp modSp add mod ord modShow modNotesTx">
        <pc:chgData name="Uhr, Vinzenz Nathan (STUDENTS)" userId="f4f67b1a-e021-4569-b4a5-fe6b7216375a" providerId="ADAL" clId="{BB7E4F86-F19F-4A4B-8F91-764EE55FAC46}" dt="2023-01-12T15:21:45.786" v="6693" actId="729"/>
        <pc:sldMkLst>
          <pc:docMk/>
          <pc:sldMk cId="313576326" sldId="323"/>
        </pc:sldMkLst>
        <pc:spChg chg="add mod">
          <ac:chgData name="Uhr, Vinzenz Nathan (STUDENTS)" userId="f4f67b1a-e021-4569-b4a5-fe6b7216375a" providerId="ADAL" clId="{BB7E4F86-F19F-4A4B-8F91-764EE55FAC46}" dt="2023-01-04T13:47:33.455" v="5206" actId="255"/>
          <ac:spMkLst>
            <pc:docMk/>
            <pc:sldMk cId="313576326" sldId="323"/>
            <ac:spMk id="3" creationId="{7090FBD4-D922-C0BB-3189-CE0373541414}"/>
          </ac:spMkLst>
        </pc:spChg>
        <pc:spChg chg="del">
          <ac:chgData name="Uhr, Vinzenz Nathan (STUDENTS)" userId="f4f67b1a-e021-4569-b4a5-fe6b7216375a" providerId="ADAL" clId="{BB7E4F86-F19F-4A4B-8F91-764EE55FAC46}" dt="2023-01-04T13:14:19.116" v="5086" actId="478"/>
          <ac:spMkLst>
            <pc:docMk/>
            <pc:sldMk cId="313576326" sldId="323"/>
            <ac:spMk id="5" creationId="{5A1EE710-6B5A-5E53-2655-970CE8086618}"/>
          </ac:spMkLst>
        </pc:spChg>
        <pc:spChg chg="del">
          <ac:chgData name="Uhr, Vinzenz Nathan (STUDENTS)" userId="f4f67b1a-e021-4569-b4a5-fe6b7216375a" providerId="ADAL" clId="{BB7E4F86-F19F-4A4B-8F91-764EE55FAC46}" dt="2023-01-04T13:14:10.080" v="5083" actId="478"/>
          <ac:spMkLst>
            <pc:docMk/>
            <pc:sldMk cId="313576326" sldId="323"/>
            <ac:spMk id="6" creationId="{6D9AE63E-AC28-9D94-810C-C45B80B2AE7B}"/>
          </ac:spMkLst>
        </pc:spChg>
        <pc:spChg chg="mod">
          <ac:chgData name="Uhr, Vinzenz Nathan (STUDENTS)" userId="f4f67b1a-e021-4569-b4a5-fe6b7216375a" providerId="ADAL" clId="{BB7E4F86-F19F-4A4B-8F91-764EE55FAC46}" dt="2022-12-23T16:31:40.406" v="2937" actId="20577"/>
          <ac:spMkLst>
            <pc:docMk/>
            <pc:sldMk cId="313576326" sldId="323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6:27:51.353" v="2616" actId="6549"/>
          <ac:spMkLst>
            <pc:docMk/>
            <pc:sldMk cId="313576326" sldId="323"/>
            <ac:spMk id="8" creationId="{CB5E53F3-741B-7ABA-51DA-7DF5FF38F5C4}"/>
          </ac:spMkLst>
        </pc:spChg>
        <pc:spChg chg="del">
          <ac:chgData name="Uhr, Vinzenz Nathan (STUDENTS)" userId="f4f67b1a-e021-4569-b4a5-fe6b7216375a" providerId="ADAL" clId="{BB7E4F86-F19F-4A4B-8F91-764EE55FAC46}" dt="2022-12-23T16:49:00.526" v="3040" actId="478"/>
          <ac:spMkLst>
            <pc:docMk/>
            <pc:sldMk cId="313576326" sldId="323"/>
            <ac:spMk id="9" creationId="{3432779E-A681-0582-540A-86264C6B41D5}"/>
          </ac:spMkLst>
        </pc:spChg>
        <pc:spChg chg="mod">
          <ac:chgData name="Uhr, Vinzenz Nathan (STUDENTS)" userId="f4f67b1a-e021-4569-b4a5-fe6b7216375a" providerId="ADAL" clId="{BB7E4F86-F19F-4A4B-8F91-764EE55FAC46}" dt="2023-01-04T13:12:32.429" v="5077" actId="20577"/>
          <ac:spMkLst>
            <pc:docMk/>
            <pc:sldMk cId="313576326" sldId="323"/>
            <ac:spMk id="10" creationId="{F7CDA64E-1BA2-ADF2-E0AE-10975DE90163}"/>
          </ac:spMkLst>
        </pc:spChg>
        <pc:picChg chg="add del mod">
          <ac:chgData name="Uhr, Vinzenz Nathan (STUDENTS)" userId="f4f67b1a-e021-4569-b4a5-fe6b7216375a" providerId="ADAL" clId="{BB7E4F86-F19F-4A4B-8F91-764EE55FAC46}" dt="2023-01-04T13:14:15.632" v="5085" actId="478"/>
          <ac:picMkLst>
            <pc:docMk/>
            <pc:sldMk cId="313576326" sldId="323"/>
            <ac:picMk id="2" creationId="{3E7840E5-6969-4415-867A-6A0573F0DA1D}"/>
          </ac:picMkLst>
        </pc:picChg>
        <pc:picChg chg="add mod ord">
          <ac:chgData name="Uhr, Vinzenz Nathan (STUDENTS)" userId="f4f67b1a-e021-4569-b4a5-fe6b7216375a" providerId="ADAL" clId="{BB7E4F86-F19F-4A4B-8F91-764EE55FAC46}" dt="2023-01-04T13:14:24.964" v="5088" actId="14100"/>
          <ac:picMkLst>
            <pc:docMk/>
            <pc:sldMk cId="313576326" sldId="323"/>
            <ac:picMk id="4" creationId="{CF8C8B0A-D5D2-C93C-34C5-92F77C04DE2A}"/>
          </ac:picMkLst>
        </pc:picChg>
      </pc:sldChg>
      <pc:sldChg chg="addSp delSp modSp add mod">
        <pc:chgData name="Uhr, Vinzenz Nathan (STUDENTS)" userId="f4f67b1a-e021-4569-b4a5-fe6b7216375a" providerId="ADAL" clId="{BB7E4F86-F19F-4A4B-8F91-764EE55FAC46}" dt="2023-01-04T13:48:41.401" v="5217" actId="1076"/>
        <pc:sldMkLst>
          <pc:docMk/>
          <pc:sldMk cId="2432250608" sldId="324"/>
        </pc:sldMkLst>
        <pc:spChg chg="add del mod">
          <ac:chgData name="Uhr, Vinzenz Nathan (STUDENTS)" userId="f4f67b1a-e021-4569-b4a5-fe6b7216375a" providerId="ADAL" clId="{BB7E4F86-F19F-4A4B-8F91-764EE55FAC46}" dt="2022-12-23T16:08:25.687" v="2218"/>
          <ac:spMkLst>
            <pc:docMk/>
            <pc:sldMk cId="2432250608" sldId="324"/>
            <ac:spMk id="2" creationId="{F178D48D-FE24-F8D4-34C0-CE59A3530CA3}"/>
          </ac:spMkLst>
        </pc:spChg>
        <pc:spChg chg="add del mod">
          <ac:chgData name="Uhr, Vinzenz Nathan (STUDENTS)" userId="f4f67b1a-e021-4569-b4a5-fe6b7216375a" providerId="ADAL" clId="{BB7E4F86-F19F-4A4B-8F91-764EE55FAC46}" dt="2022-12-23T16:08:42.412" v="2226" actId="478"/>
          <ac:spMkLst>
            <pc:docMk/>
            <pc:sldMk cId="2432250608" sldId="324"/>
            <ac:spMk id="3" creationId="{ABECB25F-BAB7-F187-3C5F-49FB826176A3}"/>
          </ac:spMkLst>
        </pc:spChg>
        <pc:spChg chg="mod">
          <ac:chgData name="Uhr, Vinzenz Nathan (STUDENTS)" userId="f4f67b1a-e021-4569-b4a5-fe6b7216375a" providerId="ADAL" clId="{BB7E4F86-F19F-4A4B-8F91-764EE55FAC46}" dt="2022-12-23T16:10:45.651" v="2251" actId="20577"/>
          <ac:spMkLst>
            <pc:docMk/>
            <pc:sldMk cId="2432250608" sldId="324"/>
            <ac:spMk id="8" creationId="{CB5E53F3-741B-7ABA-51DA-7DF5FF38F5C4}"/>
          </ac:spMkLst>
        </pc:spChg>
        <pc:spChg chg="mod">
          <ac:chgData name="Uhr, Vinzenz Nathan (STUDENTS)" userId="f4f67b1a-e021-4569-b4a5-fe6b7216375a" providerId="ADAL" clId="{BB7E4F86-F19F-4A4B-8F91-764EE55FAC46}" dt="2022-12-23T16:08:16.799" v="2216" actId="20577"/>
          <ac:spMkLst>
            <pc:docMk/>
            <pc:sldMk cId="2432250608" sldId="324"/>
            <ac:spMk id="10" creationId="{F7CDA64E-1BA2-ADF2-E0AE-10975DE90163}"/>
          </ac:spMkLst>
        </pc:spChg>
        <pc:spChg chg="add mod">
          <ac:chgData name="Uhr, Vinzenz Nathan (STUDENTS)" userId="f4f67b1a-e021-4569-b4a5-fe6b7216375a" providerId="ADAL" clId="{BB7E4F86-F19F-4A4B-8F91-764EE55FAC46}" dt="2023-01-04T13:48:41.401" v="5217" actId="1076"/>
          <ac:spMkLst>
            <pc:docMk/>
            <pc:sldMk cId="2432250608" sldId="324"/>
            <ac:spMk id="11" creationId="{4A6DE617-C3B0-6E04-C83B-9C170E430940}"/>
          </ac:spMkLst>
        </pc:spChg>
        <pc:picChg chg="add mod">
          <ac:chgData name="Uhr, Vinzenz Nathan (STUDENTS)" userId="f4f67b1a-e021-4569-b4a5-fe6b7216375a" providerId="ADAL" clId="{BB7E4F86-F19F-4A4B-8F91-764EE55FAC46}" dt="2023-01-04T13:46:55.193" v="5197" actId="1076"/>
          <ac:picMkLst>
            <pc:docMk/>
            <pc:sldMk cId="2432250608" sldId="324"/>
            <ac:picMk id="9" creationId="{857E7A3D-038D-80E2-8C44-1159190D15D2}"/>
          </ac:picMkLst>
        </pc:picChg>
        <pc:picChg chg="del">
          <ac:chgData name="Uhr, Vinzenz Nathan (STUDENTS)" userId="f4f67b1a-e021-4569-b4a5-fe6b7216375a" providerId="ADAL" clId="{BB7E4F86-F19F-4A4B-8F91-764EE55FAC46}" dt="2022-12-23T16:08:26.847" v="2219" actId="478"/>
          <ac:picMkLst>
            <pc:docMk/>
            <pc:sldMk cId="2432250608" sldId="324"/>
            <ac:picMk id="14" creationId="{A1807575-5185-FED9-2397-92674CD35C55}"/>
          </ac:picMkLst>
        </pc:picChg>
      </pc:sldChg>
      <pc:sldChg chg="add del">
        <pc:chgData name="Uhr, Vinzenz Nathan (STUDENTS)" userId="f4f67b1a-e021-4569-b4a5-fe6b7216375a" providerId="ADAL" clId="{BB7E4F86-F19F-4A4B-8F91-764EE55FAC46}" dt="2022-12-23T16:12:33.434" v="2272"/>
        <pc:sldMkLst>
          <pc:docMk/>
          <pc:sldMk cId="717597649" sldId="325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860415179" sldId="325"/>
        </pc:sldMkLst>
      </pc:sldChg>
      <pc:sldChg chg="new del">
        <pc:chgData name="Uhr, Vinzenz Nathan (STUDENTS)" userId="f4f67b1a-e021-4569-b4a5-fe6b7216375a" providerId="ADAL" clId="{BB7E4F86-F19F-4A4B-8F91-764EE55FAC46}" dt="2022-12-23T16:13:47.780" v="2297" actId="47"/>
        <pc:sldMkLst>
          <pc:docMk/>
          <pc:sldMk cId="211864339" sldId="326"/>
        </pc:sldMkLst>
      </pc:sldChg>
      <pc:sldChg chg="new 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3372979222" sldId="326"/>
        </pc:sldMkLst>
      </pc:sldChg>
      <pc:sldChg chg="addSp delSp modSp new del mod">
        <pc:chgData name="Uhr, Vinzenz Nathan (STUDENTS)" userId="f4f67b1a-e021-4569-b4a5-fe6b7216375a" providerId="ADAL" clId="{BB7E4F86-F19F-4A4B-8F91-764EE55FAC46}" dt="2023-01-04T13:21:25.282" v="5140" actId="47"/>
        <pc:sldMkLst>
          <pc:docMk/>
          <pc:sldMk cId="2541491055" sldId="327"/>
        </pc:sldMkLst>
        <pc:spChg chg="mod">
          <ac:chgData name="Uhr, Vinzenz Nathan (STUDENTS)" userId="f4f67b1a-e021-4569-b4a5-fe6b7216375a" providerId="ADAL" clId="{BB7E4F86-F19F-4A4B-8F91-764EE55FAC46}" dt="2022-12-23T16:16:35.642" v="2366" actId="790"/>
          <ac:spMkLst>
            <pc:docMk/>
            <pc:sldMk cId="2541491055" sldId="327"/>
            <ac:spMk id="4" creationId="{695F92CF-A460-955B-BE6A-033972C8D7EF}"/>
          </ac:spMkLst>
        </pc:spChg>
        <pc:picChg chg="add del mod">
          <ac:chgData name="Uhr, Vinzenz Nathan (STUDENTS)" userId="f4f67b1a-e021-4569-b4a5-fe6b7216375a" providerId="ADAL" clId="{BB7E4F86-F19F-4A4B-8F91-764EE55FAC46}" dt="2023-01-04T13:21:22.540" v="5139" actId="478"/>
          <ac:picMkLst>
            <pc:docMk/>
            <pc:sldMk cId="2541491055" sldId="327"/>
            <ac:picMk id="2050" creationId="{12E0D0DA-3DD3-DFDC-84CD-3DDAA8628710}"/>
          </ac:picMkLst>
        </pc:picChg>
      </pc:sldChg>
      <pc:sldChg chg="modSp add mod modNotesTx">
        <pc:chgData name="Uhr, Vinzenz Nathan (STUDENTS)" userId="f4f67b1a-e021-4569-b4a5-fe6b7216375a" providerId="ADAL" clId="{BB7E4F86-F19F-4A4B-8F91-764EE55FAC46}" dt="2022-12-24T13:36:48.259" v="3893"/>
        <pc:sldMkLst>
          <pc:docMk/>
          <pc:sldMk cId="2064424047" sldId="328"/>
        </pc:sldMkLst>
        <pc:spChg chg="mod">
          <ac:chgData name="Uhr, Vinzenz Nathan (STUDENTS)" userId="f4f67b1a-e021-4569-b4a5-fe6b7216375a" providerId="ADAL" clId="{BB7E4F86-F19F-4A4B-8F91-764EE55FAC46}" dt="2022-12-23T16:17:23.144" v="2403" actId="20577"/>
          <ac:spMkLst>
            <pc:docMk/>
            <pc:sldMk cId="2064424047" sldId="328"/>
            <ac:spMk id="4" creationId="{695F92CF-A460-955B-BE6A-033972C8D7EF}"/>
          </ac:spMkLst>
        </pc:spChg>
      </pc:sldChg>
      <pc:sldChg chg="delSp modSp add mod modNotesTx">
        <pc:chgData name="Uhr, Vinzenz Nathan (STUDENTS)" userId="f4f67b1a-e021-4569-b4a5-fe6b7216375a" providerId="ADAL" clId="{BB7E4F86-F19F-4A4B-8F91-764EE55FAC46}" dt="2023-01-12T09:54:16.841" v="6195" actId="20577"/>
        <pc:sldMkLst>
          <pc:docMk/>
          <pc:sldMk cId="1471726103" sldId="329"/>
        </pc:sldMkLst>
        <pc:spChg chg="mod">
          <ac:chgData name="Uhr, Vinzenz Nathan (STUDENTS)" userId="f4f67b1a-e021-4569-b4a5-fe6b7216375a" providerId="ADAL" clId="{BB7E4F86-F19F-4A4B-8F91-764EE55FAC46}" dt="2022-12-23T16:31:43.623" v="2938"/>
          <ac:spMkLst>
            <pc:docMk/>
            <pc:sldMk cId="1471726103" sldId="329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6:30:03.892" v="2811" actId="20577"/>
          <ac:spMkLst>
            <pc:docMk/>
            <pc:sldMk cId="1471726103" sldId="329"/>
            <ac:spMk id="8" creationId="{CB5E53F3-741B-7ABA-51DA-7DF5FF38F5C4}"/>
          </ac:spMkLst>
        </pc:spChg>
        <pc:spChg chg="del">
          <ac:chgData name="Uhr, Vinzenz Nathan (STUDENTS)" userId="f4f67b1a-e021-4569-b4a5-fe6b7216375a" providerId="ADAL" clId="{BB7E4F86-F19F-4A4B-8F91-764EE55FAC46}" dt="2023-01-04T13:21:52.783" v="5141" actId="478"/>
          <ac:spMkLst>
            <pc:docMk/>
            <pc:sldMk cId="1471726103" sldId="329"/>
            <ac:spMk id="9" creationId="{3432779E-A681-0582-540A-86264C6B41D5}"/>
          </ac:spMkLst>
        </pc:spChg>
        <pc:spChg chg="mod">
          <ac:chgData name="Uhr, Vinzenz Nathan (STUDENTS)" userId="f4f67b1a-e021-4569-b4a5-fe6b7216375a" providerId="ADAL" clId="{BB7E4F86-F19F-4A4B-8F91-764EE55FAC46}" dt="2022-12-23T16:35:41.290" v="2952" actId="20577"/>
          <ac:spMkLst>
            <pc:docMk/>
            <pc:sldMk cId="1471726103" sldId="329"/>
            <ac:spMk id="10" creationId="{F7CDA64E-1BA2-ADF2-E0AE-10975DE90163}"/>
          </ac:spMkLst>
        </pc:spChg>
        <pc:spChg chg="del">
          <ac:chgData name="Uhr, Vinzenz Nathan (STUDENTS)" userId="f4f67b1a-e021-4569-b4a5-fe6b7216375a" providerId="ADAL" clId="{BB7E4F86-F19F-4A4B-8F91-764EE55FAC46}" dt="2022-12-24T12:00:49.428" v="3732" actId="478"/>
          <ac:spMkLst>
            <pc:docMk/>
            <pc:sldMk cId="1471726103" sldId="329"/>
            <ac:spMk id="12" creationId="{EEB5830A-0597-B764-C03C-6E48C031B4B4}"/>
          </ac:spMkLst>
        </pc:spChg>
      </pc:sldChg>
      <pc:sldChg chg="new del">
        <pc:chgData name="Uhr, Vinzenz Nathan (STUDENTS)" userId="f4f67b1a-e021-4569-b4a5-fe6b7216375a" providerId="ADAL" clId="{BB7E4F86-F19F-4A4B-8F91-764EE55FAC46}" dt="2022-12-23T16:17:28.672" v="2405" actId="47"/>
        <pc:sldMkLst>
          <pc:docMk/>
          <pc:sldMk cId="4187451685" sldId="329"/>
        </pc:sldMkLst>
      </pc:sldChg>
      <pc:sldChg chg="new del">
        <pc:chgData name="Uhr, Vinzenz Nathan (STUDENTS)" userId="f4f67b1a-e021-4569-b4a5-fe6b7216375a" providerId="ADAL" clId="{BB7E4F86-F19F-4A4B-8F91-764EE55FAC46}" dt="2022-12-23T16:55:45.681" v="3192" actId="47"/>
        <pc:sldMkLst>
          <pc:docMk/>
          <pc:sldMk cId="2415068518" sldId="330"/>
        </pc:sldMkLst>
      </pc:sldChg>
      <pc:sldChg chg="addSp delSp modSp add mod ord modNotesTx">
        <pc:chgData name="Uhr, Vinzenz Nathan (STUDENTS)" userId="f4f67b1a-e021-4569-b4a5-fe6b7216375a" providerId="ADAL" clId="{BB7E4F86-F19F-4A4B-8F91-764EE55FAC46}" dt="2023-01-12T09:54:19.545" v="6196" actId="20577"/>
        <pc:sldMkLst>
          <pc:docMk/>
          <pc:sldMk cId="1089520333" sldId="331"/>
        </pc:sldMkLst>
        <pc:spChg chg="add mod">
          <ac:chgData name="Uhr, Vinzenz Nathan (STUDENTS)" userId="f4f67b1a-e021-4569-b4a5-fe6b7216375a" providerId="ADAL" clId="{BB7E4F86-F19F-4A4B-8F91-764EE55FAC46}" dt="2023-01-04T13:48:51.334" v="5219" actId="1076"/>
          <ac:spMkLst>
            <pc:docMk/>
            <pc:sldMk cId="1089520333" sldId="331"/>
            <ac:spMk id="4" creationId="{A5EFE0A0-4AFE-77ED-08C4-DF7C82868EED}"/>
          </ac:spMkLst>
        </pc:spChg>
        <pc:spChg chg="mod">
          <ac:chgData name="Uhr, Vinzenz Nathan (STUDENTS)" userId="f4f67b1a-e021-4569-b4a5-fe6b7216375a" providerId="ADAL" clId="{BB7E4F86-F19F-4A4B-8F91-764EE55FAC46}" dt="2022-12-23T16:31:45.579" v="2939"/>
          <ac:spMkLst>
            <pc:docMk/>
            <pc:sldMk cId="1089520333" sldId="331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6:31:30.230" v="2918" actId="20577"/>
          <ac:spMkLst>
            <pc:docMk/>
            <pc:sldMk cId="1089520333" sldId="331"/>
            <ac:spMk id="8" creationId="{CB5E53F3-741B-7ABA-51DA-7DF5FF38F5C4}"/>
          </ac:spMkLst>
        </pc:spChg>
        <pc:spChg chg="del">
          <ac:chgData name="Uhr, Vinzenz Nathan (STUDENTS)" userId="f4f67b1a-e021-4569-b4a5-fe6b7216375a" providerId="ADAL" clId="{BB7E4F86-F19F-4A4B-8F91-764EE55FAC46}" dt="2022-12-23T16:42:17.518" v="3034" actId="478"/>
          <ac:spMkLst>
            <pc:docMk/>
            <pc:sldMk cId="1089520333" sldId="331"/>
            <ac:spMk id="9" creationId="{3432779E-A681-0582-540A-86264C6B41D5}"/>
          </ac:spMkLst>
        </pc:spChg>
        <pc:spChg chg="mod">
          <ac:chgData name="Uhr, Vinzenz Nathan (STUDENTS)" userId="f4f67b1a-e021-4569-b4a5-fe6b7216375a" providerId="ADAL" clId="{BB7E4F86-F19F-4A4B-8F91-764EE55FAC46}" dt="2022-12-23T16:37:40.723" v="3023" actId="20577"/>
          <ac:spMkLst>
            <pc:docMk/>
            <pc:sldMk cId="1089520333" sldId="331"/>
            <ac:spMk id="10" creationId="{F7CDA64E-1BA2-ADF2-E0AE-10975DE90163}"/>
          </ac:spMkLst>
        </pc:spChg>
        <pc:picChg chg="add mod modCrop">
          <ac:chgData name="Uhr, Vinzenz Nathan (STUDENTS)" userId="f4f67b1a-e021-4569-b4a5-fe6b7216375a" providerId="ADAL" clId="{BB7E4F86-F19F-4A4B-8F91-764EE55FAC46}" dt="2023-01-04T13:47:19.821" v="5204" actId="1076"/>
          <ac:picMkLst>
            <pc:docMk/>
            <pc:sldMk cId="1089520333" sldId="331"/>
            <ac:picMk id="3" creationId="{20900134-30E6-32AD-54D3-7AE64CB13DEC}"/>
          </ac:picMkLst>
        </pc:picChg>
      </pc:sldChg>
      <pc:sldChg chg="addSp delSp modSp add mod modNotesTx">
        <pc:chgData name="Uhr, Vinzenz Nathan (STUDENTS)" userId="f4f67b1a-e021-4569-b4a5-fe6b7216375a" providerId="ADAL" clId="{BB7E4F86-F19F-4A4B-8F91-764EE55FAC46}" dt="2023-01-12T10:10:57.627" v="6605" actId="6549"/>
        <pc:sldMkLst>
          <pc:docMk/>
          <pc:sldMk cId="2424444006" sldId="332"/>
        </pc:sldMkLst>
        <pc:spChg chg="mod">
          <ac:chgData name="Uhr, Vinzenz Nathan (STUDENTS)" userId="f4f67b1a-e021-4569-b4a5-fe6b7216375a" providerId="ADAL" clId="{BB7E4F86-F19F-4A4B-8F91-764EE55FAC46}" dt="2023-01-04T09:04:56.330" v="4195" actId="20577"/>
          <ac:spMkLst>
            <pc:docMk/>
            <pc:sldMk cId="2424444006" sldId="332"/>
            <ac:spMk id="2" creationId="{347559E5-88A9-7114-3CF2-22840C9512E3}"/>
          </ac:spMkLst>
        </pc:spChg>
        <pc:spChg chg="mod">
          <ac:chgData name="Uhr, Vinzenz Nathan (STUDENTS)" userId="f4f67b1a-e021-4569-b4a5-fe6b7216375a" providerId="ADAL" clId="{BB7E4F86-F19F-4A4B-8F91-764EE55FAC46}" dt="2022-12-23T16:54:53.941" v="3181" actId="5793"/>
          <ac:spMkLst>
            <pc:docMk/>
            <pc:sldMk cId="2424444006" sldId="332"/>
            <ac:spMk id="4" creationId="{695F92CF-A460-955B-BE6A-033972C8D7EF}"/>
          </ac:spMkLst>
        </pc:spChg>
        <pc:spChg chg="add del">
          <ac:chgData name="Uhr, Vinzenz Nathan (STUDENTS)" userId="f4f67b1a-e021-4569-b4a5-fe6b7216375a" providerId="ADAL" clId="{BB7E4F86-F19F-4A4B-8F91-764EE55FAC46}" dt="2022-12-23T16:55:39.340" v="3188" actId="22"/>
          <ac:spMkLst>
            <pc:docMk/>
            <pc:sldMk cId="2424444006" sldId="332"/>
            <ac:spMk id="6" creationId="{AEFAA5E1-BFE9-3F50-106F-EBBA9B3F5740}"/>
          </ac:spMkLst>
        </pc:spChg>
        <pc:spChg chg="add mod">
          <ac:chgData name="Uhr, Vinzenz Nathan (STUDENTS)" userId="f4f67b1a-e021-4569-b4a5-fe6b7216375a" providerId="ADAL" clId="{BB7E4F86-F19F-4A4B-8F91-764EE55FAC46}" dt="2023-01-04T13:47:44.447" v="5208" actId="255"/>
          <ac:spMkLst>
            <pc:docMk/>
            <pc:sldMk cId="2424444006" sldId="332"/>
            <ac:spMk id="7" creationId="{F0753EF5-0A9E-703B-BB85-CA664F7B0BE8}"/>
          </ac:spMkLst>
        </pc:spChg>
        <pc:spChg chg="add del mod">
          <ac:chgData name="Uhr, Vinzenz Nathan (STUDENTS)" userId="f4f67b1a-e021-4569-b4a5-fe6b7216375a" providerId="ADAL" clId="{BB7E4F86-F19F-4A4B-8F91-764EE55FAC46}" dt="2023-01-04T09:03:46.716" v="4154"/>
          <ac:spMkLst>
            <pc:docMk/>
            <pc:sldMk cId="2424444006" sldId="332"/>
            <ac:spMk id="8" creationId="{65012E38-53BB-78F8-B5CB-988FEFE023A7}"/>
          </ac:spMkLst>
        </pc:spChg>
        <pc:spChg chg="add del">
          <ac:chgData name="Uhr, Vinzenz Nathan (STUDENTS)" userId="f4f67b1a-e021-4569-b4a5-fe6b7216375a" providerId="ADAL" clId="{BB7E4F86-F19F-4A4B-8F91-764EE55FAC46}" dt="2022-12-23T16:55:41.885" v="3190" actId="22"/>
          <ac:spMkLst>
            <pc:docMk/>
            <pc:sldMk cId="2424444006" sldId="332"/>
            <ac:spMk id="8" creationId="{EFB2B6B0-3A88-DC17-8B4A-D3C8A9B29DEE}"/>
          </ac:spMkLst>
        </pc:spChg>
        <pc:picChg chg="add mod">
          <ac:chgData name="Uhr, Vinzenz Nathan (STUDENTS)" userId="f4f67b1a-e021-4569-b4a5-fe6b7216375a" providerId="ADAL" clId="{BB7E4F86-F19F-4A4B-8F91-764EE55FAC46}" dt="2023-01-04T09:06:01.748" v="4264" actId="1076"/>
          <ac:picMkLst>
            <pc:docMk/>
            <pc:sldMk cId="2424444006" sldId="332"/>
            <ac:picMk id="6" creationId="{3DC4C6E7-22D8-A24A-3D31-2A80F1579DE7}"/>
          </ac:picMkLst>
        </pc:picChg>
      </pc:sldChg>
      <pc:sldChg chg="modSp add del mod">
        <pc:chgData name="Uhr, Vinzenz Nathan (STUDENTS)" userId="f4f67b1a-e021-4569-b4a5-fe6b7216375a" providerId="ADAL" clId="{BB7E4F86-F19F-4A4B-8F91-764EE55FAC46}" dt="2023-01-04T13:21:09.410" v="5138" actId="47"/>
        <pc:sldMkLst>
          <pc:docMk/>
          <pc:sldMk cId="1352708850" sldId="333"/>
        </pc:sldMkLst>
        <pc:spChg chg="mod">
          <ac:chgData name="Uhr, Vinzenz Nathan (STUDENTS)" userId="f4f67b1a-e021-4569-b4a5-fe6b7216375a" providerId="ADAL" clId="{BB7E4F86-F19F-4A4B-8F91-764EE55FAC46}" dt="2022-12-24T11:31:59.760" v="3720" actId="20577"/>
          <ac:spMkLst>
            <pc:docMk/>
            <pc:sldMk cId="1352708850" sldId="333"/>
            <ac:spMk id="4" creationId="{695F92CF-A460-955B-BE6A-033972C8D7EF}"/>
          </ac:spMkLst>
        </pc:spChg>
      </pc:sldChg>
      <pc:sldChg chg="new del">
        <pc:chgData name="Uhr, Vinzenz Nathan (STUDENTS)" userId="f4f67b1a-e021-4569-b4a5-fe6b7216375a" providerId="ADAL" clId="{BB7E4F86-F19F-4A4B-8F91-764EE55FAC46}" dt="2022-12-23T16:55:01.577" v="3183" actId="47"/>
        <pc:sldMkLst>
          <pc:docMk/>
          <pc:sldMk cId="3837502595" sldId="333"/>
        </pc:sldMkLst>
      </pc:sldChg>
      <pc:sldChg chg="modSp new add del mod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634753784" sldId="334"/>
        </pc:sldMkLst>
        <pc:spChg chg="mod">
          <ac:chgData name="Uhr, Vinzenz Nathan (STUDENTS)" userId="f4f67b1a-e021-4569-b4a5-fe6b7216375a" providerId="ADAL" clId="{BB7E4F86-F19F-4A4B-8F91-764EE55FAC46}" dt="2022-12-23T17:01:32.742" v="3252" actId="20577"/>
          <ac:spMkLst>
            <pc:docMk/>
            <pc:sldMk cId="634753784" sldId="334"/>
            <ac:spMk id="2" creationId="{9B55E52B-ABE2-797C-8DB6-8BA415A57E08}"/>
          </ac:spMkLst>
        </pc:spChg>
        <pc:spChg chg="mod">
          <ac:chgData name="Uhr, Vinzenz Nathan (STUDENTS)" userId="f4f67b1a-e021-4569-b4a5-fe6b7216375a" providerId="ADAL" clId="{BB7E4F86-F19F-4A4B-8F91-764EE55FAC46}" dt="2022-12-23T17:01:35.622" v="3254" actId="20577"/>
          <ac:spMkLst>
            <pc:docMk/>
            <pc:sldMk cId="634753784" sldId="334"/>
            <ac:spMk id="3" creationId="{F1F863D5-786B-9D9E-F32A-B3B753F11AAD}"/>
          </ac:spMkLst>
        </pc:spChg>
        <pc:spChg chg="mod">
          <ac:chgData name="Uhr, Vinzenz Nathan (STUDENTS)" userId="f4f67b1a-e021-4569-b4a5-fe6b7216375a" providerId="ADAL" clId="{BB7E4F86-F19F-4A4B-8F91-764EE55FAC46}" dt="2022-12-23T17:01:05.955" v="3250" actId="20577"/>
          <ac:spMkLst>
            <pc:docMk/>
            <pc:sldMk cId="634753784" sldId="334"/>
            <ac:spMk id="4" creationId="{905B2E1A-CAC4-CBA5-06CE-9EDE28CB84A0}"/>
          </ac:spMkLst>
        </pc:spChg>
        <pc:spChg chg="mod">
          <ac:chgData name="Uhr, Vinzenz Nathan (STUDENTS)" userId="f4f67b1a-e021-4569-b4a5-fe6b7216375a" providerId="ADAL" clId="{BB7E4F86-F19F-4A4B-8F91-764EE55FAC46}" dt="2022-12-23T16:55:56.569" v="3193"/>
          <ac:spMkLst>
            <pc:docMk/>
            <pc:sldMk cId="634753784" sldId="334"/>
            <ac:spMk id="6" creationId="{04E49F35-D717-967B-6C5A-A2807B66E80E}"/>
          </ac:spMkLst>
        </pc:spChg>
      </pc:sldChg>
      <pc:sldChg chg="add del">
        <pc:chgData name="Uhr, Vinzenz Nathan (STUDENTS)" userId="f4f67b1a-e021-4569-b4a5-fe6b7216375a" providerId="ADAL" clId="{BB7E4F86-F19F-4A4B-8F91-764EE55FAC46}" dt="2022-12-23T17:05:48.618" v="3345" actId="47"/>
        <pc:sldMkLst>
          <pc:docMk/>
          <pc:sldMk cId="3872078440" sldId="335"/>
        </pc:sldMkLst>
      </pc:sldChg>
      <pc:sldChg chg="addSp delSp modSp new mod ord modNotesTx">
        <pc:chgData name="Uhr, Vinzenz Nathan (STUDENTS)" userId="f4f67b1a-e021-4569-b4a5-fe6b7216375a" providerId="ADAL" clId="{BB7E4F86-F19F-4A4B-8F91-764EE55FAC46}" dt="2023-01-12T15:21:52.988" v="6694" actId="6549"/>
        <pc:sldMkLst>
          <pc:docMk/>
          <pc:sldMk cId="215437909" sldId="336"/>
        </pc:sldMkLst>
        <pc:spChg chg="mod">
          <ac:chgData name="Uhr, Vinzenz Nathan (STUDENTS)" userId="f4f67b1a-e021-4569-b4a5-fe6b7216375a" providerId="ADAL" clId="{BB7E4F86-F19F-4A4B-8F91-764EE55FAC46}" dt="2022-12-24T13:34:41.011" v="3775"/>
          <ac:spMkLst>
            <pc:docMk/>
            <pc:sldMk cId="215437909" sldId="336"/>
            <ac:spMk id="4" creationId="{8F3FD32D-4549-EF27-890D-C18FC51D0E54}"/>
          </ac:spMkLst>
        </pc:spChg>
        <pc:spChg chg="del">
          <ac:chgData name="Uhr, Vinzenz Nathan (STUDENTS)" userId="f4f67b1a-e021-4569-b4a5-fe6b7216375a" providerId="ADAL" clId="{BB7E4F86-F19F-4A4B-8F91-764EE55FAC46}" dt="2022-12-24T13:34:03.026" v="3736" actId="478"/>
          <ac:spMkLst>
            <pc:docMk/>
            <pc:sldMk cId="215437909" sldId="336"/>
            <ac:spMk id="5" creationId="{D455901A-26EB-80B8-4758-C6D58ED946DC}"/>
          </ac:spMkLst>
        </pc:spChg>
        <pc:spChg chg="mod">
          <ac:chgData name="Uhr, Vinzenz Nathan (STUDENTS)" userId="f4f67b1a-e021-4569-b4a5-fe6b7216375a" providerId="ADAL" clId="{BB7E4F86-F19F-4A4B-8F91-764EE55FAC46}" dt="2023-01-04T08:56:04.888" v="4143"/>
          <ac:spMkLst>
            <pc:docMk/>
            <pc:sldMk cId="215437909" sldId="336"/>
            <ac:spMk id="6" creationId="{286E1CDE-613D-9074-2282-474A00C5A416}"/>
          </ac:spMkLst>
        </pc:spChg>
        <pc:spChg chg="mod">
          <ac:chgData name="Uhr, Vinzenz Nathan (STUDENTS)" userId="f4f67b1a-e021-4569-b4a5-fe6b7216375a" providerId="ADAL" clId="{BB7E4F86-F19F-4A4B-8F91-764EE55FAC46}" dt="2023-01-12T15:21:52.988" v="6694" actId="6549"/>
          <ac:spMkLst>
            <pc:docMk/>
            <pc:sldMk cId="215437909" sldId="336"/>
            <ac:spMk id="7" creationId="{AD84561E-5224-8346-ABD1-96B91178F5D9}"/>
          </ac:spMkLst>
        </pc:spChg>
        <pc:spChg chg="mod">
          <ac:chgData name="Uhr, Vinzenz Nathan (STUDENTS)" userId="f4f67b1a-e021-4569-b4a5-fe6b7216375a" providerId="ADAL" clId="{BB7E4F86-F19F-4A4B-8F91-764EE55FAC46}" dt="2023-01-04T13:49:26.541" v="5228" actId="20577"/>
          <ac:spMkLst>
            <pc:docMk/>
            <pc:sldMk cId="215437909" sldId="336"/>
            <ac:spMk id="8" creationId="{FBB62C77-3313-2067-DB63-2CFAB3A2F916}"/>
          </ac:spMkLst>
        </pc:spChg>
        <pc:picChg chg="add mod">
          <ac:chgData name="Uhr, Vinzenz Nathan (STUDENTS)" userId="f4f67b1a-e021-4569-b4a5-fe6b7216375a" providerId="ADAL" clId="{BB7E4F86-F19F-4A4B-8F91-764EE55FAC46}" dt="2022-12-25T14:11:54.119" v="4111" actId="14100"/>
          <ac:picMkLst>
            <pc:docMk/>
            <pc:sldMk cId="215437909" sldId="336"/>
            <ac:picMk id="11" creationId="{8989752F-F229-16AF-F6D5-61F3B8B3B21C}"/>
          </ac:picMkLst>
        </pc:picChg>
      </pc:sldChg>
      <pc:sldChg chg="addSp delSp modSp new mod ord">
        <pc:chgData name="Uhr, Vinzenz Nathan (STUDENTS)" userId="f4f67b1a-e021-4569-b4a5-fe6b7216375a" providerId="ADAL" clId="{BB7E4F86-F19F-4A4B-8F91-764EE55FAC46}" dt="2023-01-12T09:35:51.134" v="5307"/>
        <pc:sldMkLst>
          <pc:docMk/>
          <pc:sldMk cId="2018901719" sldId="337"/>
        </pc:sldMkLst>
        <pc:spChg chg="mod">
          <ac:chgData name="Uhr, Vinzenz Nathan (STUDENTS)" userId="f4f67b1a-e021-4569-b4a5-fe6b7216375a" providerId="ADAL" clId="{BB7E4F86-F19F-4A4B-8F91-764EE55FAC46}" dt="2023-01-04T13:21:03.566" v="5137" actId="6549"/>
          <ac:spMkLst>
            <pc:docMk/>
            <pc:sldMk cId="2018901719" sldId="337"/>
            <ac:spMk id="4" creationId="{61C3C367-1826-75F3-F52B-FB31D74688AA}"/>
          </ac:spMkLst>
        </pc:spChg>
        <pc:spChg chg="mod">
          <ac:chgData name="Uhr, Vinzenz Nathan (STUDENTS)" userId="f4f67b1a-e021-4569-b4a5-fe6b7216375a" providerId="ADAL" clId="{BB7E4F86-F19F-4A4B-8F91-764EE55FAC46}" dt="2023-01-04T13:20:47.304" v="5131"/>
          <ac:spMkLst>
            <pc:docMk/>
            <pc:sldMk cId="2018901719" sldId="337"/>
            <ac:spMk id="5" creationId="{542C5F9B-DD23-9F3E-EBA5-1A09501A0406}"/>
          </ac:spMkLst>
        </pc:spChg>
        <pc:spChg chg="mod">
          <ac:chgData name="Uhr, Vinzenz Nathan (STUDENTS)" userId="f4f67b1a-e021-4569-b4a5-fe6b7216375a" providerId="ADAL" clId="{BB7E4F86-F19F-4A4B-8F91-764EE55FAC46}" dt="2022-12-23T17:09:41.193" v="3642" actId="20577"/>
          <ac:spMkLst>
            <pc:docMk/>
            <pc:sldMk cId="2018901719" sldId="337"/>
            <ac:spMk id="7" creationId="{99C0C1C1-2228-AE74-D3AC-3C4B981882E0}"/>
          </ac:spMkLst>
        </pc:spChg>
        <pc:spChg chg="mod">
          <ac:chgData name="Uhr, Vinzenz Nathan (STUDENTS)" userId="f4f67b1a-e021-4569-b4a5-fe6b7216375a" providerId="ADAL" clId="{BB7E4F86-F19F-4A4B-8F91-764EE55FAC46}" dt="2023-01-04T13:52:19.981" v="5270" actId="20577"/>
          <ac:spMkLst>
            <pc:docMk/>
            <pc:sldMk cId="2018901719" sldId="337"/>
            <ac:spMk id="8" creationId="{68160987-68B9-3AC0-4A9C-24F72D877698}"/>
          </ac:spMkLst>
        </pc:spChg>
        <pc:spChg chg="add del">
          <ac:chgData name="Uhr, Vinzenz Nathan (STUDENTS)" userId="f4f67b1a-e021-4569-b4a5-fe6b7216375a" providerId="ADAL" clId="{BB7E4F86-F19F-4A4B-8F91-764EE55FAC46}" dt="2023-01-04T13:53:56.738" v="5276" actId="478"/>
          <ac:spMkLst>
            <pc:docMk/>
            <pc:sldMk cId="2018901719" sldId="337"/>
            <ac:spMk id="9" creationId="{8CDBBD9E-746E-0429-5104-E3F51A5EEA30}"/>
          </ac:spMkLst>
        </pc:spChg>
        <pc:picChg chg="add del mod">
          <ac:chgData name="Uhr, Vinzenz Nathan (STUDENTS)" userId="f4f67b1a-e021-4569-b4a5-fe6b7216375a" providerId="ADAL" clId="{BB7E4F86-F19F-4A4B-8F91-764EE55FAC46}" dt="2023-01-04T13:43:47.232" v="5164"/>
          <ac:picMkLst>
            <pc:docMk/>
            <pc:sldMk cId="2018901719" sldId="337"/>
            <ac:picMk id="11" creationId="{891378EB-A5E6-5F2C-FDB9-E34AF701A387}"/>
          </ac:picMkLst>
        </pc:picChg>
        <pc:picChg chg="add del mod">
          <ac:chgData name="Uhr, Vinzenz Nathan (STUDENTS)" userId="f4f67b1a-e021-4569-b4a5-fe6b7216375a" providerId="ADAL" clId="{BB7E4F86-F19F-4A4B-8F91-764EE55FAC46}" dt="2023-01-04T13:43:51.072" v="5168"/>
          <ac:picMkLst>
            <pc:docMk/>
            <pc:sldMk cId="2018901719" sldId="337"/>
            <ac:picMk id="13" creationId="{D0F032A6-0C6B-4B25-F776-2187188A397B}"/>
          </ac:picMkLst>
        </pc:picChg>
        <pc:picChg chg="add del mod">
          <ac:chgData name="Uhr, Vinzenz Nathan (STUDENTS)" userId="f4f67b1a-e021-4569-b4a5-fe6b7216375a" providerId="ADAL" clId="{BB7E4F86-F19F-4A4B-8F91-764EE55FAC46}" dt="2023-01-04T13:43:53.730" v="5170"/>
          <ac:picMkLst>
            <pc:docMk/>
            <pc:sldMk cId="2018901719" sldId="337"/>
            <ac:picMk id="15" creationId="{76D757A4-296D-2B0C-E5D5-3385DCC156DB}"/>
          </ac:picMkLst>
        </pc:picChg>
        <pc:picChg chg="add mod">
          <ac:chgData name="Uhr, Vinzenz Nathan (STUDENTS)" userId="f4f67b1a-e021-4569-b4a5-fe6b7216375a" providerId="ADAL" clId="{BB7E4F86-F19F-4A4B-8F91-764EE55FAC46}" dt="2023-01-04T13:44:10.257" v="5176" actId="1076"/>
          <ac:picMkLst>
            <pc:docMk/>
            <pc:sldMk cId="2018901719" sldId="337"/>
            <ac:picMk id="16" creationId="{8004FA42-5FBE-17A4-76BE-8641DDC538B7}"/>
          </ac:picMkLst>
        </pc:picChg>
      </pc:sldChg>
      <pc:sldChg chg="modSp new mod">
        <pc:chgData name="Uhr, Vinzenz Nathan (STUDENTS)" userId="f4f67b1a-e021-4569-b4a5-fe6b7216375a" providerId="ADAL" clId="{BB7E4F86-F19F-4A4B-8F91-764EE55FAC46}" dt="2022-12-24T11:32:26.057" v="3731" actId="20577"/>
        <pc:sldMkLst>
          <pc:docMk/>
          <pc:sldMk cId="2207595797" sldId="338"/>
        </pc:sldMkLst>
        <pc:spChg chg="mod">
          <ac:chgData name="Uhr, Vinzenz Nathan (STUDENTS)" userId="f4f67b1a-e021-4569-b4a5-fe6b7216375a" providerId="ADAL" clId="{BB7E4F86-F19F-4A4B-8F91-764EE55FAC46}" dt="2022-12-24T11:32:26.057" v="3731" actId="20577"/>
          <ac:spMkLst>
            <pc:docMk/>
            <pc:sldMk cId="2207595797" sldId="338"/>
            <ac:spMk id="5" creationId="{3B6EAC75-5C53-967D-5016-CCE2BEA5C116}"/>
          </ac:spMkLst>
        </pc:spChg>
      </pc:sldChg>
      <pc:sldChg chg="addSp delSp modSp add mod ord modShow modNotesTx">
        <pc:chgData name="Uhr, Vinzenz Nathan (STUDENTS)" userId="f4f67b1a-e021-4569-b4a5-fe6b7216375a" providerId="ADAL" clId="{BB7E4F86-F19F-4A4B-8F91-764EE55FAC46}" dt="2023-01-12T15:21:35.436" v="6692" actId="729"/>
        <pc:sldMkLst>
          <pc:docMk/>
          <pc:sldMk cId="3465292299" sldId="339"/>
        </pc:sldMkLst>
        <pc:spChg chg="mod">
          <ac:chgData name="Uhr, Vinzenz Nathan (STUDENTS)" userId="f4f67b1a-e021-4569-b4a5-fe6b7216375a" providerId="ADAL" clId="{BB7E4F86-F19F-4A4B-8F91-764EE55FAC46}" dt="2022-12-24T13:34:43.066" v="3776"/>
          <ac:spMkLst>
            <pc:docMk/>
            <pc:sldMk cId="3465292299" sldId="339"/>
            <ac:spMk id="4" creationId="{8F3FD32D-4549-EF27-890D-C18FC51D0E54}"/>
          </ac:spMkLst>
        </pc:spChg>
        <pc:spChg chg="mod">
          <ac:chgData name="Uhr, Vinzenz Nathan (STUDENTS)" userId="f4f67b1a-e021-4569-b4a5-fe6b7216375a" providerId="ADAL" clId="{BB7E4F86-F19F-4A4B-8F91-764EE55FAC46}" dt="2023-01-04T08:56:08.689" v="4144"/>
          <ac:spMkLst>
            <pc:docMk/>
            <pc:sldMk cId="3465292299" sldId="339"/>
            <ac:spMk id="6" creationId="{286E1CDE-613D-9074-2282-474A00C5A416}"/>
          </ac:spMkLst>
        </pc:spChg>
        <pc:spChg chg="mod">
          <ac:chgData name="Uhr, Vinzenz Nathan (STUDENTS)" userId="f4f67b1a-e021-4569-b4a5-fe6b7216375a" providerId="ADAL" clId="{BB7E4F86-F19F-4A4B-8F91-764EE55FAC46}" dt="2023-01-12T10:19:02.649" v="6683" actId="6549"/>
          <ac:spMkLst>
            <pc:docMk/>
            <pc:sldMk cId="3465292299" sldId="339"/>
            <ac:spMk id="7" creationId="{AD84561E-5224-8346-ABD1-96B91178F5D9}"/>
          </ac:spMkLst>
        </pc:spChg>
        <pc:spChg chg="mod">
          <ac:chgData name="Uhr, Vinzenz Nathan (STUDENTS)" userId="f4f67b1a-e021-4569-b4a5-fe6b7216375a" providerId="ADAL" clId="{BB7E4F86-F19F-4A4B-8F91-764EE55FAC46}" dt="2023-01-04T13:51:40.925" v="5261" actId="20577"/>
          <ac:spMkLst>
            <pc:docMk/>
            <pc:sldMk cId="3465292299" sldId="339"/>
            <ac:spMk id="8" creationId="{FBB62C77-3313-2067-DB63-2CFAB3A2F916}"/>
          </ac:spMkLst>
        </pc:spChg>
        <pc:spChg chg="add del">
          <ac:chgData name="Uhr, Vinzenz Nathan (STUDENTS)" userId="f4f67b1a-e021-4569-b4a5-fe6b7216375a" providerId="ADAL" clId="{BB7E4F86-F19F-4A4B-8F91-764EE55FAC46}" dt="2023-01-04T09:19:36.589" v="4270"/>
          <ac:spMkLst>
            <pc:docMk/>
            <pc:sldMk cId="3465292299" sldId="339"/>
            <ac:spMk id="9" creationId="{73A74FC1-6E79-7D35-5F48-9E08454A072D}"/>
          </ac:spMkLst>
        </pc:spChg>
        <pc:spChg chg="add del mod">
          <ac:chgData name="Uhr, Vinzenz Nathan (STUDENTS)" userId="f4f67b1a-e021-4569-b4a5-fe6b7216375a" providerId="ADAL" clId="{BB7E4F86-F19F-4A4B-8F91-764EE55FAC46}" dt="2023-01-04T13:22:18.976" v="5144" actId="478"/>
          <ac:spMkLst>
            <pc:docMk/>
            <pc:sldMk cId="3465292299" sldId="339"/>
            <ac:spMk id="15" creationId="{B20D5BFA-FF40-6C9E-A1F8-5F234E7BAF9B}"/>
          </ac:spMkLst>
        </pc:spChg>
        <pc:picChg chg="add del mod">
          <ac:chgData name="Uhr, Vinzenz Nathan (STUDENTS)" userId="f4f67b1a-e021-4569-b4a5-fe6b7216375a" providerId="ADAL" clId="{BB7E4F86-F19F-4A4B-8F91-764EE55FAC46}" dt="2023-01-04T09:19:35.413" v="4269"/>
          <ac:picMkLst>
            <pc:docMk/>
            <pc:sldMk cId="3465292299" sldId="339"/>
            <ac:picMk id="10" creationId="{CBB00D1A-7A67-FD2D-7DA4-271B543F3861}"/>
          </ac:picMkLst>
        </pc:picChg>
        <pc:picChg chg="add del mod">
          <ac:chgData name="Uhr, Vinzenz Nathan (STUDENTS)" userId="f4f67b1a-e021-4569-b4a5-fe6b7216375a" providerId="ADAL" clId="{BB7E4F86-F19F-4A4B-8F91-764EE55FAC46}" dt="2023-01-04T09:19:48.006" v="4274" actId="478"/>
          <ac:picMkLst>
            <pc:docMk/>
            <pc:sldMk cId="3465292299" sldId="339"/>
            <ac:picMk id="12" creationId="{017E0295-974A-81FA-3711-F4555BB729D3}"/>
          </ac:picMkLst>
        </pc:picChg>
        <pc:picChg chg="add del mod ord modCrop">
          <ac:chgData name="Uhr, Vinzenz Nathan (STUDENTS)" userId="f4f67b1a-e021-4569-b4a5-fe6b7216375a" providerId="ADAL" clId="{BB7E4F86-F19F-4A4B-8F91-764EE55FAC46}" dt="2023-01-04T13:22:24.014" v="5145" actId="1076"/>
          <ac:picMkLst>
            <pc:docMk/>
            <pc:sldMk cId="3465292299" sldId="339"/>
            <ac:picMk id="13" creationId="{6F9E4909-A859-AB6D-F843-63701E85D48B}"/>
          </ac:picMkLst>
        </pc:picChg>
      </pc:sldChg>
      <pc:sldChg chg="modSp add del mod ord">
        <pc:chgData name="Uhr, Vinzenz Nathan (STUDENTS)" userId="f4f67b1a-e021-4569-b4a5-fe6b7216375a" providerId="ADAL" clId="{BB7E4F86-F19F-4A4B-8F91-764EE55FAC46}" dt="2023-01-04T13:16:42.215" v="5122" actId="47"/>
        <pc:sldMkLst>
          <pc:docMk/>
          <pc:sldMk cId="1029308018" sldId="340"/>
        </pc:sldMkLst>
        <pc:spChg chg="mod">
          <ac:chgData name="Uhr, Vinzenz Nathan (STUDENTS)" userId="f4f67b1a-e021-4569-b4a5-fe6b7216375a" providerId="ADAL" clId="{BB7E4F86-F19F-4A4B-8F91-764EE55FAC46}" dt="2022-12-24T13:35:21.838" v="3887" actId="20577"/>
          <ac:spMkLst>
            <pc:docMk/>
            <pc:sldMk cId="1029308018" sldId="340"/>
            <ac:spMk id="4" creationId="{8F3FD32D-4549-EF27-890D-C18FC51D0E54}"/>
          </ac:spMkLst>
        </pc:spChg>
        <pc:spChg chg="mod">
          <ac:chgData name="Uhr, Vinzenz Nathan (STUDENTS)" userId="f4f67b1a-e021-4569-b4a5-fe6b7216375a" providerId="ADAL" clId="{BB7E4F86-F19F-4A4B-8F91-764EE55FAC46}" dt="2023-01-04T08:56:10.734" v="4145"/>
          <ac:spMkLst>
            <pc:docMk/>
            <pc:sldMk cId="1029308018" sldId="340"/>
            <ac:spMk id="6" creationId="{286E1CDE-613D-9074-2282-474A00C5A416}"/>
          </ac:spMkLst>
        </pc:spChg>
      </pc:sldChg>
      <pc:sldChg chg="addSp delSp modSp add mod ord modShow">
        <pc:chgData name="Uhr, Vinzenz Nathan (STUDENTS)" userId="f4f67b1a-e021-4569-b4a5-fe6b7216375a" providerId="ADAL" clId="{BB7E4F86-F19F-4A4B-8F91-764EE55FAC46}" dt="2023-01-12T15:21:35.436" v="6692" actId="729"/>
        <pc:sldMkLst>
          <pc:docMk/>
          <pc:sldMk cId="784480161" sldId="341"/>
        </pc:sldMkLst>
        <pc:spChg chg="add del">
          <ac:chgData name="Uhr, Vinzenz Nathan (STUDENTS)" userId="f4f67b1a-e021-4569-b4a5-fe6b7216375a" providerId="ADAL" clId="{BB7E4F86-F19F-4A4B-8F91-764EE55FAC46}" dt="2023-01-04T11:19:34.791" v="4794"/>
          <ac:spMkLst>
            <pc:docMk/>
            <pc:sldMk cId="784480161" sldId="341"/>
            <ac:spMk id="5" creationId="{87551519-6686-6968-0F6C-8400CB0C3C26}"/>
          </ac:spMkLst>
        </pc:spChg>
        <pc:spChg chg="mod">
          <ac:chgData name="Uhr, Vinzenz Nathan (STUDENTS)" userId="f4f67b1a-e021-4569-b4a5-fe6b7216375a" providerId="ADAL" clId="{BB7E4F86-F19F-4A4B-8F91-764EE55FAC46}" dt="2023-01-12T13:03:23.463" v="6691" actId="6549"/>
          <ac:spMkLst>
            <pc:docMk/>
            <pc:sldMk cId="784480161" sldId="341"/>
            <ac:spMk id="7" creationId="{AD84561E-5224-8346-ABD1-96B91178F5D9}"/>
          </ac:spMkLst>
        </pc:spChg>
        <pc:spChg chg="mod">
          <ac:chgData name="Uhr, Vinzenz Nathan (STUDENTS)" userId="f4f67b1a-e021-4569-b4a5-fe6b7216375a" providerId="ADAL" clId="{BB7E4F86-F19F-4A4B-8F91-764EE55FAC46}" dt="2023-01-04T13:51:05.389" v="5255" actId="20577"/>
          <ac:spMkLst>
            <pc:docMk/>
            <pc:sldMk cId="784480161" sldId="341"/>
            <ac:spMk id="8" creationId="{FBB62C77-3313-2067-DB63-2CFAB3A2F916}"/>
          </ac:spMkLst>
        </pc:spChg>
        <pc:spChg chg="del mod">
          <ac:chgData name="Uhr, Vinzenz Nathan (STUDENTS)" userId="f4f67b1a-e021-4569-b4a5-fe6b7216375a" providerId="ADAL" clId="{BB7E4F86-F19F-4A4B-8F91-764EE55FAC46}" dt="2023-01-04T11:20:45.180" v="4800" actId="478"/>
          <ac:spMkLst>
            <pc:docMk/>
            <pc:sldMk cId="784480161" sldId="341"/>
            <ac:spMk id="15" creationId="{B20D5BFA-FF40-6C9E-A1F8-5F234E7BAF9B}"/>
          </ac:spMkLst>
        </pc:spChg>
        <pc:picChg chg="add mod modCrop">
          <ac:chgData name="Uhr, Vinzenz Nathan (STUDENTS)" userId="f4f67b1a-e021-4569-b4a5-fe6b7216375a" providerId="ADAL" clId="{BB7E4F86-F19F-4A4B-8F91-764EE55FAC46}" dt="2023-01-04T11:20:56.227" v="4802" actId="732"/>
          <ac:picMkLst>
            <pc:docMk/>
            <pc:sldMk cId="784480161" sldId="341"/>
            <ac:picMk id="10" creationId="{F94E2DAD-4829-D68F-D046-304FC32CBB89}"/>
          </ac:picMkLst>
        </pc:picChg>
        <pc:picChg chg="del">
          <ac:chgData name="Uhr, Vinzenz Nathan (STUDENTS)" userId="f4f67b1a-e021-4569-b4a5-fe6b7216375a" providerId="ADAL" clId="{BB7E4F86-F19F-4A4B-8F91-764EE55FAC46}" dt="2023-01-04T11:14:24.825" v="4712" actId="478"/>
          <ac:picMkLst>
            <pc:docMk/>
            <pc:sldMk cId="784480161" sldId="341"/>
            <ac:picMk id="13" creationId="{6F9E4909-A859-AB6D-F843-63701E85D48B}"/>
          </ac:picMkLst>
        </pc:picChg>
      </pc:sldChg>
      <pc:sldChg chg="new del">
        <pc:chgData name="Uhr, Vinzenz Nathan (STUDENTS)" userId="f4f67b1a-e021-4569-b4a5-fe6b7216375a" providerId="ADAL" clId="{BB7E4F86-F19F-4A4B-8F91-764EE55FAC46}" dt="2023-01-04T11:10:27.741" v="4695" actId="47"/>
        <pc:sldMkLst>
          <pc:docMk/>
          <pc:sldMk cId="45140337" sldId="342"/>
        </pc:sldMkLst>
      </pc:sldChg>
      <pc:sldChg chg="delSp modSp new mod">
        <pc:chgData name="Uhr, Vinzenz Nathan (STUDENTS)" userId="f4f67b1a-e021-4569-b4a5-fe6b7216375a" providerId="ADAL" clId="{BB7E4F86-F19F-4A4B-8F91-764EE55FAC46}" dt="2023-01-04T13:52:46.961" v="5275" actId="11"/>
        <pc:sldMkLst>
          <pc:docMk/>
          <pc:sldMk cId="2599579081" sldId="343"/>
        </pc:sldMkLst>
        <pc:spChg chg="del">
          <ac:chgData name="Uhr, Vinzenz Nathan (STUDENTS)" userId="f4f67b1a-e021-4569-b4a5-fe6b7216375a" providerId="ADAL" clId="{BB7E4F86-F19F-4A4B-8F91-764EE55FAC46}" dt="2023-01-04T11:10:21.483" v="4693" actId="478"/>
          <ac:spMkLst>
            <pc:docMk/>
            <pc:sldMk cId="2599579081" sldId="343"/>
            <ac:spMk id="2" creationId="{6D8CFB1C-50AE-3AC5-D439-D376A5219794}"/>
          </ac:spMkLst>
        </pc:spChg>
        <pc:spChg chg="del">
          <ac:chgData name="Uhr, Vinzenz Nathan (STUDENTS)" userId="f4f67b1a-e021-4569-b4a5-fe6b7216375a" providerId="ADAL" clId="{BB7E4F86-F19F-4A4B-8F91-764EE55FAC46}" dt="2023-01-04T11:10:21.483" v="4693" actId="478"/>
          <ac:spMkLst>
            <pc:docMk/>
            <pc:sldMk cId="2599579081" sldId="343"/>
            <ac:spMk id="3" creationId="{015BB14C-D23C-6796-203D-99DE12CAE879}"/>
          </ac:spMkLst>
        </pc:spChg>
        <pc:spChg chg="mod">
          <ac:chgData name="Uhr, Vinzenz Nathan (STUDENTS)" userId="f4f67b1a-e021-4569-b4a5-fe6b7216375a" providerId="ADAL" clId="{BB7E4F86-F19F-4A4B-8F91-764EE55FAC46}" dt="2023-01-04T13:18:01.789" v="5127"/>
          <ac:spMkLst>
            <pc:docMk/>
            <pc:sldMk cId="2599579081" sldId="343"/>
            <ac:spMk id="4" creationId="{2E6DC96A-0D63-F218-10B2-65912BA8D0D9}"/>
          </ac:spMkLst>
        </pc:spChg>
        <pc:spChg chg="del">
          <ac:chgData name="Uhr, Vinzenz Nathan (STUDENTS)" userId="f4f67b1a-e021-4569-b4a5-fe6b7216375a" providerId="ADAL" clId="{BB7E4F86-F19F-4A4B-8F91-764EE55FAC46}" dt="2023-01-04T11:24:53.456" v="4910" actId="478"/>
          <ac:spMkLst>
            <pc:docMk/>
            <pc:sldMk cId="2599579081" sldId="343"/>
            <ac:spMk id="5" creationId="{CBBB65C3-E1B8-C0BE-8D34-BDD07EB8C6F8}"/>
          </ac:spMkLst>
        </pc:spChg>
        <pc:spChg chg="mod">
          <ac:chgData name="Uhr, Vinzenz Nathan (STUDENTS)" userId="f4f67b1a-e021-4569-b4a5-fe6b7216375a" providerId="ADAL" clId="{BB7E4F86-F19F-4A4B-8F91-764EE55FAC46}" dt="2023-01-04T13:52:46.961" v="5275" actId="11"/>
          <ac:spMkLst>
            <pc:docMk/>
            <pc:sldMk cId="2599579081" sldId="343"/>
            <ac:spMk id="7" creationId="{C4CBE295-4988-F6EE-FEB3-0E1F8FBCCC56}"/>
          </ac:spMkLst>
        </pc:spChg>
        <pc:spChg chg="del">
          <ac:chgData name="Uhr, Vinzenz Nathan (STUDENTS)" userId="f4f67b1a-e021-4569-b4a5-fe6b7216375a" providerId="ADAL" clId="{BB7E4F86-F19F-4A4B-8F91-764EE55FAC46}" dt="2023-01-04T11:10:21.483" v="4693" actId="478"/>
          <ac:spMkLst>
            <pc:docMk/>
            <pc:sldMk cId="2599579081" sldId="343"/>
            <ac:spMk id="8" creationId="{02D479E1-F9A8-4C82-E0AF-FA1E0E32CC7E}"/>
          </ac:spMkLst>
        </pc:spChg>
        <pc:spChg chg="del">
          <ac:chgData name="Uhr, Vinzenz Nathan (STUDENTS)" userId="f4f67b1a-e021-4569-b4a5-fe6b7216375a" providerId="ADAL" clId="{BB7E4F86-F19F-4A4B-8F91-764EE55FAC46}" dt="2023-01-04T11:10:21.483" v="4693" actId="478"/>
          <ac:spMkLst>
            <pc:docMk/>
            <pc:sldMk cId="2599579081" sldId="343"/>
            <ac:spMk id="9" creationId="{BC6EDE61-D157-207A-BE32-5AAAE9EAFD48}"/>
          </ac:spMkLst>
        </pc:spChg>
      </pc:sldChg>
      <pc:sldChg chg="modSp add mod ord">
        <pc:chgData name="Uhr, Vinzenz Nathan (STUDENTS)" userId="f4f67b1a-e021-4569-b4a5-fe6b7216375a" providerId="ADAL" clId="{BB7E4F86-F19F-4A4B-8F91-764EE55FAC46}" dt="2023-01-04T13:52:30.939" v="5271" actId="21"/>
        <pc:sldMkLst>
          <pc:docMk/>
          <pc:sldMk cId="1116259414" sldId="344"/>
        </pc:sldMkLst>
        <pc:spChg chg="mod">
          <ac:chgData name="Uhr, Vinzenz Nathan (STUDENTS)" userId="f4f67b1a-e021-4569-b4a5-fe6b7216375a" providerId="ADAL" clId="{BB7E4F86-F19F-4A4B-8F91-764EE55FAC46}" dt="2023-01-04T13:17:57.724" v="5126" actId="20577"/>
          <ac:spMkLst>
            <pc:docMk/>
            <pc:sldMk cId="1116259414" sldId="344"/>
            <ac:spMk id="4" creationId="{2E6DC96A-0D63-F218-10B2-65912BA8D0D9}"/>
          </ac:spMkLst>
        </pc:spChg>
        <pc:spChg chg="mod">
          <ac:chgData name="Uhr, Vinzenz Nathan (STUDENTS)" userId="f4f67b1a-e021-4569-b4a5-fe6b7216375a" providerId="ADAL" clId="{BB7E4F86-F19F-4A4B-8F91-764EE55FAC46}" dt="2023-01-04T13:52:30.939" v="5271" actId="21"/>
          <ac:spMkLst>
            <pc:docMk/>
            <pc:sldMk cId="1116259414" sldId="344"/>
            <ac:spMk id="7" creationId="{C4CBE295-4988-F6EE-FEB3-0E1F8FBCCC56}"/>
          </ac:spMkLst>
        </pc:spChg>
      </pc:sldChg>
      <pc:sldChg chg="addSp delSp modSp add mod ord modShow">
        <pc:chgData name="Uhr, Vinzenz Nathan (STUDENTS)" userId="f4f67b1a-e021-4569-b4a5-fe6b7216375a" providerId="ADAL" clId="{BB7E4F86-F19F-4A4B-8F91-764EE55FAC46}" dt="2023-01-12T10:49:46.499" v="6687"/>
        <pc:sldMkLst>
          <pc:docMk/>
          <pc:sldMk cId="1575234807" sldId="345"/>
        </pc:sldMkLst>
        <pc:spChg chg="mod">
          <ac:chgData name="Uhr, Vinzenz Nathan (STUDENTS)" userId="f4f67b1a-e021-4569-b4a5-fe6b7216375a" providerId="ADAL" clId="{BB7E4F86-F19F-4A4B-8F91-764EE55FAC46}" dt="2023-01-04T13:47:39.072" v="5207" actId="255"/>
          <ac:spMkLst>
            <pc:docMk/>
            <pc:sldMk cId="1575234807" sldId="345"/>
            <ac:spMk id="3" creationId="{7090FBD4-D922-C0BB-3189-CE0373541414}"/>
          </ac:spMkLst>
        </pc:spChg>
        <pc:spChg chg="del">
          <ac:chgData name="Uhr, Vinzenz Nathan (STUDENTS)" userId="f4f67b1a-e021-4569-b4a5-fe6b7216375a" providerId="ADAL" clId="{BB7E4F86-F19F-4A4B-8F91-764EE55FAC46}" dt="2023-01-04T13:14:38.615" v="5090" actId="478"/>
          <ac:spMkLst>
            <pc:docMk/>
            <pc:sldMk cId="1575234807" sldId="345"/>
            <ac:spMk id="10" creationId="{F7CDA64E-1BA2-ADF2-E0AE-10975DE90163}"/>
          </ac:spMkLst>
        </pc:spChg>
        <pc:picChg chg="add mod">
          <ac:chgData name="Uhr, Vinzenz Nathan (STUDENTS)" userId="f4f67b1a-e021-4569-b4a5-fe6b7216375a" providerId="ADAL" clId="{BB7E4F86-F19F-4A4B-8F91-764EE55FAC46}" dt="2023-01-04T13:15:21.802" v="5102" actId="1076"/>
          <ac:picMkLst>
            <pc:docMk/>
            <pc:sldMk cId="1575234807" sldId="345"/>
            <ac:picMk id="2" creationId="{1B235087-CCB8-2F09-C782-D3FE609492B3}"/>
          </ac:picMkLst>
        </pc:picChg>
        <pc:picChg chg="del">
          <ac:chgData name="Uhr, Vinzenz Nathan (STUDENTS)" userId="f4f67b1a-e021-4569-b4a5-fe6b7216375a" providerId="ADAL" clId="{BB7E4F86-F19F-4A4B-8F91-764EE55FAC46}" dt="2023-01-04T13:14:38.615" v="5090" actId="478"/>
          <ac:picMkLst>
            <pc:docMk/>
            <pc:sldMk cId="1575234807" sldId="345"/>
            <ac:picMk id="4" creationId="{CF8C8B0A-D5D2-C93C-34C5-92F77C04DE2A}"/>
          </ac:picMkLst>
        </pc:picChg>
        <pc:picChg chg="add mod">
          <ac:chgData name="Uhr, Vinzenz Nathan (STUDENTS)" userId="f4f67b1a-e021-4569-b4a5-fe6b7216375a" providerId="ADAL" clId="{BB7E4F86-F19F-4A4B-8F91-764EE55FAC46}" dt="2023-01-04T13:15:24.652" v="5103" actId="1076"/>
          <ac:picMkLst>
            <pc:docMk/>
            <pc:sldMk cId="1575234807" sldId="345"/>
            <ac:picMk id="5" creationId="{F5C4F93D-61DE-25A9-C29A-A3FF5DB82068}"/>
          </ac:picMkLst>
        </pc:picChg>
        <pc:cxnChg chg="add mod">
          <ac:chgData name="Uhr, Vinzenz Nathan (STUDENTS)" userId="f4f67b1a-e021-4569-b4a5-fe6b7216375a" providerId="ADAL" clId="{BB7E4F86-F19F-4A4B-8F91-764EE55FAC46}" dt="2023-01-04T13:16:11.890" v="5120" actId="1076"/>
          <ac:cxnSpMkLst>
            <pc:docMk/>
            <pc:sldMk cId="1575234807" sldId="345"/>
            <ac:cxnSpMk id="9" creationId="{9F4A323F-D4A7-43DD-5030-C3152DFF6294}"/>
          </ac:cxnSpMkLst>
        </pc:cxnChg>
      </pc:sldChg>
      <pc:sldChg chg="addSp modSp add mod">
        <pc:chgData name="Uhr, Vinzenz Nathan (STUDENTS)" userId="f4f67b1a-e021-4569-b4a5-fe6b7216375a" providerId="ADAL" clId="{BB7E4F86-F19F-4A4B-8F91-764EE55FAC46}" dt="2023-01-12T09:15:45.484" v="5303" actId="1076"/>
        <pc:sldMkLst>
          <pc:docMk/>
          <pc:sldMk cId="1658027634" sldId="346"/>
        </pc:sldMkLst>
        <pc:spChg chg="add mod">
          <ac:chgData name="Uhr, Vinzenz Nathan (STUDENTS)" userId="f4f67b1a-e021-4569-b4a5-fe6b7216375a" providerId="ADAL" clId="{BB7E4F86-F19F-4A4B-8F91-764EE55FAC46}" dt="2023-01-12T09:15:45.484" v="5303" actId="1076"/>
          <ac:spMkLst>
            <pc:docMk/>
            <pc:sldMk cId="1658027634" sldId="346"/>
            <ac:spMk id="2" creationId="{FA6D1741-0FF6-7674-D7D6-3DC475C50112}"/>
          </ac:spMkLst>
        </pc:spChg>
        <pc:spChg chg="mod">
          <ac:chgData name="Uhr, Vinzenz Nathan (STUDENTS)" userId="f4f67b1a-e021-4569-b4a5-fe6b7216375a" providerId="ADAL" clId="{BB7E4F86-F19F-4A4B-8F91-764EE55FAC46}" dt="2023-01-12T09:15:45.484" v="5303" actId="1076"/>
          <ac:spMkLst>
            <pc:docMk/>
            <pc:sldMk cId="1658027634" sldId="346"/>
            <ac:spMk id="9" creationId="{D9CC2D7B-2378-F0F1-80DF-A93159735948}"/>
          </ac:spMkLst>
        </pc:spChg>
        <pc:spChg chg="mod">
          <ac:chgData name="Uhr, Vinzenz Nathan (STUDENTS)" userId="f4f67b1a-e021-4569-b4a5-fe6b7216375a" providerId="ADAL" clId="{BB7E4F86-F19F-4A4B-8F91-764EE55FAC46}" dt="2023-01-12T09:15:45.484" v="5303" actId="1076"/>
          <ac:spMkLst>
            <pc:docMk/>
            <pc:sldMk cId="1658027634" sldId="346"/>
            <ac:spMk id="12" creationId="{2357B95B-F2D8-AF97-3003-3A9392C3F1D8}"/>
          </ac:spMkLst>
        </pc:spChg>
        <pc:spChg chg="mod">
          <ac:chgData name="Uhr, Vinzenz Nathan (STUDENTS)" userId="f4f67b1a-e021-4569-b4a5-fe6b7216375a" providerId="ADAL" clId="{BB7E4F86-F19F-4A4B-8F91-764EE55FAC46}" dt="2023-01-12T09:15:45.484" v="5303" actId="1076"/>
          <ac:spMkLst>
            <pc:docMk/>
            <pc:sldMk cId="1658027634" sldId="346"/>
            <ac:spMk id="13" creationId="{FA6FF31B-34CD-370C-EAD9-7A427214C9C1}"/>
          </ac:spMkLst>
        </pc:spChg>
      </pc:sldChg>
      <pc:sldChg chg="add mod modShow">
        <pc:chgData name="Uhr, Vinzenz Nathan (STUDENTS)" userId="f4f67b1a-e021-4569-b4a5-fe6b7216375a" providerId="ADAL" clId="{BB7E4F86-F19F-4A4B-8F91-764EE55FAC46}" dt="2023-01-12T10:16:31.859" v="6607" actId="729"/>
        <pc:sldMkLst>
          <pc:docMk/>
          <pc:sldMk cId="4098331477" sldId="347"/>
        </pc:sldMkLst>
      </pc:sldChg>
      <pc:sldMasterChg chg="addSp delSp modSp mod addSldLayout delSldLayout modSldLayout sldLayoutOrd">
        <pc:chgData name="Uhr, Vinzenz Nathan (STUDENTS)" userId="f4f67b1a-e021-4569-b4a5-fe6b7216375a" providerId="ADAL" clId="{BB7E4F86-F19F-4A4B-8F91-764EE55FAC46}" dt="2022-12-23T17:06:25.737" v="3352" actId="1076"/>
        <pc:sldMasterMkLst>
          <pc:docMk/>
          <pc:sldMasterMk cId="1650500097" sldId="2147483682"/>
        </pc:sldMasterMkLst>
        <pc:spChg chg="del">
          <ac:chgData name="Uhr, Vinzenz Nathan (STUDENTS)" userId="f4f67b1a-e021-4569-b4a5-fe6b7216375a" providerId="ADAL" clId="{BB7E4F86-F19F-4A4B-8F91-764EE55FAC46}" dt="2022-12-23T13:30:16.601" v="69" actId="478"/>
          <ac:spMkLst>
            <pc:docMk/>
            <pc:sldMasterMk cId="1650500097" sldId="2147483682"/>
            <ac:spMk id="5" creationId="{4EBF98FB-2886-B941-8FDB-3481055A357B}"/>
          </ac:spMkLst>
        </pc:spChg>
        <pc:spChg chg="mod">
          <ac:chgData name="Uhr, Vinzenz Nathan (STUDENTS)" userId="f4f67b1a-e021-4569-b4a5-fe6b7216375a" providerId="ADAL" clId="{BB7E4F86-F19F-4A4B-8F91-764EE55FAC46}" dt="2022-12-23T13:31:41.391" v="81" actId="207"/>
          <ac:spMkLst>
            <pc:docMk/>
            <pc:sldMasterMk cId="1650500097" sldId="2147483682"/>
            <ac:spMk id="15" creationId="{E756D428-BAD7-3447-9927-B6A9FCF078AE}"/>
          </ac:spMkLst>
        </pc:spChg>
        <pc:picChg chg="add mod">
          <ac:chgData name="Uhr, Vinzenz Nathan (STUDENTS)" userId="f4f67b1a-e021-4569-b4a5-fe6b7216375a" providerId="ADAL" clId="{BB7E4F86-F19F-4A4B-8F91-764EE55FAC46}" dt="2022-12-23T13:26:47.679" v="3"/>
          <ac:picMkLst>
            <pc:docMk/>
            <pc:sldMasterMk cId="1650500097" sldId="2147483682"/>
            <ac:picMk id="2" creationId="{02F2BFF4-D9EA-D9EC-0905-10C3BC765C3F}"/>
          </ac:picMkLst>
        </pc:picChg>
        <pc:sldLayoutChg chg="modSp">
          <pc:chgData name="Uhr, Vinzenz Nathan (STUDENTS)" userId="f4f67b1a-e021-4569-b4a5-fe6b7216375a" providerId="ADAL" clId="{BB7E4F86-F19F-4A4B-8F91-764EE55FAC46}" dt="2022-12-23T14:11:48.213" v="643" actId="404"/>
          <pc:sldLayoutMkLst>
            <pc:docMk/>
            <pc:sldMasterMk cId="1650500097" sldId="2147483682"/>
            <pc:sldLayoutMk cId="110926675" sldId="2147483688"/>
          </pc:sldLayoutMkLst>
          <pc:spChg chg="mod">
            <ac:chgData name="Uhr, Vinzenz Nathan (STUDENTS)" userId="f4f67b1a-e021-4569-b4a5-fe6b7216375a" providerId="ADAL" clId="{BB7E4F86-F19F-4A4B-8F91-764EE55FAC46}" dt="2022-12-23T14:11:48.213" v="643" actId="404"/>
            <ac:spMkLst>
              <pc:docMk/>
              <pc:sldMasterMk cId="1650500097" sldId="2147483682"/>
              <pc:sldLayoutMk cId="110926675" sldId="2147483688"/>
              <ac:spMk id="4" creationId="{E8DF8EC7-1228-E54F-AEA8-B9FA57ED0474}"/>
            </ac:spMkLst>
          </pc:spChg>
        </pc:sldLayoutChg>
        <pc:sldLayoutChg chg="modSp">
          <pc:chgData name="Uhr, Vinzenz Nathan (STUDENTS)" userId="f4f67b1a-e021-4569-b4a5-fe6b7216375a" providerId="ADAL" clId="{BB7E4F86-F19F-4A4B-8F91-764EE55FAC46}" dt="2022-12-23T14:11:42.880" v="641" actId="404"/>
          <pc:sldLayoutMkLst>
            <pc:docMk/>
            <pc:sldMasterMk cId="1650500097" sldId="2147483682"/>
            <pc:sldLayoutMk cId="2116866354" sldId="2147483752"/>
          </pc:sldLayoutMkLst>
          <pc:spChg chg="mod">
            <ac:chgData name="Uhr, Vinzenz Nathan (STUDENTS)" userId="f4f67b1a-e021-4569-b4a5-fe6b7216375a" providerId="ADAL" clId="{BB7E4F86-F19F-4A4B-8F91-764EE55FAC46}" dt="2022-12-23T14:11:42.880" v="641" actId="404"/>
            <ac:spMkLst>
              <pc:docMk/>
              <pc:sldMasterMk cId="1650500097" sldId="2147483682"/>
              <pc:sldLayoutMk cId="2116866354" sldId="2147483752"/>
              <ac:spMk id="5" creationId="{4A7E35E8-11B1-964A-B3B7-ABCDE11750B9}"/>
            </ac:spMkLst>
          </pc:spChg>
        </pc:sldLayoutChg>
        <pc:sldLayoutChg chg="modSp">
          <pc:chgData name="Uhr, Vinzenz Nathan (STUDENTS)" userId="f4f67b1a-e021-4569-b4a5-fe6b7216375a" providerId="ADAL" clId="{BB7E4F86-F19F-4A4B-8F91-764EE55FAC46}" dt="2022-12-23T14:11:56.206" v="647" actId="404"/>
          <pc:sldLayoutMkLst>
            <pc:docMk/>
            <pc:sldMasterMk cId="1650500097" sldId="2147483682"/>
            <pc:sldLayoutMk cId="4233781139" sldId="2147483754"/>
          </pc:sldLayoutMkLst>
          <pc:spChg chg="mod">
            <ac:chgData name="Uhr, Vinzenz Nathan (STUDENTS)" userId="f4f67b1a-e021-4569-b4a5-fe6b7216375a" providerId="ADAL" clId="{BB7E4F86-F19F-4A4B-8F91-764EE55FAC46}" dt="2022-12-23T14:11:56.206" v="647" actId="404"/>
            <ac:spMkLst>
              <pc:docMk/>
              <pc:sldMasterMk cId="1650500097" sldId="2147483682"/>
              <pc:sldLayoutMk cId="4233781139" sldId="2147483754"/>
              <ac:spMk id="4" creationId="{E8DF8EC7-1228-E54F-AEA8-B9FA57ED0474}"/>
            </ac:spMkLst>
          </pc:spChg>
        </pc:sldLayoutChg>
        <pc:sldLayoutChg chg="modSp">
          <pc:chgData name="Uhr, Vinzenz Nathan (STUDENTS)" userId="f4f67b1a-e021-4569-b4a5-fe6b7216375a" providerId="ADAL" clId="{BB7E4F86-F19F-4A4B-8F91-764EE55FAC46}" dt="2022-12-23T14:11:53.033" v="645" actId="404"/>
          <pc:sldLayoutMkLst>
            <pc:docMk/>
            <pc:sldMasterMk cId="1650500097" sldId="2147483682"/>
            <pc:sldLayoutMk cId="1564147237" sldId="2147483766"/>
          </pc:sldLayoutMkLst>
          <pc:spChg chg="mod">
            <ac:chgData name="Uhr, Vinzenz Nathan (STUDENTS)" userId="f4f67b1a-e021-4569-b4a5-fe6b7216375a" providerId="ADAL" clId="{BB7E4F86-F19F-4A4B-8F91-764EE55FAC46}" dt="2022-12-23T14:11:53.033" v="645" actId="404"/>
            <ac:spMkLst>
              <pc:docMk/>
              <pc:sldMasterMk cId="1650500097" sldId="2147483682"/>
              <pc:sldLayoutMk cId="1564147237" sldId="2147483766"/>
              <ac:spMk id="4" creationId="{E8DF8EC7-1228-E54F-AEA8-B9FA57ED0474}"/>
            </ac:spMkLst>
          </pc:spChg>
        </pc:sldLayoutChg>
        <pc:sldLayoutChg chg="modSp">
          <pc:chgData name="Uhr, Vinzenz Nathan (STUDENTS)" userId="f4f67b1a-e021-4569-b4a5-fe6b7216375a" providerId="ADAL" clId="{BB7E4F86-F19F-4A4B-8F91-764EE55FAC46}" dt="2022-12-23T14:11:59.428" v="649" actId="404"/>
          <pc:sldLayoutMkLst>
            <pc:docMk/>
            <pc:sldMasterMk cId="1650500097" sldId="2147483682"/>
            <pc:sldLayoutMk cId="2157838461" sldId="2147483767"/>
          </pc:sldLayoutMkLst>
          <pc:spChg chg="mod">
            <ac:chgData name="Uhr, Vinzenz Nathan (STUDENTS)" userId="f4f67b1a-e021-4569-b4a5-fe6b7216375a" providerId="ADAL" clId="{BB7E4F86-F19F-4A4B-8F91-764EE55FAC46}" dt="2022-12-23T14:11:59.428" v="649" actId="404"/>
            <ac:spMkLst>
              <pc:docMk/>
              <pc:sldMasterMk cId="1650500097" sldId="2147483682"/>
              <pc:sldLayoutMk cId="2157838461" sldId="2147483767"/>
              <ac:spMk id="5" creationId="{4A7E35E8-11B1-964A-B3B7-ABCDE11750B9}"/>
            </ac:spMkLst>
          </pc:spChg>
        </pc:sldLayoutChg>
        <pc:sldLayoutChg chg="new del mod">
          <pc:chgData name="Uhr, Vinzenz Nathan (STUDENTS)" userId="f4f67b1a-e021-4569-b4a5-fe6b7216375a" providerId="ADAL" clId="{BB7E4F86-F19F-4A4B-8F91-764EE55FAC46}" dt="2022-12-23T16:17:54.060" v="2407" actId="11236"/>
          <pc:sldLayoutMkLst>
            <pc:docMk/>
            <pc:sldMasterMk cId="1650500097" sldId="2147483682"/>
            <pc:sldLayoutMk cId="1504929170" sldId="2147483786"/>
          </pc:sldLayoutMkLst>
        </pc:sldLayoutChg>
        <pc:sldLayoutChg chg="addSp delSp modSp add mod ord modTransition">
          <pc:chgData name="Uhr, Vinzenz Nathan (STUDENTS)" userId="f4f67b1a-e021-4569-b4a5-fe6b7216375a" providerId="ADAL" clId="{BB7E4F86-F19F-4A4B-8F91-764EE55FAC46}" dt="2022-12-23T17:06:25.737" v="3352" actId="1076"/>
          <pc:sldLayoutMkLst>
            <pc:docMk/>
            <pc:sldMasterMk cId="1650500097" sldId="2147483682"/>
            <pc:sldLayoutMk cId="2422167975" sldId="2147483786"/>
          </pc:sldLayoutMkLst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2" creationId="{00C8CD13-EE85-E78B-35D1-D370DB7CFC07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3" creationId="{83B30AB4-2C69-D12A-35B7-D2B084C57F99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4" creationId="{63675FA7-141C-DDC0-7F34-329E1A4D8221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5" creationId="{4A7E35E8-11B1-964A-B3B7-ABCDE11750B9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6" creationId="{68A8984A-F452-9CEC-90BC-26420303D01C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7" creationId="{291F5CB2-B1A0-3141-810A-EA3DABABC379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8" creationId="{8B73F8B2-6C13-2EF9-4939-218B7EB390AC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9" creationId="{16AC8D8E-CDF7-E043-997B-4F40A5E71F94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10" creationId="{F49DC73E-0ADC-CB4B-B483-695B44661B05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11" creationId="{81FC3BBB-A060-D84D-A85B-A61AE52B9CEC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12" creationId="{168501BB-63FA-2A96-75EE-B5335A8FF7B5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13" creationId="{E315D687-8D60-F585-9AC6-0116FE06E135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14" creationId="{B236500E-83E7-924C-AF0B-0F29C91C1A20}"/>
            </ac:spMkLst>
          </pc:spChg>
          <pc:spChg chg="add mod">
            <ac:chgData name="Uhr, Vinzenz Nathan (STUDENTS)" userId="f4f67b1a-e021-4569-b4a5-fe6b7216375a" providerId="ADAL" clId="{BB7E4F86-F19F-4A4B-8F91-764EE55FAC46}" dt="2022-12-23T16:18:20.074" v="2412"/>
            <ac:spMkLst>
              <pc:docMk/>
              <pc:sldMasterMk cId="1650500097" sldId="2147483682"/>
              <pc:sldLayoutMk cId="2422167975" sldId="2147483786"/>
              <ac:spMk id="15" creationId="{1D29C109-B214-AE6A-6804-3079AB61BB56}"/>
            </ac:spMkLst>
          </pc:spChg>
          <pc:spChg chg="add mod">
            <ac:chgData name="Uhr, Vinzenz Nathan (STUDENTS)" userId="f4f67b1a-e021-4569-b4a5-fe6b7216375a" providerId="ADAL" clId="{BB7E4F86-F19F-4A4B-8F91-764EE55FAC46}" dt="2022-12-23T16:18:20.074" v="2412"/>
            <ac:spMkLst>
              <pc:docMk/>
              <pc:sldMasterMk cId="1650500097" sldId="2147483682"/>
              <pc:sldLayoutMk cId="2422167975" sldId="2147483786"/>
              <ac:spMk id="16" creationId="{01E3A20E-1E28-178F-4BF3-BE5F2FAB13CD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9:01.657" v="2413" actId="478"/>
            <ac:spMkLst>
              <pc:docMk/>
              <pc:sldMasterMk cId="1650500097" sldId="2147483682"/>
              <pc:sldLayoutMk cId="2422167975" sldId="2147483786"/>
              <ac:spMk id="17" creationId="{E47051A4-1E3D-9BB8-062B-86C88FB41A48}"/>
            </ac:spMkLst>
          </pc:spChg>
          <pc:spChg chg="add mod">
            <ac:chgData name="Uhr, Vinzenz Nathan (STUDENTS)" userId="f4f67b1a-e021-4569-b4a5-fe6b7216375a" providerId="ADAL" clId="{BB7E4F86-F19F-4A4B-8F91-764EE55FAC46}" dt="2022-12-23T16:19:26.092" v="2437" actId="20577"/>
            <ac:spMkLst>
              <pc:docMk/>
              <pc:sldMasterMk cId="1650500097" sldId="2147483682"/>
              <pc:sldLayoutMk cId="2422167975" sldId="2147483786"/>
              <ac:spMk id="18" creationId="{C88B7BCB-1127-A803-8F8E-0E08E0CEE8AD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7:05:28.465" v="3342" actId="478"/>
            <ac:spMkLst>
              <pc:docMk/>
              <pc:sldMasterMk cId="1650500097" sldId="2147483682"/>
              <pc:sldLayoutMk cId="2422167975" sldId="2147483786"/>
              <ac:spMk id="19" creationId="{C2BD51BE-8EC3-21DA-B1D9-30016AD62D08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7:03:41.175" v="3272" actId="478"/>
            <ac:spMkLst>
              <pc:docMk/>
              <pc:sldMasterMk cId="1650500097" sldId="2147483682"/>
              <pc:sldLayoutMk cId="2422167975" sldId="2147483786"/>
              <ac:spMk id="20" creationId="{5E7E6AFF-8089-97FC-B1BB-5BA5034FBFBE}"/>
            </ac:spMkLst>
          </pc:spChg>
          <pc:spChg chg="add mod">
            <ac:chgData name="Uhr, Vinzenz Nathan (STUDENTS)" userId="f4f67b1a-e021-4569-b4a5-fe6b7216375a" providerId="ADAL" clId="{BB7E4F86-F19F-4A4B-8F91-764EE55FAC46}" dt="2022-12-23T16:19:30.147" v="2450" actId="20577"/>
            <ac:spMkLst>
              <pc:docMk/>
              <pc:sldMasterMk cId="1650500097" sldId="2147483682"/>
              <pc:sldLayoutMk cId="2422167975" sldId="2147483786"/>
              <ac:spMk id="21" creationId="{EF051D71-3F3C-6B4C-FB36-DE53BC393F79}"/>
            </ac:spMkLst>
          </pc:spChg>
          <pc:spChg chg="add mod">
            <ac:chgData name="Uhr, Vinzenz Nathan (STUDENTS)" userId="f4f67b1a-e021-4569-b4a5-fe6b7216375a" providerId="ADAL" clId="{BB7E4F86-F19F-4A4B-8F91-764EE55FAC46}" dt="2022-12-23T16:19:02.059" v="2414"/>
            <ac:spMkLst>
              <pc:docMk/>
              <pc:sldMasterMk cId="1650500097" sldId="2147483682"/>
              <pc:sldLayoutMk cId="2422167975" sldId="2147483786"/>
              <ac:spMk id="22" creationId="{4765CFD2-D403-FF62-D8D7-4241B34EC51E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7:04:40.483" v="3326" actId="478"/>
            <ac:spMkLst>
              <pc:docMk/>
              <pc:sldMasterMk cId="1650500097" sldId="2147483682"/>
              <pc:sldLayoutMk cId="2422167975" sldId="2147483786"/>
              <ac:spMk id="23" creationId="{8D8C6B96-84D3-3AAF-ABCD-0F5F66A22DFF}"/>
            </ac:spMkLst>
          </pc:spChg>
          <pc:spChg chg="add del">
            <ac:chgData name="Uhr, Vinzenz Nathan (STUDENTS)" userId="f4f67b1a-e021-4569-b4a5-fe6b7216375a" providerId="ADAL" clId="{BB7E4F86-F19F-4A4B-8F91-764EE55FAC46}" dt="2022-12-23T17:02:47.548" v="3255" actId="11529"/>
            <ac:spMkLst>
              <pc:docMk/>
              <pc:sldMasterMk cId="1650500097" sldId="2147483682"/>
              <pc:sldLayoutMk cId="2422167975" sldId="2147483786"/>
              <ac:spMk id="24" creationId="{A748907D-60D6-F61D-7DF5-3BCEE47C123E}"/>
            </ac:spMkLst>
          </pc:spChg>
          <pc:spChg chg="add mod">
            <ac:chgData name="Uhr, Vinzenz Nathan (STUDENTS)" userId="f4f67b1a-e021-4569-b4a5-fe6b7216375a" providerId="ADAL" clId="{BB7E4F86-F19F-4A4B-8F91-764EE55FAC46}" dt="2022-12-23T17:06:25.737" v="3352" actId="1076"/>
            <ac:spMkLst>
              <pc:docMk/>
              <pc:sldMasterMk cId="1650500097" sldId="2147483682"/>
              <pc:sldLayoutMk cId="2422167975" sldId="2147483786"/>
              <ac:spMk id="25" creationId="{8AA7BA09-E47E-9D26-D531-70564C5244B6}"/>
            </ac:spMkLst>
          </pc:spChg>
          <pc:spChg chg="add mod">
            <ac:chgData name="Uhr, Vinzenz Nathan (STUDENTS)" userId="f4f67b1a-e021-4569-b4a5-fe6b7216375a" providerId="ADAL" clId="{BB7E4F86-F19F-4A4B-8F91-764EE55FAC46}" dt="2022-12-23T17:04:44.907" v="3328" actId="14100"/>
            <ac:spMkLst>
              <pc:docMk/>
              <pc:sldMasterMk cId="1650500097" sldId="2147483682"/>
              <pc:sldLayoutMk cId="2422167975" sldId="2147483786"/>
              <ac:spMk id="26" creationId="{FD0055C6-94B1-22DE-B04F-667D1D49CE8C}"/>
            </ac:spMkLst>
          </pc:spChg>
          <pc:spChg chg="add del">
            <ac:chgData name="Uhr, Vinzenz Nathan (STUDENTS)" userId="f4f67b1a-e021-4569-b4a5-fe6b7216375a" providerId="ADAL" clId="{BB7E4F86-F19F-4A4B-8F91-764EE55FAC46}" dt="2022-12-23T17:05:02.705" v="3330" actId="11529"/>
            <ac:spMkLst>
              <pc:docMk/>
              <pc:sldMasterMk cId="1650500097" sldId="2147483682"/>
              <pc:sldLayoutMk cId="2422167975" sldId="2147483786"/>
              <ac:spMk id="27" creationId="{661E6BA9-AD81-74BB-A082-7BBD59301A37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7:05:04.254" v="3331" actId="478"/>
            <ac:spMkLst>
              <pc:docMk/>
              <pc:sldMasterMk cId="1650500097" sldId="2147483682"/>
              <pc:sldLayoutMk cId="2422167975" sldId="2147483786"/>
              <ac:spMk id="28" creationId="{9C20A117-C137-5329-A78E-D261E18967F4}"/>
            </ac:spMkLst>
          </pc:spChg>
          <pc:spChg chg="add del">
            <ac:chgData name="Uhr, Vinzenz Nathan (STUDENTS)" userId="f4f67b1a-e021-4569-b4a5-fe6b7216375a" providerId="ADAL" clId="{BB7E4F86-F19F-4A4B-8F91-764EE55FAC46}" dt="2022-12-23T17:05:08.753" v="3332" actId="11529"/>
            <ac:spMkLst>
              <pc:docMk/>
              <pc:sldMasterMk cId="1650500097" sldId="2147483682"/>
              <pc:sldLayoutMk cId="2422167975" sldId="2147483786"/>
              <ac:spMk id="29" creationId="{1B360643-E377-05AA-2201-EDAE5A5141CD}"/>
            </ac:spMkLst>
          </pc:spChg>
          <pc:spChg chg="add mod">
            <ac:chgData name="Uhr, Vinzenz Nathan (STUDENTS)" userId="f4f67b1a-e021-4569-b4a5-fe6b7216375a" providerId="ADAL" clId="{BB7E4F86-F19F-4A4B-8F91-764EE55FAC46}" dt="2022-12-23T17:05:32.841" v="3343" actId="14100"/>
            <ac:spMkLst>
              <pc:docMk/>
              <pc:sldMasterMk cId="1650500097" sldId="2147483682"/>
              <pc:sldLayoutMk cId="2422167975" sldId="2147483786"/>
              <ac:spMk id="30" creationId="{3708A4DB-2E4B-3798-80D9-9C0777B4D329}"/>
            </ac:spMkLst>
          </pc:spChg>
        </pc:sldLayoutChg>
      </pc:sldMasterChg>
      <pc:sldMasterChg chg="addSp modSp">
        <pc:chgData name="Uhr, Vinzenz Nathan (STUDENTS)" userId="f4f67b1a-e021-4569-b4a5-fe6b7216375a" providerId="ADAL" clId="{BB7E4F86-F19F-4A4B-8F91-764EE55FAC46}" dt="2022-12-23T13:31:50.990" v="86" actId="207"/>
        <pc:sldMasterMkLst>
          <pc:docMk/>
          <pc:sldMasterMk cId="2752052908" sldId="2147483692"/>
        </pc:sldMasterMkLst>
        <pc:spChg chg="mod">
          <ac:chgData name="Uhr, Vinzenz Nathan (STUDENTS)" userId="f4f67b1a-e021-4569-b4a5-fe6b7216375a" providerId="ADAL" clId="{BB7E4F86-F19F-4A4B-8F91-764EE55FAC46}" dt="2022-12-23T13:31:50.990" v="86" actId="207"/>
          <ac:spMkLst>
            <pc:docMk/>
            <pc:sldMasterMk cId="2752052908" sldId="2147483692"/>
            <ac:spMk id="15" creationId="{E756D428-BAD7-3447-9927-B6A9FCF078AE}"/>
          </ac:spMkLst>
        </pc:spChg>
        <pc:picChg chg="add mod">
          <ac:chgData name="Uhr, Vinzenz Nathan (STUDENTS)" userId="f4f67b1a-e021-4569-b4a5-fe6b7216375a" providerId="ADAL" clId="{BB7E4F86-F19F-4A4B-8F91-764EE55FAC46}" dt="2022-12-23T13:26:50.762" v="5"/>
          <ac:picMkLst>
            <pc:docMk/>
            <pc:sldMasterMk cId="2752052908" sldId="2147483692"/>
            <ac:picMk id="2" creationId="{2FE614F0-7FFB-3DAF-3C1C-24F0ECAC5784}"/>
          </ac:picMkLst>
        </pc:picChg>
      </pc:sldMasterChg>
      <pc:sldMasterChg chg="addSldLayout delSldLayout">
        <pc:chgData name="Uhr, Vinzenz Nathan (STUDENTS)" userId="f4f67b1a-e021-4569-b4a5-fe6b7216375a" providerId="ADAL" clId="{BB7E4F86-F19F-4A4B-8F91-764EE55FAC46}" dt="2022-12-23T17:10:11.120" v="3645" actId="47"/>
        <pc:sldMasterMkLst>
          <pc:docMk/>
          <pc:sldMasterMk cId="3529454249" sldId="2147483747"/>
        </pc:sldMasterMkLst>
        <pc:sldLayoutChg chg="add del">
          <pc:chgData name="Uhr, Vinzenz Nathan (STUDENTS)" userId="f4f67b1a-e021-4569-b4a5-fe6b7216375a" providerId="ADAL" clId="{BB7E4F86-F19F-4A4B-8F91-764EE55FAC46}" dt="2022-12-23T17:10:11.120" v="3645" actId="47"/>
          <pc:sldLayoutMkLst>
            <pc:docMk/>
            <pc:sldMasterMk cId="3529454249" sldId="2147483747"/>
            <pc:sldLayoutMk cId="464699045" sldId="2147483751"/>
          </pc:sldLayoutMkLst>
        </pc:sldLayoutChg>
      </pc:sldMasterChg>
      <pc:sldMasterChg chg="addSp delSp modSp mod setBg modSldLayout">
        <pc:chgData name="Uhr, Vinzenz Nathan (STUDENTS)" userId="f4f67b1a-e021-4569-b4a5-fe6b7216375a" providerId="ADAL" clId="{BB7E4F86-F19F-4A4B-8F91-764EE55FAC46}" dt="2022-12-23T16:15:01.127" v="2299"/>
        <pc:sldMasterMkLst>
          <pc:docMk/>
          <pc:sldMasterMk cId="742856631" sldId="2147483748"/>
        </pc:sldMasterMkLst>
        <pc:spChg chg="add del mod">
          <ac:chgData name="Uhr, Vinzenz Nathan (STUDENTS)" userId="f4f67b1a-e021-4569-b4a5-fe6b7216375a" providerId="ADAL" clId="{BB7E4F86-F19F-4A4B-8F91-764EE55FAC46}" dt="2022-12-23T13:31:30.421" v="79" actId="478"/>
          <ac:spMkLst>
            <pc:docMk/>
            <pc:sldMasterMk cId="742856631" sldId="2147483748"/>
            <ac:spMk id="3" creationId="{72253A52-6971-585B-2A49-F2060E801B53}"/>
          </ac:spMkLst>
        </pc:spChg>
        <pc:spChg chg="mod">
          <ac:chgData name="Uhr, Vinzenz Nathan (STUDENTS)" userId="f4f67b1a-e021-4569-b4a5-fe6b7216375a" providerId="ADAL" clId="{BB7E4F86-F19F-4A4B-8F91-764EE55FAC46}" dt="2022-12-23T13:31:27.820" v="78" actId="108"/>
          <ac:spMkLst>
            <pc:docMk/>
            <pc:sldMasterMk cId="742856631" sldId="2147483748"/>
            <ac:spMk id="7" creationId="{D1CC1DEE-A5BE-164E-9082-DE28396C7C56}"/>
          </ac:spMkLst>
        </pc:spChg>
        <pc:picChg chg="add mod">
          <ac:chgData name="Uhr, Vinzenz Nathan (STUDENTS)" userId="f4f67b1a-e021-4569-b4a5-fe6b7216375a" providerId="ADAL" clId="{BB7E4F86-F19F-4A4B-8F91-764EE55FAC46}" dt="2022-12-23T13:26:38.280" v="1"/>
          <ac:picMkLst>
            <pc:docMk/>
            <pc:sldMasterMk cId="742856631" sldId="2147483748"/>
            <ac:picMk id="2" creationId="{44732EF7-9EE9-0A04-D065-BBFEC30419E2}"/>
          </ac:picMkLst>
        </pc:picChg>
        <pc:sldLayoutChg chg="delSp modSp mod">
          <pc:chgData name="Uhr, Vinzenz Nathan (STUDENTS)" userId="f4f67b1a-e021-4569-b4a5-fe6b7216375a" providerId="ADAL" clId="{BB7E4F86-F19F-4A4B-8F91-764EE55FAC46}" dt="2022-12-23T13:31:10.582" v="75" actId="1076"/>
          <pc:sldLayoutMkLst>
            <pc:docMk/>
            <pc:sldMasterMk cId="742856631" sldId="2147483748"/>
            <pc:sldLayoutMk cId="3392143640" sldId="2147483750"/>
          </pc:sldLayoutMkLst>
          <pc:spChg chg="mod">
            <ac:chgData name="Uhr, Vinzenz Nathan (STUDENTS)" userId="f4f67b1a-e021-4569-b4a5-fe6b7216375a" providerId="ADAL" clId="{BB7E4F86-F19F-4A4B-8F91-764EE55FAC46}" dt="2022-12-23T13:30:58.031" v="73" actId="108"/>
            <ac:spMkLst>
              <pc:docMk/>
              <pc:sldMasterMk cId="742856631" sldId="2147483748"/>
              <pc:sldLayoutMk cId="3392143640" sldId="2147483750"/>
              <ac:spMk id="2" creationId="{188F220F-AF24-8D49-BCE6-4B7754B66C9B}"/>
            </ac:spMkLst>
          </pc:spChg>
          <pc:spChg chg="mod">
            <ac:chgData name="Uhr, Vinzenz Nathan (STUDENTS)" userId="f4f67b1a-e021-4569-b4a5-fe6b7216375a" providerId="ADAL" clId="{BB7E4F86-F19F-4A4B-8F91-764EE55FAC46}" dt="2022-12-23T13:31:10.582" v="75" actId="1076"/>
            <ac:spMkLst>
              <pc:docMk/>
              <pc:sldMasterMk cId="742856631" sldId="2147483748"/>
              <pc:sldLayoutMk cId="3392143640" sldId="2147483750"/>
              <ac:spMk id="3" creationId="{1659C5DC-671B-6A4E-BD0B-CCB6129F84B8}"/>
            </ac:spMkLst>
          </pc:spChg>
          <pc:spChg chg="mod">
            <ac:chgData name="Uhr, Vinzenz Nathan (STUDENTS)" userId="f4f67b1a-e021-4569-b4a5-fe6b7216375a" providerId="ADAL" clId="{BB7E4F86-F19F-4A4B-8F91-764EE55FAC46}" dt="2022-12-23T13:31:10.582" v="75" actId="1076"/>
            <ac:spMkLst>
              <pc:docMk/>
              <pc:sldMasterMk cId="742856631" sldId="2147483748"/>
              <pc:sldLayoutMk cId="3392143640" sldId="2147483750"/>
              <ac:spMk id="4" creationId="{99D0CF73-16BC-EE47-A2F6-63380649FC8F}"/>
            </ac:spMkLst>
          </pc:spChg>
          <pc:spChg chg="del">
            <ac:chgData name="Uhr, Vinzenz Nathan (STUDENTS)" userId="f4f67b1a-e021-4569-b4a5-fe6b7216375a" providerId="ADAL" clId="{BB7E4F86-F19F-4A4B-8F91-764EE55FAC46}" dt="2022-12-23T13:31:01.470" v="74" actId="478"/>
            <ac:spMkLst>
              <pc:docMk/>
              <pc:sldMasterMk cId="742856631" sldId="2147483748"/>
              <pc:sldLayoutMk cId="3392143640" sldId="2147483750"/>
              <ac:spMk id="5" creationId="{4A7E35E8-11B1-964A-B3B7-ABCDE11750B9}"/>
            </ac:spMkLst>
          </pc:spChg>
          <pc:spChg chg="del">
            <ac:chgData name="Uhr, Vinzenz Nathan (STUDENTS)" userId="f4f67b1a-e021-4569-b4a5-fe6b7216375a" providerId="ADAL" clId="{BB7E4F86-F19F-4A4B-8F91-764EE55FAC46}" dt="2022-12-23T13:30:21.661" v="70" actId="478"/>
            <ac:spMkLst>
              <pc:docMk/>
              <pc:sldMasterMk cId="742856631" sldId="2147483748"/>
              <pc:sldLayoutMk cId="3392143640" sldId="2147483750"/>
              <ac:spMk id="6" creationId="{08592F44-7A11-4746-8BCA-D8016987E6BD}"/>
            </ac:spMkLst>
          </pc:spChg>
        </pc:sldLayoutChg>
        <pc:sldLayoutChg chg="delSp modSp mod">
          <pc:chgData name="Uhr, Vinzenz Nathan (STUDENTS)" userId="f4f67b1a-e021-4569-b4a5-fe6b7216375a" providerId="ADAL" clId="{BB7E4F86-F19F-4A4B-8F91-764EE55FAC46}" dt="2022-12-23T13:30:24.130" v="72" actId="478"/>
          <pc:sldLayoutMkLst>
            <pc:docMk/>
            <pc:sldMasterMk cId="742856631" sldId="2147483748"/>
            <pc:sldLayoutMk cId="2582863351" sldId="2147483765"/>
          </pc:sldLayoutMkLst>
          <pc:spChg chg="del mod">
            <ac:chgData name="Uhr, Vinzenz Nathan (STUDENTS)" userId="f4f67b1a-e021-4569-b4a5-fe6b7216375a" providerId="ADAL" clId="{BB7E4F86-F19F-4A4B-8F91-764EE55FAC46}" dt="2022-12-23T13:30:24.130" v="72" actId="478"/>
            <ac:spMkLst>
              <pc:docMk/>
              <pc:sldMasterMk cId="742856631" sldId="2147483748"/>
              <pc:sldLayoutMk cId="2582863351" sldId="2147483765"/>
              <ac:spMk id="6" creationId="{08592F44-7A11-4746-8BCA-D8016987E6BD}"/>
            </ac:spMkLst>
          </pc:spChg>
        </pc:sldLayoutChg>
      </pc:sldMasterChg>
      <pc:sldMasterChg chg="addSp modSp">
        <pc:chgData name="Uhr, Vinzenz Nathan (STUDENTS)" userId="f4f67b1a-e021-4569-b4a5-fe6b7216375a" providerId="ADAL" clId="{BB7E4F86-F19F-4A4B-8F91-764EE55FAC46}" dt="2022-12-23T13:31:36.861" v="80" actId="207"/>
        <pc:sldMasterMkLst>
          <pc:docMk/>
          <pc:sldMasterMk cId="4081700730" sldId="2147483755"/>
        </pc:sldMasterMkLst>
        <pc:spChg chg="mod">
          <ac:chgData name="Uhr, Vinzenz Nathan (STUDENTS)" userId="f4f67b1a-e021-4569-b4a5-fe6b7216375a" providerId="ADAL" clId="{BB7E4F86-F19F-4A4B-8F91-764EE55FAC46}" dt="2022-12-23T13:31:36.861" v="80" actId="207"/>
          <ac:spMkLst>
            <pc:docMk/>
            <pc:sldMasterMk cId="4081700730" sldId="2147483755"/>
            <ac:spMk id="7" creationId="{D1CC1DEE-A5BE-164E-9082-DE28396C7C56}"/>
          </ac:spMkLst>
        </pc:spChg>
        <pc:picChg chg="add mod">
          <ac:chgData name="Uhr, Vinzenz Nathan (STUDENTS)" userId="f4f67b1a-e021-4569-b4a5-fe6b7216375a" providerId="ADAL" clId="{BB7E4F86-F19F-4A4B-8F91-764EE55FAC46}" dt="2022-12-23T13:26:43.090" v="2"/>
          <ac:picMkLst>
            <pc:docMk/>
            <pc:sldMasterMk cId="4081700730" sldId="2147483755"/>
            <ac:picMk id="2" creationId="{0C0919C6-8023-7358-BD18-BBAC3CB23467}"/>
          </ac:picMkLst>
        </pc:picChg>
      </pc:sldMasterChg>
      <pc:sldMasterChg chg="addSp modSp modSldLayout">
        <pc:chgData name="Uhr, Vinzenz Nathan (STUDENTS)" userId="f4f67b1a-e021-4569-b4a5-fe6b7216375a" providerId="ADAL" clId="{BB7E4F86-F19F-4A4B-8F91-764EE55FAC46}" dt="2022-12-23T16:20:43.832" v="2460" actId="6014"/>
        <pc:sldMasterMkLst>
          <pc:docMk/>
          <pc:sldMasterMk cId="106798402" sldId="2147483769"/>
        </pc:sldMasterMkLst>
        <pc:spChg chg="mod">
          <ac:chgData name="Uhr, Vinzenz Nathan (STUDENTS)" userId="f4f67b1a-e021-4569-b4a5-fe6b7216375a" providerId="ADAL" clId="{BB7E4F86-F19F-4A4B-8F91-764EE55FAC46}" dt="2022-12-23T16:15:15.716" v="2301" actId="108"/>
          <ac:spMkLst>
            <pc:docMk/>
            <pc:sldMasterMk cId="106798402" sldId="2147483769"/>
            <ac:spMk id="15" creationId="{E756D428-BAD7-3447-9927-B6A9FCF078AE}"/>
          </ac:spMkLst>
        </pc:spChg>
        <pc:picChg chg="add mod">
          <ac:chgData name="Uhr, Vinzenz Nathan (STUDENTS)" userId="f4f67b1a-e021-4569-b4a5-fe6b7216375a" providerId="ADAL" clId="{BB7E4F86-F19F-4A4B-8F91-764EE55FAC46}" dt="2022-12-23T13:26:49.515" v="4"/>
          <ac:picMkLst>
            <pc:docMk/>
            <pc:sldMasterMk cId="106798402" sldId="2147483769"/>
            <ac:picMk id="2" creationId="{758C6226-FE66-EF2C-DFF6-725B02D9BC3B}"/>
          </ac:picMkLst>
        </pc:picChg>
        <pc:sldLayoutChg chg="modSp mod">
          <pc:chgData name="Uhr, Vinzenz Nathan (STUDENTS)" userId="f4f67b1a-e021-4569-b4a5-fe6b7216375a" providerId="ADAL" clId="{BB7E4F86-F19F-4A4B-8F91-764EE55FAC46}" dt="2022-12-23T16:20:43.832" v="2460" actId="6014"/>
          <pc:sldLayoutMkLst>
            <pc:docMk/>
            <pc:sldMasterMk cId="106798402" sldId="2147483769"/>
            <pc:sldLayoutMk cId="3218821691" sldId="2147483775"/>
          </pc:sldLayoutMkLst>
          <pc:spChg chg="mod">
            <ac:chgData name="Uhr, Vinzenz Nathan (STUDENTS)" userId="f4f67b1a-e021-4569-b4a5-fe6b7216375a" providerId="ADAL" clId="{BB7E4F86-F19F-4A4B-8F91-764EE55FAC46}" dt="2022-12-23T16:15:11.178" v="2300" actId="108"/>
            <ac:spMkLst>
              <pc:docMk/>
              <pc:sldMasterMk cId="106798402" sldId="2147483769"/>
              <pc:sldLayoutMk cId="3218821691" sldId="2147483775"/>
              <ac:spMk id="7" creationId="{CF6356AF-957D-A241-82E4-5276EE95A84E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73A2117-7156-464B-A32B-D11C422FB4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84AC69-FC3C-E14B-9D9D-00936CAFF6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AE70C-D509-4E4B-9352-79C3D11520D1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C5A2D-F8EA-2A48-B4F9-46DA29E7F7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13281-26CF-9F44-9054-489013923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837A5-4E29-AD49-B1D8-E1C9E0E44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119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602DA-7CEE-4298-AF4B-1C87D65BAB06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4C57-7758-4EF8-8A0E-FE171C8C18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54346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963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9561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5354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assume the model learns which actions doesn’t decrease the posterior and then just takes these actions -&gt; reward is prior. </a:t>
            </a:r>
            <a:endParaRPr lang="en-US" sz="180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Addition-Model could increase the reward significantly, but there was still no progress on the Top-K-Accuracy Evaluation. This surprised us a little. We would have expected that it would increase. This either means that our approach is wrong, that the model can't learn enough from the training data, or that there is a bug in the code that we haven't discovered yet. We could also be unlucky with our train-test-split. A better approach would be cross-validation, but this would increase the training time by a multiple of the number of </a:t>
            </a:r>
            <a:r>
              <a:rPr lang="en-US" sz="1800" kern="1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foldings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GB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/>
          </a:p>
          <a:p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oscillations of the rewards and the Top-K-Accuracies are also striking. However, we do not think that this is an abnormality, but an expected </a:t>
            </a:r>
            <a:r>
              <a:rPr lang="en-US" sz="1800" kern="1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behaviour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GB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4897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«</a:t>
            </a:r>
            <a:r>
              <a:rPr lang="de-CH" err="1"/>
              <a:t>miscarriage</a:t>
            </a:r>
            <a:r>
              <a:rPr lang="de-CH"/>
              <a:t>» </a:t>
            </a:r>
            <a:r>
              <a:rPr lang="de-CH" err="1"/>
              <a:t>example</a:t>
            </a:r>
            <a:r>
              <a:rPr lang="de-CH"/>
              <a:t> </a:t>
            </a:r>
            <a:r>
              <a:rPr lang="de-CH" err="1"/>
              <a:t>where</a:t>
            </a:r>
            <a:r>
              <a:rPr lang="de-CH"/>
              <a:t> </a:t>
            </a:r>
            <a:r>
              <a:rPr lang="de-CH" err="1"/>
              <a:t>addition</a:t>
            </a:r>
            <a:r>
              <a:rPr lang="de-CH"/>
              <a:t> &gt; 1</a:t>
            </a:r>
          </a:p>
          <a:p>
            <a:endParaRPr lang="de-CH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this case we would need another split as test split for the RL model. This would decrease the </a:t>
            </a:r>
            <a:r>
              <a:rPr lang="en-US" sz="1800" kern="1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Trainingset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the CNN and the RL model. If we then add a validation set for both trainings, it gets even worse. In the original paper they mentioned that they used a train-</a:t>
            </a:r>
            <a:r>
              <a:rPr lang="en-US" sz="1800" kern="1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-test split for the CNN but it’s not clearly described how the split the data for the RL model. </a:t>
            </a:r>
            <a:endParaRPr lang="en-GB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055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/>
              <a:t>Asked symptoms: 0 corresponds to a not yet asked symptom, 1 means the patient has the symptom and -1 means that the patient does not have the symptom. </a:t>
            </a:r>
          </a:p>
          <a:p>
            <a:endParaRPr lang="en-GB" sz="1200"/>
          </a:p>
          <a:p>
            <a:r>
              <a:rPr lang="en-GB" sz="1200"/>
              <a:t>number of asked symptoms -&gt; to distinguish states where the same symptom is asked multiple times. 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531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After each asked symptom which is co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rrelated to the correct condition c* the conditional probability p(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s|c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*) will be multiplied to the current posterior. Because 0 &lt;= p(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s|C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&lt;= 1, a correlated Symptom will usually decrease the posterior probability p(c*|S). Symptoms which are not correlated are skipped and therefore don’t decrease the posterior. </a:t>
            </a:r>
          </a:p>
          <a:p>
            <a:endParaRPr lang="en-US" sz="180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9118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rewards are measured on the training set and the top-K accuracy and the number of actions on the validation set. </a:t>
            </a:r>
            <a:endParaRPr lang="en-GB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did out final evaluation with two models: One uses our reward approach with punishments after each action and addition instead of multiplication to combine the conditional probabilities. We call it “Addition-Model”. The second model uses the reward from the paper with multiplication and without punishments. We call this “Multiplication-Model”.</a:t>
            </a:r>
            <a:endParaRPr lang="en-GB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1577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9761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5376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6512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4027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272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1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image" Target="../media/image3.jpeg"/><Relationship Id="rId4" Type="http://schemas.openxmlformats.org/officeDocument/2006/relationships/tags" Target="../tags/tag22.xml"/><Relationship Id="rId9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 Titel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 lang="de-DE" sz="2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de-DE"/>
              <a:t>Titel A (Arial 28pt., rot, max. 1 Zeile)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717496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987574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Datum und Präsentationsort (Arial 12pt., max. 1 Zeile)</a:t>
            </a:r>
          </a:p>
        </p:txBody>
      </p:sp>
    </p:spTree>
    <p:extLst>
      <p:ext uri="{BB962C8B-B14F-4D97-AF65-F5344CB8AC3E}">
        <p14:creationId xmlns:p14="http://schemas.microsoft.com/office/powerpoint/2010/main" val="3392143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: Kapiteltre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238250"/>
            <a:ext cx="9144000" cy="3747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de-DE" sz="2800" kern="1200" spc="-15" dirty="0">
                <a:solidFill>
                  <a:srgbClr val="E600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de-DE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218821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14C16497-A32C-7C4C-AA22-3A67A5394F28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err="1"/>
              <a:t>UniBE</a:t>
            </a:r>
            <a:r>
              <a:rPr lang="de-DE"/>
              <a:t> PowerPoint Präsentation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C88497A-C10F-C242-9121-2FA1817FF8DE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2203200"/>
            <a:ext cx="7020000" cy="90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2800">
                <a:latin typeface="Arial" panose="020B0604020202020204" pitchFamily="34" charset="0"/>
                <a:cs typeface="Arial" panose="020B0604020202020204" pitchFamily="34" charset="0"/>
              </a:rPr>
              <a:t>Guidelines und Vorlagen: Mini Version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B046D8A-2D5D-3944-B02F-74314F7A516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356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i="0">
                <a:latin typeface="Arial" panose="020B0604020202020204" pitchFamily="34" charset="0"/>
                <a:cs typeface="Arial" panose="020B0604020202020204" pitchFamily="34" charset="0"/>
              </a:rPr>
              <a:t>Abteilung Marketing und Kommunikation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8769F7C-1529-394B-918C-BF53204833A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4"/>
            </p:custDataLst>
          </p:nvPr>
        </p:nvSpPr>
        <p:spPr>
          <a:xfrm>
            <a:off x="540000" y="383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Kontakt: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kommunikation@unibe.ch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Tel. +41 31 631 80 44</a:t>
            </a:r>
          </a:p>
        </p:txBody>
      </p:sp>
    </p:spTree>
    <p:extLst>
      <p:ext uri="{BB962C8B-B14F-4D97-AF65-F5344CB8AC3E}">
        <p14:creationId xmlns:p14="http://schemas.microsoft.com/office/powerpoint/2010/main" val="53875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Ressourc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Guidelines</a:t>
            </a:r>
          </a:p>
        </p:txBody>
      </p:sp>
      <p:sp>
        <p:nvSpPr>
          <p:cNvPr id="16" name="Titelplatzhalter 14">
            <a:extLst>
              <a:ext uri="{FF2B5EF4-FFF2-40B4-BE49-F238E27FC236}">
                <a16:creationId xmlns:a16="http://schemas.microsoft.com/office/drawing/2014/main" id="{42BFD9EF-F981-634F-ACF1-E740654460D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>
                <a:solidFill>
                  <a:schemeClr val="tx1"/>
                </a:solidFill>
              </a:rPr>
              <a:t>Auszeichnungen</a:t>
            </a:r>
          </a:p>
        </p:txBody>
      </p:sp>
      <p:sp>
        <p:nvSpPr>
          <p:cNvPr id="18" name="Titelplatzhalter 14">
            <a:extLst>
              <a:ext uri="{FF2B5EF4-FFF2-40B4-BE49-F238E27FC236}">
                <a16:creationId xmlns:a16="http://schemas.microsoft.com/office/drawing/2014/main" id="{5C76C480-E04E-D446-BBD5-9313C9BAB51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200150"/>
            <a:ext cx="7020000" cy="56425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de-DE" sz="1600">
                <a:solidFill>
                  <a:schemeClr val="tx1"/>
                </a:solidFill>
              </a:rPr>
              <a:t>Kopieren und Einfügen Piktogramme mit/ohne Definition</a:t>
            </a:r>
          </a:p>
          <a:p>
            <a:pPr>
              <a:lnSpc>
                <a:spcPts val="1200"/>
              </a:lnSpc>
            </a:pPr>
            <a:r>
              <a:rPr lang="de-CH" sz="1000">
                <a:solidFill>
                  <a:schemeClr val="tx1"/>
                </a:solidFill>
              </a:rPr>
              <a:t>Wenn Sie einen Inhalt besonders betonen oder sonst hervorheben wollen, stehen Ihnen </a:t>
            </a:r>
          </a:p>
          <a:p>
            <a:pPr>
              <a:lnSpc>
                <a:spcPts val="1200"/>
              </a:lnSpc>
            </a:pPr>
            <a:r>
              <a:rPr lang="de-CH" sz="1000">
                <a:solidFill>
                  <a:schemeClr val="tx1"/>
                </a:solidFill>
              </a:rPr>
              <a:t>folgende Piktogramme zur Verfügung. Sie können sie mit oder ohne Text verwenden.</a:t>
            </a:r>
            <a:endParaRPr lang="de-DE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37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lines: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 3</a:t>
            </a:r>
          </a:p>
        </p:txBody>
      </p:sp>
      <p:sp>
        <p:nvSpPr>
          <p:cNvPr id="5" name="Titelplatzhalter 14">
            <a:extLst>
              <a:ext uri="{FF2B5EF4-FFF2-40B4-BE49-F238E27FC236}">
                <a16:creationId xmlns:a16="http://schemas.microsoft.com/office/drawing/2014/main" id="{E84A9D7B-50BC-C44F-8802-31714A1943F3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>
                <a:solidFill>
                  <a:schemeClr val="tx1"/>
                </a:solidFill>
              </a:rPr>
              <a:t>Logo, Schrift, Farben und Typografie</a:t>
            </a:r>
          </a:p>
        </p:txBody>
      </p:sp>
      <p:sp>
        <p:nvSpPr>
          <p:cNvPr id="6" name="Titelplatzhalter 14">
            <a:extLst>
              <a:ext uri="{FF2B5EF4-FFF2-40B4-BE49-F238E27FC236}">
                <a16:creationId xmlns:a16="http://schemas.microsoft.com/office/drawing/2014/main" id="{EC272DF7-D34D-7546-A5CD-0E955FBF002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350000"/>
            <a:ext cx="6480000" cy="361637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400"/>
              </a:lnSpc>
            </a:pPr>
            <a:r>
              <a:rPr lang="de-DE" sz="1400" err="1">
                <a:solidFill>
                  <a:schemeClr val="tx1"/>
                </a:solidFill>
              </a:rPr>
              <a:t>UniBe</a:t>
            </a:r>
            <a:r>
              <a:rPr lang="de-DE" sz="1400">
                <a:solidFill>
                  <a:schemeClr val="tx1"/>
                </a:solidFill>
              </a:rPr>
              <a:t> Logo ist </a:t>
            </a:r>
            <a:r>
              <a:rPr lang="de-DE" sz="1400" b="1">
                <a:solidFill>
                  <a:schemeClr val="tx1"/>
                </a:solidFill>
              </a:rPr>
              <a:t>immer</a:t>
            </a:r>
            <a:r>
              <a:rPr lang="de-DE" sz="1400">
                <a:solidFill>
                  <a:schemeClr val="tx1"/>
                </a:solidFill>
              </a:rPr>
              <a:t> sichtbar oben rechts auf den Inhalt Folien positioniert</a:t>
            </a:r>
          </a:p>
          <a:p>
            <a:pPr>
              <a:lnSpc>
                <a:spcPts val="2400"/>
              </a:lnSpc>
            </a:pPr>
            <a:r>
              <a:rPr lang="de-DE" sz="1400">
                <a:solidFill>
                  <a:schemeClr val="tx1"/>
                </a:solidFill>
              </a:rPr>
              <a:t>Schrift Familie: Arial</a:t>
            </a:r>
          </a:p>
          <a:p>
            <a:pPr>
              <a:lnSpc>
                <a:spcPts val="2400"/>
              </a:lnSpc>
            </a:pPr>
            <a:r>
              <a:rPr lang="de-DE" sz="1400" err="1">
                <a:solidFill>
                  <a:srgbClr val="E6002E"/>
                </a:solidFill>
              </a:rPr>
              <a:t>UniBe</a:t>
            </a:r>
            <a:r>
              <a:rPr lang="de-DE" sz="1400">
                <a:solidFill>
                  <a:srgbClr val="E6002E"/>
                </a:solidFill>
              </a:rPr>
              <a:t> Rot: R:230 G:0 B:46  |  HEX: #E6002E</a:t>
            </a:r>
          </a:p>
          <a:p>
            <a:pPr>
              <a:lnSpc>
                <a:spcPts val="2400"/>
              </a:lnSpc>
            </a:pPr>
            <a:r>
              <a:rPr lang="de-DE" sz="1400">
                <a:solidFill>
                  <a:schemeClr val="bg1">
                    <a:lumMod val="65000"/>
                  </a:schemeClr>
                </a:solidFill>
              </a:rPr>
              <a:t>Hintergrund Grau: R:217 G:217 B:217</a:t>
            </a:r>
          </a:p>
          <a:p>
            <a:pPr>
              <a:lnSpc>
                <a:spcPts val="2400"/>
              </a:lnSpc>
            </a:pPr>
            <a:r>
              <a:rPr lang="de-DE" sz="1400">
                <a:solidFill>
                  <a:schemeClr val="tx1"/>
                </a:solidFill>
              </a:rPr>
              <a:t>Media Platzhalter 1:1 = 25.4 (b) x 8.5 (h) cm, 144 dpi</a:t>
            </a:r>
          </a:p>
          <a:p>
            <a:pPr>
              <a:lnSpc>
                <a:spcPts val="1800"/>
              </a:lnSpc>
            </a:pPr>
            <a:endParaRPr lang="de-DE" sz="1400">
              <a:solidFill>
                <a:schemeClr val="tx1"/>
              </a:solidFill>
            </a:endParaRP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de-DE" sz="1200" b="1">
                <a:solidFill>
                  <a:schemeClr val="tx1"/>
                </a:solidFill>
              </a:rPr>
              <a:t>Typografie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>
                <a:solidFill>
                  <a:schemeClr val="tx1"/>
                </a:solidFill>
              </a:rPr>
              <a:t>Thema der Präsentation: Arial, 12pt.</a:t>
            </a:r>
          </a:p>
          <a:p>
            <a:pPr>
              <a:lnSpc>
                <a:spcPts val="1400"/>
              </a:lnSpc>
            </a:pPr>
            <a:r>
              <a:rPr lang="de-DE" sz="1200" b="0">
                <a:solidFill>
                  <a:srgbClr val="E6002E"/>
                </a:solidFill>
              </a:rPr>
              <a:t>Titel: Arial, 28/32pt., R:230 G:0 B:46, 1 Zeile</a:t>
            </a:r>
          </a:p>
          <a:p>
            <a:pPr>
              <a:lnSpc>
                <a:spcPts val="1400"/>
              </a:lnSpc>
            </a:pPr>
            <a:r>
              <a:rPr lang="de-DE" sz="1200" b="0">
                <a:solidFill>
                  <a:schemeClr val="tx1"/>
                </a:solidFill>
              </a:rPr>
              <a:t>Untertitel: Arial, 28/32pt., </a:t>
            </a:r>
            <a:r>
              <a:rPr lang="de-DE" sz="1200" b="0">
                <a:solidFill>
                  <a:srgbClr val="000000"/>
                </a:solidFill>
              </a:rPr>
              <a:t>max. 2 Zeilen</a:t>
            </a:r>
          </a:p>
          <a:p>
            <a:pPr>
              <a:lnSpc>
                <a:spcPts val="1400"/>
              </a:lnSpc>
            </a:pPr>
            <a:r>
              <a:rPr lang="de-DE" sz="1200" b="0">
                <a:solidFill>
                  <a:schemeClr val="tx1"/>
                </a:solidFill>
              </a:rPr>
              <a:t>Moderator und Organisationseinheit: Arial Fett, 14pt.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>
                <a:solidFill>
                  <a:schemeClr val="tx1"/>
                </a:solidFill>
              </a:rPr>
              <a:t>Datum und Präsentationsort: Arial, 12pt.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>
                <a:solidFill>
                  <a:schemeClr val="tx1"/>
                </a:solidFill>
              </a:rPr>
              <a:t>Inhalt Nr. XY: Arial, 20/24pt.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>
                <a:solidFill>
                  <a:schemeClr val="tx1"/>
                </a:solidFill>
              </a:rPr>
              <a:t>Aussage XY: Arial Fett,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err="1">
                <a:solidFill>
                  <a:schemeClr val="tx1"/>
                </a:solidFill>
              </a:rPr>
              <a:t>Fliesstext</a:t>
            </a:r>
            <a:r>
              <a:rPr lang="de-DE" sz="1200" b="0">
                <a:solidFill>
                  <a:schemeClr val="tx1"/>
                </a:solidFill>
              </a:rPr>
              <a:t> XY: Arial,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err="1">
                <a:solidFill>
                  <a:schemeClr val="tx1"/>
                </a:solidFill>
              </a:rPr>
              <a:t>Fliesstext</a:t>
            </a:r>
            <a:r>
              <a:rPr lang="de-DE" sz="1200" b="0">
                <a:solidFill>
                  <a:schemeClr val="tx1"/>
                </a:solidFill>
              </a:rPr>
              <a:t> Ebene: Arial, 20pt., 18pt., 16pt.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2525E251-FD30-C74A-99DE-8B05E2B3939A}"/>
              </a:ext>
            </a:extLst>
          </p:cNvPr>
          <p:cNvCxnSpPr>
            <a:cxnSpLocks noGrp="1" noSelect="1" noRot="1" noMove="1" noResize="1" noEditPoints="1" noAdjustHandles="1" noChangeArrowheads="1" noChangeShapeType="1"/>
          </p:cNvCxnSpPr>
          <p:nvPr userDrawn="1">
            <p:custDataLst>
              <p:tags r:id="rId4"/>
            </p:custDataLst>
          </p:nvPr>
        </p:nvCxnSpPr>
        <p:spPr>
          <a:xfrm>
            <a:off x="540000" y="2988000"/>
            <a:ext cx="648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96329C5F-757A-794E-BBCE-F3CC105898C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5"/>
            </p:custDataLst>
          </p:nvPr>
        </p:nvSpPr>
        <p:spPr>
          <a:xfrm>
            <a:off x="7920000" y="1350000"/>
            <a:ext cx="1219200" cy="88896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de-DE" sz="800" b="1">
                <a:solidFill>
                  <a:schemeClr val="tx1"/>
                </a:solidFill>
              </a:rPr>
              <a:t>Kontakt</a:t>
            </a:r>
            <a:endParaRPr lang="de-DE" sz="800" b="0">
              <a:solidFill>
                <a:schemeClr val="tx1"/>
              </a:solidFill>
            </a:endParaRPr>
          </a:p>
          <a:p>
            <a:pPr>
              <a:lnSpc>
                <a:spcPts val="1000"/>
              </a:lnSpc>
            </a:pPr>
            <a:r>
              <a:rPr lang="de-DE" sz="800" b="0">
                <a:solidFill>
                  <a:schemeClr val="tx1"/>
                </a:solidFill>
              </a:rPr>
              <a:t>Fragen zu den </a:t>
            </a:r>
            <a:r>
              <a:rPr lang="de-DE" sz="800" b="0" err="1">
                <a:solidFill>
                  <a:schemeClr val="tx1"/>
                </a:solidFill>
              </a:rPr>
              <a:t>UniBE</a:t>
            </a:r>
            <a:r>
              <a:rPr lang="de-DE" sz="800" b="0">
                <a:solidFill>
                  <a:schemeClr val="tx1"/>
                </a:solidFill>
              </a:rPr>
              <a:t> PowerPoint Vorlagen: </a:t>
            </a:r>
          </a:p>
          <a:p>
            <a:pPr>
              <a:lnSpc>
                <a:spcPts val="1000"/>
              </a:lnSpc>
            </a:pPr>
            <a:r>
              <a:rPr lang="de-DE" sz="800" b="0" err="1">
                <a:solidFill>
                  <a:schemeClr val="tx1"/>
                </a:solidFill>
              </a:rPr>
              <a:t>kommunikation</a:t>
            </a:r>
            <a:r>
              <a:rPr lang="de-DE" sz="800" b="0">
                <a:solidFill>
                  <a:schemeClr val="tx1"/>
                </a:solidFill>
              </a:rPr>
              <a:t>@</a:t>
            </a:r>
          </a:p>
          <a:p>
            <a:pPr>
              <a:lnSpc>
                <a:spcPts val="1000"/>
              </a:lnSpc>
            </a:pPr>
            <a:r>
              <a:rPr lang="de-DE" sz="800" b="0" err="1">
                <a:solidFill>
                  <a:schemeClr val="tx1"/>
                </a:solidFill>
              </a:rPr>
              <a:t>unibe.ch</a:t>
            </a:r>
            <a:r>
              <a:rPr lang="de-DE" sz="800" b="0">
                <a:solidFill>
                  <a:schemeClr val="tx1"/>
                </a:solidFill>
              </a:rPr>
              <a:t> oder </a:t>
            </a:r>
          </a:p>
          <a:p>
            <a:pPr>
              <a:lnSpc>
                <a:spcPts val="1000"/>
              </a:lnSpc>
            </a:pPr>
            <a:r>
              <a:rPr lang="de-DE" sz="800" b="0">
                <a:solidFill>
                  <a:schemeClr val="tx1"/>
                </a:solidFill>
              </a:rPr>
              <a:t>Tel. + 41 31 631 80 44</a:t>
            </a:r>
          </a:p>
          <a:p>
            <a:pPr>
              <a:lnSpc>
                <a:spcPts val="1000"/>
              </a:lnSpc>
            </a:pPr>
            <a:endParaRPr lang="de-DE" sz="800" b="1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BC2E508-06CA-D64A-A4D9-AAF3FB62D703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91" y="1832535"/>
            <a:ext cx="697217" cy="990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CE28F87-7B73-E341-9972-6E84FF1109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66" y="1836735"/>
            <a:ext cx="656454" cy="9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79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: Titel-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Titel B (Arial 28/32pt., </a:t>
            </a:r>
            <a:br>
              <a:rPr lang="de-DE"/>
            </a:br>
            <a:r>
              <a:rPr lang="de-DE"/>
              <a:t>schwarz, max. 2 Zeilen) </a:t>
            </a:r>
          </a:p>
        </p:txBody>
      </p:sp>
      <p:sp>
        <p:nvSpPr>
          <p:cNvPr id="13" name="Titelplatzhalter 14">
            <a:extLst>
              <a:ext uri="{FF2B5EF4-FFF2-40B4-BE49-F238E27FC236}">
                <a16:creationId xmlns:a16="http://schemas.microsoft.com/office/drawing/2014/main" id="{A4657668-A8BC-5644-AAC4-0A0F9B6AD9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/>
            </a:lvl1pPr>
          </a:lstStyle>
          <a:p>
            <a:r>
              <a:rPr lang="de-DE"/>
              <a:t>Titel A (Arial 28/32pt., </a:t>
            </a:r>
            <a:br>
              <a:rPr lang="de-DE"/>
            </a:br>
            <a:r>
              <a:rPr lang="de-DE"/>
              <a:t>rot, 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911607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 Inhalt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Titel B (Arial 28pt., schwarz, max. 1 Zeile)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Inhalt Nr. 1: Arial 20/24pt.</a:t>
            </a:r>
          </a:p>
          <a:p>
            <a:pPr lvl="0"/>
            <a:endParaRPr lang="de-DE"/>
          </a:p>
          <a:p>
            <a:pPr lvl="0"/>
            <a:r>
              <a:rPr lang="de-DE"/>
              <a:t>Inhalt Nr. 2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B236500E-83E7-924C-AF0B-0F29C91C1A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8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Inhalt Nr. 3: Arial 20/24pt.</a:t>
            </a:r>
          </a:p>
          <a:p>
            <a:pPr lvl="0"/>
            <a:endParaRPr lang="de-DE"/>
          </a:p>
          <a:p>
            <a:pPr lvl="0"/>
            <a:r>
              <a:rPr lang="de-DE"/>
              <a:t>Inhalt Nr. 4</a:t>
            </a:r>
          </a:p>
          <a:p>
            <a:pPr lvl="0"/>
            <a:endParaRPr lang="de-DE"/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Thema der Präsentation (</a:t>
            </a:r>
            <a:r>
              <a:rPr lang="de-DE" err="1"/>
              <a:t>gemäss</a:t>
            </a:r>
            <a:r>
              <a:rPr lang="de-DE"/>
              <a:t> Titelfolie: Arial 12pt., schwarz, max. 1 Zeile)</a:t>
            </a:r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/>
              <a:t>Titel A (Arial 28pt., rot, max. 1 Zeile) </a:t>
            </a:r>
          </a:p>
        </p:txBody>
      </p:sp>
      <p:sp>
        <p:nvSpPr>
          <p:cNvPr id="7" name="Foliennummernplatzhalter 7">
            <a:extLst>
              <a:ext uri="{FF2B5EF4-FFF2-40B4-BE49-F238E27FC236}">
                <a16:creationId xmlns:a16="http://schemas.microsoft.com/office/drawing/2014/main" id="{291F5CB2-B1A0-3141-810A-EA3DABABC3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365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err="1"/>
              <a:t>Fliesstext</a:t>
            </a:r>
            <a:r>
              <a:rPr lang="de-DE"/>
              <a:t> 1: Arial 16/20pt.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Aussage 2: Arial Fett 16pt.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err="1"/>
              <a:t>Fliesstext</a:t>
            </a:r>
            <a:r>
              <a:rPr lang="de-DE"/>
              <a:t> 2: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138816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Titel B (Arial 28pt., schwarz, max. 1 Zeile) 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/>
              <a:t>Titel A (Arial 28pt., rot, max. 1 Zeile)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1. Ebene 20pt.</a:t>
            </a:r>
          </a:p>
          <a:p>
            <a:pPr lvl="2"/>
            <a:r>
              <a:rPr lang="de-DE"/>
              <a:t>2. Ebene 18pt.</a:t>
            </a:r>
          </a:p>
          <a:p>
            <a:pPr lvl="2"/>
            <a:r>
              <a:rPr lang="de-DE"/>
              <a:t>2. Ebene</a:t>
            </a:r>
          </a:p>
          <a:p>
            <a:pPr lvl="3"/>
            <a:r>
              <a:rPr lang="de-DE"/>
              <a:t>3. Ebene 16pt.</a:t>
            </a:r>
          </a:p>
          <a:p>
            <a:pPr lvl="3"/>
            <a:r>
              <a:rPr lang="de-DE"/>
              <a:t>3. Ebene</a:t>
            </a:r>
          </a:p>
          <a:p>
            <a:pPr lvl="3"/>
            <a:r>
              <a:rPr lang="de-DE"/>
              <a:t>3. Ebene</a:t>
            </a:r>
            <a:endParaRPr lang="de-CH"/>
          </a:p>
          <a:p>
            <a:pPr lvl="3"/>
            <a:endParaRPr lang="de-CH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2B75F21-AF2E-9341-B9E7-91E3CDFAE52D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8768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76213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1. Ebene 20pt.</a:t>
            </a:r>
          </a:p>
          <a:p>
            <a:pPr lvl="2"/>
            <a:r>
              <a:rPr lang="de-DE"/>
              <a:t>2. Ebene 18pt.</a:t>
            </a:r>
          </a:p>
          <a:p>
            <a:pPr lvl="2"/>
            <a:r>
              <a:rPr lang="de-DE"/>
              <a:t>2. Ebene</a:t>
            </a:r>
          </a:p>
          <a:p>
            <a:pPr lvl="3"/>
            <a:r>
              <a:rPr lang="de-DE"/>
              <a:t>3. Ebene 16pt.</a:t>
            </a:r>
          </a:p>
          <a:p>
            <a:pPr lvl="3"/>
            <a:r>
              <a:rPr lang="de-DE"/>
              <a:t>3. Ebene</a:t>
            </a:r>
          </a:p>
          <a:p>
            <a:pPr lvl="3"/>
            <a:r>
              <a:rPr lang="de-DE"/>
              <a:t>3. Ebene</a:t>
            </a:r>
            <a:endParaRPr lang="de-CH"/>
          </a:p>
          <a:p>
            <a:pPr lvl="3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1313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: Text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err="1"/>
              <a:t>Fliesstext</a:t>
            </a:r>
            <a:r>
              <a:rPr lang="de-DE"/>
              <a:t> 1: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Inhalt aus Inhaltverzeichnis (Arial 12pt., schwarz, max. 1 Zeile)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2403986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a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6000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Titel B (Arial 28pt., schwarz, max. 1 Zeile) </a:t>
            </a:r>
          </a:p>
        </p:txBody>
      </p:sp>
      <p:sp>
        <p:nvSpPr>
          <p:cNvPr id="8" name="Textplatzhalter 21">
            <a:extLst>
              <a:ext uri="{FF2B5EF4-FFF2-40B4-BE49-F238E27FC236}">
                <a16:creationId xmlns:a16="http://schemas.microsoft.com/office/drawing/2014/main" id="{601A40B5-7701-6547-8618-E74203A19E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Inhalt aus Inhaltverzeichnis (Arial 12pt., schwarz, max. 1 Zeile)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695934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: Schluss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CH" spc="-15"/>
              <a:t>Vielen Dank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pc="20">
                <a:solidFill>
                  <a:srgbClr val="231F20"/>
                </a:solidFill>
              </a:rPr>
              <a:t>für Ihre Aufmerksamkeit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863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re seul">
  <p:cSld name="3_Titre seul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>
            <a:spLocks noGrp="1"/>
          </p:cNvSpPr>
          <p:nvPr>
            <p:ph type="pic" idx="2"/>
          </p:nvPr>
        </p:nvSpPr>
        <p:spPr>
          <a:xfrm>
            <a:off x="904875" y="3114674"/>
            <a:ext cx="8239125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7646988" cy="143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‹Nr.›</a:t>
            </a:fld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6568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3D9CA7-554C-46EC-BEAB-CB2090EEB6FF}" type="slidenum">
              <a:rPr lang="de-CH"/>
              <a:pPr/>
              <a:t>‹Nr.›</a:t>
            </a:fld>
            <a:endParaRPr lang="de-CH" sz="1050"/>
          </a:p>
        </p:txBody>
      </p:sp>
    </p:spTree>
    <p:extLst>
      <p:ext uri="{BB962C8B-B14F-4D97-AF65-F5344CB8AC3E}">
        <p14:creationId xmlns:p14="http://schemas.microsoft.com/office/powerpoint/2010/main" val="44855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: Titel-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Titel B (Arial 28/32pt., </a:t>
            </a:r>
            <a:br>
              <a:rPr lang="de-DE"/>
            </a:br>
            <a:r>
              <a:rPr lang="de-DE"/>
              <a:t>schwarz, max. 2 Zeilen) </a:t>
            </a:r>
          </a:p>
        </p:txBody>
      </p:sp>
      <p:sp>
        <p:nvSpPr>
          <p:cNvPr id="13" name="Titelplatzhalter 14">
            <a:extLst>
              <a:ext uri="{FF2B5EF4-FFF2-40B4-BE49-F238E27FC236}">
                <a16:creationId xmlns:a16="http://schemas.microsoft.com/office/drawing/2014/main" id="{A4657668-A8BC-5644-AAC4-0A0F9B6AD9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/>
            </a:lvl1pPr>
          </a:lstStyle>
          <a:p>
            <a:r>
              <a:rPr lang="de-DE"/>
              <a:t>Titel A (Arial 28/32pt., </a:t>
            </a:r>
            <a:br>
              <a:rPr lang="de-DE"/>
            </a:br>
            <a:r>
              <a:rPr lang="de-DE"/>
              <a:t>rot, 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18817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: Text mit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1D29C109-B214-AE6A-6804-3079AB61BB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78000" y="2160000"/>
            <a:ext cx="3726000" cy="180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01E3A20E-1E28-178F-4BF3-BE5F2FAB13C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78000" y="2430000"/>
            <a:ext cx="3726000" cy="2340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8" name="Titel 7">
            <a:extLst>
              <a:ext uri="{FF2B5EF4-FFF2-40B4-BE49-F238E27FC236}">
                <a16:creationId xmlns:a16="http://schemas.microsoft.com/office/drawing/2014/main" id="{C88B7BCB-1127-A803-8F8E-0E08E0CEE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US" err="1"/>
              <a:t>Titel</a:t>
            </a:r>
            <a:endParaRPr lang="en-US"/>
          </a:p>
        </p:txBody>
      </p:sp>
      <p:sp>
        <p:nvSpPr>
          <p:cNvPr id="21" name="Textplatzhalter 11">
            <a:extLst>
              <a:ext uri="{FF2B5EF4-FFF2-40B4-BE49-F238E27FC236}">
                <a16:creationId xmlns:a16="http://schemas.microsoft.com/office/drawing/2014/main" id="{EF051D71-3F3C-6B4C-FB36-DE53BC393F7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de-CH"/>
              <a:t>Untertitel</a:t>
            </a:r>
            <a:endParaRPr lang="en-GB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4765CFD2-D403-FF62-D8D7-4241B34EC51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Inhalt aus Inhaltverzeichnis (Arial 12pt., schwarz, max. 1 Zeile)</a:t>
            </a:r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8AA7BA09-E47E-9D26-D531-70564C5244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2160000"/>
            <a:ext cx="3688154" cy="504825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lang="en-GB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285750" marR="0" lvl="0" indent="-28575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/>
              <a:t> </a:t>
            </a:r>
            <a:r>
              <a:rPr lang="de-CH"/>
              <a:t>Inhalt</a:t>
            </a:r>
            <a:endParaRPr lang="en-GB"/>
          </a:p>
          <a:p>
            <a:pPr lvl="0"/>
            <a:endParaRPr lang="en-GB"/>
          </a:p>
        </p:txBody>
      </p:sp>
      <p:sp>
        <p:nvSpPr>
          <p:cNvPr id="26" name="Textplatzhalter 24">
            <a:extLst>
              <a:ext uri="{FF2B5EF4-FFF2-40B4-BE49-F238E27FC236}">
                <a16:creationId xmlns:a16="http://schemas.microsoft.com/office/drawing/2014/main" id="{FD0055C6-94B1-22DE-B04F-667D1D49CE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04680" y="4517587"/>
            <a:ext cx="3688154" cy="25241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lang="en-GB" sz="11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/>
              <a:t>Quelle</a:t>
            </a:r>
            <a:endParaRPr lang="en-GB"/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3708A4DB-2E4B-3798-80D9-9C0777B4D32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879212" y="2188818"/>
            <a:ext cx="3688154" cy="2328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CH"/>
              <a:t>Media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16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 Inhalt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Titel B (Arial 28pt., schwarz, max. 1 Zeile)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Inhalt Nr. 1: Arial 20/24pt.</a:t>
            </a:r>
          </a:p>
          <a:p>
            <a:pPr lvl="0"/>
            <a:endParaRPr lang="de-DE"/>
          </a:p>
          <a:p>
            <a:pPr lvl="0"/>
            <a:r>
              <a:rPr lang="de-DE"/>
              <a:t>Inhalt Nr. 2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B236500E-83E7-924C-AF0B-0F29C91C1A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8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Inhalt Nr. 3: Arial 20/24pt.</a:t>
            </a:r>
          </a:p>
          <a:p>
            <a:pPr lvl="0"/>
            <a:endParaRPr lang="de-DE"/>
          </a:p>
          <a:p>
            <a:pPr lvl="0"/>
            <a:r>
              <a:rPr lang="de-DE"/>
              <a:t>Inhalt Nr. 4</a:t>
            </a:r>
          </a:p>
          <a:p>
            <a:pPr lvl="0"/>
            <a:endParaRPr lang="de-DE"/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Thema der Präsentation (</a:t>
            </a:r>
            <a:r>
              <a:rPr lang="de-DE" err="1"/>
              <a:t>gemäss</a:t>
            </a:r>
            <a:r>
              <a:rPr lang="de-DE"/>
              <a:t> Titelfolie: Arial 12pt., schwarz, max. 1 Zeile)</a:t>
            </a:r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/>
              <a:t>Titel A (Arial 28pt., rot, max. 1 Zeile) </a:t>
            </a:r>
          </a:p>
        </p:txBody>
      </p:sp>
      <p:sp>
        <p:nvSpPr>
          <p:cNvPr id="7" name="Foliennummernplatzhalter 7">
            <a:extLst>
              <a:ext uri="{FF2B5EF4-FFF2-40B4-BE49-F238E27FC236}">
                <a16:creationId xmlns:a16="http://schemas.microsoft.com/office/drawing/2014/main" id="{291F5CB2-B1A0-3141-810A-EA3DABABC3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866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err="1"/>
              <a:t>Fliesstext</a:t>
            </a:r>
            <a:r>
              <a:rPr lang="de-DE"/>
              <a:t> 1: Arial 16/20pt.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Aussage 2: Arial Fett 16pt.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err="1"/>
              <a:t>Fliesstext</a:t>
            </a:r>
            <a:r>
              <a:rPr lang="de-DE"/>
              <a:t> 2: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10926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Titel B (Arial 28pt., schwarz, max. 1 Zeile) 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/>
              <a:t>Titel A (Arial 28pt., rot, max. 1 Zeile)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1. Ebene 20pt.</a:t>
            </a:r>
          </a:p>
          <a:p>
            <a:pPr lvl="2"/>
            <a:r>
              <a:rPr lang="de-DE"/>
              <a:t>2. Ebene 18pt.</a:t>
            </a:r>
          </a:p>
          <a:p>
            <a:pPr lvl="2"/>
            <a:r>
              <a:rPr lang="de-DE"/>
              <a:t>2. Ebene</a:t>
            </a:r>
          </a:p>
          <a:p>
            <a:pPr lvl="3"/>
            <a:r>
              <a:rPr lang="de-DE"/>
              <a:t>3. Ebene 16pt.</a:t>
            </a:r>
          </a:p>
          <a:p>
            <a:pPr lvl="3"/>
            <a:r>
              <a:rPr lang="de-DE"/>
              <a:t>3. Ebene</a:t>
            </a:r>
          </a:p>
          <a:p>
            <a:pPr lvl="3"/>
            <a:r>
              <a:rPr lang="de-DE"/>
              <a:t>3. Ebene</a:t>
            </a:r>
            <a:endParaRPr lang="de-CH"/>
          </a:p>
          <a:p>
            <a:pPr lvl="3"/>
            <a:endParaRPr lang="de-CH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2B75F21-AF2E-9341-B9E7-91E3CDFAE52D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8768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76213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1. Ebene 20pt.</a:t>
            </a:r>
          </a:p>
          <a:p>
            <a:pPr lvl="2"/>
            <a:r>
              <a:rPr lang="de-DE"/>
              <a:t>2. Ebene 18pt.</a:t>
            </a:r>
          </a:p>
          <a:p>
            <a:pPr lvl="2"/>
            <a:r>
              <a:rPr lang="de-DE"/>
              <a:t>2. Ebene</a:t>
            </a:r>
          </a:p>
          <a:p>
            <a:pPr lvl="3"/>
            <a:r>
              <a:rPr lang="de-DE"/>
              <a:t>3. Ebene 16pt.</a:t>
            </a:r>
          </a:p>
          <a:p>
            <a:pPr lvl="3"/>
            <a:r>
              <a:rPr lang="de-DE"/>
              <a:t>3. Ebene</a:t>
            </a:r>
          </a:p>
          <a:p>
            <a:pPr lvl="3"/>
            <a:r>
              <a:rPr lang="de-DE"/>
              <a:t>3. Ebene</a:t>
            </a:r>
            <a:endParaRPr lang="de-CH"/>
          </a:p>
          <a:p>
            <a:pPr lvl="3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4147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: Text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37779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err="1"/>
              <a:t>Fliesstext</a:t>
            </a:r>
            <a:r>
              <a:rPr lang="de-DE"/>
              <a:t> 1: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Inhalt aus Inhaltverzeichnis (Arial 12pt., schwarz, max. 1 Zeile)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4233781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a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6000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37779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Titel B (Arial 28pt., schwarz, max. 1 Zeile) </a:t>
            </a:r>
          </a:p>
        </p:txBody>
      </p:sp>
      <p:sp>
        <p:nvSpPr>
          <p:cNvPr id="8" name="Textplatzhalter 21">
            <a:extLst>
              <a:ext uri="{FF2B5EF4-FFF2-40B4-BE49-F238E27FC236}">
                <a16:creationId xmlns:a16="http://schemas.microsoft.com/office/drawing/2014/main" id="{601A40B5-7701-6547-8618-E74203A19E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Inhalt aus Inhaltverzeichnis (Arial 12pt., schwarz, max. 1 Zeile)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2157838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emf"/><Relationship Id="rId4" Type="http://schemas.openxmlformats.org/officeDocument/2006/relationships/tags" Target="../tags/tag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emf"/><Relationship Id="rId4" Type="http://schemas.openxmlformats.org/officeDocument/2006/relationships/tags" Target="../tags/tag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slideLayout" Target="../slideLayouts/slideLayout13.xml"/><Relationship Id="rId7" Type="http://schemas.openxmlformats.org/officeDocument/2006/relationships/tags" Target="../tags/tag10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ags" Target="../tags/tag9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8.xml"/><Relationship Id="rId9" Type="http://schemas.openxmlformats.org/officeDocument/2006/relationships/tags" Target="../tags/tag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>
            <a:extLst>
              <a:ext uri="{FF2B5EF4-FFF2-40B4-BE49-F238E27FC236}">
                <a16:creationId xmlns:a16="http://schemas.microsoft.com/office/drawing/2014/main" id="{672FFD4B-953E-1948-9D3C-E799629962F0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0000"/>
            <a:ext cx="460375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54249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/>
              <a:t>Titel A:  (Arial 28pt., rot, max. 1 Zeile) </a:t>
            </a:r>
          </a:p>
        </p:txBody>
      </p:sp>
      <p:pic>
        <p:nvPicPr>
          <p:cNvPr id="8" name="Bild 5">
            <a:extLst>
              <a:ext uri="{FF2B5EF4-FFF2-40B4-BE49-F238E27FC236}">
                <a16:creationId xmlns:a16="http://schemas.microsoft.com/office/drawing/2014/main" id="{8EF88773-CF19-0446-8E72-82C3FC2CA652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5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5" r:id="rId2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de-DE" sz="28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pos="336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5" orient="horz" pos="631" userDrawn="1">
          <p15:clr>
            <a:srgbClr val="F26B43"/>
          </p15:clr>
        </p15:guide>
        <p15:guide id="21" orient="horz" pos="1208" userDrawn="1">
          <p15:clr>
            <a:srgbClr val="F26B43"/>
          </p15:clr>
        </p15:guide>
        <p15:guide id="22" orient="horz" pos="47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3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de-DE"/>
              <a:t>Titel A (Arial 28/32pt., </a:t>
            </a:r>
            <a:br>
              <a:rPr lang="de-DE"/>
            </a:br>
            <a:r>
              <a:rPr lang="de-DE"/>
              <a:t>rot, max. 2 Zeilen) </a:t>
            </a:r>
          </a:p>
        </p:txBody>
      </p:sp>
      <p:pic>
        <p:nvPicPr>
          <p:cNvPr id="4" name="Bild 5">
            <a:extLst>
              <a:ext uri="{FF2B5EF4-FFF2-40B4-BE49-F238E27FC236}">
                <a16:creationId xmlns:a16="http://schemas.microsoft.com/office/drawing/2014/main" id="{FCC3D389-9973-964B-91ED-5643E78F35AA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0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84" userDrawn="1">
          <p15:clr>
            <a:srgbClr val="F26B43"/>
          </p15:clr>
        </p15:guide>
        <p15:guide id="2" pos="336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orient="horz" pos="1432" userDrawn="1">
          <p15:clr>
            <a:srgbClr val="F26B43"/>
          </p15:clr>
        </p15:guide>
        <p15:guide id="12" orient="horz" pos="2255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Titel A (Arial 28pt., rot, max. 1 Zeile) 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52" r:id="rId2"/>
    <p:sldLayoutId id="2147483688" r:id="rId3"/>
    <p:sldLayoutId id="2147483766" r:id="rId4"/>
    <p:sldLayoutId id="2147483754" r:id="rId5"/>
    <p:sldLayoutId id="2147483767" r:id="rId6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 userDrawn="1">
          <p15:clr>
            <a:srgbClr val="F26B43"/>
          </p15:clr>
        </p15:guide>
        <p15:guide id="4" orient="horz" pos="1380" userDrawn="1">
          <p15:clr>
            <a:srgbClr val="F26B43"/>
          </p15:clr>
        </p15:guide>
        <p15:guide id="9" pos="2688" userDrawn="1">
          <p15:clr>
            <a:srgbClr val="F26B43"/>
          </p15:clr>
        </p15:guide>
        <p15:guide id="10" pos="3072" userDrawn="1">
          <p15:clr>
            <a:srgbClr val="F26B43"/>
          </p15:clr>
        </p15:guide>
        <p15:guide id="11" pos="2880" userDrawn="1">
          <p15:clr>
            <a:srgbClr val="F26B43"/>
          </p15:clr>
        </p15:guide>
        <p15:guide id="12" pos="5424" userDrawn="1">
          <p15:clr>
            <a:srgbClr val="F26B43"/>
          </p15:clr>
        </p15:guide>
        <p15:guide id="19" orient="horz" pos="780" userDrawn="1">
          <p15:clr>
            <a:srgbClr val="F26B43"/>
          </p15:clr>
        </p15:guide>
        <p15:guide id="20" orient="horz" pos="189" userDrawn="1">
          <p15:clr>
            <a:srgbClr val="F26B43"/>
          </p15:clr>
        </p15:guide>
        <p15:guide id="24" orient="horz" pos="1213" userDrawn="1">
          <p15:clr>
            <a:srgbClr val="F26B43"/>
          </p15:clr>
        </p15:guide>
        <p15:guide id="25" orient="horz" pos="634" userDrawn="1">
          <p15:clr>
            <a:srgbClr val="F26B43"/>
          </p15:clr>
        </p15:guide>
        <p15:guide id="26" orient="horz" pos="472" userDrawn="1">
          <p15:clr>
            <a:srgbClr val="F26B43"/>
          </p15:clr>
        </p15:guide>
        <p15:guide id="29" orient="horz" pos="2981" userDrawn="1">
          <p15:clr>
            <a:srgbClr val="F26B43"/>
          </p15:clr>
        </p15:guide>
        <p15:guide id="30" orient="horz" pos="31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3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Titel A (Arial 28pt., rot, max. 1 Zeile) 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lang="de-DE" sz="2800" kern="1200" spc="-15" dirty="0">
          <a:solidFill>
            <a:srgbClr val="E6002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>
          <p15:clr>
            <a:srgbClr val="F26B43"/>
          </p15:clr>
        </p15:guide>
        <p15:guide id="4" orient="horz" pos="1380">
          <p15:clr>
            <a:srgbClr val="F26B43"/>
          </p15:clr>
        </p15:guide>
        <p15:guide id="9" pos="2688">
          <p15:clr>
            <a:srgbClr val="F26B43"/>
          </p15:clr>
        </p15:guide>
        <p15:guide id="10" pos="3072">
          <p15:clr>
            <a:srgbClr val="F26B43"/>
          </p15:clr>
        </p15:guide>
        <p15:guide id="11" pos="2880">
          <p15:clr>
            <a:srgbClr val="F26B43"/>
          </p15:clr>
        </p15:guide>
        <p15:guide id="12" pos="5424">
          <p15:clr>
            <a:srgbClr val="F26B43"/>
          </p15:clr>
        </p15:guide>
        <p15:guide id="19" orient="horz" pos="780">
          <p15:clr>
            <a:srgbClr val="F26B43"/>
          </p15:clr>
        </p15:guide>
        <p15:guide id="20" orient="horz" pos="324" userDrawn="1">
          <p15:clr>
            <a:srgbClr val="F26B43"/>
          </p15:clr>
        </p15:guide>
        <p15:guide id="24" orient="horz" pos="1213">
          <p15:clr>
            <a:srgbClr val="F26B43"/>
          </p15:clr>
        </p15:guide>
        <p15:guide id="25" orient="horz" pos="634">
          <p15:clr>
            <a:srgbClr val="F26B43"/>
          </p15:clr>
        </p15:guide>
        <p15:guide id="26" orient="horz" pos="472">
          <p15:clr>
            <a:srgbClr val="F26B43"/>
          </p15:clr>
        </p15:guide>
        <p15:guide id="29" orient="horz" pos="2981">
          <p15:clr>
            <a:srgbClr val="F26B43"/>
          </p15:clr>
        </p15:guide>
        <p15:guide id="30" orient="horz" pos="31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6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CH" sz="2800" kern="1200">
                <a:solidFill>
                  <a:srgbClr val="E6002F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</a:t>
            </a:r>
            <a:endParaRPr lang="de-DE"/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6C5C4CF1-EFE9-DB4F-BB02-A27793C328E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7"/>
            </p:custDataLst>
          </p:nvPr>
        </p:nvSpPr>
        <p:spPr>
          <a:xfrm>
            <a:off x="5400000" y="5004000"/>
            <a:ext cx="3600000" cy="11285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© Copyright Kommunikation </a:t>
            </a:r>
            <a:r>
              <a:rPr lang="de-DE" err="1"/>
              <a:t>UniBE</a:t>
            </a:r>
            <a:r>
              <a:rPr lang="de-DE"/>
              <a:t>: Version 3.0, 11.2018</a:t>
            </a:r>
          </a:p>
        </p:txBody>
      </p:sp>
      <p:pic>
        <p:nvPicPr>
          <p:cNvPr id="5" name="Bild 5">
            <a:extLst>
              <a:ext uri="{FF2B5EF4-FFF2-40B4-BE49-F238E27FC236}">
                <a16:creationId xmlns:a16="http://schemas.microsoft.com/office/drawing/2014/main" id="{C6DE84E5-9B63-C34F-923D-EB0B80D7BF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58" r:id="rId3"/>
    <p:sldLayoutId id="2147483776" r:id="rId4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664" userDrawn="1">
          <p15:clr>
            <a:srgbClr val="F26B43"/>
          </p15:clr>
        </p15:guide>
        <p15:guide id="7" orient="horz" pos="634" userDrawn="1">
          <p15:clr>
            <a:srgbClr val="F26B43"/>
          </p15:clr>
        </p15:guide>
        <p15:guide id="9" orient="horz" pos="472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Titel A (Arial 28pt., rot, max. 1 Zeile) 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4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>
          <p15:clr>
            <a:srgbClr val="F26B43"/>
          </p15:clr>
        </p15:guide>
        <p15:guide id="4" orient="horz" pos="1380">
          <p15:clr>
            <a:srgbClr val="F26B43"/>
          </p15:clr>
        </p15:guide>
        <p15:guide id="9" pos="2688">
          <p15:clr>
            <a:srgbClr val="F26B43"/>
          </p15:clr>
        </p15:guide>
        <p15:guide id="10" pos="3072">
          <p15:clr>
            <a:srgbClr val="F26B43"/>
          </p15:clr>
        </p15:guide>
        <p15:guide id="11" pos="2880">
          <p15:clr>
            <a:srgbClr val="F26B43"/>
          </p15:clr>
        </p15:guide>
        <p15:guide id="12" pos="5424">
          <p15:clr>
            <a:srgbClr val="F26B43"/>
          </p15:clr>
        </p15:guide>
        <p15:guide id="19" orient="horz" pos="780">
          <p15:clr>
            <a:srgbClr val="F26B43"/>
          </p15:clr>
        </p15:guide>
        <p15:guide id="20" orient="horz" pos="189">
          <p15:clr>
            <a:srgbClr val="F26B43"/>
          </p15:clr>
        </p15:guide>
        <p15:guide id="24" orient="horz" pos="1213">
          <p15:clr>
            <a:srgbClr val="F26B43"/>
          </p15:clr>
        </p15:guide>
        <p15:guide id="25" orient="horz" pos="634">
          <p15:clr>
            <a:srgbClr val="F26B43"/>
          </p15:clr>
        </p15:guide>
        <p15:guide id="26" orient="horz" pos="472">
          <p15:clr>
            <a:srgbClr val="F26B43"/>
          </p15:clr>
        </p15:guide>
        <p15:guide id="29" orient="horz" pos="2981">
          <p15:clr>
            <a:srgbClr val="F26B43"/>
          </p15:clr>
        </p15:guide>
        <p15:guide id="30" orient="horz" pos="31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CH"/>
              <a:t>Zahra </a:t>
            </a:r>
            <a:r>
              <a:rPr lang="de-CH" err="1"/>
              <a:t>Hamedi</a:t>
            </a:r>
            <a:r>
              <a:rPr lang="de-CH"/>
              <a:t>, Vinzenz Uhr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de-CH"/>
              <a:t>11.01.2024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Reinforcement Learning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627534"/>
            <a:ext cx="7020000" cy="1492866"/>
          </a:xfrm>
        </p:spPr>
        <p:txBody>
          <a:bodyPr/>
          <a:lstStyle/>
          <a:p>
            <a:r>
              <a:rPr lang="en-US">
                <a:solidFill>
                  <a:srgbClr val="E6002E"/>
                </a:solidFill>
              </a:rPr>
              <a:t>Visual Symptom Checker </a:t>
            </a:r>
            <a:endParaRPr lang="de-CH">
              <a:solidFill>
                <a:srgbClr val="E600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630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F746BB8-83AD-4A9C-8223-CCB3854EE4C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9F9F2-77D3-3BDA-D72C-D5EA0975B5B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10153D7-BF7A-76EC-B43E-3F837E14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RL </a:t>
            </a:r>
            <a:r>
              <a:rPr lang="de-CH" err="1"/>
              <a:t>environment</a:t>
            </a:r>
            <a:r>
              <a:rPr lang="de-CH"/>
              <a:t> </a:t>
            </a:r>
            <a:endParaRPr lang="en-GB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EC96B01-D0E5-D8C2-E815-53616B0162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Deep Q-Network (DQN) to estimate action-value function Q</a:t>
            </a:r>
          </a:p>
          <a:p>
            <a:r>
              <a:rPr lang="en-GB"/>
              <a:t>Proprietary Env Class for MDP environment</a:t>
            </a:r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A599B6-23B3-50BC-F537-268B3E251DC6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 descr="Ein Bild, das Text, Schrift, Screenshot, Reihe enthält.&#10;&#10;Automatisch generierte Beschreibung">
            <a:extLst>
              <a:ext uri="{FF2B5EF4-FFF2-40B4-BE49-F238E27FC236}">
                <a16:creationId xmlns:a16="http://schemas.microsoft.com/office/drawing/2014/main" id="{FD6FFC35-81A6-34B3-D793-77493FF87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787" y="2202038"/>
            <a:ext cx="4419600" cy="86677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F5324BB-44E9-2754-3BE2-5165D332BB4F}"/>
              </a:ext>
            </a:extLst>
          </p:cNvPr>
          <p:cNvSpPr txBox="1"/>
          <p:nvPr/>
        </p:nvSpPr>
        <p:spPr>
          <a:xfrm>
            <a:off x="4543197" y="3068813"/>
            <a:ext cx="4980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/>
              <a:t>Figure: DQN Architecture</a:t>
            </a:r>
            <a:endParaRPr lang="en-GB" sz="1100"/>
          </a:p>
        </p:txBody>
      </p:sp>
    </p:spTree>
    <p:extLst>
      <p:ext uri="{BB962C8B-B14F-4D97-AF65-F5344CB8AC3E}">
        <p14:creationId xmlns:p14="http://schemas.microsoft.com/office/powerpoint/2010/main" val="289280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DE7DAB0-D736-053B-525E-F6803E4E6C2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AE0788-E939-A1EB-37F0-10D75F88FE2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AA99F6E-5F6E-B3AC-F804-1901D543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RL Training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0FF841A9-BE55-52E2-2A55-81EC6C19570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40000" y="2167200"/>
                <a:ext cx="7992440" cy="2590800"/>
              </a:xfrm>
            </p:spPr>
            <p:txBody>
              <a:bodyPr/>
              <a:lstStyle/>
              <a:p>
                <a:r>
                  <a:rPr lang="en-GB"/>
                  <a:t>Load image and calculate visual prior before training</a:t>
                </a:r>
              </a:p>
              <a:p>
                <a:r>
                  <a:rPr lang="en-GB"/>
                  <a:t>Each episode consists of ten steps</a:t>
                </a:r>
              </a:p>
              <a:p>
                <a:r>
                  <a:rPr lang="en-GB"/>
                  <a:t>ε-greedy agent with a linear decay</a:t>
                </a:r>
              </a:p>
              <a:p>
                <a:r>
                  <a:rPr lang="en-GB"/>
                  <a:t>Each step transition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d>
                          <m:d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fr-FR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 err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/>
                  <a:t>) </a:t>
                </a:r>
                <a:r>
                  <a:rPr lang="fr-FR" err="1"/>
                  <a:t>is</a:t>
                </a:r>
                <a:r>
                  <a:rPr lang="fr-FR"/>
                  <a:t> </a:t>
                </a:r>
                <a:r>
                  <a:rPr lang="fr-FR" err="1"/>
                  <a:t>saved</a:t>
                </a:r>
                <a:r>
                  <a:rPr lang="fr-FR"/>
                  <a:t> in a r</a:t>
                </a:r>
                <a:r>
                  <a:rPr lang="en-GB" err="1"/>
                  <a:t>eplay</a:t>
                </a:r>
                <a:r>
                  <a:rPr lang="en-GB"/>
                  <a:t> buffer of size 10’000</a:t>
                </a:r>
              </a:p>
              <a:p>
                <a:r>
                  <a:rPr lang="en-GB"/>
                  <a:t>After one episode we ran ten training iterations of DQN Network</a:t>
                </a:r>
              </a:p>
              <a:p>
                <a:r>
                  <a:rPr lang="en-GB"/>
                  <a:t>After every training iterations we performed a soft update of target network</a:t>
                </a:r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0FF841A9-BE55-52E2-2A55-81EC6C195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40000" y="2167200"/>
                <a:ext cx="7992440" cy="2590800"/>
              </a:xfrm>
              <a:blipFill>
                <a:blip r:embed="rId2"/>
                <a:stretch>
                  <a:fillRect l="-1907" t="-4706" b="-1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822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DE7DAB0-D736-053B-525E-F6803E4E6C2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AE0788-E939-A1EB-37F0-10D75F88FE2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AA99F6E-5F6E-B3AC-F804-1901D543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RL Training</a:t>
            </a:r>
            <a:endParaRPr lang="en-GB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FF841A9-BE55-52E2-2A55-81EC6C195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2167200"/>
            <a:ext cx="7560392" cy="2590800"/>
          </a:xfrm>
        </p:spPr>
        <p:txBody>
          <a:bodyPr/>
          <a:lstStyle/>
          <a:p>
            <a:r>
              <a:rPr lang="en-GB"/>
              <a:t>Batch of 128 Transitions</a:t>
            </a:r>
          </a:p>
          <a:p>
            <a:r>
              <a:rPr lang="en-GB"/>
              <a:t>Clipping Gradient norms to 100</a:t>
            </a:r>
          </a:p>
          <a:p>
            <a:r>
              <a:rPr lang="en-GB"/>
              <a:t>Trying different epsilon decays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1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DE7DAB0-D736-053B-525E-F6803E4E6C2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AE0788-E939-A1EB-37F0-10D75F88FE2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AA99F6E-5F6E-B3AC-F804-1901D543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RL </a:t>
            </a:r>
            <a:r>
              <a:rPr lang="de-CH" err="1"/>
              <a:t>Results</a:t>
            </a:r>
            <a:endParaRPr lang="en-GB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FF841A9-BE55-52E2-2A55-81EC6C195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2167200"/>
            <a:ext cx="7560392" cy="2590800"/>
          </a:xfrm>
        </p:spPr>
        <p:txBody>
          <a:bodyPr/>
          <a:lstStyle/>
          <a:p>
            <a:r>
              <a:rPr lang="de-CH" err="1"/>
              <a:t>Tensorboards</a:t>
            </a:r>
            <a:r>
              <a:rPr lang="de-CH"/>
              <a:t> </a:t>
            </a:r>
            <a:r>
              <a:rPr lang="de-CH" err="1"/>
              <a:t>metrics</a:t>
            </a:r>
            <a:endParaRPr lang="de-CH"/>
          </a:p>
          <a:p>
            <a:pPr lvl="2"/>
            <a:r>
              <a:rPr lang="en-GB"/>
              <a:t>Training loss, norm of the gradients</a:t>
            </a:r>
          </a:p>
          <a:p>
            <a:pPr lvl="2"/>
            <a:r>
              <a:rPr lang="en-GB"/>
              <a:t>Reward at each step, final reward at the end of the episode, total reward per episode (sum of all rewards)</a:t>
            </a:r>
          </a:p>
          <a:p>
            <a:pPr lvl="2"/>
            <a:r>
              <a:rPr lang="en-GB"/>
              <a:t>Top-1 accuracy, top-2 accuracy, top-3 accuracy and the number of selected actions during evaluation</a:t>
            </a:r>
          </a:p>
          <a:p>
            <a:r>
              <a:rPr lang="en-GB"/>
              <a:t>Final evaluation with “multiplication-model” and “addition-model”</a:t>
            </a:r>
            <a:endParaRPr lang="de-CH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966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D403BB7-B974-F3C2-9351-9779B2CE2EC7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GB"/>
              <a:t>Parameters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8EAC5E-6F6F-E8C5-C670-EA486AC681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8131B02-7327-341E-C9F0-237D7F7A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RL </a:t>
            </a:r>
            <a:r>
              <a:rPr lang="de-CH" err="1"/>
              <a:t>Results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elle 8">
                <a:extLst>
                  <a:ext uri="{FF2B5EF4-FFF2-40B4-BE49-F238E27FC236}">
                    <a16:creationId xmlns:a16="http://schemas.microsoft.com/office/drawing/2014/main" id="{22727E15-FFEA-C3ED-5BC7-4BB34155DB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2082760"/>
                  </p:ext>
                </p:extLst>
              </p:nvPr>
            </p:nvGraphicFramePr>
            <p:xfrm>
              <a:off x="540000" y="1864465"/>
              <a:ext cx="4697300" cy="243602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159792">
                      <a:extLst>
                        <a:ext uri="{9D8B030D-6E8A-4147-A177-3AD203B41FA5}">
                          <a16:colId xmlns:a16="http://schemas.microsoft.com/office/drawing/2014/main" val="2687410616"/>
                        </a:ext>
                      </a:extLst>
                    </a:gridCol>
                    <a:gridCol w="2537508">
                      <a:extLst>
                        <a:ext uri="{9D8B030D-6E8A-4147-A177-3AD203B41FA5}">
                          <a16:colId xmlns:a16="http://schemas.microsoft.com/office/drawing/2014/main" val="1845669307"/>
                        </a:ext>
                      </a:extLst>
                    </a:gridCol>
                  </a:tblGrid>
                  <a:tr h="22145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kern="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Number of epochs</a:t>
                          </a:r>
                          <a:endParaRPr lang="en-GB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kern="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12000</a:t>
                          </a:r>
                          <a:endParaRPr lang="en-GB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2987828"/>
                      </a:ext>
                    </a:extLst>
                  </a:tr>
                  <a:tr h="22145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kern="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Training Time</a:t>
                          </a:r>
                          <a:endParaRPr lang="en-GB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kern="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~18 hours</a:t>
                          </a:r>
                          <a:endParaRPr lang="en-GB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663349"/>
                      </a:ext>
                    </a:extLst>
                  </a:tr>
                  <a:tr h="8858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kern="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Epsilon</a:t>
                          </a:r>
                          <a:endParaRPr lang="en-GB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kern="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3000 epochs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𝜀</m:t>
                              </m:r>
                              <m: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200" kern="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, for 3000 epochs linear decay, for the last 6000 epochs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𝜀</m:t>
                              </m:r>
                              <m: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=0.01</m:t>
                              </m:r>
                            </m:oMath>
                          </a14:m>
                          <a:endParaRPr lang="en-GB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65719029"/>
                      </a:ext>
                    </a:extLst>
                  </a:tr>
                  <a:tr h="44291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kern="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Gamma </a:t>
                          </a:r>
                          <a:br>
                            <a:rPr lang="en-US" sz="1200" kern="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a:br>
                          <a:r>
                            <a:rPr lang="en-US" sz="1200" kern="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(future reward discount factor)</a:t>
                          </a:r>
                          <a:endParaRPr lang="en-GB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kern="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0.9</a:t>
                          </a:r>
                          <a:endParaRPr lang="en-GB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19191951"/>
                      </a:ext>
                    </a:extLst>
                  </a:tr>
                  <a:tr h="44291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kern="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TAU </a:t>
                          </a:r>
                        </a:p>
                        <a:p>
                          <a:pPr algn="l"/>
                          <a:r>
                            <a:rPr lang="en-US" sz="1200" kern="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(soft update of target network)</a:t>
                          </a:r>
                          <a:endParaRPr lang="en-GB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kern="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0.005</a:t>
                          </a:r>
                          <a:endParaRPr lang="en-GB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87176657"/>
                      </a:ext>
                    </a:extLst>
                  </a:tr>
                  <a:tr h="22145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kern="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Learning rate</a:t>
                          </a:r>
                          <a:endParaRPr lang="en-GB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kern="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1e-5</a:t>
                          </a:r>
                          <a:endParaRPr lang="en-GB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1091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elle 8">
                <a:extLst>
                  <a:ext uri="{FF2B5EF4-FFF2-40B4-BE49-F238E27FC236}">
                    <a16:creationId xmlns:a16="http://schemas.microsoft.com/office/drawing/2014/main" id="{22727E15-FFEA-C3ED-5BC7-4BB34155DB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2082760"/>
                  </p:ext>
                </p:extLst>
              </p:nvPr>
            </p:nvGraphicFramePr>
            <p:xfrm>
              <a:off x="540000" y="1864465"/>
              <a:ext cx="4697300" cy="243602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159792">
                      <a:extLst>
                        <a:ext uri="{9D8B030D-6E8A-4147-A177-3AD203B41FA5}">
                          <a16:colId xmlns:a16="http://schemas.microsoft.com/office/drawing/2014/main" val="2687410616"/>
                        </a:ext>
                      </a:extLst>
                    </a:gridCol>
                    <a:gridCol w="2537508">
                      <a:extLst>
                        <a:ext uri="{9D8B030D-6E8A-4147-A177-3AD203B41FA5}">
                          <a16:colId xmlns:a16="http://schemas.microsoft.com/office/drawing/2014/main" val="1845669307"/>
                        </a:ext>
                      </a:extLst>
                    </a:gridCol>
                  </a:tblGrid>
                  <a:tr h="22145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kern="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Number of epochs</a:t>
                          </a:r>
                          <a:endParaRPr lang="en-GB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kern="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12000</a:t>
                          </a:r>
                          <a:endParaRPr lang="en-GB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2987828"/>
                      </a:ext>
                    </a:extLst>
                  </a:tr>
                  <a:tr h="22145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kern="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Training Time</a:t>
                          </a:r>
                          <a:endParaRPr lang="en-GB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kern="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~18 hours</a:t>
                          </a:r>
                          <a:endParaRPr lang="en-GB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663349"/>
                      </a:ext>
                    </a:extLst>
                  </a:tr>
                  <a:tr h="8858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kern="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Epsilon</a:t>
                          </a:r>
                          <a:endParaRPr lang="en-GB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5372" t="-54795" r="-480" b="-1308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5719029"/>
                      </a:ext>
                    </a:extLst>
                  </a:tr>
                  <a:tr h="44291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kern="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Gamma </a:t>
                          </a:r>
                          <a:br>
                            <a:rPr lang="en-US" sz="1200" kern="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a:br>
                          <a:r>
                            <a:rPr lang="en-US" sz="1200" kern="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(future reward discount factor)</a:t>
                          </a:r>
                          <a:endParaRPr lang="en-GB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kern="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0.9</a:t>
                          </a:r>
                          <a:endParaRPr lang="en-GB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19191951"/>
                      </a:ext>
                    </a:extLst>
                  </a:tr>
                  <a:tr h="44291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kern="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TAU </a:t>
                          </a:r>
                        </a:p>
                        <a:p>
                          <a:pPr algn="l"/>
                          <a:r>
                            <a:rPr lang="en-US" sz="1200" kern="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(soft update of target network)</a:t>
                          </a:r>
                          <a:endParaRPr lang="en-GB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kern="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0.005</a:t>
                          </a:r>
                          <a:endParaRPr lang="en-GB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87176657"/>
                      </a:ext>
                    </a:extLst>
                  </a:tr>
                  <a:tr h="22145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kern="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Learning rate</a:t>
                          </a:r>
                          <a:endParaRPr lang="en-GB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kern="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1e-5</a:t>
                          </a:r>
                          <a:endParaRPr lang="en-GB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10917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Grafik 9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43857581-13C0-16DF-D691-E69E0C938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864465"/>
            <a:ext cx="2339928" cy="243602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AFC7559-17D2-0947-8462-FC3C2616C907}"/>
              </a:ext>
            </a:extLst>
          </p:cNvPr>
          <p:cNvSpPr txBox="1"/>
          <p:nvPr/>
        </p:nvSpPr>
        <p:spPr>
          <a:xfrm>
            <a:off x="540000" y="4332295"/>
            <a:ext cx="4980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/>
              <a:t>Table: </a:t>
            </a:r>
            <a:r>
              <a:rPr lang="en-GB" sz="1100"/>
              <a:t>Used parameters for both models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FD4B77-DC6C-8B15-02DB-5BF037BE7286}"/>
              </a:ext>
            </a:extLst>
          </p:cNvPr>
          <p:cNvSpPr txBox="1"/>
          <p:nvPr/>
        </p:nvSpPr>
        <p:spPr>
          <a:xfrm>
            <a:off x="5623925" y="4303442"/>
            <a:ext cx="4980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/>
              <a:t>Figure: Value </a:t>
            </a:r>
            <a:r>
              <a:rPr lang="de-CH" sz="1100" err="1"/>
              <a:t>curve</a:t>
            </a:r>
            <a:r>
              <a:rPr lang="de-CH" sz="1100"/>
              <a:t> </a:t>
            </a:r>
            <a:r>
              <a:rPr lang="de-CH" sz="1100" err="1"/>
              <a:t>of</a:t>
            </a:r>
            <a:r>
              <a:rPr lang="de-CH" sz="1100"/>
              <a:t> </a:t>
            </a:r>
            <a:r>
              <a:rPr lang="de-CH" sz="1100" err="1"/>
              <a:t>epsilon</a:t>
            </a:r>
            <a:endParaRPr lang="en-GB" sz="1100"/>
          </a:p>
        </p:txBody>
      </p:sp>
    </p:spTree>
    <p:extLst>
      <p:ext uri="{BB962C8B-B14F-4D97-AF65-F5344CB8AC3E}">
        <p14:creationId xmlns:p14="http://schemas.microsoft.com/office/powerpoint/2010/main" val="3677273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, Diagramm, Screenshot, Design enthält.&#10;&#10;Automatisch generierte Beschreibung">
            <a:extLst>
              <a:ext uri="{FF2B5EF4-FFF2-40B4-BE49-F238E27FC236}">
                <a16:creationId xmlns:a16="http://schemas.microsoft.com/office/drawing/2014/main" id="{F442BD5B-86C9-71B2-A9D8-9DE81BFA3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165340"/>
            <a:ext cx="5832648" cy="3878712"/>
          </a:xfrm>
          <a:prstGeom prst="rect">
            <a:avLst/>
          </a:prstGeom>
          <a:noFill/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DE7DAB0-D736-053B-525E-F6803E4E6C2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170000"/>
            <a:ext cx="7020000" cy="377796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CH" err="1"/>
              <a:t>Multiplication</a:t>
            </a:r>
            <a:r>
              <a:rPr lang="de-CH"/>
              <a:t>-Model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1ABE9C2-28EC-56E6-6F1A-7D2E2744E6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0000" y="280800"/>
            <a:ext cx="7020000" cy="16619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AA99F6E-5F6E-B3AC-F804-1901D543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410369"/>
          </a:xfrm>
        </p:spPr>
        <p:txBody>
          <a:bodyPr anchor="t">
            <a:normAutofit/>
          </a:bodyPr>
          <a:lstStyle/>
          <a:p>
            <a:r>
              <a:rPr lang="de-CH"/>
              <a:t>RL </a:t>
            </a:r>
            <a:r>
              <a:rPr lang="de-CH" err="1"/>
              <a:t>Results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485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Diagramm, Screenshot enthält.&#10;&#10;Automatisch generierte Beschreibung">
            <a:extLst>
              <a:ext uri="{FF2B5EF4-FFF2-40B4-BE49-F238E27FC236}">
                <a16:creationId xmlns:a16="http://schemas.microsoft.com/office/drawing/2014/main" id="{C5D11AE9-A128-89DF-3851-4DEBDCFC1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165339"/>
            <a:ext cx="5832648" cy="3913419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DE7DAB0-D736-053B-525E-F6803E4E6C2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170000"/>
            <a:ext cx="7020000" cy="377796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CH" err="1"/>
              <a:t>Multiplication</a:t>
            </a:r>
            <a:r>
              <a:rPr lang="de-CH"/>
              <a:t>-Model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1ABE9C2-28EC-56E6-6F1A-7D2E2744E6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0000" y="280800"/>
            <a:ext cx="7020000" cy="16619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AA99F6E-5F6E-B3AC-F804-1901D543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410369"/>
          </a:xfrm>
        </p:spPr>
        <p:txBody>
          <a:bodyPr anchor="t">
            <a:normAutofit/>
          </a:bodyPr>
          <a:lstStyle/>
          <a:p>
            <a:r>
              <a:rPr lang="de-CH"/>
              <a:t>RL </a:t>
            </a:r>
            <a:r>
              <a:rPr lang="de-CH" err="1"/>
              <a:t>Results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699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C8A2D355-35B5-CF6B-8D28-632E730EA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375" y="1926000"/>
            <a:ext cx="2945249" cy="3060000"/>
          </a:xfrm>
          <a:prstGeom prst="rect">
            <a:avLst/>
          </a:prstGeom>
          <a:noFill/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DE7DAB0-D736-053B-525E-F6803E4E6C2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170000"/>
            <a:ext cx="7020000" cy="377796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CH" err="1"/>
              <a:t>Multiplication</a:t>
            </a:r>
            <a:r>
              <a:rPr lang="de-CH"/>
              <a:t>-Model</a:t>
            </a:r>
            <a:endParaRPr lang="en-GB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50CEAF6-C53D-7192-F289-C896C055E5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0000" y="280800"/>
            <a:ext cx="7020000" cy="16619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AA99F6E-5F6E-B3AC-F804-1901D543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410369"/>
          </a:xfrm>
        </p:spPr>
        <p:txBody>
          <a:bodyPr anchor="t">
            <a:normAutofit/>
          </a:bodyPr>
          <a:lstStyle/>
          <a:p>
            <a:r>
              <a:rPr lang="de-CH"/>
              <a:t>RL </a:t>
            </a:r>
            <a:r>
              <a:rPr lang="de-CH" err="1"/>
              <a:t>Results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19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Diagramm, Reihe, parallel enthält.&#10;&#10;Automatisch generierte Beschreibung">
            <a:extLst>
              <a:ext uri="{FF2B5EF4-FFF2-40B4-BE49-F238E27FC236}">
                <a16:creationId xmlns:a16="http://schemas.microsoft.com/office/drawing/2014/main" id="{301DDC4D-CCCB-6532-144E-7812FD0B1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002" y="1165340"/>
            <a:ext cx="5832648" cy="3897263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DE7DAB0-D736-053B-525E-F6803E4E6C2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170000"/>
            <a:ext cx="7020000" cy="377796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Addition-Model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1ABE9C2-28EC-56E6-6F1A-7D2E2744E6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0000" y="280800"/>
            <a:ext cx="7020000" cy="16619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AA99F6E-5F6E-B3AC-F804-1901D543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410369"/>
          </a:xfrm>
        </p:spPr>
        <p:txBody>
          <a:bodyPr anchor="t">
            <a:normAutofit/>
          </a:bodyPr>
          <a:lstStyle/>
          <a:p>
            <a:r>
              <a:rPr lang="de-CH"/>
              <a:t>RL </a:t>
            </a:r>
            <a:r>
              <a:rPr lang="de-CH" err="1"/>
              <a:t>Results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69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E0724AB1-41D3-6977-1EB4-9E4DECBE5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002" y="1165340"/>
            <a:ext cx="5832648" cy="3906310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DE7DAB0-D736-053B-525E-F6803E4E6C2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170000"/>
            <a:ext cx="7020000" cy="377796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Addition-Model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1ABE9C2-28EC-56E6-6F1A-7D2E2744E6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0000" y="280800"/>
            <a:ext cx="7020000" cy="16619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AA99F6E-5F6E-B3AC-F804-1901D543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410369"/>
          </a:xfrm>
        </p:spPr>
        <p:txBody>
          <a:bodyPr anchor="t">
            <a:normAutofit/>
          </a:bodyPr>
          <a:lstStyle/>
          <a:p>
            <a:r>
              <a:rPr lang="de-CH"/>
              <a:t>RL </a:t>
            </a:r>
            <a:r>
              <a:rPr lang="de-CH" err="1"/>
              <a:t>Results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68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63BB153-AAE2-3CF9-1412-EF336868A9B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2B76D-51B5-DB0D-70C2-5151810EBD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0FB8F8E-D581-558D-C0EC-029DFDAB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Project Description</a:t>
            </a:r>
            <a:endParaRPr lang="en-GB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B05B523-AB41-E5D8-9D3F-621FC1DF8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2167200"/>
            <a:ext cx="7020000" cy="2590800"/>
          </a:xfrm>
        </p:spPr>
        <p:txBody>
          <a:bodyPr/>
          <a:lstStyle/>
          <a:p>
            <a:r>
              <a:rPr lang="en-GB"/>
              <a:t>Doctors often ask their patients a series of questions in order to narrow down the set of plausible conditions matching the observed symptoms. By asking relevant questions, they can diagnose their patients more efficiently.</a:t>
            </a:r>
          </a:p>
          <a:p>
            <a:r>
              <a:rPr lang="de-CH"/>
              <a:t>Project: Visual Symptom Checker </a:t>
            </a:r>
            <a:r>
              <a:rPr lang="de-CH" err="1"/>
              <a:t>that</a:t>
            </a:r>
            <a:r>
              <a:rPr lang="de-CH"/>
              <a:t> combines </a:t>
            </a:r>
            <a:r>
              <a:rPr lang="en-GB"/>
              <a:t>a pre-trained Convolutional Neural Network (CNN) with a Reinforcement Learning agent as a Question Answering model.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631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Zahl, Diagramm enthält.&#10;&#10;Automatisch generierte Beschreibung">
            <a:extLst>
              <a:ext uri="{FF2B5EF4-FFF2-40B4-BE49-F238E27FC236}">
                <a16:creationId xmlns:a16="http://schemas.microsoft.com/office/drawing/2014/main" id="{6482B3F7-5DF4-16EE-1BB0-E75F9E27C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25" y="1926000"/>
            <a:ext cx="2899349" cy="3060000"/>
          </a:xfrm>
          <a:prstGeom prst="rect">
            <a:avLst/>
          </a:prstGeom>
          <a:noFill/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DE7DAB0-D736-053B-525E-F6803E4E6C2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170000"/>
            <a:ext cx="7020000" cy="377796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Addition-Model</a:t>
            </a:r>
            <a:endParaRPr lang="en-GB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1211328-F4B8-51AF-C0FF-19CE390D78F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0000" y="280800"/>
            <a:ext cx="7020000" cy="16619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AA99F6E-5F6E-B3AC-F804-1901D543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410369"/>
          </a:xfrm>
        </p:spPr>
        <p:txBody>
          <a:bodyPr anchor="t">
            <a:normAutofit/>
          </a:bodyPr>
          <a:lstStyle/>
          <a:p>
            <a:r>
              <a:rPr lang="de-CH"/>
              <a:t>RL </a:t>
            </a:r>
            <a:r>
              <a:rPr lang="de-CH" err="1"/>
              <a:t>Results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76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DE7DAB0-D736-053B-525E-F6803E4E6C2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170000"/>
            <a:ext cx="7020000" cy="377796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Top-K </a:t>
            </a:r>
            <a:r>
              <a:rPr lang="de-CH" err="1"/>
              <a:t>Accuracy</a:t>
            </a:r>
            <a:endParaRPr lang="en-GB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1211328-F4B8-51AF-C0FF-19CE390D78F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0000" y="280800"/>
            <a:ext cx="7020000" cy="16619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AA99F6E-5F6E-B3AC-F804-1901D543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410369"/>
          </a:xfrm>
        </p:spPr>
        <p:txBody>
          <a:bodyPr anchor="t">
            <a:normAutofit/>
          </a:bodyPr>
          <a:lstStyle/>
          <a:p>
            <a:r>
              <a:rPr lang="de-CH"/>
              <a:t>RL </a:t>
            </a:r>
            <a:r>
              <a:rPr lang="de-CH" err="1"/>
              <a:t>Results</a:t>
            </a:r>
            <a:endParaRPr lang="en-GB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52B2D68-ACAA-E32E-CA17-7EA1FEA8F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97082"/>
              </p:ext>
            </p:extLst>
          </p:nvPr>
        </p:nvGraphicFramePr>
        <p:xfrm>
          <a:off x="2339752" y="2139702"/>
          <a:ext cx="3888431" cy="2121417"/>
        </p:xfrm>
        <a:graphic>
          <a:graphicData uri="http://schemas.openxmlformats.org/drawingml/2006/table">
            <a:tbl>
              <a:tblPr firstRow="1" firstCol="1" bandRow="1"/>
              <a:tblGrid>
                <a:gridCol w="2545363">
                  <a:extLst>
                    <a:ext uri="{9D8B030D-6E8A-4147-A177-3AD203B41FA5}">
                      <a16:colId xmlns:a16="http://schemas.microsoft.com/office/drawing/2014/main" val="2871733708"/>
                    </a:ext>
                  </a:extLst>
                </a:gridCol>
                <a:gridCol w="719413">
                  <a:extLst>
                    <a:ext uri="{9D8B030D-6E8A-4147-A177-3AD203B41FA5}">
                      <a16:colId xmlns:a16="http://schemas.microsoft.com/office/drawing/2014/main" val="2600593076"/>
                    </a:ext>
                  </a:extLst>
                </a:gridCol>
                <a:gridCol w="623655">
                  <a:extLst>
                    <a:ext uri="{9D8B030D-6E8A-4147-A177-3AD203B41FA5}">
                      <a16:colId xmlns:a16="http://schemas.microsoft.com/office/drawing/2014/main" val="989067364"/>
                    </a:ext>
                  </a:extLst>
                </a:gridCol>
              </a:tblGrid>
              <a:tr h="235713">
                <a:tc rowSpan="3"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Multiplication-Model</a:t>
                      </a:r>
                      <a:endParaRPr lang="en-GB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6900" marR="86900" marT="43450" marB="434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Top-1</a:t>
                      </a:r>
                      <a:endParaRPr lang="en-GB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392" marR="88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0.49</a:t>
                      </a:r>
                      <a:endParaRPr lang="en-GB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392" marR="88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593092"/>
                  </a:ext>
                </a:extLst>
              </a:tr>
              <a:tr h="23571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Top-2</a:t>
                      </a:r>
                      <a:endParaRPr lang="en-GB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392" marR="88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0.71</a:t>
                      </a:r>
                      <a:endParaRPr lang="en-GB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392" marR="88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904173"/>
                  </a:ext>
                </a:extLst>
              </a:tr>
              <a:tr h="23571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Top-3</a:t>
                      </a:r>
                      <a:endParaRPr lang="en-GB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392" marR="88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0.88</a:t>
                      </a:r>
                      <a:endParaRPr lang="en-GB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392" marR="88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161036"/>
                  </a:ext>
                </a:extLst>
              </a:tr>
              <a:tr h="235713">
                <a:tc rowSpan="3"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Addition-Model</a:t>
                      </a:r>
                      <a:endParaRPr lang="en-GB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6900" marR="86900" marT="43450" marB="434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Top-1</a:t>
                      </a:r>
                      <a:endParaRPr lang="en-GB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392" marR="88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0.51</a:t>
                      </a:r>
                      <a:endParaRPr lang="en-GB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392" marR="88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876079"/>
                  </a:ext>
                </a:extLst>
              </a:tr>
              <a:tr h="23571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Top-2</a:t>
                      </a:r>
                      <a:endParaRPr lang="en-GB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392" marR="88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0.75</a:t>
                      </a:r>
                      <a:endParaRPr lang="en-GB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392" marR="88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478348"/>
                  </a:ext>
                </a:extLst>
              </a:tr>
              <a:tr h="23571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Top-3</a:t>
                      </a:r>
                      <a:endParaRPr lang="en-GB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392" marR="88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0.87</a:t>
                      </a:r>
                      <a:endParaRPr lang="en-GB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392" marR="88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049924"/>
                  </a:ext>
                </a:extLst>
              </a:tr>
              <a:tr h="235713">
                <a:tc rowSpan="3"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Untrained-Model (CNN only)</a:t>
                      </a:r>
                      <a:endParaRPr lang="en-GB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6900" marR="86900" marT="43450" marB="434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Top-1</a:t>
                      </a:r>
                      <a:endParaRPr lang="en-GB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392" marR="88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0.49</a:t>
                      </a:r>
                      <a:endParaRPr lang="en-GB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392" marR="88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329127"/>
                  </a:ext>
                </a:extLst>
              </a:tr>
              <a:tr h="23571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Top-2</a:t>
                      </a:r>
                      <a:endParaRPr lang="en-GB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392" marR="88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0.73</a:t>
                      </a:r>
                      <a:endParaRPr lang="en-GB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392" marR="88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613182"/>
                  </a:ext>
                </a:extLst>
              </a:tr>
              <a:tr h="23571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Top-3</a:t>
                      </a:r>
                      <a:endParaRPr lang="en-GB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392" marR="88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0.87</a:t>
                      </a:r>
                      <a:endParaRPr lang="en-GB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392" marR="88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45613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E3C239F-A3A8-17E1-30F5-6217AF628014}"/>
              </a:ext>
            </a:extLst>
          </p:cNvPr>
          <p:cNvSpPr txBox="1"/>
          <p:nvPr/>
        </p:nvSpPr>
        <p:spPr>
          <a:xfrm>
            <a:off x="2339752" y="4261119"/>
            <a:ext cx="4980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/>
              <a:t>Table: </a:t>
            </a:r>
            <a:r>
              <a:rPr lang="en-GB" sz="1100"/>
              <a:t>Mean Top-K-Accuracy for 100 iterations</a:t>
            </a:r>
            <a:r>
              <a:rPr lang="de-CH" sz="1100"/>
              <a:t> </a:t>
            </a:r>
            <a:endParaRPr lang="en-GB" sz="1100"/>
          </a:p>
        </p:txBody>
      </p:sp>
    </p:spTree>
    <p:extLst>
      <p:ext uri="{BB962C8B-B14F-4D97-AF65-F5344CB8AC3E}">
        <p14:creationId xmlns:p14="http://schemas.microsoft.com/office/powerpoint/2010/main" val="499792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DE7DAB0-D736-053B-525E-F6803E4E6C2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AE0788-E939-A1EB-37F0-10D75F88FE2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AA99F6E-5F6E-B3AC-F804-1901D543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Discussion</a:t>
            </a:r>
            <a:endParaRPr lang="en-GB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FF841A9-BE55-52E2-2A55-81EC6C195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2167200"/>
            <a:ext cx="7020000" cy="2590800"/>
          </a:xfrm>
        </p:spPr>
        <p:txBody>
          <a:bodyPr/>
          <a:lstStyle/>
          <a:p>
            <a:r>
              <a:rPr lang="de-CH"/>
              <a:t>Both </a:t>
            </a:r>
            <a:r>
              <a:rPr lang="de-CH" err="1"/>
              <a:t>models</a:t>
            </a:r>
            <a:r>
              <a:rPr lang="de-CH"/>
              <a:t> </a:t>
            </a:r>
            <a:r>
              <a:rPr lang="de-CH" err="1"/>
              <a:t>could</a:t>
            </a:r>
            <a:r>
              <a:rPr lang="de-CH"/>
              <a:t> </a:t>
            </a:r>
            <a:r>
              <a:rPr lang="de-CH" err="1"/>
              <a:t>reduce</a:t>
            </a:r>
            <a:r>
              <a:rPr lang="de-CH"/>
              <a:t> </a:t>
            </a:r>
            <a:r>
              <a:rPr lang="de-CH" err="1"/>
              <a:t>loss</a:t>
            </a:r>
            <a:r>
              <a:rPr lang="de-CH"/>
              <a:t> i.e. </a:t>
            </a:r>
            <a:r>
              <a:rPr lang="de-CH" err="1"/>
              <a:t>learn</a:t>
            </a:r>
            <a:r>
              <a:rPr lang="de-CH"/>
              <a:t> action-</a:t>
            </a:r>
            <a:r>
              <a:rPr lang="de-CH" err="1"/>
              <a:t>values</a:t>
            </a:r>
            <a:endParaRPr lang="de-CH"/>
          </a:p>
          <a:p>
            <a:r>
              <a:rPr lang="de-CH" err="1"/>
              <a:t>Neither</a:t>
            </a:r>
            <a:r>
              <a:rPr lang="de-CH"/>
              <a:t> </a:t>
            </a:r>
            <a:r>
              <a:rPr lang="de-CH" err="1"/>
              <a:t>made</a:t>
            </a:r>
            <a:r>
              <a:rPr lang="de-CH"/>
              <a:t> </a:t>
            </a:r>
            <a:r>
              <a:rPr lang="de-CH" err="1"/>
              <a:t>significant</a:t>
            </a:r>
            <a:r>
              <a:rPr lang="de-CH"/>
              <a:t> </a:t>
            </a:r>
            <a:r>
              <a:rPr lang="de-CH" err="1"/>
              <a:t>progress</a:t>
            </a:r>
            <a:r>
              <a:rPr lang="de-CH"/>
              <a:t> in top-k </a:t>
            </a:r>
            <a:r>
              <a:rPr lang="de-CH" err="1"/>
              <a:t>accuracy</a:t>
            </a:r>
            <a:r>
              <a:rPr lang="de-CH"/>
              <a:t> on the </a:t>
            </a:r>
            <a:r>
              <a:rPr lang="de-CH" err="1"/>
              <a:t>evaluation</a:t>
            </a:r>
            <a:r>
              <a:rPr lang="de-CH"/>
              <a:t> </a:t>
            </a:r>
            <a:r>
              <a:rPr lang="de-CH" err="1"/>
              <a:t>set</a:t>
            </a:r>
            <a:endParaRPr lang="de-CH"/>
          </a:p>
          <a:p>
            <a:r>
              <a:rPr lang="en-GB"/>
              <a:t>Multiplication-Model could increase the Reward a little bit</a:t>
            </a:r>
          </a:p>
          <a:p>
            <a:pPr lvl="2"/>
            <a:r>
              <a:rPr lang="en-GB"/>
              <a:t>Assumption: model learns which actions doesn’t decrease the posterior and then just takes these actions</a:t>
            </a:r>
          </a:p>
          <a:p>
            <a:r>
              <a:rPr lang="en-GB"/>
              <a:t>Addition-Model could increase the reward significantly</a:t>
            </a:r>
          </a:p>
          <a:p>
            <a:pPr lvl="2"/>
            <a:r>
              <a:rPr lang="en-GB"/>
              <a:t>But still no progress on the Top-K-Accuracy Evaluation</a:t>
            </a:r>
            <a:endParaRPr lang="de-CH"/>
          </a:p>
          <a:p>
            <a:endParaRPr lang="en-GB"/>
          </a:p>
        </p:txBody>
      </p:sp>
      <p:pic>
        <p:nvPicPr>
          <p:cNvPr id="7" name="Grafik 6" descr="Ein Bild, das Text, Diagramm, Screenshot, Design enthält.&#10;&#10;Automatisch generierte Beschreibung">
            <a:extLst>
              <a:ext uri="{FF2B5EF4-FFF2-40B4-BE49-F238E27FC236}">
                <a16:creationId xmlns:a16="http://schemas.microsoft.com/office/drawing/2014/main" id="{05018E0F-9A63-8F08-6494-B4F1881B65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67" b="45883"/>
          <a:stretch/>
        </p:blipFill>
        <p:spPr>
          <a:xfrm>
            <a:off x="2555776" y="1994835"/>
            <a:ext cx="2286196" cy="2468265"/>
          </a:xfrm>
          <a:prstGeom prst="rect">
            <a:avLst/>
          </a:prstGeom>
          <a:noFill/>
        </p:spPr>
      </p:pic>
      <p:pic>
        <p:nvPicPr>
          <p:cNvPr id="9" name="Grafik 8" descr="Ein Bild, das Text, Diagramm, Reihe, parallel enthält.&#10;&#10;Automatisch generierte Beschreibung">
            <a:extLst>
              <a:ext uri="{FF2B5EF4-FFF2-40B4-BE49-F238E27FC236}">
                <a16:creationId xmlns:a16="http://schemas.microsoft.com/office/drawing/2014/main" id="{07DF991C-A03C-5535-4B1C-F4468966DB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564"/>
          <a:stretch/>
        </p:blipFill>
        <p:spPr>
          <a:xfrm>
            <a:off x="1394618" y="1189173"/>
            <a:ext cx="5832648" cy="1770773"/>
          </a:xfrm>
          <a:prstGeom prst="rect">
            <a:avLst/>
          </a:prstGeom>
        </p:spPr>
      </p:pic>
      <p:pic>
        <p:nvPicPr>
          <p:cNvPr id="10" name="Grafik 9" descr="Ein Bild, das Text, Diagramm, Reihe, parallel enthält.&#10;&#10;Automatisch generierte Beschreibung">
            <a:extLst>
              <a:ext uri="{FF2B5EF4-FFF2-40B4-BE49-F238E27FC236}">
                <a16:creationId xmlns:a16="http://schemas.microsoft.com/office/drawing/2014/main" id="{057E4EBA-93C5-BB30-803E-85C88D34B2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314" t="-3792" b="54724"/>
          <a:stretch/>
        </p:blipFill>
        <p:spPr>
          <a:xfrm>
            <a:off x="5271526" y="1047631"/>
            <a:ext cx="1964770" cy="1912315"/>
          </a:xfrm>
          <a:prstGeom prst="rect">
            <a:avLst/>
          </a:prstGeom>
        </p:spPr>
      </p:pic>
      <p:pic>
        <p:nvPicPr>
          <p:cNvPr id="11" name="Grafik 10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CEC10725-5FC2-8E17-0A0E-2898F2AC03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4059"/>
          <a:stretch/>
        </p:blipFill>
        <p:spPr>
          <a:xfrm>
            <a:off x="1394618" y="2919828"/>
            <a:ext cx="5832648" cy="179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DE7DAB0-D736-053B-525E-F6803E4E6C2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AE0788-E939-A1EB-37F0-10D75F88FE2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AA99F6E-5F6E-B3AC-F804-1901D543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Encountered</a:t>
            </a:r>
            <a:r>
              <a:rPr lang="de-CH"/>
              <a:t> </a:t>
            </a:r>
            <a:r>
              <a:rPr lang="de-CH" err="1"/>
              <a:t>problems</a:t>
            </a:r>
            <a:endParaRPr lang="en-GB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FF841A9-BE55-52E2-2A55-81EC6C195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2167200"/>
            <a:ext cx="7416376" cy="2590800"/>
          </a:xfrm>
        </p:spPr>
        <p:txBody>
          <a:bodyPr/>
          <a:lstStyle/>
          <a:p>
            <a:r>
              <a:rPr lang="en-GB"/>
              <a:t>The patient was asked the same symptom multiple times</a:t>
            </a:r>
          </a:p>
          <a:p>
            <a:r>
              <a:rPr lang="en-GB"/>
              <a:t>Debugging of problems is hard and time consuming </a:t>
            </a:r>
          </a:p>
          <a:p>
            <a:r>
              <a:rPr lang="en-GB"/>
              <a:t>Speed of training resulting in training time limitations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806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DE7DAB0-D736-053B-525E-F6803E4E6C2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AE0788-E939-A1EB-37F0-10D75F88FE2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AA99F6E-5F6E-B3AC-F804-1901D543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Attempted</a:t>
            </a:r>
            <a:r>
              <a:rPr lang="de-CH"/>
              <a:t> but </a:t>
            </a:r>
            <a:r>
              <a:rPr lang="de-CH" err="1"/>
              <a:t>discarded</a:t>
            </a:r>
            <a:r>
              <a:rPr lang="de-CH"/>
              <a:t> </a:t>
            </a:r>
            <a:r>
              <a:rPr lang="de-CH" err="1"/>
              <a:t>approaches</a:t>
            </a:r>
            <a:endParaRPr lang="en-GB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FF841A9-BE55-52E2-2A55-81EC6C1957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err="1"/>
              <a:t>Optimistic</a:t>
            </a:r>
            <a:r>
              <a:rPr lang="de-CH"/>
              <a:t> </a:t>
            </a:r>
            <a:r>
              <a:rPr lang="de-CH" err="1"/>
              <a:t>initialization</a:t>
            </a:r>
            <a:endParaRPr lang="de-CH"/>
          </a:p>
          <a:p>
            <a:r>
              <a:rPr lang="de-CH" err="1"/>
              <a:t>Exponential</a:t>
            </a:r>
            <a:r>
              <a:rPr lang="de-CH"/>
              <a:t> </a:t>
            </a:r>
            <a:r>
              <a:rPr lang="de-CH" err="1"/>
              <a:t>epsilon</a:t>
            </a:r>
            <a:r>
              <a:rPr lang="de-CH"/>
              <a:t> </a:t>
            </a:r>
            <a:r>
              <a:rPr lang="de-CH" err="1"/>
              <a:t>decay</a:t>
            </a:r>
            <a:endParaRPr lang="de-CH"/>
          </a:p>
          <a:p>
            <a:endParaRPr lang="en-GB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1DDF6E-064E-1C0C-5E4F-64AF308211C5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6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DE7DAB0-D736-053B-525E-F6803E4E6C2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AE0788-E939-A1EB-37F0-10D75F88FE2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AA99F6E-5F6E-B3AC-F804-1901D543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Open Questions</a:t>
            </a:r>
            <a:endParaRPr lang="en-GB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FF841A9-BE55-52E2-2A55-81EC6C195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2167200"/>
            <a:ext cx="7992440" cy="2590800"/>
          </a:xfrm>
        </p:spPr>
        <p:txBody>
          <a:bodyPr/>
          <a:lstStyle/>
          <a:p>
            <a:r>
              <a:rPr lang="de-CH" err="1"/>
              <a:t>How</a:t>
            </a:r>
            <a:r>
              <a:rPr lang="de-CH"/>
              <a:t> </a:t>
            </a:r>
            <a:r>
              <a:rPr lang="de-CH" err="1"/>
              <a:t>did</a:t>
            </a:r>
            <a:r>
              <a:rPr lang="de-CH"/>
              <a:t> the original </a:t>
            </a:r>
            <a:r>
              <a:rPr lang="de-CH" err="1"/>
              <a:t>paper</a:t>
            </a:r>
            <a:r>
              <a:rPr lang="de-CH"/>
              <a:t> use a </a:t>
            </a:r>
            <a:r>
              <a:rPr lang="de-CH" err="1"/>
              <a:t>reward</a:t>
            </a:r>
            <a:r>
              <a:rPr lang="de-CH"/>
              <a:t> </a:t>
            </a:r>
            <a:r>
              <a:rPr lang="de-CH" err="1"/>
              <a:t>function</a:t>
            </a:r>
            <a:r>
              <a:rPr lang="de-CH"/>
              <a:t> </a:t>
            </a:r>
            <a:r>
              <a:rPr lang="de-CH" err="1"/>
              <a:t>which</a:t>
            </a:r>
            <a:r>
              <a:rPr lang="de-CH"/>
              <a:t> </a:t>
            </a:r>
            <a:r>
              <a:rPr lang="de-CH" err="1"/>
              <a:t>multiplies</a:t>
            </a:r>
            <a:r>
              <a:rPr lang="de-CH"/>
              <a:t> the </a:t>
            </a:r>
            <a:r>
              <a:rPr lang="de-CH" err="1"/>
              <a:t>conditional</a:t>
            </a:r>
            <a:r>
              <a:rPr lang="de-CH"/>
              <a:t> </a:t>
            </a:r>
            <a:r>
              <a:rPr lang="de-CH" err="1"/>
              <a:t>probabilities</a:t>
            </a:r>
            <a:r>
              <a:rPr lang="de-CH"/>
              <a:t>?</a:t>
            </a:r>
          </a:p>
          <a:p>
            <a:r>
              <a:rPr lang="de-CH" err="1"/>
              <a:t>Which</a:t>
            </a:r>
            <a:r>
              <a:rPr lang="de-CH"/>
              <a:t> </a:t>
            </a:r>
            <a:r>
              <a:rPr lang="de-CH" err="1"/>
              <a:t>parameters</a:t>
            </a:r>
            <a:r>
              <a:rPr lang="de-CH"/>
              <a:t> </a:t>
            </a:r>
            <a:r>
              <a:rPr lang="de-CH" err="1"/>
              <a:t>did</a:t>
            </a:r>
            <a:r>
              <a:rPr lang="de-CH"/>
              <a:t> original </a:t>
            </a:r>
            <a:r>
              <a:rPr lang="de-CH" err="1"/>
              <a:t>paper</a:t>
            </a:r>
            <a:r>
              <a:rPr lang="de-CH"/>
              <a:t> </a:t>
            </a:r>
            <a:r>
              <a:rPr lang="de-CH" err="1"/>
              <a:t>used</a:t>
            </a:r>
            <a:r>
              <a:rPr lang="de-CH"/>
              <a:t> </a:t>
            </a:r>
            <a:r>
              <a:rPr lang="de-CH" err="1"/>
              <a:t>for</a:t>
            </a:r>
            <a:r>
              <a:rPr lang="de-CH"/>
              <a:t> Epsilon, Tau etc.</a:t>
            </a:r>
          </a:p>
          <a:p>
            <a:r>
              <a:rPr lang="en-GB"/>
              <a:t>How to handle train-test split to train two networks?</a:t>
            </a:r>
          </a:p>
          <a:p>
            <a:pPr lvl="2"/>
            <a:r>
              <a:rPr lang="en-GB"/>
              <a:t>CNN needs train-test split</a:t>
            </a:r>
          </a:p>
          <a:p>
            <a:pPr lvl="2"/>
            <a:r>
              <a:rPr lang="en-GB"/>
              <a:t>How should RL be trained?</a:t>
            </a:r>
          </a:p>
          <a:p>
            <a:pPr lvl="3"/>
            <a:r>
              <a:rPr lang="en-GB"/>
              <a:t>With too </a:t>
            </a:r>
            <a:r>
              <a:rPr lang="en-GB" err="1"/>
              <a:t>accurace</a:t>
            </a:r>
            <a:r>
              <a:rPr lang="en-GB"/>
              <a:t> train split and evaluation on test split?</a:t>
            </a:r>
          </a:p>
          <a:p>
            <a:pPr lvl="3"/>
            <a:r>
              <a:rPr lang="en-GB"/>
              <a:t>Split CNN test split in train and test split?</a:t>
            </a:r>
            <a:endParaRPr lang="de-CH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661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9B5D2FA-01B9-0736-124D-0081CD84BFC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05736E-4657-8BA6-ED1A-7B89D4DEA7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4AB714C-7A70-F38B-1600-FD26E903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Many thanks for your attention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D2C6558-3947-0AF8-4E46-AB9E7123C9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08EB46-3115-3716-F068-C1055AE1E1A4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43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EA8B75E4-A436-07A6-2B98-62110FDD156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170000"/>
            <a:ext cx="7020000" cy="410369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9198924-42F8-6569-671C-E1465CEDA80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0000" y="280800"/>
            <a:ext cx="7020000" cy="180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0FB8F8E-D581-558D-C0EC-029DFDAB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410369"/>
          </a:xfrm>
        </p:spPr>
        <p:txBody>
          <a:bodyPr anchor="t">
            <a:normAutofit/>
          </a:bodyPr>
          <a:lstStyle/>
          <a:p>
            <a:r>
              <a:rPr lang="de-CH"/>
              <a:t>MDP </a:t>
            </a:r>
            <a:r>
              <a:rPr lang="de-CH" err="1"/>
              <a:t>Formulation</a:t>
            </a:r>
            <a:endParaRPr lang="en-GB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B05B523-AB41-E5D8-9D3F-621FC1DF8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2167200"/>
            <a:ext cx="3727200" cy="2590800"/>
          </a:xfrm>
        </p:spPr>
        <p:txBody>
          <a:bodyPr>
            <a:normAutofit/>
          </a:bodyPr>
          <a:lstStyle/>
          <a:p>
            <a:r>
              <a:rPr lang="en-GB"/>
              <a:t>The Visual Symptom Checker operates as a Markov Decision Process (MDP), facilitating patient interaction by asking questions about symptoms and the patient’s responses. </a:t>
            </a:r>
          </a:p>
        </p:txBody>
      </p:sp>
      <p:pic>
        <p:nvPicPr>
          <p:cNvPr id="9" name="Grafik 8" descr="Ein Bild, das Text, Schrift, weiß, Diagramm enthält.&#10;&#10;Automatisch generierte Beschreibung">
            <a:extLst>
              <a:ext uri="{FF2B5EF4-FFF2-40B4-BE49-F238E27FC236}">
                <a16:creationId xmlns:a16="http://schemas.microsoft.com/office/drawing/2014/main" id="{7532ADF6-2AF9-C940-724D-204A14B88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861589"/>
            <a:ext cx="3727200" cy="1202021"/>
          </a:xfrm>
          <a:prstGeom prst="rect">
            <a:avLst/>
          </a:prstGeom>
          <a:noFill/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4C447AB-374F-0047-7CCE-141B6614B3AC}"/>
              </a:ext>
            </a:extLst>
          </p:cNvPr>
          <p:cNvSpPr txBox="1"/>
          <p:nvPr/>
        </p:nvSpPr>
        <p:spPr>
          <a:xfrm>
            <a:off x="4876800" y="4063610"/>
            <a:ext cx="4980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/>
              <a:t>Figure: The </a:t>
            </a:r>
            <a:r>
              <a:rPr lang="de-CH" sz="1100" err="1"/>
              <a:t>agent</a:t>
            </a:r>
            <a:r>
              <a:rPr lang="de-CH" sz="1100"/>
              <a:t>-patient </a:t>
            </a:r>
            <a:r>
              <a:rPr lang="de-CH" sz="1100" err="1"/>
              <a:t>interaction</a:t>
            </a:r>
            <a:r>
              <a:rPr lang="de-CH" sz="1100"/>
              <a:t> in an MDP</a:t>
            </a:r>
            <a:endParaRPr lang="en-GB" sz="1100"/>
          </a:p>
        </p:txBody>
      </p:sp>
    </p:spTree>
    <p:extLst>
      <p:ext uri="{BB962C8B-B14F-4D97-AF65-F5344CB8AC3E}">
        <p14:creationId xmlns:p14="http://schemas.microsoft.com/office/powerpoint/2010/main" val="89982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63BB153-AAE2-3CF9-1412-EF336868A9B3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170000"/>
            <a:ext cx="7020000" cy="41036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States</a:t>
            </a:r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ECDEF58-BFFC-6307-21E2-4F1A6790EE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0000" y="280800"/>
            <a:ext cx="7020000" cy="180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0FB8F8E-D581-558D-C0EC-029DFDAB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410369"/>
          </a:xfrm>
        </p:spPr>
        <p:txBody>
          <a:bodyPr anchor="t">
            <a:normAutofit/>
          </a:bodyPr>
          <a:lstStyle/>
          <a:p>
            <a:r>
              <a:rPr lang="de-CH"/>
              <a:t>MDP </a:t>
            </a:r>
            <a:r>
              <a:rPr lang="de-CH" err="1"/>
              <a:t>Formulation</a:t>
            </a:r>
            <a:endParaRPr lang="en-GB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B05B523-AB41-E5D8-9D3F-621FC1DF8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2167200"/>
            <a:ext cx="3727200" cy="2976300"/>
          </a:xfrm>
        </p:spPr>
        <p:txBody>
          <a:bodyPr>
            <a:normAutofit/>
          </a:bodyPr>
          <a:lstStyle/>
          <a:p>
            <a:r>
              <a:rPr lang="en-GB"/>
              <a:t>The state x is a composite of the patient's historical responses to the questions about symptoms and the prior probability distribution of diseases obtained from the pre-trained CNN as proposed in the original Paper</a:t>
            </a:r>
          </a:p>
          <a:p>
            <a:r>
              <a:rPr lang="en-GB"/>
              <a:t>We’ve additionally added the number of symptoms asked. </a:t>
            </a:r>
          </a:p>
          <a:p>
            <a:endParaRPr lang="en-GB"/>
          </a:p>
        </p:txBody>
      </p:sp>
      <p:pic>
        <p:nvPicPr>
          <p:cNvPr id="6" name="Google Shape;70;p15">
            <a:extLst>
              <a:ext uri="{FF2B5EF4-FFF2-40B4-BE49-F238E27FC236}">
                <a16:creationId xmlns:a16="http://schemas.microsoft.com/office/drawing/2014/main" id="{190B1DAE-4A2D-10CB-8505-949F3B59D945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76800" y="2917497"/>
            <a:ext cx="3727200" cy="10902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86B12FB-50F4-3513-8D19-330500D6F447}"/>
              </a:ext>
            </a:extLst>
          </p:cNvPr>
          <p:cNvSpPr txBox="1"/>
          <p:nvPr/>
        </p:nvSpPr>
        <p:spPr>
          <a:xfrm>
            <a:off x="4876800" y="3842695"/>
            <a:ext cx="4980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/>
              <a:t>Figure: State design</a:t>
            </a:r>
            <a:endParaRPr lang="en-GB" sz="1100"/>
          </a:p>
        </p:txBody>
      </p:sp>
    </p:spTree>
    <p:extLst>
      <p:ext uri="{BB962C8B-B14F-4D97-AF65-F5344CB8AC3E}">
        <p14:creationId xmlns:p14="http://schemas.microsoft.com/office/powerpoint/2010/main" val="141147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63BB153-AAE2-3CF9-1412-EF336868A9B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/>
              <a:t>Actions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2B76D-51B5-DB0D-70C2-5151810EBD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0FB8F8E-D581-558D-C0EC-029DFDAB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MDP </a:t>
            </a:r>
            <a:r>
              <a:rPr lang="de-CH" err="1"/>
              <a:t>Formulation</a:t>
            </a:r>
            <a:endParaRPr lang="en-GB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B05B523-AB41-E5D8-9D3F-621FC1DF8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2167200"/>
            <a:ext cx="7020000" cy="2590800"/>
          </a:xfrm>
        </p:spPr>
        <p:txBody>
          <a:bodyPr/>
          <a:lstStyle/>
          <a:p>
            <a:r>
              <a:rPr lang="en-GB"/>
              <a:t>Each action in the action space corresponds to selecting a specific symptom to ask the patient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53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63BB153-AAE2-3CF9-1412-EF336868A9B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/>
              <a:t>Transition </a:t>
            </a:r>
            <a:r>
              <a:rPr lang="de-CH" err="1"/>
              <a:t>Probability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2B76D-51B5-DB0D-70C2-5151810EBD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0FB8F8E-D581-558D-C0EC-029DFDAB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MDP </a:t>
            </a:r>
            <a:r>
              <a:rPr lang="de-CH" err="1"/>
              <a:t>Formulation</a:t>
            </a:r>
            <a:endParaRPr lang="en-GB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B05B523-AB41-E5D8-9D3F-621FC1DF8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2167200"/>
            <a:ext cx="7020000" cy="2590800"/>
          </a:xfrm>
        </p:spPr>
        <p:txBody>
          <a:bodyPr/>
          <a:lstStyle/>
          <a:p>
            <a:r>
              <a:rPr lang="en-GB"/>
              <a:t>When the agent asks the simulated patient if he has a symptom, the patient answers with yes or no. The patient does this based on the conditional probabilities p(</a:t>
            </a:r>
            <a:r>
              <a:rPr lang="en-GB" err="1"/>
              <a:t>s|c</a:t>
            </a:r>
            <a:r>
              <a:rPr lang="en-GB"/>
              <a:t>) in HealthKnowledgeGraph.csv. The simulated patient answers s by generating a random number k from a uniform distribution between 0 and 1. If k &lt;= p(</a:t>
            </a:r>
            <a:r>
              <a:rPr lang="en-GB" err="1"/>
              <a:t>s|c</a:t>
            </a:r>
            <a:r>
              <a:rPr lang="en-GB"/>
              <a:t>), the answer is yes, and no otherwise.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8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63BB153-AAE2-3CF9-1412-EF336868A9B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err="1"/>
              <a:t>Reward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2B76D-51B5-DB0D-70C2-5151810EBD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0FB8F8E-D581-558D-C0EC-029DFDAB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MDP </a:t>
            </a:r>
            <a:r>
              <a:rPr lang="de-CH" err="1"/>
              <a:t>Formulation</a:t>
            </a:r>
            <a:endParaRPr lang="en-GB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B05B523-AB41-E5D8-9D3F-621FC1DF8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2167200"/>
            <a:ext cx="7020000" cy="2590800"/>
          </a:xfrm>
        </p:spPr>
        <p:txBody>
          <a:bodyPr/>
          <a:lstStyle/>
          <a:p>
            <a:r>
              <a:rPr lang="en-GB"/>
              <a:t>Reward is posterior p(c*|S) as proposed in original Paper  </a:t>
            </a:r>
          </a:p>
          <a:p>
            <a:pPr lvl="2"/>
            <a:r>
              <a:rPr lang="en-GB"/>
              <a:t>Agent started asking symptoms which are not related to the correct condition, so it doesn’t reduce the posterior</a:t>
            </a:r>
          </a:p>
          <a:p>
            <a:pPr lvl="2"/>
            <a:r>
              <a:rPr lang="en-GB"/>
              <a:t> 𝑝(𝐶∣𝑆)∝𝑃(𝑆∣𝐶)∗𝑝(𝐶)   </a:t>
            </a:r>
          </a:p>
          <a:p>
            <a:r>
              <a:rPr lang="en-GB"/>
              <a:t>Our approach to this problem is the addition of the conditional probabilities p(</a:t>
            </a:r>
            <a:r>
              <a:rPr lang="en-GB" err="1"/>
              <a:t>s|c</a:t>
            </a:r>
            <a:r>
              <a:rPr lang="en-GB"/>
              <a:t>*) instead of their multiplication</a:t>
            </a:r>
          </a:p>
          <a:p>
            <a:r>
              <a:rPr lang="en-GB"/>
              <a:t>To penalise multiple queries for the same symptom, we have introduced a penalty after each step.</a:t>
            </a:r>
          </a:p>
        </p:txBody>
      </p:sp>
    </p:spTree>
    <p:extLst>
      <p:ext uri="{BB962C8B-B14F-4D97-AF65-F5344CB8AC3E}">
        <p14:creationId xmlns:p14="http://schemas.microsoft.com/office/powerpoint/2010/main" val="145572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63BB153-AAE2-3CF9-1412-EF336868A9B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2B76D-51B5-DB0D-70C2-5151810EBD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0FB8F8E-D581-558D-C0EC-029DFDAB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Dataset</a:t>
            </a:r>
            <a:endParaRPr lang="en-GB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B05B523-AB41-E5D8-9D3F-621FC1DF8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2167200"/>
            <a:ext cx="7020000" cy="2590800"/>
          </a:xfrm>
        </p:spPr>
        <p:txBody>
          <a:bodyPr/>
          <a:lstStyle/>
          <a:p>
            <a:r>
              <a:rPr lang="en-GB" sz="1800"/>
              <a:t>Slake dataset consisting of 642 annotated medical images, covering 12 diseases and 39 organs</a:t>
            </a:r>
          </a:p>
          <a:p>
            <a:r>
              <a:rPr lang="en-GB" sz="1800"/>
              <a:t>However, for only five of these diseases ('Pneumothorax', 'Pneumonia', 'Pleural Effusion', 'Cardiomyopathy', 'Lung Cancer'), symptom probabilities are available in the 'HealthKnowledgeGraph.csv.'</a:t>
            </a:r>
          </a:p>
          <a:p>
            <a:r>
              <a:rPr lang="en-GB" sz="1800"/>
              <a:t>diseases are specifically related to lung and heart conditions. </a:t>
            </a:r>
          </a:p>
          <a:p>
            <a:r>
              <a:rPr lang="en-GB" sz="1800"/>
              <a:t>this project focuses on 111 chest images from the Slake dataset</a:t>
            </a:r>
          </a:p>
          <a:p>
            <a:r>
              <a:rPr lang="en-GB" sz="1800"/>
              <a:t>Train-Test-Split using stratification and an 80/20 split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71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BE586EA-42C0-3022-8FAE-11B93881F64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sz="1400" err="1"/>
              <a:t>AlexNet</a:t>
            </a:r>
            <a:r>
              <a:rPr lang="en-GB" sz="1400"/>
              <a:t> convolutional neural network (CNN) architecture to achieve probability distributions of the five target diseases</a:t>
            </a:r>
          </a:p>
          <a:p>
            <a:pPr>
              <a:lnSpc>
                <a:spcPct val="100000"/>
              </a:lnSpc>
            </a:pPr>
            <a:endParaRPr lang="en-GB" sz="1400"/>
          </a:p>
          <a:p>
            <a:pPr>
              <a:lnSpc>
                <a:spcPct val="100000"/>
              </a:lnSpc>
            </a:pPr>
            <a:endParaRPr lang="en-GB" sz="140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C49D03-A542-E997-380E-2BD4C2F7A1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00C1926-8B77-FB82-EE36-B4624CCF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CNN</a:t>
            </a:r>
            <a:endParaRPr lang="en-GB"/>
          </a:p>
        </p:txBody>
      </p:sp>
      <p:pic>
        <p:nvPicPr>
          <p:cNvPr id="7" name="Google Shape;77;p16">
            <a:extLst>
              <a:ext uri="{FF2B5EF4-FFF2-40B4-BE49-F238E27FC236}">
                <a16:creationId xmlns:a16="http://schemas.microsoft.com/office/drawing/2014/main" id="{6192F674-6259-A8C1-01AF-7CF5BDD3772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000" y="1602333"/>
            <a:ext cx="3023888" cy="3310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8;p16">
            <a:extLst>
              <a:ext uri="{FF2B5EF4-FFF2-40B4-BE49-F238E27FC236}">
                <a16:creationId xmlns:a16="http://schemas.microsoft.com/office/drawing/2014/main" id="{956D2802-82CF-A8FD-9E08-0F2B6CFD0F6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732" y="1638745"/>
            <a:ext cx="5897060" cy="3310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6663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A2DA766-CE65-48BC-8511-249081462825}"/>
    </a:ext>
  </a:extLst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D2C55FCA-6C9D-4FD9-BCCB-6B11EC7624E0}"/>
    </a:ext>
  </a:extLst>
</a:theme>
</file>

<file path=ppt/theme/theme3.xml><?xml version="1.0" encoding="utf-8"?>
<a:theme xmlns:a="http://schemas.openxmlformats.org/drawingml/2006/main" name="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1CF6E08-6A90-4A05-8CF6-C1D6B907E9E4}"/>
    </a:ext>
  </a:extLst>
</a:theme>
</file>

<file path=ppt/theme/theme4.xml><?xml version="1.0" encoding="utf-8"?>
<a:theme xmlns:a="http://schemas.openxmlformats.org/drawingml/2006/main" name="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5.xml><?xml version="1.0" encoding="utf-8"?>
<a:theme xmlns:a="http://schemas.openxmlformats.org/drawingml/2006/main" name="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4EC11675-298F-428E-A9BF-A31917A61436}"/>
    </a:ext>
  </a:extLst>
</a:theme>
</file>

<file path=ppt/theme/theme6.xml><?xml version="1.0" encoding="utf-8"?>
<a:theme xmlns:a="http://schemas.openxmlformats.org/drawingml/2006/main" name="Guidlin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537F7234-F006-46B7-8EDD-53C1CCB107B6}"/>
    </a:ext>
  </a:extLst>
</a:theme>
</file>

<file path=ppt/theme/theme7.xml><?xml version="1.0" encoding="utf-8"?>
<a:theme xmlns:a="http://schemas.openxmlformats.org/drawingml/2006/main" name="1_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8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UniBe_Vorlage_PP_unirot_02112018</Template>
  <TotalTime>0</TotalTime>
  <Words>1364</Words>
  <Application>Microsoft Office PowerPoint</Application>
  <PresentationFormat>Bildschirmpräsentation (16:9)</PresentationFormat>
  <Paragraphs>169</Paragraphs>
  <Slides>26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26</vt:i4>
      </vt:variant>
    </vt:vector>
  </HeadingPairs>
  <TitlesOfParts>
    <vt:vector size="37" baseType="lpstr">
      <vt:lpstr>Arial</vt:lpstr>
      <vt:lpstr>Calibri</vt:lpstr>
      <vt:lpstr>Cambria Math</vt:lpstr>
      <vt:lpstr>Symbol</vt:lpstr>
      <vt:lpstr>1</vt:lpstr>
      <vt:lpstr>2</vt:lpstr>
      <vt:lpstr>3</vt:lpstr>
      <vt:lpstr>4</vt:lpstr>
      <vt:lpstr>5</vt:lpstr>
      <vt:lpstr>Guidlines</vt:lpstr>
      <vt:lpstr>1_4</vt:lpstr>
      <vt:lpstr>Visual Symptom Checker </vt:lpstr>
      <vt:lpstr>Project Description</vt:lpstr>
      <vt:lpstr>MDP Formulation</vt:lpstr>
      <vt:lpstr>MDP Formulation</vt:lpstr>
      <vt:lpstr>MDP Formulation</vt:lpstr>
      <vt:lpstr>MDP Formulation</vt:lpstr>
      <vt:lpstr>MDP Formulation</vt:lpstr>
      <vt:lpstr>Dataset</vt:lpstr>
      <vt:lpstr>CNN</vt:lpstr>
      <vt:lpstr>RL environment </vt:lpstr>
      <vt:lpstr>RL Training</vt:lpstr>
      <vt:lpstr>RL Training</vt:lpstr>
      <vt:lpstr>RL Results</vt:lpstr>
      <vt:lpstr>RL Results</vt:lpstr>
      <vt:lpstr>RL Results</vt:lpstr>
      <vt:lpstr>RL Results</vt:lpstr>
      <vt:lpstr>RL Results</vt:lpstr>
      <vt:lpstr>RL Results</vt:lpstr>
      <vt:lpstr>RL Results</vt:lpstr>
      <vt:lpstr>RL Results</vt:lpstr>
      <vt:lpstr>RL Results</vt:lpstr>
      <vt:lpstr>Discussion</vt:lpstr>
      <vt:lpstr>Encountered problems</vt:lpstr>
      <vt:lpstr>Attempted but discarded approaches</vt:lpstr>
      <vt:lpstr>Open Questions</vt:lpstr>
      <vt:lpstr>Many 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Uhr, Vinzenz Nathan (STUDENTS)</dc:creator>
  <cp:lastModifiedBy>Uhr, Vinzenz Nathan (STUDENTS)</cp:lastModifiedBy>
  <cp:revision>1</cp:revision>
  <cp:lastPrinted>2018-05-01T08:16:01Z</cp:lastPrinted>
  <dcterms:created xsi:type="dcterms:W3CDTF">2022-12-23T13:15:47Z</dcterms:created>
  <dcterms:modified xsi:type="dcterms:W3CDTF">2024-01-09T16:12:08Z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