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5" r:id="rId4"/>
    <p:sldId id="267" r:id="rId5"/>
    <p:sldId id="26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5D4"/>
    <a:srgbClr val="FF0000"/>
    <a:srgbClr val="00C438"/>
    <a:srgbClr val="E8EAF2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2313"/>
  </p:normalViewPr>
  <p:slideViewPr>
    <p:cSldViewPr snapToGrid="0" showGuides="1">
      <p:cViewPr varScale="1">
        <p:scale>
          <a:sx n="100" d="100"/>
          <a:sy n="100" d="100"/>
        </p:scale>
        <p:origin x="176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zenz Tuetsch" userId="90e4582f999447d8" providerId="LiveId" clId="{01EE1E4A-5C2B-254C-A6FC-30CBEE75D6B7}"/>
    <pc:docChg chg="undo custSel addSld delSld modSld sldOrd">
      <pc:chgData name="Vinzenz Tuetsch" userId="90e4582f999447d8" providerId="LiveId" clId="{01EE1E4A-5C2B-254C-A6FC-30CBEE75D6B7}" dt="2023-04-05T09:29:11.622" v="3214" actId="20577"/>
      <pc:docMkLst>
        <pc:docMk/>
      </pc:docMkLst>
      <pc:sldChg chg="modSp">
        <pc:chgData name="Vinzenz Tuetsch" userId="90e4582f999447d8" providerId="LiveId" clId="{01EE1E4A-5C2B-254C-A6FC-30CBEE75D6B7}" dt="2023-04-03T03:24:53.882" v="3" actId="20577"/>
        <pc:sldMkLst>
          <pc:docMk/>
          <pc:sldMk cId="3536168811" sldId="256"/>
        </pc:sldMkLst>
        <pc:spChg chg="mod">
          <ac:chgData name="Vinzenz Tuetsch" userId="90e4582f999447d8" providerId="LiveId" clId="{01EE1E4A-5C2B-254C-A6FC-30CBEE75D6B7}" dt="2023-04-03T03:24:53.882" v="3" actId="20577"/>
          <ac:spMkLst>
            <pc:docMk/>
            <pc:sldMk cId="3536168811" sldId="256"/>
            <ac:spMk id="3" creationId="{AC1FB292-90C1-439C-8480-EB4116CF2374}"/>
          </ac:spMkLst>
        </pc:spChg>
      </pc:sldChg>
      <pc:sldChg chg="modSp">
        <pc:chgData name="Vinzenz Tuetsch" userId="90e4582f999447d8" providerId="LiveId" clId="{01EE1E4A-5C2B-254C-A6FC-30CBEE75D6B7}" dt="2023-04-03T05:20:16.916" v="1527" actId="20577"/>
        <pc:sldMkLst>
          <pc:docMk/>
          <pc:sldMk cId="3164086109" sldId="261"/>
        </pc:sldMkLst>
        <pc:spChg chg="mod">
          <ac:chgData name="Vinzenz Tuetsch" userId="90e4582f999447d8" providerId="LiveId" clId="{01EE1E4A-5C2B-254C-A6FC-30CBEE75D6B7}" dt="2023-04-03T05:20:16.916" v="1527" actId="20577"/>
          <ac:spMkLst>
            <pc:docMk/>
            <pc:sldMk cId="3164086109" sldId="261"/>
            <ac:spMk id="3" creationId="{94792F61-F3A1-4E2C-B0EE-9742603FD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13.12.23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13.12.23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666493-74EB-FD43-A664-CCFCD6FFE1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52" y="260352"/>
            <a:ext cx="1224209" cy="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Meeting 3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Vinzenz </a:t>
            </a:r>
            <a:r>
              <a:rPr lang="de-DE" b="1" dirty="0" err="1"/>
              <a:t>Tütsch</a:t>
            </a:r>
            <a:endParaRPr lang="de-DE" b="1" dirty="0"/>
          </a:p>
          <a:p>
            <a:r>
              <a:rPr lang="de-DE" dirty="0"/>
              <a:t>13.12.2023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Topics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Overleaf</a:t>
            </a:r>
          </a:p>
          <a:p>
            <a:r>
              <a:rPr lang="en-GB" dirty="0"/>
              <a:t>ADMM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7E-D2DB-4F76-9588-775FC8D85F8C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B152-A01E-DB0F-4416-2BDD3F6D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5494E-54B2-117A-986A-FEE3A7BE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904875"/>
            <a:ext cx="5059363" cy="4680000"/>
          </a:xfrm>
        </p:spPr>
        <p:txBody>
          <a:bodyPr/>
          <a:lstStyle/>
          <a:p>
            <a:r>
              <a:rPr lang="en-GB" dirty="0"/>
              <a:t>Consensus variable z update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ED2BB-C293-33D9-F271-F33F64FA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4CB4B-4ED8-3FDA-5BFB-4351DCC5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5F4A44-1A1B-C26D-5424-3BAD5EBAF8E6}"/>
              </a:ext>
            </a:extLst>
          </p:cNvPr>
          <p:cNvGrpSpPr/>
          <p:nvPr/>
        </p:nvGrpSpPr>
        <p:grpSpPr>
          <a:xfrm>
            <a:off x="6308328" y="1017245"/>
            <a:ext cx="5436394" cy="2735630"/>
            <a:chOff x="6552406" y="1010870"/>
            <a:chExt cx="5436394" cy="273563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B6ED26D-5F89-48E9-038F-051D09F5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1307" y="1127386"/>
              <a:ext cx="5168900" cy="1879600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4BFCAA2-B48B-F71F-1715-8B2244731D7A}"/>
                </a:ext>
              </a:extLst>
            </p:cNvPr>
            <p:cNvSpPr/>
            <p:nvPr/>
          </p:nvSpPr>
          <p:spPr>
            <a:xfrm>
              <a:off x="6552406" y="1010870"/>
              <a:ext cx="5436394" cy="2735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AF0D1B0-F45E-B848-3D42-BB2B0BD502EA}"/>
                </a:ext>
              </a:extLst>
            </p:cNvPr>
            <p:cNvSpPr txBox="1"/>
            <p:nvPr/>
          </p:nvSpPr>
          <p:spPr>
            <a:xfrm>
              <a:off x="7143353" y="3250168"/>
              <a:ext cx="443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consensus variable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37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B152-A01E-DB0F-4416-2BDD3F6D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5494E-54B2-117A-986A-FEE3A7BE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904875"/>
            <a:ext cx="5059363" cy="4680000"/>
          </a:xfrm>
        </p:spPr>
        <p:txBody>
          <a:bodyPr/>
          <a:lstStyle/>
          <a:p>
            <a:r>
              <a:rPr lang="en-GB" dirty="0"/>
              <a:t>Consensus variable z update</a:t>
            </a:r>
          </a:p>
          <a:p>
            <a:r>
              <a:rPr lang="en-GB" dirty="0"/>
              <a:t>Z update is made by “central” node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ED2BB-C293-33D9-F271-F33F64FA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4CB4B-4ED8-3FDA-5BFB-4351DCC5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153AEBF-9BD2-BB33-8D89-369A6A9D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47970"/>
            <a:ext cx="7772400" cy="477447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2F40F8-8AC9-35CE-C4E6-FD930044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71" y="769476"/>
            <a:ext cx="6851809" cy="781750"/>
          </a:xfrm>
          <a:prstGeom prst="rect">
            <a:avLst/>
          </a:prstGeom>
        </p:spPr>
      </p:pic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FAF27FE8-EA88-EBA7-DF89-74675DD99180}"/>
              </a:ext>
            </a:extLst>
          </p:cNvPr>
          <p:cNvCxnSpPr>
            <a:cxnSpLocks/>
          </p:cNvCxnSpPr>
          <p:nvPr/>
        </p:nvCxnSpPr>
        <p:spPr>
          <a:xfrm>
            <a:off x="11137585" y="1320800"/>
            <a:ext cx="5537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2300E485-71CE-B5CE-B193-22FB2DFD017A}"/>
              </a:ext>
            </a:extLst>
          </p:cNvPr>
          <p:cNvCxnSpPr>
            <a:cxnSpLocks/>
          </p:cNvCxnSpPr>
          <p:nvPr/>
        </p:nvCxnSpPr>
        <p:spPr>
          <a:xfrm>
            <a:off x="8889685" y="1295400"/>
            <a:ext cx="5537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2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B152-A01E-DB0F-4416-2BDD3F6D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5494E-54B2-117A-986A-FEE3A7BE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892175"/>
            <a:ext cx="5059363" cy="4680000"/>
          </a:xfrm>
        </p:spPr>
        <p:txBody>
          <a:bodyPr/>
          <a:lstStyle/>
          <a:p>
            <a:r>
              <a:rPr lang="en-GB" dirty="0"/>
              <a:t>Consensus variable z update</a:t>
            </a:r>
          </a:p>
          <a:p>
            <a:r>
              <a:rPr lang="en-GB" dirty="0"/>
              <a:t>Z update is made by “central” node</a:t>
            </a:r>
          </a:p>
          <a:p>
            <a:r>
              <a:rPr lang="en-GB" dirty="0"/>
              <a:t>Binary or continuous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For Continuous we do not need to share the dual variables among neighbours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ED2BB-C293-33D9-F271-F33F64FA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4CB4B-4ED8-3FDA-5BFB-4351DCC5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5F4A44-1A1B-C26D-5424-3BAD5EBAF8E6}"/>
              </a:ext>
            </a:extLst>
          </p:cNvPr>
          <p:cNvGrpSpPr/>
          <p:nvPr/>
        </p:nvGrpSpPr>
        <p:grpSpPr>
          <a:xfrm>
            <a:off x="6308328" y="1017245"/>
            <a:ext cx="5436394" cy="2735630"/>
            <a:chOff x="6552406" y="1010870"/>
            <a:chExt cx="5436394" cy="273563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B6ED26D-5F89-48E9-038F-051D09F5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1307" y="1127386"/>
              <a:ext cx="5168900" cy="1879600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4BFCAA2-B48B-F71F-1715-8B2244731D7A}"/>
                </a:ext>
              </a:extLst>
            </p:cNvPr>
            <p:cNvSpPr/>
            <p:nvPr/>
          </p:nvSpPr>
          <p:spPr>
            <a:xfrm>
              <a:off x="6552406" y="1010870"/>
              <a:ext cx="5436394" cy="2735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AF0D1B0-F45E-B848-3D42-BB2B0BD502EA}"/>
                </a:ext>
              </a:extLst>
            </p:cNvPr>
            <p:cNvSpPr txBox="1"/>
            <p:nvPr/>
          </p:nvSpPr>
          <p:spPr>
            <a:xfrm>
              <a:off x="7143353" y="3250168"/>
              <a:ext cx="443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consensus variable required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BF13BD1-618C-2B72-6D90-5584AC5DD0F4}"/>
              </a:ext>
            </a:extLst>
          </p:cNvPr>
          <p:cNvGrpSpPr/>
          <p:nvPr/>
        </p:nvGrpSpPr>
        <p:grpSpPr>
          <a:xfrm>
            <a:off x="731837" y="4560519"/>
            <a:ext cx="9118599" cy="1638300"/>
            <a:chOff x="609601" y="4406900"/>
            <a:chExt cx="9118599" cy="163830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BA12C8E-6F4F-A01B-6882-C1EDFA2AB2F1}"/>
                </a:ext>
              </a:extLst>
            </p:cNvPr>
            <p:cNvGrpSpPr/>
            <p:nvPr/>
          </p:nvGrpSpPr>
          <p:grpSpPr>
            <a:xfrm>
              <a:off x="5295900" y="4406900"/>
              <a:ext cx="4432300" cy="1638300"/>
              <a:chOff x="4470400" y="4330700"/>
              <a:chExt cx="4432300" cy="1638300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57B8749-B715-44C5-5F9C-B7F18D7F9AC4}"/>
                  </a:ext>
                </a:extLst>
              </p:cNvPr>
              <p:cNvSpPr/>
              <p:nvPr/>
            </p:nvSpPr>
            <p:spPr>
              <a:xfrm>
                <a:off x="4470400" y="4330700"/>
                <a:ext cx="4432300" cy="1638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2FFAAB06-1DC9-5F8E-6108-6680CA8FFB87}"/>
                  </a:ext>
                </a:extLst>
              </p:cNvPr>
              <p:cNvGrpSpPr/>
              <p:nvPr/>
            </p:nvGrpSpPr>
            <p:grpSpPr>
              <a:xfrm>
                <a:off x="4692650" y="4572000"/>
                <a:ext cx="3898900" cy="1170012"/>
                <a:chOff x="4019550" y="4559300"/>
                <a:chExt cx="3898900" cy="1170012"/>
              </a:xfrm>
            </p:grpSpPr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F132FC5C-A98D-8EF1-9462-09F6438879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19550" y="4559300"/>
                  <a:ext cx="3898900" cy="609600"/>
                </a:xfrm>
                <a:prstGeom prst="rect">
                  <a:avLst/>
                </a:prstGeom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BB25DC84-94EC-E6FF-530E-3367189614EF}"/>
                    </a:ext>
                  </a:extLst>
                </p:cNvPr>
                <p:cNvSpPr txBox="1"/>
                <p:nvPr/>
              </p:nvSpPr>
              <p:spPr>
                <a:xfrm>
                  <a:off x="4814889" y="5359980"/>
                  <a:ext cx="2590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Binary</a:t>
                  </a:r>
                </a:p>
              </p:txBody>
            </p:sp>
          </p:grp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0436DF8B-A9D4-2BE4-B088-5E2B32ED3732}"/>
                </a:ext>
              </a:extLst>
            </p:cNvPr>
            <p:cNvGrpSpPr/>
            <p:nvPr/>
          </p:nvGrpSpPr>
          <p:grpSpPr>
            <a:xfrm>
              <a:off x="609601" y="4406900"/>
              <a:ext cx="4432300" cy="1638300"/>
              <a:chOff x="609601" y="4406900"/>
              <a:chExt cx="4432300" cy="1638300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9078F31F-F500-4B7D-E25B-A3EC6104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3026" y="4586018"/>
                <a:ext cx="2806700" cy="749300"/>
              </a:xfrm>
              <a:prstGeom prst="rect">
                <a:avLst/>
              </a:prstGeom>
            </p:spPr>
          </p:pic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1754CCB-8153-D99C-2A2F-365296B18BAA}"/>
                  </a:ext>
                </a:extLst>
              </p:cNvPr>
              <p:cNvSpPr txBox="1"/>
              <p:nvPr/>
            </p:nvSpPr>
            <p:spPr>
              <a:xfrm>
                <a:off x="1470026" y="5461580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Continuous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69EEE35-65E0-B6B7-DFD6-98C5C19E95E4}"/>
                  </a:ext>
                </a:extLst>
              </p:cNvPr>
              <p:cNvSpPr/>
              <p:nvPr/>
            </p:nvSpPr>
            <p:spPr>
              <a:xfrm>
                <a:off x="609601" y="4406900"/>
                <a:ext cx="4432300" cy="1638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42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44D09-EEDD-790D-9E7B-B9174ED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Overleaf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15AEC-4B9B-C8E9-5B8C-429459C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of Literature Review (MP and RL)</a:t>
            </a:r>
          </a:p>
          <a:p>
            <a:r>
              <a:rPr lang="en-GB" dirty="0"/>
              <a:t>Mention names of older algorithms</a:t>
            </a:r>
          </a:p>
          <a:p>
            <a:r>
              <a:rPr lang="en-GB" dirty="0"/>
              <a:t>Length (Move to Introduction?)</a:t>
            </a:r>
          </a:p>
          <a:p>
            <a:r>
              <a:rPr lang="en-GB" dirty="0"/>
              <a:t>Format of references (manually delete information?)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A26B-5CFB-4AF8-0C73-FFB4AF20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A06B6-3A85-81E8-7430-A516172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7612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44D09-EEDD-790D-9E7B-B9174ED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15AEC-4B9B-C8E9-5B8C-429459C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 and Demand</a:t>
            </a:r>
          </a:p>
          <a:p>
            <a:r>
              <a:rPr lang="en-GB" dirty="0"/>
              <a:t>Choose parameters</a:t>
            </a:r>
          </a:p>
          <a:p>
            <a:pPr lvl="1"/>
            <a:r>
              <a:rPr lang="en-GB" dirty="0"/>
              <a:t>V</a:t>
            </a:r>
          </a:p>
          <a:p>
            <a:pPr lvl="1"/>
            <a:r>
              <a:rPr lang="en-GB" dirty="0"/>
              <a:t>Capacity per lane</a:t>
            </a:r>
          </a:p>
          <a:p>
            <a:pPr lvl="1"/>
            <a:r>
              <a:rPr lang="en-GB"/>
              <a:t>Saturation flow rate</a:t>
            </a:r>
            <a:endParaRPr lang="en-GB" dirty="0"/>
          </a:p>
          <a:p>
            <a:r>
              <a:rPr lang="en-GB" dirty="0"/>
              <a:t>Discrete or continuous 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A26B-5CFB-4AF8-0C73-FFB4AF20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A06B6-3A85-81E8-7430-A516172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E2BF32-6CDC-0434-B84D-9903BBA8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412875"/>
            <a:ext cx="6578600" cy="3098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AE0DF5-A305-B3AE-BCD0-F1C180C3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4793159"/>
            <a:ext cx="6578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154DC-D050-7F28-1393-3B02AE8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3D2DA-DA52-B03B-17BA-90D34695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Code &amp; Simulations</a:t>
            </a:r>
            <a:endParaRPr lang="en-GB" dirty="0"/>
          </a:p>
          <a:p>
            <a:r>
              <a:rPr lang="en-GB" dirty="0"/>
              <a:t>Add further sections in overleaf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F2DC8-BD82-E3BD-4C21-7FFD2AA3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13.12.23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2BA90-4837-9D87-B1FE-DD1EB23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1707281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138</Words>
  <Application>Microsoft Macintosh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Symbol</vt:lpstr>
      <vt:lpstr>ETH Zürich</vt:lpstr>
      <vt:lpstr>Meeting 3</vt:lpstr>
      <vt:lpstr>Topics</vt:lpstr>
      <vt:lpstr>ADMM</vt:lpstr>
      <vt:lpstr>ADMM</vt:lpstr>
      <vt:lpstr>ADMM</vt:lpstr>
      <vt:lpstr>Overleaf</vt:lpstr>
      <vt:lpstr>Code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Vinzenz Tuetsch</dc:creator>
  <cp:lastModifiedBy>Vinzenz Tuetsch</cp:lastModifiedBy>
  <cp:revision>424</cp:revision>
  <cp:lastPrinted>2023-03-30T10:08:29Z</cp:lastPrinted>
  <dcterms:created xsi:type="dcterms:W3CDTF">2023-03-22T16:52:26Z</dcterms:created>
  <dcterms:modified xsi:type="dcterms:W3CDTF">2023-12-13T13:55:59Z</dcterms:modified>
</cp:coreProperties>
</file>