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5D4"/>
    <a:srgbClr val="FF0000"/>
    <a:srgbClr val="00C438"/>
    <a:srgbClr val="E8EAF2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9" autoAdjust="0"/>
    <p:restoredTop sz="82326"/>
  </p:normalViewPr>
  <p:slideViewPr>
    <p:cSldViewPr snapToGrid="0" showGuides="1">
      <p:cViewPr varScale="1">
        <p:scale>
          <a:sx n="119" d="100"/>
          <a:sy n="119" d="100"/>
        </p:scale>
        <p:origin x="13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zenz Tuetsch" userId="90e4582f999447d8" providerId="LiveId" clId="{01EE1E4A-5C2B-254C-A6FC-30CBEE75D6B7}"/>
    <pc:docChg chg="undo custSel addSld delSld modSld sldOrd">
      <pc:chgData name="Vinzenz Tuetsch" userId="90e4582f999447d8" providerId="LiveId" clId="{01EE1E4A-5C2B-254C-A6FC-30CBEE75D6B7}" dt="2023-04-05T09:29:11.622" v="3214" actId="20577"/>
      <pc:docMkLst>
        <pc:docMk/>
      </pc:docMkLst>
      <pc:sldChg chg="modSp">
        <pc:chgData name="Vinzenz Tuetsch" userId="90e4582f999447d8" providerId="LiveId" clId="{01EE1E4A-5C2B-254C-A6FC-30CBEE75D6B7}" dt="2023-04-03T03:24:53.882" v="3" actId="20577"/>
        <pc:sldMkLst>
          <pc:docMk/>
          <pc:sldMk cId="3536168811" sldId="256"/>
        </pc:sldMkLst>
        <pc:spChg chg="mod">
          <ac:chgData name="Vinzenz Tuetsch" userId="90e4582f999447d8" providerId="LiveId" clId="{01EE1E4A-5C2B-254C-A6FC-30CBEE75D6B7}" dt="2023-04-03T03:24:53.882" v="3" actId="20577"/>
          <ac:spMkLst>
            <pc:docMk/>
            <pc:sldMk cId="3536168811" sldId="256"/>
            <ac:spMk id="3" creationId="{AC1FB292-90C1-439C-8480-EB4116CF2374}"/>
          </ac:spMkLst>
        </pc:spChg>
      </pc:sldChg>
      <pc:sldChg chg="modSp">
        <pc:chgData name="Vinzenz Tuetsch" userId="90e4582f999447d8" providerId="LiveId" clId="{01EE1E4A-5C2B-254C-A6FC-30CBEE75D6B7}" dt="2023-04-03T05:20:16.916" v="1527" actId="20577"/>
        <pc:sldMkLst>
          <pc:docMk/>
          <pc:sldMk cId="3164086109" sldId="261"/>
        </pc:sldMkLst>
        <pc:spChg chg="mod">
          <ac:chgData name="Vinzenz Tuetsch" userId="90e4582f999447d8" providerId="LiveId" clId="{01EE1E4A-5C2B-254C-A6FC-30CBEE75D6B7}" dt="2023-04-03T05:20:16.916" v="1527" actId="20577"/>
          <ac:spMkLst>
            <pc:docMk/>
            <pc:sldMk cId="3164086109" sldId="261"/>
            <ac:spMk id="3" creationId="{94792F61-F3A1-4E2C-B0EE-9742603FD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30.11.23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30.11.23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
Zweite Ebene
Dritte Ebene
Vierte Ebene
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
Zweite Ebene
Dritte Ebene
Vierte Ebene
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666493-74EB-FD43-A664-CCFCD6FFE11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52" y="260352"/>
            <a:ext cx="1224209" cy="4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Meeting 2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Vinzenz </a:t>
            </a:r>
            <a:r>
              <a:rPr lang="de-DE" b="1" dirty="0" err="1"/>
              <a:t>Tütsch</a:t>
            </a:r>
            <a:endParaRPr lang="de-DE" b="1" dirty="0"/>
          </a:p>
          <a:p>
            <a:r>
              <a:rPr lang="de-DE" dirty="0"/>
              <a:t>30.11.2023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Topics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of literature review</a:t>
            </a:r>
          </a:p>
          <a:p>
            <a:r>
              <a:rPr lang="en-GB" dirty="0" err="1"/>
              <a:t>Büchi</a:t>
            </a:r>
            <a:r>
              <a:rPr lang="en-GB" dirty="0"/>
              <a:t> Automata</a:t>
            </a:r>
          </a:p>
          <a:p>
            <a:r>
              <a:rPr lang="en-GB" dirty="0"/>
              <a:t>Mainly Coding and setting up environment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947E-D2DB-4F76-9588-775FC8D85F8C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44D09-EEDD-790D-9E7B-B9174ED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literature review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15AEC-4B9B-C8E9-5B8C-429459C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overleaf (possibly need to add a </a:t>
            </a:r>
            <a:r>
              <a:rPr lang="en-GB"/>
              <a:t>RL paragraph)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A26B-5CFB-4AF8-0C73-FFB4AF20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A06B6-3A85-81E8-7430-A516172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7612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44D09-EEDD-790D-9E7B-B9174ED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Büchi</a:t>
            </a:r>
            <a:r>
              <a:rPr lang="en-GB" dirty="0"/>
              <a:t> Automata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15AEC-4B9B-C8E9-5B8C-429459C3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 is to visit a (sub)set of a set of accepting state set infinitely often</a:t>
            </a:r>
          </a:p>
          <a:p>
            <a:r>
              <a:rPr lang="en-GB" dirty="0"/>
              <a:t>Struggle to combine it with our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A26B-5CFB-4AF8-0C73-FFB4AF20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8A06B6-3A85-81E8-7430-A5161729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80949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923E1-E761-05DB-4E40-B33BB6F2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65F6D-4FF3-462A-4FCD-6A1F1ED1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Ray for parallel computing</a:t>
            </a:r>
          </a:p>
          <a:p>
            <a:r>
              <a:rPr lang="en-GB" dirty="0"/>
              <a:t>Euler to do the computation (set up but # of CPU only)</a:t>
            </a:r>
          </a:p>
          <a:p>
            <a:r>
              <a:rPr lang="en-GB" dirty="0"/>
              <a:t>Reinstallations and set up issues (</a:t>
            </a:r>
            <a:r>
              <a:rPr lang="en-GB" dirty="0" err="1"/>
              <a:t>cityflow</a:t>
            </a:r>
            <a:r>
              <a:rPr lang="en-GB" dirty="0"/>
              <a:t>, </a:t>
            </a:r>
            <a:r>
              <a:rPr lang="en-GB" dirty="0" err="1"/>
              <a:t>gurobi</a:t>
            </a:r>
            <a:r>
              <a:rPr lang="en-GB" dirty="0"/>
              <a:t>, ray, </a:t>
            </a:r>
            <a:r>
              <a:rPr lang="en-GB" dirty="0" err="1"/>
              <a:t>euler</a:t>
            </a:r>
            <a:r>
              <a:rPr lang="en-GB" dirty="0"/>
              <a:t>)</a:t>
            </a:r>
          </a:p>
          <a:p>
            <a:r>
              <a:rPr lang="en-GB" dirty="0"/>
              <a:t>Rewrite code with better structure (on my personal git)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66BFA4-DB6E-5CA2-2CBD-B31D91FA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30.11.23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EB7B71-8705-321A-B27F-37560380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0147135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113</Words>
  <Application>Microsoft Macintosh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Symbol</vt:lpstr>
      <vt:lpstr>ETH Zürich</vt:lpstr>
      <vt:lpstr>Meeting 2</vt:lpstr>
      <vt:lpstr>Topics</vt:lpstr>
      <vt:lpstr>Summary of literature review</vt:lpstr>
      <vt:lpstr>Büchi Automata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Vinzenz Tuetsch</dc:creator>
  <cp:lastModifiedBy>Vinzenz Tuetsch</cp:lastModifiedBy>
  <cp:revision>400</cp:revision>
  <cp:lastPrinted>2023-03-30T10:08:29Z</cp:lastPrinted>
  <dcterms:created xsi:type="dcterms:W3CDTF">2023-03-22T16:52:26Z</dcterms:created>
  <dcterms:modified xsi:type="dcterms:W3CDTF">2023-11-30T03:55:35Z</dcterms:modified>
</cp:coreProperties>
</file>