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BB5D4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2313"/>
  </p:normalViewPr>
  <p:slideViewPr>
    <p:cSldViewPr snapToGrid="0" showGuides="1">
      <p:cViewPr varScale="1">
        <p:scale>
          <a:sx n="100" d="100"/>
          <a:sy n="100" d="100"/>
        </p:scale>
        <p:origin x="17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22.02.24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22.02.24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6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22.02.2024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D8BF-24C1-256E-51A0-7FE1F146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5F888-8D7D-2CF5-2B91-D000876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  <a:p>
            <a:r>
              <a:rPr lang="en-GB" dirty="0"/>
              <a:t>Manhattan</a:t>
            </a:r>
          </a:p>
          <a:p>
            <a:r>
              <a:rPr lang="en-GB" dirty="0"/>
              <a:t>Overleaf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CA544-B89E-0294-413C-4F55B1A5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9C61A-5E65-AB47-8B88-9CE316E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27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0E799-B7CD-37E3-F8E1-D086CF0A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1C528-1B37-CEED-1645-C294751C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2 minor mistakes that influenced the performance </a:t>
            </a:r>
            <a:r>
              <a:rPr lang="en-GB" dirty="0">
                <a:sym typeface="Wingdings" pitchFamily="2" charset="2"/>
              </a:rPr>
              <a:t> redo simulation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36604-C5BE-8797-4B33-E0CA8E6A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E041F-E655-A9A7-B5F1-AFF948F4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4561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5D82F-155A-7A48-BE13-5861BA54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Manhattan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5D899-6832-A605-186C-466FFF2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 to generate evenly traffic in a random way without generating huge traffic jams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A0A4D-632A-5FBB-28E0-7C91B758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FE542-9F17-9FCE-412C-80520099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8414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E28F1-0191-E153-20CA-2FE79DC5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Overleaf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E4FCD-3866-37B7-6E26-1AA50001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Restructured </a:t>
            </a:r>
            <a:r>
              <a:rPr lang="en-GB" dirty="0"/>
              <a:t>according to comments from Kenan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D5ED9-1224-36C6-5F2D-DDB3190F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22.02.24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9EC60-841F-37A3-3176-93F4C789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462644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51</Words>
  <Application>Microsoft Macintosh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Symbol</vt:lpstr>
      <vt:lpstr>ETH Zürich</vt:lpstr>
      <vt:lpstr>Meeting 6</vt:lpstr>
      <vt:lpstr>Topics</vt:lpstr>
      <vt:lpstr>Code</vt:lpstr>
      <vt:lpstr>Manhattan</vt:lpstr>
      <vt:lpstr>Overleaf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464</cp:revision>
  <cp:lastPrinted>2023-03-30T10:08:29Z</cp:lastPrinted>
  <dcterms:created xsi:type="dcterms:W3CDTF">2023-03-22T16:52:26Z</dcterms:created>
  <dcterms:modified xsi:type="dcterms:W3CDTF">2024-02-22T09:46:55Z</dcterms:modified>
</cp:coreProperties>
</file>