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BB5D4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 autoAdjust="0"/>
    <p:restoredTop sz="82313"/>
  </p:normalViewPr>
  <p:slideViewPr>
    <p:cSldViewPr snapToGrid="0" showGuides="1">
      <p:cViewPr varScale="1">
        <p:scale>
          <a:sx n="100" d="100"/>
          <a:sy n="100" d="100"/>
        </p:scale>
        <p:origin x="17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03.04.24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03.04.24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9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03.04.2024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8BF-24C1-256E-51A0-7FE1F146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5F888-8D7D-2CF5-2B91-D000876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CA544-B89E-0294-413C-4F55B1A5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9C61A-5E65-AB47-8B88-9CE316E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27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3422-F5ED-0242-CB09-DCD4E7E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Overleaf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76776-13A8-839D-AEAC-C08E0ECB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Image Phases</a:t>
            </a:r>
          </a:p>
          <a:p>
            <a:r>
              <a:rPr lang="en-GB" dirty="0"/>
              <a:t>Paper Title and Controller name</a:t>
            </a:r>
          </a:p>
          <a:p>
            <a:r>
              <a:rPr lang="en-GB" dirty="0"/>
              <a:t>ADMM formulation (basics)</a:t>
            </a:r>
          </a:p>
          <a:p>
            <a:r>
              <a:rPr lang="en-GB" dirty="0"/>
              <a:t>2 same images (congestion pattern)</a:t>
            </a:r>
          </a:p>
          <a:p>
            <a:r>
              <a:rPr lang="en-GB" dirty="0"/>
              <a:t>Computation Time CA_MP</a:t>
            </a:r>
          </a:p>
          <a:p>
            <a:r>
              <a:rPr lang="en-GB" dirty="0"/>
              <a:t>Conclusion </a:t>
            </a:r>
            <a:r>
              <a:rPr lang="en-GB"/>
              <a:t>and Abstract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35993-6755-14AF-D7FD-138E0FA8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03.04.24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8D126-9454-A2B3-8131-C0B0D8DC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D54792-DF7B-2E32-6EDB-93FAD454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2" y="3987700"/>
            <a:ext cx="8894650" cy="25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8951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40</Words>
  <Application>Microsoft Macintosh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Symbol</vt:lpstr>
      <vt:lpstr>ETH Zürich</vt:lpstr>
      <vt:lpstr>Meeting 9</vt:lpstr>
      <vt:lpstr>Topics</vt:lpstr>
      <vt:lpstr>Overleaf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487</cp:revision>
  <cp:lastPrinted>2023-03-30T10:08:29Z</cp:lastPrinted>
  <dcterms:created xsi:type="dcterms:W3CDTF">2023-03-22T16:52:26Z</dcterms:created>
  <dcterms:modified xsi:type="dcterms:W3CDTF">2024-04-03T16:27:21Z</dcterms:modified>
</cp:coreProperties>
</file>