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BB5D4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2" autoAdjust="0"/>
    <p:restoredTop sz="82326"/>
  </p:normalViewPr>
  <p:slideViewPr>
    <p:cSldViewPr snapToGrid="0" showGuides="1">
      <p:cViewPr varScale="1">
        <p:scale>
          <a:sx n="119" d="100"/>
          <a:sy n="119" d="100"/>
        </p:scale>
        <p:origin x="13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21.03.24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21.03.24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8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 dirty="0"/>
              <a:t>20.03.2024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D8BF-24C1-256E-51A0-7FE1F146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5F888-8D7D-2CF5-2B91-D0008760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Simulation Results Manhattan</a:t>
            </a:r>
          </a:p>
          <a:p>
            <a:r>
              <a:rPr lang="en-GB" dirty="0"/>
              <a:t>Overleaf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CA544-B89E-0294-413C-4F55B1A5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09C61A-5E65-AB47-8B88-9CE316E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27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5CA6-4306-760A-EB53-218E267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 Manhattan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B758A-D3DD-D692-D7C5-3DA8EAFF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threshold penalty</a:t>
            </a:r>
          </a:p>
          <a:p>
            <a:pPr lvl="1"/>
            <a:r>
              <a:rPr lang="en-GB" dirty="0"/>
              <a:t>ADMM and Greedy beat MP</a:t>
            </a:r>
          </a:p>
          <a:p>
            <a:pPr lvl="1"/>
            <a:r>
              <a:rPr lang="en-GB" dirty="0"/>
              <a:t>Greedy is computationally much cheaper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1CBCB-EAC9-2A52-CA2E-FE861C4F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A55A9F-E989-D7EE-D407-0C108427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872994-A634-1EB8-5311-7A1E0190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00" y="1593626"/>
            <a:ext cx="5910962" cy="325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5CA6-4306-760A-EB53-218E267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 Manhattan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B758A-D3DD-D692-D7C5-3DA8EAFF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threshold penalty</a:t>
            </a:r>
          </a:p>
          <a:p>
            <a:pPr lvl="1"/>
            <a:r>
              <a:rPr lang="en-GB" dirty="0"/>
              <a:t>ADMM and Greedy beat MP</a:t>
            </a:r>
          </a:p>
          <a:p>
            <a:pPr lvl="1"/>
            <a:r>
              <a:rPr lang="en-GB" dirty="0"/>
              <a:t>Greedy is computationally much cheaper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1CBCB-EAC9-2A52-CA2E-FE861C4F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A55A9F-E989-D7EE-D407-0C108427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872994-A634-1EB8-5311-7A1E0190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00" y="1593626"/>
            <a:ext cx="5910962" cy="32584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C66F6E-B6A3-B79E-4CAA-FD6CE53D6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409"/>
            <a:ext cx="7772400" cy="65120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4379954-BA73-9438-E949-5C57BAF93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037" y="3842689"/>
            <a:ext cx="7772400" cy="65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5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5CA6-4306-760A-EB53-218E267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 Manhattan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B758A-D3DD-D692-D7C5-3DA8EAFF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5364163" cy="4680000"/>
          </a:xfrm>
        </p:spPr>
        <p:txBody>
          <a:bodyPr/>
          <a:lstStyle/>
          <a:p>
            <a:r>
              <a:rPr lang="en-GB" dirty="0"/>
              <a:t>Using the threshold penalty</a:t>
            </a:r>
          </a:p>
          <a:p>
            <a:pPr lvl="1"/>
            <a:r>
              <a:rPr lang="en-GB" dirty="0"/>
              <a:t>ADMM and Greedy beat MP</a:t>
            </a:r>
          </a:p>
          <a:p>
            <a:pPr lvl="1"/>
            <a:r>
              <a:rPr lang="en-GB" dirty="0"/>
              <a:t>Greedy is computationally much cheaper</a:t>
            </a:r>
          </a:p>
          <a:p>
            <a:pPr lvl="1"/>
            <a:r>
              <a:rPr lang="en-GB" dirty="0"/>
              <a:t>For an “easy” penalty function, Greedy has not much problem finding the optimum</a:t>
            </a:r>
          </a:p>
          <a:p>
            <a:pPr lvl="1"/>
            <a:r>
              <a:rPr lang="en-GB" dirty="0"/>
              <a:t>And sometimes Greedy performed even better than ADMM (with stopping criterion)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maybe due to simpler algorithm (do not need to tune \rho)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1CBCB-EAC9-2A52-CA2E-FE861C4F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A55A9F-E989-D7EE-D407-0C108427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872994-A634-1EB8-5311-7A1E0190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038" y="1589920"/>
            <a:ext cx="5910962" cy="325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5CA6-4306-760A-EB53-218E267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 Manhattan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B758A-D3DD-D692-D7C5-3DA8EAFF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5364163" cy="4680000"/>
          </a:xfrm>
        </p:spPr>
        <p:txBody>
          <a:bodyPr/>
          <a:lstStyle/>
          <a:p>
            <a:r>
              <a:rPr lang="en-GB" dirty="0"/>
              <a:t>Using the threshold penalty</a:t>
            </a:r>
          </a:p>
          <a:p>
            <a:pPr lvl="1"/>
            <a:r>
              <a:rPr lang="en-GB" dirty="0"/>
              <a:t>ADMM and Greedy beat MP</a:t>
            </a:r>
          </a:p>
          <a:p>
            <a:pPr lvl="1"/>
            <a:r>
              <a:rPr lang="en-GB" dirty="0"/>
              <a:t>Greedy is computationally much cheaper</a:t>
            </a:r>
          </a:p>
          <a:p>
            <a:pPr lvl="1"/>
            <a:r>
              <a:rPr lang="en-GB" dirty="0"/>
              <a:t>For an “easy” penalty function, Greedy has not much problem finding the optimum</a:t>
            </a:r>
          </a:p>
          <a:p>
            <a:pPr lvl="1"/>
            <a:r>
              <a:rPr lang="en-GB" dirty="0"/>
              <a:t>And sometimes Greedy performed even better than ADMM (with stopping criterion)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maybe due to simpler algorithm (do not need to tune \rho)</a:t>
            </a:r>
          </a:p>
          <a:p>
            <a:r>
              <a:rPr lang="en-GB" dirty="0"/>
              <a:t>Using the Green flow penalty (ADMM worse with the same parameters)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1CBCB-EAC9-2A52-CA2E-FE861C4F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A55A9F-E989-D7EE-D407-0C108427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BBDA67-6605-0889-2116-83583E0F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62" y="2413000"/>
            <a:ext cx="5675086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5CA6-4306-760A-EB53-218E267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 Manhattan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B758A-D3DD-D692-D7C5-3DA8EAFF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5364163" cy="4680000"/>
          </a:xfrm>
        </p:spPr>
        <p:txBody>
          <a:bodyPr/>
          <a:lstStyle/>
          <a:p>
            <a:r>
              <a:rPr lang="en-GB" dirty="0"/>
              <a:t>Using the threshold penalty</a:t>
            </a:r>
          </a:p>
          <a:p>
            <a:pPr lvl="1"/>
            <a:r>
              <a:rPr lang="en-GB" dirty="0"/>
              <a:t>ADMM and Greedy beat MP</a:t>
            </a:r>
          </a:p>
          <a:p>
            <a:pPr lvl="1"/>
            <a:r>
              <a:rPr lang="en-GB" dirty="0"/>
              <a:t>Greedy is computationally much cheaper</a:t>
            </a:r>
          </a:p>
          <a:p>
            <a:pPr lvl="1"/>
            <a:r>
              <a:rPr lang="en-GB" dirty="0"/>
              <a:t>For an “easy” penalty function, Greedy has not much problem finding the optimum</a:t>
            </a:r>
          </a:p>
          <a:p>
            <a:pPr lvl="1"/>
            <a:r>
              <a:rPr lang="en-GB" dirty="0"/>
              <a:t>And sometimes Greedy performed even better than ADMM (with stopping criterion)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maybe due to simpler algorithm (do not need to tune \rho)</a:t>
            </a:r>
          </a:p>
          <a:p>
            <a:r>
              <a:rPr lang="en-GB" dirty="0"/>
              <a:t>Using the Green flow penalty (ADMM worse with the same parameters)</a:t>
            </a:r>
          </a:p>
          <a:p>
            <a:r>
              <a:rPr lang="en-GB" dirty="0"/>
              <a:t>Capacity Aware Controller beat MP (not fully tuned)</a:t>
            </a:r>
          </a:p>
          <a:p>
            <a:r>
              <a:rPr lang="en-GB" dirty="0"/>
              <a:t>Centralized Controller takes super long</a:t>
            </a:r>
          </a:p>
          <a:p>
            <a:r>
              <a:rPr lang="en-GB" dirty="0"/>
              <a:t>Fixed Time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1CBCB-EAC9-2A52-CA2E-FE861C4F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A55A9F-E989-D7EE-D407-0C108427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BBDA67-6605-0889-2116-83583E0F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62" y="2413000"/>
            <a:ext cx="5675086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9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DB5FF-3FAF-8E67-8090-EEF7DAD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C504E-F928-2E87-FAE5-CD528739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few more simulations to complete everything</a:t>
            </a:r>
          </a:p>
          <a:p>
            <a:r>
              <a:rPr lang="en-GB" dirty="0"/>
              <a:t>Overleaf</a:t>
            </a:r>
          </a:p>
          <a:p>
            <a:pPr lvl="1"/>
            <a:r>
              <a:rPr lang="en-GB" dirty="0"/>
              <a:t>Simulation Setup and Results: </a:t>
            </a:r>
            <a:r>
              <a:rPr lang="en-GB" dirty="0" err="1"/>
              <a:t>CityFlow</a:t>
            </a:r>
            <a:r>
              <a:rPr lang="en-GB" dirty="0"/>
              <a:t>, Road Network and Demand, Simulation Comparison</a:t>
            </a:r>
          </a:p>
          <a:p>
            <a:pPr lvl="1"/>
            <a:r>
              <a:rPr lang="en-GB" dirty="0"/>
              <a:t>Discussion points from previous weeks</a:t>
            </a:r>
          </a:p>
          <a:p>
            <a:pPr lvl="1"/>
            <a:r>
              <a:rPr lang="en-GB" dirty="0"/>
              <a:t>Shorten paper?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AD937-5CEF-B2F8-81F4-0AC50A4E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21.03.24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50D6A9-228C-1D0C-F1E5-B1BE00A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0872135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315</Words>
  <Application>Microsoft Macintosh PowerPoint</Application>
  <PresentationFormat>Breitbild</PresentationFormat>
  <Paragraphs>57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Symbol</vt:lpstr>
      <vt:lpstr>ETH Zürich</vt:lpstr>
      <vt:lpstr>Meeting 8</vt:lpstr>
      <vt:lpstr>Topics</vt:lpstr>
      <vt:lpstr>Simulation Results Manhattan</vt:lpstr>
      <vt:lpstr>Simulation Results Manhattan</vt:lpstr>
      <vt:lpstr>Simulation Results Manhattan</vt:lpstr>
      <vt:lpstr>Simulation Results Manhattan</vt:lpstr>
      <vt:lpstr>Simulation Results Manhattan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485</cp:revision>
  <cp:lastPrinted>2023-03-30T10:08:29Z</cp:lastPrinted>
  <dcterms:created xsi:type="dcterms:W3CDTF">2023-03-22T16:52:26Z</dcterms:created>
  <dcterms:modified xsi:type="dcterms:W3CDTF">2024-03-21T14:42:10Z</dcterms:modified>
</cp:coreProperties>
</file>