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5D4"/>
    <a:srgbClr val="FF0000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2326"/>
  </p:normalViewPr>
  <p:slideViewPr>
    <p:cSldViewPr snapToGrid="0" showGuides="1">
      <p:cViewPr varScale="1">
        <p:scale>
          <a:sx n="119" d="100"/>
          <a:sy n="119" d="100"/>
        </p:scale>
        <p:origin x="1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30.11.23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30.11.23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30.11.2023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literature review / Work Conservation</a:t>
            </a:r>
          </a:p>
          <a:p>
            <a:r>
              <a:rPr lang="en-GB" dirty="0" err="1"/>
              <a:t>Büchi</a:t>
            </a:r>
            <a:r>
              <a:rPr lang="en-GB" dirty="0"/>
              <a:t> Automata</a:t>
            </a:r>
          </a:p>
          <a:p>
            <a:r>
              <a:rPr lang="en-GB" dirty="0"/>
              <a:t>Mainly Coding and setting up environment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4D09-EEDD-790D-9E7B-B9174ED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literature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15AEC-4B9B-C8E9-5B8C-429459C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overleaf (possibly need to add a RL paragraph)</a:t>
            </a:r>
          </a:p>
          <a:p>
            <a:r>
              <a:rPr lang="en-GB" dirty="0"/>
              <a:t>Some ideas possible controller </a:t>
            </a:r>
            <a:r>
              <a:rPr lang="en-GB"/>
              <a:t>“features”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A26B-5CFB-4AF8-0C73-FFB4AF2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06B6-3A85-81E8-7430-A516172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612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4D09-EEDD-790D-9E7B-B9174ED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Büchi</a:t>
            </a:r>
            <a:r>
              <a:rPr lang="en-GB" dirty="0"/>
              <a:t> Automata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15AEC-4B9B-C8E9-5B8C-429459C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is to visit a (sub)set of a set of accepting state set infinitely often</a:t>
            </a:r>
          </a:p>
          <a:p>
            <a:r>
              <a:rPr lang="en-GB" dirty="0"/>
              <a:t>Struggle to combine it with our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A26B-5CFB-4AF8-0C73-FFB4AF2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06B6-3A85-81E8-7430-A516172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0949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923E1-E761-05DB-4E40-B33BB6F2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65F6D-4FF3-462A-4FCD-6A1F1ED1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Ray for parallel computing</a:t>
            </a:r>
          </a:p>
          <a:p>
            <a:r>
              <a:rPr lang="en-GB" dirty="0"/>
              <a:t>Euler to do the computation (set up but # of CPU only)</a:t>
            </a:r>
          </a:p>
          <a:p>
            <a:r>
              <a:rPr lang="en-GB" dirty="0"/>
              <a:t>Reinstallations and set up issues (</a:t>
            </a:r>
            <a:r>
              <a:rPr lang="en-GB" dirty="0" err="1"/>
              <a:t>cityflow</a:t>
            </a:r>
            <a:r>
              <a:rPr lang="en-GB" dirty="0"/>
              <a:t>, </a:t>
            </a:r>
            <a:r>
              <a:rPr lang="en-GB" dirty="0" err="1"/>
              <a:t>gurobi</a:t>
            </a:r>
            <a:r>
              <a:rPr lang="en-GB" dirty="0"/>
              <a:t>, ray, </a:t>
            </a:r>
            <a:r>
              <a:rPr lang="en-GB" dirty="0" err="1"/>
              <a:t>euler</a:t>
            </a:r>
            <a:r>
              <a:rPr lang="en-GB" dirty="0"/>
              <a:t>)</a:t>
            </a:r>
          </a:p>
          <a:p>
            <a:r>
              <a:rPr lang="en-GB" dirty="0"/>
              <a:t>Rewrite code with better structure (on my personal git) </a:t>
            </a:r>
          </a:p>
          <a:p>
            <a:r>
              <a:rPr lang="en-GB" dirty="0"/>
              <a:t>Implement idle time (all signals red)</a:t>
            </a:r>
          </a:p>
          <a:p>
            <a:r>
              <a:rPr lang="en-GB"/>
              <a:t>Communication delay?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66BFA4-DB6E-5CA2-2CBD-B31D91FA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B7B71-8705-321A-B27F-37560380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014713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134</Words>
  <Application>Microsoft Macintosh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Symbol</vt:lpstr>
      <vt:lpstr>ETH Zürich</vt:lpstr>
      <vt:lpstr>Meeting 2</vt:lpstr>
      <vt:lpstr>Topics</vt:lpstr>
      <vt:lpstr>Summary of literature review</vt:lpstr>
      <vt:lpstr>Büchi Automata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405</cp:revision>
  <cp:lastPrinted>2023-03-30T10:08:29Z</cp:lastPrinted>
  <dcterms:created xsi:type="dcterms:W3CDTF">2023-03-22T16:52:26Z</dcterms:created>
  <dcterms:modified xsi:type="dcterms:W3CDTF">2023-11-30T13:21:10Z</dcterms:modified>
</cp:coreProperties>
</file>