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7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ypeboost.com/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2B4FD-3062-CD99-126E-617BA857A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4982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6E32DA3-D6AC-4A4F-3DBF-80E7D5A7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77EAA9-9B48-8018-61B8-6DA46E2D3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it-IT" sz="2200" dirty="0">
              <a:solidFill>
                <a:srgbClr val="FFFFFF"/>
              </a:solidFill>
            </a:endParaRPr>
          </a:p>
        </p:txBody>
      </p:sp>
      <p:pic>
        <p:nvPicPr>
          <p:cNvPr id="10" name="Immagine 9" descr="Immagine che contiene testo, schermata, scarpa da ginnastica&#10;&#10;Descrizione generata automaticamente">
            <a:extLst>
              <a:ext uri="{FF2B5EF4-FFF2-40B4-BE49-F238E27FC236}">
                <a16:creationId xmlns:a16="http://schemas.microsoft.com/office/drawing/2014/main" id="{96D9572E-68DF-1EE4-7713-70C00348F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1" y="100232"/>
            <a:ext cx="11622469" cy="5417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C5D556-8D36-D2F9-B3A5-8EAEDAC82EDF}"/>
              </a:ext>
            </a:extLst>
          </p:cNvPr>
          <p:cNvSpPr txBox="1"/>
          <p:nvPr/>
        </p:nvSpPr>
        <p:spPr>
          <a:xfrm>
            <a:off x="2868956" y="571358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masis MT Pro Black" panose="020F0502020204030204" pitchFamily="18" charset="0"/>
              </a:rPr>
              <a:t>URL:      </a:t>
            </a:r>
            <a:r>
              <a:rPr lang="it-IT" sz="2800" b="1" dirty="0">
                <a:solidFill>
                  <a:schemeClr val="accent5">
                    <a:lumMod val="75000"/>
                  </a:schemeClr>
                </a:solidFill>
                <a:latin typeface="Amasis MT Pro Medium" panose="020F0502020204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https://hypeboost.com/it</a:t>
            </a:r>
            <a:endParaRPr lang="it-IT" sz="2400" b="1" dirty="0">
              <a:solidFill>
                <a:schemeClr val="accent5">
                  <a:lumMod val="75000"/>
                </a:schemeClr>
              </a:solidFill>
              <a:latin typeface="Amasis MT Pro Medium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2095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Amasis MT Pro Black</vt:lpstr>
      <vt:lpstr>Amasis MT Pro Medium</vt:lpstr>
      <vt:lpstr>Arial</vt:lpstr>
      <vt:lpstr>Avenir Next LT Pro</vt:lpstr>
      <vt:lpstr>Sabon Next LT</vt:lpstr>
      <vt:lpstr>Wingdings</vt:lpstr>
      <vt:lpstr>LuminousVTI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VENEZIA</dc:creator>
  <cp:lastModifiedBy>VINCENZO VENEZIA</cp:lastModifiedBy>
  <cp:revision>1</cp:revision>
  <dcterms:created xsi:type="dcterms:W3CDTF">2024-03-23T10:48:39Z</dcterms:created>
  <dcterms:modified xsi:type="dcterms:W3CDTF">2024-03-23T10:54:58Z</dcterms:modified>
</cp:coreProperties>
</file>