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72" y="1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97C55F-F9FB-40D6-84A6-CE567685781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884EF9-5542-4E60-9CA6-B61D69D24B59}">
      <dgm:prSet/>
      <dgm:spPr/>
      <dgm:t>
        <a:bodyPr/>
        <a:lstStyle/>
        <a:p>
          <a:r>
            <a:rPr lang="en-US"/>
            <a:t>- Un SIEM este un sistem de colectare, analiză și alertare pe baza evenimentelor din infrastructura IT.</a:t>
          </a:r>
        </a:p>
      </dgm:t>
    </dgm:pt>
    <dgm:pt modelId="{9B870486-EA68-4933-9D46-9D4DFF12CD0B}" type="parTrans" cxnId="{BD8807C9-71D6-48E7-A168-A775BF971C84}">
      <dgm:prSet/>
      <dgm:spPr/>
      <dgm:t>
        <a:bodyPr/>
        <a:lstStyle/>
        <a:p>
          <a:endParaRPr lang="en-US"/>
        </a:p>
      </dgm:t>
    </dgm:pt>
    <dgm:pt modelId="{5303650D-F49C-4F66-9A9C-912D926AF3B3}" type="sibTrans" cxnId="{BD8807C9-71D6-48E7-A168-A775BF971C84}">
      <dgm:prSet/>
      <dgm:spPr/>
      <dgm:t>
        <a:bodyPr/>
        <a:lstStyle/>
        <a:p>
          <a:endParaRPr lang="en-US"/>
        </a:p>
      </dgm:t>
    </dgm:pt>
    <dgm:pt modelId="{9AF1029D-27C6-489E-A464-42694CD94DC0}">
      <dgm:prSet/>
      <dgm:spPr/>
      <dgm:t>
        <a:bodyPr/>
        <a:lstStyle/>
        <a:p>
          <a:r>
            <a:rPr lang="en-US"/>
            <a:t>- Centralizează loguri și detectează activități suspecte.</a:t>
          </a:r>
        </a:p>
      </dgm:t>
    </dgm:pt>
    <dgm:pt modelId="{A11C52FE-505A-4C7D-B4E0-55F5FC15FB79}" type="parTrans" cxnId="{0E574021-43B4-46C8-BD4A-BCA3A207CB98}">
      <dgm:prSet/>
      <dgm:spPr/>
      <dgm:t>
        <a:bodyPr/>
        <a:lstStyle/>
        <a:p>
          <a:endParaRPr lang="en-US"/>
        </a:p>
      </dgm:t>
    </dgm:pt>
    <dgm:pt modelId="{D87A874E-DF7D-4281-8195-5FE9E30BEBF5}" type="sibTrans" cxnId="{0E574021-43B4-46C8-BD4A-BCA3A207CB98}">
      <dgm:prSet/>
      <dgm:spPr/>
      <dgm:t>
        <a:bodyPr/>
        <a:lstStyle/>
        <a:p>
          <a:endParaRPr lang="en-US"/>
        </a:p>
      </dgm:t>
    </dgm:pt>
    <dgm:pt modelId="{64EB3413-6735-4158-8B62-78AEA2E911C1}">
      <dgm:prSet/>
      <dgm:spPr/>
      <dgm:t>
        <a:bodyPr/>
        <a:lstStyle/>
        <a:p>
          <a:r>
            <a:rPr lang="en-US"/>
            <a:t>- Este folosit în securitatea cibernetică pentru răspuns rapid la incidente.</a:t>
          </a:r>
        </a:p>
      </dgm:t>
    </dgm:pt>
    <dgm:pt modelId="{B6CC685B-958A-494D-9892-1FA084EE8245}" type="parTrans" cxnId="{459304AA-AD03-42B4-AA68-D379838EFB09}">
      <dgm:prSet/>
      <dgm:spPr/>
      <dgm:t>
        <a:bodyPr/>
        <a:lstStyle/>
        <a:p>
          <a:endParaRPr lang="en-US"/>
        </a:p>
      </dgm:t>
    </dgm:pt>
    <dgm:pt modelId="{D9CCB929-4D3F-421B-AE19-8709BF62E6CE}" type="sibTrans" cxnId="{459304AA-AD03-42B4-AA68-D379838EFB09}">
      <dgm:prSet/>
      <dgm:spPr/>
      <dgm:t>
        <a:bodyPr/>
        <a:lstStyle/>
        <a:p>
          <a:endParaRPr lang="en-US"/>
        </a:p>
      </dgm:t>
    </dgm:pt>
    <dgm:pt modelId="{D5F891C4-43DB-47EA-ABC6-05B4EDF356AA}" type="pres">
      <dgm:prSet presAssocID="{7997C55F-F9FB-40D6-84A6-CE567685781D}" presName="linear" presStyleCnt="0">
        <dgm:presLayoutVars>
          <dgm:animLvl val="lvl"/>
          <dgm:resizeHandles val="exact"/>
        </dgm:presLayoutVars>
      </dgm:prSet>
      <dgm:spPr/>
    </dgm:pt>
    <dgm:pt modelId="{B58FEC01-B234-4478-BC73-E282176C5EF3}" type="pres">
      <dgm:prSet presAssocID="{E7884EF9-5542-4E60-9CA6-B61D69D24B5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A2CBAC-E98D-4F9A-A298-3B2C955FBB25}" type="pres">
      <dgm:prSet presAssocID="{5303650D-F49C-4F66-9A9C-912D926AF3B3}" presName="spacer" presStyleCnt="0"/>
      <dgm:spPr/>
    </dgm:pt>
    <dgm:pt modelId="{3A0224B4-A392-4091-9546-66B8AB9EA376}" type="pres">
      <dgm:prSet presAssocID="{9AF1029D-27C6-489E-A464-42694CD94DC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3570776-05BD-4509-9F8C-102191E6C089}" type="pres">
      <dgm:prSet presAssocID="{D87A874E-DF7D-4281-8195-5FE9E30BEBF5}" presName="spacer" presStyleCnt="0"/>
      <dgm:spPr/>
    </dgm:pt>
    <dgm:pt modelId="{FEC9A093-1DBD-4539-BD16-C91210ACB99D}" type="pres">
      <dgm:prSet presAssocID="{64EB3413-6735-4158-8B62-78AEA2E911C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EC88816-6F61-439D-913D-A0F367B8E540}" type="presOf" srcId="{E7884EF9-5542-4E60-9CA6-B61D69D24B59}" destId="{B58FEC01-B234-4478-BC73-E282176C5EF3}" srcOrd="0" destOrd="0" presId="urn:microsoft.com/office/officeart/2005/8/layout/vList2"/>
    <dgm:cxn modelId="{0E574021-43B4-46C8-BD4A-BCA3A207CB98}" srcId="{7997C55F-F9FB-40D6-84A6-CE567685781D}" destId="{9AF1029D-27C6-489E-A464-42694CD94DC0}" srcOrd="1" destOrd="0" parTransId="{A11C52FE-505A-4C7D-B4E0-55F5FC15FB79}" sibTransId="{D87A874E-DF7D-4281-8195-5FE9E30BEBF5}"/>
    <dgm:cxn modelId="{9EB79D3A-6184-438B-A07C-10C189FDEEE5}" type="presOf" srcId="{9AF1029D-27C6-489E-A464-42694CD94DC0}" destId="{3A0224B4-A392-4091-9546-66B8AB9EA376}" srcOrd="0" destOrd="0" presId="urn:microsoft.com/office/officeart/2005/8/layout/vList2"/>
    <dgm:cxn modelId="{86D2A865-E70F-486D-AF4C-D9E4F7905A25}" type="presOf" srcId="{64EB3413-6735-4158-8B62-78AEA2E911C1}" destId="{FEC9A093-1DBD-4539-BD16-C91210ACB99D}" srcOrd="0" destOrd="0" presId="urn:microsoft.com/office/officeart/2005/8/layout/vList2"/>
    <dgm:cxn modelId="{8357AD7F-0C65-4DE4-AB02-D45B64401BE1}" type="presOf" srcId="{7997C55F-F9FB-40D6-84A6-CE567685781D}" destId="{D5F891C4-43DB-47EA-ABC6-05B4EDF356AA}" srcOrd="0" destOrd="0" presId="urn:microsoft.com/office/officeart/2005/8/layout/vList2"/>
    <dgm:cxn modelId="{459304AA-AD03-42B4-AA68-D379838EFB09}" srcId="{7997C55F-F9FB-40D6-84A6-CE567685781D}" destId="{64EB3413-6735-4158-8B62-78AEA2E911C1}" srcOrd="2" destOrd="0" parTransId="{B6CC685B-958A-494D-9892-1FA084EE8245}" sibTransId="{D9CCB929-4D3F-421B-AE19-8709BF62E6CE}"/>
    <dgm:cxn modelId="{BD8807C9-71D6-48E7-A168-A775BF971C84}" srcId="{7997C55F-F9FB-40D6-84A6-CE567685781D}" destId="{E7884EF9-5542-4E60-9CA6-B61D69D24B59}" srcOrd="0" destOrd="0" parTransId="{9B870486-EA68-4933-9D46-9D4DFF12CD0B}" sibTransId="{5303650D-F49C-4F66-9A9C-912D926AF3B3}"/>
    <dgm:cxn modelId="{0B068E99-CB15-44C1-9B2A-30DAD82ACE5B}" type="presParOf" srcId="{D5F891C4-43DB-47EA-ABC6-05B4EDF356AA}" destId="{B58FEC01-B234-4478-BC73-E282176C5EF3}" srcOrd="0" destOrd="0" presId="urn:microsoft.com/office/officeart/2005/8/layout/vList2"/>
    <dgm:cxn modelId="{1554AF96-8223-4093-8841-F8EE922F56E7}" type="presParOf" srcId="{D5F891C4-43DB-47EA-ABC6-05B4EDF356AA}" destId="{07A2CBAC-E98D-4F9A-A298-3B2C955FBB25}" srcOrd="1" destOrd="0" presId="urn:microsoft.com/office/officeart/2005/8/layout/vList2"/>
    <dgm:cxn modelId="{DF500F8A-0BBB-4208-97CA-7694BF666230}" type="presParOf" srcId="{D5F891C4-43DB-47EA-ABC6-05B4EDF356AA}" destId="{3A0224B4-A392-4091-9546-66B8AB9EA376}" srcOrd="2" destOrd="0" presId="urn:microsoft.com/office/officeart/2005/8/layout/vList2"/>
    <dgm:cxn modelId="{7695AB27-5AED-4E20-A9A2-21603037FA07}" type="presParOf" srcId="{D5F891C4-43DB-47EA-ABC6-05B4EDF356AA}" destId="{C3570776-05BD-4509-9F8C-102191E6C089}" srcOrd="3" destOrd="0" presId="urn:microsoft.com/office/officeart/2005/8/layout/vList2"/>
    <dgm:cxn modelId="{6FB8DF32-DB80-4703-8D14-6DE30A0CF625}" type="presParOf" srcId="{D5F891C4-43DB-47EA-ABC6-05B4EDF356AA}" destId="{FEC9A093-1DBD-4539-BD16-C91210ACB99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A783AA-636D-4539-AA01-36D49048F7EA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FD098DF-1316-4E66-AFE2-8164436B5D3B}">
      <dgm:prSet/>
      <dgm:spPr/>
      <dgm:t>
        <a:bodyPr/>
        <a:lstStyle/>
        <a:p>
          <a:r>
            <a:rPr lang="en-US"/>
            <a:t>- Sistemul este compus din agent și manager.</a:t>
          </a:r>
        </a:p>
      </dgm:t>
    </dgm:pt>
    <dgm:pt modelId="{72F1F637-08BD-42D9-875F-115141EC9F8F}" type="parTrans" cxnId="{7F3DD2F4-C7D1-402C-B79B-09B539B55CEB}">
      <dgm:prSet/>
      <dgm:spPr/>
      <dgm:t>
        <a:bodyPr/>
        <a:lstStyle/>
        <a:p>
          <a:endParaRPr lang="en-US"/>
        </a:p>
      </dgm:t>
    </dgm:pt>
    <dgm:pt modelId="{EED9BDB2-8FFF-4912-A3C1-4AB30B313163}" type="sibTrans" cxnId="{7F3DD2F4-C7D1-402C-B79B-09B539B55CEB}">
      <dgm:prSet/>
      <dgm:spPr/>
      <dgm:t>
        <a:bodyPr/>
        <a:lstStyle/>
        <a:p>
          <a:endParaRPr lang="en-US"/>
        </a:p>
      </dgm:t>
    </dgm:pt>
    <dgm:pt modelId="{786E3D15-5E02-411F-A229-2BBF2600CE14}">
      <dgm:prSet/>
      <dgm:spPr/>
      <dgm:t>
        <a:bodyPr/>
        <a:lstStyle/>
        <a:p>
          <a:r>
            <a:rPr lang="en-US"/>
            <a:t>- Agentul rulează pe endpoint-uri (Linux/Windows) și monitorizează:</a:t>
          </a:r>
        </a:p>
      </dgm:t>
    </dgm:pt>
    <dgm:pt modelId="{8B199532-2FE2-40BC-8E42-66867F6FFCD4}" type="parTrans" cxnId="{33AC906F-F6BE-4F86-8A87-69F9AAE5B835}">
      <dgm:prSet/>
      <dgm:spPr/>
      <dgm:t>
        <a:bodyPr/>
        <a:lstStyle/>
        <a:p>
          <a:endParaRPr lang="en-US"/>
        </a:p>
      </dgm:t>
    </dgm:pt>
    <dgm:pt modelId="{AA01B6CD-938E-44F5-9B71-0BD01CB52E9D}" type="sibTrans" cxnId="{33AC906F-F6BE-4F86-8A87-69F9AAE5B835}">
      <dgm:prSet/>
      <dgm:spPr/>
      <dgm:t>
        <a:bodyPr/>
        <a:lstStyle/>
        <a:p>
          <a:endParaRPr lang="en-US"/>
        </a:p>
      </dgm:t>
    </dgm:pt>
    <dgm:pt modelId="{371BF056-A2E3-454C-AA77-2D5D0AB34A3C}">
      <dgm:prSet/>
      <dgm:spPr/>
      <dgm:t>
        <a:bodyPr/>
        <a:lstStyle/>
        <a:p>
          <a:r>
            <a:rPr lang="en-US"/>
            <a:t>• autentificări eșuate</a:t>
          </a:r>
        </a:p>
      </dgm:t>
    </dgm:pt>
    <dgm:pt modelId="{4EEDA17A-AA57-436C-B4C9-E960778A0E10}" type="parTrans" cxnId="{AE036BD6-5842-4911-BDE4-7CC518C3A24A}">
      <dgm:prSet/>
      <dgm:spPr/>
      <dgm:t>
        <a:bodyPr/>
        <a:lstStyle/>
        <a:p>
          <a:endParaRPr lang="en-US"/>
        </a:p>
      </dgm:t>
    </dgm:pt>
    <dgm:pt modelId="{92C25ECA-BB9D-456D-88CC-1FB848931EE4}" type="sibTrans" cxnId="{AE036BD6-5842-4911-BDE4-7CC518C3A24A}">
      <dgm:prSet/>
      <dgm:spPr/>
      <dgm:t>
        <a:bodyPr/>
        <a:lstStyle/>
        <a:p>
          <a:endParaRPr lang="en-US"/>
        </a:p>
      </dgm:t>
    </dgm:pt>
    <dgm:pt modelId="{FE0BF9E0-E427-4F56-AEC3-6C66F1D55BAD}">
      <dgm:prSet/>
      <dgm:spPr/>
      <dgm:t>
        <a:bodyPr/>
        <a:lstStyle/>
        <a:p>
          <a:r>
            <a:rPr lang="en-US"/>
            <a:t>• conexiuni suspecte</a:t>
          </a:r>
        </a:p>
      </dgm:t>
    </dgm:pt>
    <dgm:pt modelId="{FEBEC75A-4DF8-4F18-944B-F8564431209F}" type="parTrans" cxnId="{542ADD52-DBA7-4E5D-9751-D80ECD51ACBB}">
      <dgm:prSet/>
      <dgm:spPr/>
      <dgm:t>
        <a:bodyPr/>
        <a:lstStyle/>
        <a:p>
          <a:endParaRPr lang="en-US"/>
        </a:p>
      </dgm:t>
    </dgm:pt>
    <dgm:pt modelId="{E3BD3C39-3F47-42F5-8EB4-0831BB83EF18}" type="sibTrans" cxnId="{542ADD52-DBA7-4E5D-9751-D80ECD51ACBB}">
      <dgm:prSet/>
      <dgm:spPr/>
      <dgm:t>
        <a:bodyPr/>
        <a:lstStyle/>
        <a:p>
          <a:endParaRPr lang="en-US"/>
        </a:p>
      </dgm:t>
    </dgm:pt>
    <dgm:pt modelId="{50AD4AFA-D879-4CE2-BEB3-33C76612417A}">
      <dgm:prSet/>
      <dgm:spPr/>
      <dgm:t>
        <a:bodyPr/>
        <a:lstStyle/>
        <a:p>
          <a:r>
            <a:rPr lang="en-US"/>
            <a:t>• modificări de fișiere</a:t>
          </a:r>
        </a:p>
      </dgm:t>
    </dgm:pt>
    <dgm:pt modelId="{847FBA8E-8F60-4B06-AA53-846AF2402DFD}" type="parTrans" cxnId="{E1C8AB9B-926F-455C-AB1A-8E09EEA4C588}">
      <dgm:prSet/>
      <dgm:spPr/>
      <dgm:t>
        <a:bodyPr/>
        <a:lstStyle/>
        <a:p>
          <a:endParaRPr lang="en-US"/>
        </a:p>
      </dgm:t>
    </dgm:pt>
    <dgm:pt modelId="{ECC0C57A-9028-470A-86CA-DBDF4663EEA0}" type="sibTrans" cxnId="{E1C8AB9B-926F-455C-AB1A-8E09EEA4C588}">
      <dgm:prSet/>
      <dgm:spPr/>
      <dgm:t>
        <a:bodyPr/>
        <a:lstStyle/>
        <a:p>
          <a:endParaRPr lang="en-US"/>
        </a:p>
      </dgm:t>
    </dgm:pt>
    <dgm:pt modelId="{5F95571E-96A8-4896-9D9A-E40A2C83BE73}">
      <dgm:prSet/>
      <dgm:spPr/>
      <dgm:t>
        <a:bodyPr/>
        <a:lstStyle/>
        <a:p>
          <a:r>
            <a:rPr lang="en-US"/>
            <a:t>- Managerul colectează și procesează alertele și logurile.</a:t>
          </a:r>
        </a:p>
      </dgm:t>
    </dgm:pt>
    <dgm:pt modelId="{AEFF1C08-F721-4CFB-B5FB-89D8A3CEB4F9}" type="parTrans" cxnId="{4AF0B9E7-265F-4B66-B065-1EC4AFC2B175}">
      <dgm:prSet/>
      <dgm:spPr/>
      <dgm:t>
        <a:bodyPr/>
        <a:lstStyle/>
        <a:p>
          <a:endParaRPr lang="en-US"/>
        </a:p>
      </dgm:t>
    </dgm:pt>
    <dgm:pt modelId="{47698B7E-F6CD-40CB-BD98-1B3F87227EE3}" type="sibTrans" cxnId="{4AF0B9E7-265F-4B66-B065-1EC4AFC2B175}">
      <dgm:prSet/>
      <dgm:spPr/>
      <dgm:t>
        <a:bodyPr/>
        <a:lstStyle/>
        <a:p>
          <a:endParaRPr lang="en-US"/>
        </a:p>
      </dgm:t>
    </dgm:pt>
    <dgm:pt modelId="{25A24317-A444-482A-8F70-D8DB9633E4EC}">
      <dgm:prSet/>
      <dgm:spPr/>
      <dgm:t>
        <a:bodyPr/>
        <a:lstStyle/>
        <a:p>
          <a:r>
            <a:rPr lang="en-US"/>
            <a:t>- Integrare și cu sysloguri de la echipamente de rețea (firewall/router).</a:t>
          </a:r>
        </a:p>
      </dgm:t>
    </dgm:pt>
    <dgm:pt modelId="{D0131E8A-D231-4C21-B0E8-E42D5F5E8E6D}" type="parTrans" cxnId="{1A8BBBFE-2283-433B-9B2E-E3AB7F7E47F1}">
      <dgm:prSet/>
      <dgm:spPr/>
      <dgm:t>
        <a:bodyPr/>
        <a:lstStyle/>
        <a:p>
          <a:endParaRPr lang="en-US"/>
        </a:p>
      </dgm:t>
    </dgm:pt>
    <dgm:pt modelId="{4A064A20-9D0D-4626-9A16-1961298B4D73}" type="sibTrans" cxnId="{1A8BBBFE-2283-433B-9B2E-E3AB7F7E47F1}">
      <dgm:prSet/>
      <dgm:spPr/>
      <dgm:t>
        <a:bodyPr/>
        <a:lstStyle/>
        <a:p>
          <a:endParaRPr lang="en-US"/>
        </a:p>
      </dgm:t>
    </dgm:pt>
    <dgm:pt modelId="{A2885310-9AFA-49DF-A90A-11524D7FC22B}" type="pres">
      <dgm:prSet presAssocID="{BBA783AA-636D-4539-AA01-36D49048F7EA}" presName="vert0" presStyleCnt="0">
        <dgm:presLayoutVars>
          <dgm:dir/>
          <dgm:animOne val="branch"/>
          <dgm:animLvl val="lvl"/>
        </dgm:presLayoutVars>
      </dgm:prSet>
      <dgm:spPr/>
    </dgm:pt>
    <dgm:pt modelId="{53E22F66-7901-4391-9854-B22C15EE5CB3}" type="pres">
      <dgm:prSet presAssocID="{8FD098DF-1316-4E66-AFE2-8164436B5D3B}" presName="thickLine" presStyleLbl="alignNode1" presStyleIdx="0" presStyleCnt="7"/>
      <dgm:spPr/>
    </dgm:pt>
    <dgm:pt modelId="{16255FE9-FC12-464D-91FC-23F815B5D615}" type="pres">
      <dgm:prSet presAssocID="{8FD098DF-1316-4E66-AFE2-8164436B5D3B}" presName="horz1" presStyleCnt="0"/>
      <dgm:spPr/>
    </dgm:pt>
    <dgm:pt modelId="{2E9F1BC3-6241-4E7C-9855-49C762F93E4F}" type="pres">
      <dgm:prSet presAssocID="{8FD098DF-1316-4E66-AFE2-8164436B5D3B}" presName="tx1" presStyleLbl="revTx" presStyleIdx="0" presStyleCnt="7"/>
      <dgm:spPr/>
    </dgm:pt>
    <dgm:pt modelId="{1550842F-DA8F-4EB1-8E19-CC9998840D61}" type="pres">
      <dgm:prSet presAssocID="{8FD098DF-1316-4E66-AFE2-8164436B5D3B}" presName="vert1" presStyleCnt="0"/>
      <dgm:spPr/>
    </dgm:pt>
    <dgm:pt modelId="{861A7F90-F571-4174-8572-0E1606306412}" type="pres">
      <dgm:prSet presAssocID="{786E3D15-5E02-411F-A229-2BBF2600CE14}" presName="thickLine" presStyleLbl="alignNode1" presStyleIdx="1" presStyleCnt="7"/>
      <dgm:spPr/>
    </dgm:pt>
    <dgm:pt modelId="{D0902BCA-771D-4F74-A708-BBF41E617197}" type="pres">
      <dgm:prSet presAssocID="{786E3D15-5E02-411F-A229-2BBF2600CE14}" presName="horz1" presStyleCnt="0"/>
      <dgm:spPr/>
    </dgm:pt>
    <dgm:pt modelId="{B1B1B687-091E-48EC-B208-EA1682937D90}" type="pres">
      <dgm:prSet presAssocID="{786E3D15-5E02-411F-A229-2BBF2600CE14}" presName="tx1" presStyleLbl="revTx" presStyleIdx="1" presStyleCnt="7"/>
      <dgm:spPr/>
    </dgm:pt>
    <dgm:pt modelId="{105AA342-9850-42CE-8311-2DB88DFE5535}" type="pres">
      <dgm:prSet presAssocID="{786E3D15-5E02-411F-A229-2BBF2600CE14}" presName="vert1" presStyleCnt="0"/>
      <dgm:spPr/>
    </dgm:pt>
    <dgm:pt modelId="{1C660C33-4F4D-4568-8F65-EEBF5F55D2BE}" type="pres">
      <dgm:prSet presAssocID="{371BF056-A2E3-454C-AA77-2D5D0AB34A3C}" presName="thickLine" presStyleLbl="alignNode1" presStyleIdx="2" presStyleCnt="7"/>
      <dgm:spPr/>
    </dgm:pt>
    <dgm:pt modelId="{96F5E592-7EE8-4622-806D-8C5671B8731F}" type="pres">
      <dgm:prSet presAssocID="{371BF056-A2E3-454C-AA77-2D5D0AB34A3C}" presName="horz1" presStyleCnt="0"/>
      <dgm:spPr/>
    </dgm:pt>
    <dgm:pt modelId="{8D77821F-9F4D-4E59-A9D5-4C73AFC33A1B}" type="pres">
      <dgm:prSet presAssocID="{371BF056-A2E3-454C-AA77-2D5D0AB34A3C}" presName="tx1" presStyleLbl="revTx" presStyleIdx="2" presStyleCnt="7"/>
      <dgm:spPr/>
    </dgm:pt>
    <dgm:pt modelId="{A9D68B5B-DB8B-4BAD-8FD6-C1656378603F}" type="pres">
      <dgm:prSet presAssocID="{371BF056-A2E3-454C-AA77-2D5D0AB34A3C}" presName="vert1" presStyleCnt="0"/>
      <dgm:spPr/>
    </dgm:pt>
    <dgm:pt modelId="{709CDA71-5604-485C-8FF7-FC7B5A418E51}" type="pres">
      <dgm:prSet presAssocID="{FE0BF9E0-E427-4F56-AEC3-6C66F1D55BAD}" presName="thickLine" presStyleLbl="alignNode1" presStyleIdx="3" presStyleCnt="7"/>
      <dgm:spPr/>
    </dgm:pt>
    <dgm:pt modelId="{E77AB5E7-9357-43FE-908D-1792698A6EBF}" type="pres">
      <dgm:prSet presAssocID="{FE0BF9E0-E427-4F56-AEC3-6C66F1D55BAD}" presName="horz1" presStyleCnt="0"/>
      <dgm:spPr/>
    </dgm:pt>
    <dgm:pt modelId="{362317E1-29CA-466F-AEA7-0D72B1F97B33}" type="pres">
      <dgm:prSet presAssocID="{FE0BF9E0-E427-4F56-AEC3-6C66F1D55BAD}" presName="tx1" presStyleLbl="revTx" presStyleIdx="3" presStyleCnt="7"/>
      <dgm:spPr/>
    </dgm:pt>
    <dgm:pt modelId="{BB213DDC-316D-4372-A6E8-2D5F6B28358A}" type="pres">
      <dgm:prSet presAssocID="{FE0BF9E0-E427-4F56-AEC3-6C66F1D55BAD}" presName="vert1" presStyleCnt="0"/>
      <dgm:spPr/>
    </dgm:pt>
    <dgm:pt modelId="{824FB12C-C1A9-4B15-9E3E-B32123B8BB3D}" type="pres">
      <dgm:prSet presAssocID="{50AD4AFA-D879-4CE2-BEB3-33C76612417A}" presName="thickLine" presStyleLbl="alignNode1" presStyleIdx="4" presStyleCnt="7"/>
      <dgm:spPr/>
    </dgm:pt>
    <dgm:pt modelId="{33BB69BA-8D73-4763-9650-0C32A0D2DB8A}" type="pres">
      <dgm:prSet presAssocID="{50AD4AFA-D879-4CE2-BEB3-33C76612417A}" presName="horz1" presStyleCnt="0"/>
      <dgm:spPr/>
    </dgm:pt>
    <dgm:pt modelId="{497EB0F1-4EB0-47C2-B22A-6EE1C039AD39}" type="pres">
      <dgm:prSet presAssocID="{50AD4AFA-D879-4CE2-BEB3-33C76612417A}" presName="tx1" presStyleLbl="revTx" presStyleIdx="4" presStyleCnt="7"/>
      <dgm:spPr/>
    </dgm:pt>
    <dgm:pt modelId="{ED11796F-B914-4481-B125-81D7AA18D5B1}" type="pres">
      <dgm:prSet presAssocID="{50AD4AFA-D879-4CE2-BEB3-33C76612417A}" presName="vert1" presStyleCnt="0"/>
      <dgm:spPr/>
    </dgm:pt>
    <dgm:pt modelId="{CA8F81BB-4C6D-470F-986F-4F1A8D79BA44}" type="pres">
      <dgm:prSet presAssocID="{5F95571E-96A8-4896-9D9A-E40A2C83BE73}" presName="thickLine" presStyleLbl="alignNode1" presStyleIdx="5" presStyleCnt="7"/>
      <dgm:spPr/>
    </dgm:pt>
    <dgm:pt modelId="{C143E6B1-823C-41C4-8672-5A09F0BCB586}" type="pres">
      <dgm:prSet presAssocID="{5F95571E-96A8-4896-9D9A-E40A2C83BE73}" presName="horz1" presStyleCnt="0"/>
      <dgm:spPr/>
    </dgm:pt>
    <dgm:pt modelId="{F879F60B-023C-4C41-B77D-8E6F75C0A16A}" type="pres">
      <dgm:prSet presAssocID="{5F95571E-96A8-4896-9D9A-E40A2C83BE73}" presName="tx1" presStyleLbl="revTx" presStyleIdx="5" presStyleCnt="7"/>
      <dgm:spPr/>
    </dgm:pt>
    <dgm:pt modelId="{F4EF09AA-2775-479B-98DF-CB54A2E8C134}" type="pres">
      <dgm:prSet presAssocID="{5F95571E-96A8-4896-9D9A-E40A2C83BE73}" presName="vert1" presStyleCnt="0"/>
      <dgm:spPr/>
    </dgm:pt>
    <dgm:pt modelId="{137DFEEE-D24B-4DD0-BE86-BC66C9D8597A}" type="pres">
      <dgm:prSet presAssocID="{25A24317-A444-482A-8F70-D8DB9633E4EC}" presName="thickLine" presStyleLbl="alignNode1" presStyleIdx="6" presStyleCnt="7"/>
      <dgm:spPr/>
    </dgm:pt>
    <dgm:pt modelId="{01D01E57-555A-445B-886B-28C17A2D35FE}" type="pres">
      <dgm:prSet presAssocID="{25A24317-A444-482A-8F70-D8DB9633E4EC}" presName="horz1" presStyleCnt="0"/>
      <dgm:spPr/>
    </dgm:pt>
    <dgm:pt modelId="{7DF8B96C-0FBC-4CCD-B15C-A71FC45C095A}" type="pres">
      <dgm:prSet presAssocID="{25A24317-A444-482A-8F70-D8DB9633E4EC}" presName="tx1" presStyleLbl="revTx" presStyleIdx="6" presStyleCnt="7"/>
      <dgm:spPr/>
    </dgm:pt>
    <dgm:pt modelId="{94138253-98FC-4DCC-BCB5-1BDFFAED9D17}" type="pres">
      <dgm:prSet presAssocID="{25A24317-A444-482A-8F70-D8DB9633E4EC}" presName="vert1" presStyleCnt="0"/>
      <dgm:spPr/>
    </dgm:pt>
  </dgm:ptLst>
  <dgm:cxnLst>
    <dgm:cxn modelId="{80972A6D-DDBA-45BF-98A6-6D615C843999}" type="presOf" srcId="{50AD4AFA-D879-4CE2-BEB3-33C76612417A}" destId="{497EB0F1-4EB0-47C2-B22A-6EE1C039AD39}" srcOrd="0" destOrd="0" presId="urn:microsoft.com/office/officeart/2008/layout/LinedList"/>
    <dgm:cxn modelId="{F15C134E-22F0-45C4-A3B7-E4E9D423D8AC}" type="presOf" srcId="{FE0BF9E0-E427-4F56-AEC3-6C66F1D55BAD}" destId="{362317E1-29CA-466F-AEA7-0D72B1F97B33}" srcOrd="0" destOrd="0" presId="urn:microsoft.com/office/officeart/2008/layout/LinedList"/>
    <dgm:cxn modelId="{33AC906F-F6BE-4F86-8A87-69F9AAE5B835}" srcId="{BBA783AA-636D-4539-AA01-36D49048F7EA}" destId="{786E3D15-5E02-411F-A229-2BBF2600CE14}" srcOrd="1" destOrd="0" parTransId="{8B199532-2FE2-40BC-8E42-66867F6FFCD4}" sibTransId="{AA01B6CD-938E-44F5-9B71-0BD01CB52E9D}"/>
    <dgm:cxn modelId="{542ADD52-DBA7-4E5D-9751-D80ECD51ACBB}" srcId="{BBA783AA-636D-4539-AA01-36D49048F7EA}" destId="{FE0BF9E0-E427-4F56-AEC3-6C66F1D55BAD}" srcOrd="3" destOrd="0" parTransId="{FEBEC75A-4DF8-4F18-944B-F8564431209F}" sibTransId="{E3BD3C39-3F47-42F5-8EB4-0831BB83EF18}"/>
    <dgm:cxn modelId="{25308756-D47A-4B04-ADFC-6AC3AC8C3EAD}" type="presOf" srcId="{5F95571E-96A8-4896-9D9A-E40A2C83BE73}" destId="{F879F60B-023C-4C41-B77D-8E6F75C0A16A}" srcOrd="0" destOrd="0" presId="urn:microsoft.com/office/officeart/2008/layout/LinedList"/>
    <dgm:cxn modelId="{FF794577-399B-44B2-BD0E-46AFA9F2B6ED}" type="presOf" srcId="{786E3D15-5E02-411F-A229-2BBF2600CE14}" destId="{B1B1B687-091E-48EC-B208-EA1682937D90}" srcOrd="0" destOrd="0" presId="urn:microsoft.com/office/officeart/2008/layout/LinedList"/>
    <dgm:cxn modelId="{84916557-25FA-41FF-AC23-3FA09C207566}" type="presOf" srcId="{BBA783AA-636D-4539-AA01-36D49048F7EA}" destId="{A2885310-9AFA-49DF-A90A-11524D7FC22B}" srcOrd="0" destOrd="0" presId="urn:microsoft.com/office/officeart/2008/layout/LinedList"/>
    <dgm:cxn modelId="{B2D63099-21C9-4E65-928D-B8B3D9189045}" type="presOf" srcId="{8FD098DF-1316-4E66-AFE2-8164436B5D3B}" destId="{2E9F1BC3-6241-4E7C-9855-49C762F93E4F}" srcOrd="0" destOrd="0" presId="urn:microsoft.com/office/officeart/2008/layout/LinedList"/>
    <dgm:cxn modelId="{E1C8AB9B-926F-455C-AB1A-8E09EEA4C588}" srcId="{BBA783AA-636D-4539-AA01-36D49048F7EA}" destId="{50AD4AFA-D879-4CE2-BEB3-33C76612417A}" srcOrd="4" destOrd="0" parTransId="{847FBA8E-8F60-4B06-AA53-846AF2402DFD}" sibTransId="{ECC0C57A-9028-470A-86CA-DBDF4663EEA0}"/>
    <dgm:cxn modelId="{D31E889F-8115-4E67-9E64-07C9CC08A70E}" type="presOf" srcId="{371BF056-A2E3-454C-AA77-2D5D0AB34A3C}" destId="{8D77821F-9F4D-4E59-A9D5-4C73AFC33A1B}" srcOrd="0" destOrd="0" presId="urn:microsoft.com/office/officeart/2008/layout/LinedList"/>
    <dgm:cxn modelId="{FC1CC7CD-D9FC-4354-88BB-B812A64207A7}" type="presOf" srcId="{25A24317-A444-482A-8F70-D8DB9633E4EC}" destId="{7DF8B96C-0FBC-4CCD-B15C-A71FC45C095A}" srcOrd="0" destOrd="0" presId="urn:microsoft.com/office/officeart/2008/layout/LinedList"/>
    <dgm:cxn modelId="{AE036BD6-5842-4911-BDE4-7CC518C3A24A}" srcId="{BBA783AA-636D-4539-AA01-36D49048F7EA}" destId="{371BF056-A2E3-454C-AA77-2D5D0AB34A3C}" srcOrd="2" destOrd="0" parTransId="{4EEDA17A-AA57-436C-B4C9-E960778A0E10}" sibTransId="{92C25ECA-BB9D-456D-88CC-1FB848931EE4}"/>
    <dgm:cxn modelId="{4AF0B9E7-265F-4B66-B065-1EC4AFC2B175}" srcId="{BBA783AA-636D-4539-AA01-36D49048F7EA}" destId="{5F95571E-96A8-4896-9D9A-E40A2C83BE73}" srcOrd="5" destOrd="0" parTransId="{AEFF1C08-F721-4CFB-B5FB-89D8A3CEB4F9}" sibTransId="{47698B7E-F6CD-40CB-BD98-1B3F87227EE3}"/>
    <dgm:cxn modelId="{7F3DD2F4-C7D1-402C-B79B-09B539B55CEB}" srcId="{BBA783AA-636D-4539-AA01-36D49048F7EA}" destId="{8FD098DF-1316-4E66-AFE2-8164436B5D3B}" srcOrd="0" destOrd="0" parTransId="{72F1F637-08BD-42D9-875F-115141EC9F8F}" sibTransId="{EED9BDB2-8FFF-4912-A3C1-4AB30B313163}"/>
    <dgm:cxn modelId="{1A8BBBFE-2283-433B-9B2E-E3AB7F7E47F1}" srcId="{BBA783AA-636D-4539-AA01-36D49048F7EA}" destId="{25A24317-A444-482A-8F70-D8DB9633E4EC}" srcOrd="6" destOrd="0" parTransId="{D0131E8A-D231-4C21-B0E8-E42D5F5E8E6D}" sibTransId="{4A064A20-9D0D-4626-9A16-1961298B4D73}"/>
    <dgm:cxn modelId="{1D296B02-150F-4487-8B0D-FA058C91613C}" type="presParOf" srcId="{A2885310-9AFA-49DF-A90A-11524D7FC22B}" destId="{53E22F66-7901-4391-9854-B22C15EE5CB3}" srcOrd="0" destOrd="0" presId="urn:microsoft.com/office/officeart/2008/layout/LinedList"/>
    <dgm:cxn modelId="{1B5DDF44-485C-429D-B7E8-446E083632F4}" type="presParOf" srcId="{A2885310-9AFA-49DF-A90A-11524D7FC22B}" destId="{16255FE9-FC12-464D-91FC-23F815B5D615}" srcOrd="1" destOrd="0" presId="urn:microsoft.com/office/officeart/2008/layout/LinedList"/>
    <dgm:cxn modelId="{8E4FBF6A-4E7E-4F38-A2AD-6612BD6D9BD7}" type="presParOf" srcId="{16255FE9-FC12-464D-91FC-23F815B5D615}" destId="{2E9F1BC3-6241-4E7C-9855-49C762F93E4F}" srcOrd="0" destOrd="0" presId="urn:microsoft.com/office/officeart/2008/layout/LinedList"/>
    <dgm:cxn modelId="{BD93D0B6-4196-46FC-89AF-4E0CD5B79D73}" type="presParOf" srcId="{16255FE9-FC12-464D-91FC-23F815B5D615}" destId="{1550842F-DA8F-4EB1-8E19-CC9998840D61}" srcOrd="1" destOrd="0" presId="urn:microsoft.com/office/officeart/2008/layout/LinedList"/>
    <dgm:cxn modelId="{C40C4809-78B7-41E5-98BD-BE48FA675F97}" type="presParOf" srcId="{A2885310-9AFA-49DF-A90A-11524D7FC22B}" destId="{861A7F90-F571-4174-8572-0E1606306412}" srcOrd="2" destOrd="0" presId="urn:microsoft.com/office/officeart/2008/layout/LinedList"/>
    <dgm:cxn modelId="{DD2021F6-8B0B-426B-86B1-126C9D18AAFC}" type="presParOf" srcId="{A2885310-9AFA-49DF-A90A-11524D7FC22B}" destId="{D0902BCA-771D-4F74-A708-BBF41E617197}" srcOrd="3" destOrd="0" presId="urn:microsoft.com/office/officeart/2008/layout/LinedList"/>
    <dgm:cxn modelId="{346F7AF4-C6E8-4D66-83C0-FA3C3331DB7A}" type="presParOf" srcId="{D0902BCA-771D-4F74-A708-BBF41E617197}" destId="{B1B1B687-091E-48EC-B208-EA1682937D90}" srcOrd="0" destOrd="0" presId="urn:microsoft.com/office/officeart/2008/layout/LinedList"/>
    <dgm:cxn modelId="{A3B6CC9C-07A9-479B-8781-43D8F668716C}" type="presParOf" srcId="{D0902BCA-771D-4F74-A708-BBF41E617197}" destId="{105AA342-9850-42CE-8311-2DB88DFE5535}" srcOrd="1" destOrd="0" presId="urn:microsoft.com/office/officeart/2008/layout/LinedList"/>
    <dgm:cxn modelId="{2A6DA3A9-D5D3-4FEC-AE76-35C058B9F1C1}" type="presParOf" srcId="{A2885310-9AFA-49DF-A90A-11524D7FC22B}" destId="{1C660C33-4F4D-4568-8F65-EEBF5F55D2BE}" srcOrd="4" destOrd="0" presId="urn:microsoft.com/office/officeart/2008/layout/LinedList"/>
    <dgm:cxn modelId="{E9B144B3-6385-4971-B9CE-BC2CCC478D9D}" type="presParOf" srcId="{A2885310-9AFA-49DF-A90A-11524D7FC22B}" destId="{96F5E592-7EE8-4622-806D-8C5671B8731F}" srcOrd="5" destOrd="0" presId="urn:microsoft.com/office/officeart/2008/layout/LinedList"/>
    <dgm:cxn modelId="{E811C0AF-6171-4867-B8E0-7F127583C70D}" type="presParOf" srcId="{96F5E592-7EE8-4622-806D-8C5671B8731F}" destId="{8D77821F-9F4D-4E59-A9D5-4C73AFC33A1B}" srcOrd="0" destOrd="0" presId="urn:microsoft.com/office/officeart/2008/layout/LinedList"/>
    <dgm:cxn modelId="{32551152-A60E-47A7-89E8-574B0AA0FC1C}" type="presParOf" srcId="{96F5E592-7EE8-4622-806D-8C5671B8731F}" destId="{A9D68B5B-DB8B-4BAD-8FD6-C1656378603F}" srcOrd="1" destOrd="0" presId="urn:microsoft.com/office/officeart/2008/layout/LinedList"/>
    <dgm:cxn modelId="{947687C9-E0EA-4E9B-8412-CE4FFCD999A4}" type="presParOf" srcId="{A2885310-9AFA-49DF-A90A-11524D7FC22B}" destId="{709CDA71-5604-485C-8FF7-FC7B5A418E51}" srcOrd="6" destOrd="0" presId="urn:microsoft.com/office/officeart/2008/layout/LinedList"/>
    <dgm:cxn modelId="{223166AA-E188-4905-AFEA-4AA431BEF860}" type="presParOf" srcId="{A2885310-9AFA-49DF-A90A-11524D7FC22B}" destId="{E77AB5E7-9357-43FE-908D-1792698A6EBF}" srcOrd="7" destOrd="0" presId="urn:microsoft.com/office/officeart/2008/layout/LinedList"/>
    <dgm:cxn modelId="{47A21F86-0137-4BAC-8188-6937105428AE}" type="presParOf" srcId="{E77AB5E7-9357-43FE-908D-1792698A6EBF}" destId="{362317E1-29CA-466F-AEA7-0D72B1F97B33}" srcOrd="0" destOrd="0" presId="urn:microsoft.com/office/officeart/2008/layout/LinedList"/>
    <dgm:cxn modelId="{AD6FBD7B-EA4C-4D71-B39B-1DFAD0342C22}" type="presParOf" srcId="{E77AB5E7-9357-43FE-908D-1792698A6EBF}" destId="{BB213DDC-316D-4372-A6E8-2D5F6B28358A}" srcOrd="1" destOrd="0" presId="urn:microsoft.com/office/officeart/2008/layout/LinedList"/>
    <dgm:cxn modelId="{9F752825-5F22-4FAF-9098-74A0A968F2F0}" type="presParOf" srcId="{A2885310-9AFA-49DF-A90A-11524D7FC22B}" destId="{824FB12C-C1A9-4B15-9E3E-B32123B8BB3D}" srcOrd="8" destOrd="0" presId="urn:microsoft.com/office/officeart/2008/layout/LinedList"/>
    <dgm:cxn modelId="{53228630-18D8-4602-A225-995E8BBEBFBF}" type="presParOf" srcId="{A2885310-9AFA-49DF-A90A-11524D7FC22B}" destId="{33BB69BA-8D73-4763-9650-0C32A0D2DB8A}" srcOrd="9" destOrd="0" presId="urn:microsoft.com/office/officeart/2008/layout/LinedList"/>
    <dgm:cxn modelId="{BEFC8AF5-BC2F-4AA2-9034-6C275612084E}" type="presParOf" srcId="{33BB69BA-8D73-4763-9650-0C32A0D2DB8A}" destId="{497EB0F1-4EB0-47C2-B22A-6EE1C039AD39}" srcOrd="0" destOrd="0" presId="urn:microsoft.com/office/officeart/2008/layout/LinedList"/>
    <dgm:cxn modelId="{705BCC3C-14C5-43AC-9BFA-7A253DD07370}" type="presParOf" srcId="{33BB69BA-8D73-4763-9650-0C32A0D2DB8A}" destId="{ED11796F-B914-4481-B125-81D7AA18D5B1}" srcOrd="1" destOrd="0" presId="urn:microsoft.com/office/officeart/2008/layout/LinedList"/>
    <dgm:cxn modelId="{0767516E-1A14-40AE-9F8D-99A8FE3FFBF5}" type="presParOf" srcId="{A2885310-9AFA-49DF-A90A-11524D7FC22B}" destId="{CA8F81BB-4C6D-470F-986F-4F1A8D79BA44}" srcOrd="10" destOrd="0" presId="urn:microsoft.com/office/officeart/2008/layout/LinedList"/>
    <dgm:cxn modelId="{F1E493D1-1499-474F-8FE9-7EF4DB1155B7}" type="presParOf" srcId="{A2885310-9AFA-49DF-A90A-11524D7FC22B}" destId="{C143E6B1-823C-41C4-8672-5A09F0BCB586}" srcOrd="11" destOrd="0" presId="urn:microsoft.com/office/officeart/2008/layout/LinedList"/>
    <dgm:cxn modelId="{A5C64C82-EC6D-47C5-812E-E9BB9F1D3EB9}" type="presParOf" srcId="{C143E6B1-823C-41C4-8672-5A09F0BCB586}" destId="{F879F60B-023C-4C41-B77D-8E6F75C0A16A}" srcOrd="0" destOrd="0" presId="urn:microsoft.com/office/officeart/2008/layout/LinedList"/>
    <dgm:cxn modelId="{D0673568-390C-4917-B53C-9A48469FAFBE}" type="presParOf" srcId="{C143E6B1-823C-41C4-8672-5A09F0BCB586}" destId="{F4EF09AA-2775-479B-98DF-CB54A2E8C134}" srcOrd="1" destOrd="0" presId="urn:microsoft.com/office/officeart/2008/layout/LinedList"/>
    <dgm:cxn modelId="{6CCEEF91-5106-42F2-BE92-914E57FEDC20}" type="presParOf" srcId="{A2885310-9AFA-49DF-A90A-11524D7FC22B}" destId="{137DFEEE-D24B-4DD0-BE86-BC66C9D8597A}" srcOrd="12" destOrd="0" presId="urn:microsoft.com/office/officeart/2008/layout/LinedList"/>
    <dgm:cxn modelId="{2BA4B575-FAC0-400C-8D1B-98F91D1FC0F9}" type="presParOf" srcId="{A2885310-9AFA-49DF-A90A-11524D7FC22B}" destId="{01D01E57-555A-445B-886B-28C17A2D35FE}" srcOrd="13" destOrd="0" presId="urn:microsoft.com/office/officeart/2008/layout/LinedList"/>
    <dgm:cxn modelId="{2B685A98-6186-47F0-905B-D66F4BAB4DA5}" type="presParOf" srcId="{01D01E57-555A-445B-886B-28C17A2D35FE}" destId="{7DF8B96C-0FBC-4CCD-B15C-A71FC45C095A}" srcOrd="0" destOrd="0" presId="urn:microsoft.com/office/officeart/2008/layout/LinedList"/>
    <dgm:cxn modelId="{C9FFAD7F-7F1D-4347-A64A-3D0530D369B7}" type="presParOf" srcId="{01D01E57-555A-445B-886B-28C17A2D35FE}" destId="{94138253-98FC-4DCC-BCB5-1BDFFAED9D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C32731-580A-4811-A547-3952B647904F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BEB6DA9-0DE3-4BB5-B498-6120A62C9CA8}">
      <dgm:prSet/>
      <dgm:spPr/>
      <dgm:t>
        <a:bodyPr/>
        <a:lstStyle/>
        <a:p>
          <a:r>
            <a:rPr lang="en-US"/>
            <a:t>- Detectarea atacurilor brute-force și reverse shell.</a:t>
          </a:r>
        </a:p>
      </dgm:t>
    </dgm:pt>
    <dgm:pt modelId="{27641BFE-1B93-4439-A9B9-B2DC884B8AFB}" type="parTrans" cxnId="{EE98A237-BB44-4ECF-BBC7-9A879DFE403F}">
      <dgm:prSet/>
      <dgm:spPr/>
      <dgm:t>
        <a:bodyPr/>
        <a:lstStyle/>
        <a:p>
          <a:endParaRPr lang="en-US"/>
        </a:p>
      </dgm:t>
    </dgm:pt>
    <dgm:pt modelId="{7836CAED-9496-4370-B092-46DBEECDC84D}" type="sibTrans" cxnId="{EE98A237-BB44-4ECF-BBC7-9A879DFE403F}">
      <dgm:prSet/>
      <dgm:spPr/>
      <dgm:t>
        <a:bodyPr/>
        <a:lstStyle/>
        <a:p>
          <a:endParaRPr lang="en-US"/>
        </a:p>
      </dgm:t>
    </dgm:pt>
    <dgm:pt modelId="{E931EF4C-5697-47ED-91EC-FBEAEF039694}">
      <dgm:prSet/>
      <dgm:spPr/>
      <dgm:t>
        <a:bodyPr/>
        <a:lstStyle/>
        <a:p>
          <a:r>
            <a:rPr lang="en-US"/>
            <a:t>- Verificarea integrității fișierelor critice.</a:t>
          </a:r>
        </a:p>
      </dgm:t>
    </dgm:pt>
    <dgm:pt modelId="{DEB3D2A9-19FA-4E74-9683-D1D15C9698BF}" type="parTrans" cxnId="{09BF9E65-3EC9-47D3-8168-767412966D3F}">
      <dgm:prSet/>
      <dgm:spPr/>
      <dgm:t>
        <a:bodyPr/>
        <a:lstStyle/>
        <a:p>
          <a:endParaRPr lang="en-US"/>
        </a:p>
      </dgm:t>
    </dgm:pt>
    <dgm:pt modelId="{89E0D9B6-A503-4C6B-9043-CF208E0E3793}" type="sibTrans" cxnId="{09BF9E65-3EC9-47D3-8168-767412966D3F}">
      <dgm:prSet/>
      <dgm:spPr/>
      <dgm:t>
        <a:bodyPr/>
        <a:lstStyle/>
        <a:p>
          <a:endParaRPr lang="en-US"/>
        </a:p>
      </dgm:t>
    </dgm:pt>
    <dgm:pt modelId="{2F4FD551-517E-478B-8DBB-C5AB2F6AA31D}">
      <dgm:prSet/>
      <dgm:spPr/>
      <dgm:t>
        <a:bodyPr/>
        <a:lstStyle/>
        <a:p>
          <a:r>
            <a:rPr lang="en-US"/>
            <a:t>- Sistem de blacklistare automată a IP-urilor suspecte.</a:t>
          </a:r>
        </a:p>
      </dgm:t>
    </dgm:pt>
    <dgm:pt modelId="{3FED8CCD-4876-4961-8084-79795B7D02D6}" type="parTrans" cxnId="{B0D422C9-9E57-4DB6-8732-D1B2D6F79194}">
      <dgm:prSet/>
      <dgm:spPr/>
      <dgm:t>
        <a:bodyPr/>
        <a:lstStyle/>
        <a:p>
          <a:endParaRPr lang="en-US"/>
        </a:p>
      </dgm:t>
    </dgm:pt>
    <dgm:pt modelId="{46E549DC-9C3C-4D3F-821E-6B11B30016BB}" type="sibTrans" cxnId="{B0D422C9-9E57-4DB6-8732-D1B2D6F79194}">
      <dgm:prSet/>
      <dgm:spPr/>
      <dgm:t>
        <a:bodyPr/>
        <a:lstStyle/>
        <a:p>
          <a:endParaRPr lang="en-US"/>
        </a:p>
      </dgm:t>
    </dgm:pt>
    <dgm:pt modelId="{D5C06D87-D995-4D09-BC74-8EEB64324C85}">
      <dgm:prSet/>
      <dgm:spPr/>
      <dgm:t>
        <a:bodyPr/>
        <a:lstStyle/>
        <a:p>
          <a:r>
            <a:rPr lang="en-US"/>
            <a:t>- Stocarea și interogarea logurilor în MySQL.</a:t>
          </a:r>
        </a:p>
      </dgm:t>
    </dgm:pt>
    <dgm:pt modelId="{AE6989B0-A588-4D35-8407-5A19B288E9B2}" type="parTrans" cxnId="{8BCE2B6C-C1C3-4B65-81CD-7324508E6D0B}">
      <dgm:prSet/>
      <dgm:spPr/>
      <dgm:t>
        <a:bodyPr/>
        <a:lstStyle/>
        <a:p>
          <a:endParaRPr lang="en-US"/>
        </a:p>
      </dgm:t>
    </dgm:pt>
    <dgm:pt modelId="{4E50072A-AC0C-4A6D-B576-ECFC851EFFCB}" type="sibTrans" cxnId="{8BCE2B6C-C1C3-4B65-81CD-7324508E6D0B}">
      <dgm:prSet/>
      <dgm:spPr/>
      <dgm:t>
        <a:bodyPr/>
        <a:lstStyle/>
        <a:p>
          <a:endParaRPr lang="en-US"/>
        </a:p>
      </dgm:t>
    </dgm:pt>
    <dgm:pt modelId="{EE6408F4-93BF-4805-A0F5-650097B52AB2}">
      <dgm:prSet/>
      <dgm:spPr/>
      <dgm:t>
        <a:bodyPr/>
        <a:lstStyle/>
        <a:p>
          <a:r>
            <a:rPr lang="en-US"/>
            <a:t>- Interfață CLI pentru interogare cu parametri.</a:t>
          </a:r>
        </a:p>
      </dgm:t>
    </dgm:pt>
    <dgm:pt modelId="{DF124EFF-291D-446F-9649-925F92A1397A}" type="parTrans" cxnId="{0964E70F-ABC9-445E-A338-FED28AA0F86F}">
      <dgm:prSet/>
      <dgm:spPr/>
      <dgm:t>
        <a:bodyPr/>
        <a:lstStyle/>
        <a:p>
          <a:endParaRPr lang="en-US"/>
        </a:p>
      </dgm:t>
    </dgm:pt>
    <dgm:pt modelId="{6648B48D-0483-4105-B0B6-6ADB3DBBEA1E}" type="sibTrans" cxnId="{0964E70F-ABC9-445E-A338-FED28AA0F86F}">
      <dgm:prSet/>
      <dgm:spPr/>
      <dgm:t>
        <a:bodyPr/>
        <a:lstStyle/>
        <a:p>
          <a:endParaRPr lang="en-US"/>
        </a:p>
      </dgm:t>
    </dgm:pt>
    <dgm:pt modelId="{A6A2422C-7156-402C-B9DE-8C4FEC4E720E}" type="pres">
      <dgm:prSet presAssocID="{8CC32731-580A-4811-A547-3952B647904F}" presName="diagram" presStyleCnt="0">
        <dgm:presLayoutVars>
          <dgm:dir/>
          <dgm:resizeHandles val="exact"/>
        </dgm:presLayoutVars>
      </dgm:prSet>
      <dgm:spPr/>
    </dgm:pt>
    <dgm:pt modelId="{97387264-C77D-45EE-8302-59C1373013B9}" type="pres">
      <dgm:prSet presAssocID="{3BEB6DA9-0DE3-4BB5-B498-6120A62C9CA8}" presName="node" presStyleLbl="node1" presStyleIdx="0" presStyleCnt="5">
        <dgm:presLayoutVars>
          <dgm:bulletEnabled val="1"/>
        </dgm:presLayoutVars>
      </dgm:prSet>
      <dgm:spPr/>
    </dgm:pt>
    <dgm:pt modelId="{E51AABD6-9275-47BE-871B-17E320991597}" type="pres">
      <dgm:prSet presAssocID="{7836CAED-9496-4370-B092-46DBEECDC84D}" presName="sibTrans" presStyleCnt="0"/>
      <dgm:spPr/>
    </dgm:pt>
    <dgm:pt modelId="{AB5285C5-04CA-4136-833E-2B2FBF5889BC}" type="pres">
      <dgm:prSet presAssocID="{E931EF4C-5697-47ED-91EC-FBEAEF039694}" presName="node" presStyleLbl="node1" presStyleIdx="1" presStyleCnt="5">
        <dgm:presLayoutVars>
          <dgm:bulletEnabled val="1"/>
        </dgm:presLayoutVars>
      </dgm:prSet>
      <dgm:spPr/>
    </dgm:pt>
    <dgm:pt modelId="{919FD3CC-DE51-4859-90CF-1317CCC7D625}" type="pres">
      <dgm:prSet presAssocID="{89E0D9B6-A503-4C6B-9043-CF208E0E3793}" presName="sibTrans" presStyleCnt="0"/>
      <dgm:spPr/>
    </dgm:pt>
    <dgm:pt modelId="{DF4E7B29-F9B7-4F61-9E53-C52C16C2E1A9}" type="pres">
      <dgm:prSet presAssocID="{2F4FD551-517E-478B-8DBB-C5AB2F6AA31D}" presName="node" presStyleLbl="node1" presStyleIdx="2" presStyleCnt="5">
        <dgm:presLayoutVars>
          <dgm:bulletEnabled val="1"/>
        </dgm:presLayoutVars>
      </dgm:prSet>
      <dgm:spPr/>
    </dgm:pt>
    <dgm:pt modelId="{B8C009CC-3336-472D-B8DC-107D56039AD8}" type="pres">
      <dgm:prSet presAssocID="{46E549DC-9C3C-4D3F-821E-6B11B30016BB}" presName="sibTrans" presStyleCnt="0"/>
      <dgm:spPr/>
    </dgm:pt>
    <dgm:pt modelId="{0DBA6BFC-ABE5-4408-A062-6032EC2F0F9C}" type="pres">
      <dgm:prSet presAssocID="{D5C06D87-D995-4D09-BC74-8EEB64324C85}" presName="node" presStyleLbl="node1" presStyleIdx="3" presStyleCnt="5">
        <dgm:presLayoutVars>
          <dgm:bulletEnabled val="1"/>
        </dgm:presLayoutVars>
      </dgm:prSet>
      <dgm:spPr/>
    </dgm:pt>
    <dgm:pt modelId="{AF4095F4-8017-414C-BA7F-D3B4E547C281}" type="pres">
      <dgm:prSet presAssocID="{4E50072A-AC0C-4A6D-B576-ECFC851EFFCB}" presName="sibTrans" presStyleCnt="0"/>
      <dgm:spPr/>
    </dgm:pt>
    <dgm:pt modelId="{921F6E2A-917C-4D25-8AEA-A35FEA7C62D0}" type="pres">
      <dgm:prSet presAssocID="{EE6408F4-93BF-4805-A0F5-650097B52AB2}" presName="node" presStyleLbl="node1" presStyleIdx="4" presStyleCnt="5">
        <dgm:presLayoutVars>
          <dgm:bulletEnabled val="1"/>
        </dgm:presLayoutVars>
      </dgm:prSet>
      <dgm:spPr/>
    </dgm:pt>
  </dgm:ptLst>
  <dgm:cxnLst>
    <dgm:cxn modelId="{0964E70F-ABC9-445E-A338-FED28AA0F86F}" srcId="{8CC32731-580A-4811-A547-3952B647904F}" destId="{EE6408F4-93BF-4805-A0F5-650097B52AB2}" srcOrd="4" destOrd="0" parTransId="{DF124EFF-291D-446F-9649-925F92A1397A}" sibTransId="{6648B48D-0483-4105-B0B6-6ADB3DBBEA1E}"/>
    <dgm:cxn modelId="{EE98A237-BB44-4ECF-BBC7-9A879DFE403F}" srcId="{8CC32731-580A-4811-A547-3952B647904F}" destId="{3BEB6DA9-0DE3-4BB5-B498-6120A62C9CA8}" srcOrd="0" destOrd="0" parTransId="{27641BFE-1B93-4439-A9B9-B2DC884B8AFB}" sibTransId="{7836CAED-9496-4370-B092-46DBEECDC84D}"/>
    <dgm:cxn modelId="{304EC65B-729D-4555-8428-4382BB5FEE18}" type="presOf" srcId="{8CC32731-580A-4811-A547-3952B647904F}" destId="{A6A2422C-7156-402C-B9DE-8C4FEC4E720E}" srcOrd="0" destOrd="0" presId="urn:microsoft.com/office/officeart/2005/8/layout/default"/>
    <dgm:cxn modelId="{41F40144-7803-42F4-9DAB-408DEC539543}" type="presOf" srcId="{3BEB6DA9-0DE3-4BB5-B498-6120A62C9CA8}" destId="{97387264-C77D-45EE-8302-59C1373013B9}" srcOrd="0" destOrd="0" presId="urn:microsoft.com/office/officeart/2005/8/layout/default"/>
    <dgm:cxn modelId="{09BF9E65-3EC9-47D3-8168-767412966D3F}" srcId="{8CC32731-580A-4811-A547-3952B647904F}" destId="{E931EF4C-5697-47ED-91EC-FBEAEF039694}" srcOrd="1" destOrd="0" parTransId="{DEB3D2A9-19FA-4E74-9683-D1D15C9698BF}" sibTransId="{89E0D9B6-A503-4C6B-9043-CF208E0E3793}"/>
    <dgm:cxn modelId="{FB21AF48-294C-4051-8285-03D52B454701}" type="presOf" srcId="{D5C06D87-D995-4D09-BC74-8EEB64324C85}" destId="{0DBA6BFC-ABE5-4408-A062-6032EC2F0F9C}" srcOrd="0" destOrd="0" presId="urn:microsoft.com/office/officeart/2005/8/layout/default"/>
    <dgm:cxn modelId="{8BCE2B6C-C1C3-4B65-81CD-7324508E6D0B}" srcId="{8CC32731-580A-4811-A547-3952B647904F}" destId="{D5C06D87-D995-4D09-BC74-8EEB64324C85}" srcOrd="3" destOrd="0" parTransId="{AE6989B0-A588-4D35-8407-5A19B288E9B2}" sibTransId="{4E50072A-AC0C-4A6D-B576-ECFC851EFFCB}"/>
    <dgm:cxn modelId="{36E74479-B10A-4409-B420-ABC9AACA18B0}" type="presOf" srcId="{EE6408F4-93BF-4805-A0F5-650097B52AB2}" destId="{921F6E2A-917C-4D25-8AEA-A35FEA7C62D0}" srcOrd="0" destOrd="0" presId="urn:microsoft.com/office/officeart/2005/8/layout/default"/>
    <dgm:cxn modelId="{E29616AF-F4D0-4C14-9B28-97F9AF33B8CE}" type="presOf" srcId="{E931EF4C-5697-47ED-91EC-FBEAEF039694}" destId="{AB5285C5-04CA-4136-833E-2B2FBF5889BC}" srcOrd="0" destOrd="0" presId="urn:microsoft.com/office/officeart/2005/8/layout/default"/>
    <dgm:cxn modelId="{C5242DB1-E1E6-4ADB-896C-4DA5D739FFB0}" type="presOf" srcId="{2F4FD551-517E-478B-8DBB-C5AB2F6AA31D}" destId="{DF4E7B29-F9B7-4F61-9E53-C52C16C2E1A9}" srcOrd="0" destOrd="0" presId="urn:microsoft.com/office/officeart/2005/8/layout/default"/>
    <dgm:cxn modelId="{B0D422C9-9E57-4DB6-8732-D1B2D6F79194}" srcId="{8CC32731-580A-4811-A547-3952B647904F}" destId="{2F4FD551-517E-478B-8DBB-C5AB2F6AA31D}" srcOrd="2" destOrd="0" parTransId="{3FED8CCD-4876-4961-8084-79795B7D02D6}" sibTransId="{46E549DC-9C3C-4D3F-821E-6B11B30016BB}"/>
    <dgm:cxn modelId="{F5D7257E-2A6D-417F-89E0-CAA6BAD74B5D}" type="presParOf" srcId="{A6A2422C-7156-402C-B9DE-8C4FEC4E720E}" destId="{97387264-C77D-45EE-8302-59C1373013B9}" srcOrd="0" destOrd="0" presId="urn:microsoft.com/office/officeart/2005/8/layout/default"/>
    <dgm:cxn modelId="{33CDB067-5FD3-44DD-A23A-4DB7019CBE55}" type="presParOf" srcId="{A6A2422C-7156-402C-B9DE-8C4FEC4E720E}" destId="{E51AABD6-9275-47BE-871B-17E320991597}" srcOrd="1" destOrd="0" presId="urn:microsoft.com/office/officeart/2005/8/layout/default"/>
    <dgm:cxn modelId="{520D0101-A69E-4491-82AD-59604659FAE3}" type="presParOf" srcId="{A6A2422C-7156-402C-B9DE-8C4FEC4E720E}" destId="{AB5285C5-04CA-4136-833E-2B2FBF5889BC}" srcOrd="2" destOrd="0" presId="urn:microsoft.com/office/officeart/2005/8/layout/default"/>
    <dgm:cxn modelId="{7E8E1995-D277-44AE-A65A-8954C42DA09D}" type="presParOf" srcId="{A6A2422C-7156-402C-B9DE-8C4FEC4E720E}" destId="{919FD3CC-DE51-4859-90CF-1317CCC7D625}" srcOrd="3" destOrd="0" presId="urn:microsoft.com/office/officeart/2005/8/layout/default"/>
    <dgm:cxn modelId="{F56FCB30-2F81-4855-9AF7-02A5BFB31C01}" type="presParOf" srcId="{A6A2422C-7156-402C-B9DE-8C4FEC4E720E}" destId="{DF4E7B29-F9B7-4F61-9E53-C52C16C2E1A9}" srcOrd="4" destOrd="0" presId="urn:microsoft.com/office/officeart/2005/8/layout/default"/>
    <dgm:cxn modelId="{82F08C18-6210-4506-83BB-AB2C94A16F1B}" type="presParOf" srcId="{A6A2422C-7156-402C-B9DE-8C4FEC4E720E}" destId="{B8C009CC-3336-472D-B8DC-107D56039AD8}" srcOrd="5" destOrd="0" presId="urn:microsoft.com/office/officeart/2005/8/layout/default"/>
    <dgm:cxn modelId="{721FC58E-D911-44BD-8844-0DAEA16075E0}" type="presParOf" srcId="{A6A2422C-7156-402C-B9DE-8C4FEC4E720E}" destId="{0DBA6BFC-ABE5-4408-A062-6032EC2F0F9C}" srcOrd="6" destOrd="0" presId="urn:microsoft.com/office/officeart/2005/8/layout/default"/>
    <dgm:cxn modelId="{1FB422C3-E5DB-4AB0-9626-9A5A87041CFE}" type="presParOf" srcId="{A6A2422C-7156-402C-B9DE-8C4FEC4E720E}" destId="{AF4095F4-8017-414C-BA7F-D3B4E547C281}" srcOrd="7" destOrd="0" presId="urn:microsoft.com/office/officeart/2005/8/layout/default"/>
    <dgm:cxn modelId="{33AAD453-DCF7-426C-B851-6B10A94EE3B8}" type="presParOf" srcId="{A6A2422C-7156-402C-B9DE-8C4FEC4E720E}" destId="{921F6E2A-917C-4D25-8AEA-A35FEA7C62D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C965C8-472E-47BC-AB3F-E5681297FFA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511A996-16CC-4047-92B0-CD6ACCD636B6}">
      <dgm:prSet/>
      <dgm:spPr/>
      <dgm:t>
        <a:bodyPr/>
        <a:lstStyle/>
        <a:p>
          <a:r>
            <a:rPr lang="en-US"/>
            <a:t>- Limbaj principal: Golang</a:t>
          </a:r>
        </a:p>
      </dgm:t>
    </dgm:pt>
    <dgm:pt modelId="{F09BE050-69FC-4856-9462-6B7A45A69C1F}" type="parTrans" cxnId="{ED5B042F-ABD5-4F50-966A-D9F20E20509A}">
      <dgm:prSet/>
      <dgm:spPr/>
      <dgm:t>
        <a:bodyPr/>
        <a:lstStyle/>
        <a:p>
          <a:endParaRPr lang="en-US"/>
        </a:p>
      </dgm:t>
    </dgm:pt>
    <dgm:pt modelId="{6B974330-036C-45C0-86DD-6D527E12E795}" type="sibTrans" cxnId="{ED5B042F-ABD5-4F50-966A-D9F20E20509A}">
      <dgm:prSet/>
      <dgm:spPr/>
      <dgm:t>
        <a:bodyPr/>
        <a:lstStyle/>
        <a:p>
          <a:endParaRPr lang="en-US"/>
        </a:p>
      </dgm:t>
    </dgm:pt>
    <dgm:pt modelId="{B26B2494-630B-43A4-9955-22F50966BAE2}">
      <dgm:prSet/>
      <dgm:spPr/>
      <dgm:t>
        <a:bodyPr/>
        <a:lstStyle/>
        <a:p>
          <a:r>
            <a:rPr lang="en-US"/>
            <a:t>- Bază de date: MySQL</a:t>
          </a:r>
        </a:p>
      </dgm:t>
    </dgm:pt>
    <dgm:pt modelId="{26F00883-47FC-4108-9C63-068AE8663550}" type="parTrans" cxnId="{D99D864B-C926-428E-9F10-25D6977640AC}">
      <dgm:prSet/>
      <dgm:spPr/>
      <dgm:t>
        <a:bodyPr/>
        <a:lstStyle/>
        <a:p>
          <a:endParaRPr lang="en-US"/>
        </a:p>
      </dgm:t>
    </dgm:pt>
    <dgm:pt modelId="{D4164863-49BB-4E25-9F4C-C661219C2356}" type="sibTrans" cxnId="{D99D864B-C926-428E-9F10-25D6977640AC}">
      <dgm:prSet/>
      <dgm:spPr/>
      <dgm:t>
        <a:bodyPr/>
        <a:lstStyle/>
        <a:p>
          <a:endParaRPr lang="en-US"/>
        </a:p>
      </dgm:t>
    </dgm:pt>
    <dgm:pt modelId="{0C153F5B-23F3-4B41-A967-1B2E4CF76BD9}">
      <dgm:prSet/>
      <dgm:spPr/>
      <dgm:t>
        <a:bodyPr/>
        <a:lstStyle/>
        <a:p>
          <a:r>
            <a:rPr lang="en-US"/>
            <a:t>- Interfață CLI: Go + flags</a:t>
          </a:r>
        </a:p>
      </dgm:t>
    </dgm:pt>
    <dgm:pt modelId="{027D3B0A-541D-4E7B-8F32-1C8088E2A7DF}" type="parTrans" cxnId="{45019D28-3ADF-4945-8AA9-EDA798C867FC}">
      <dgm:prSet/>
      <dgm:spPr/>
      <dgm:t>
        <a:bodyPr/>
        <a:lstStyle/>
        <a:p>
          <a:endParaRPr lang="en-US"/>
        </a:p>
      </dgm:t>
    </dgm:pt>
    <dgm:pt modelId="{24EEA3F8-0240-42EB-8D98-BDDDCCBA55BB}" type="sibTrans" cxnId="{45019D28-3ADF-4945-8AA9-EDA798C867FC}">
      <dgm:prSet/>
      <dgm:spPr/>
      <dgm:t>
        <a:bodyPr/>
        <a:lstStyle/>
        <a:p>
          <a:endParaRPr lang="en-US"/>
        </a:p>
      </dgm:t>
    </dgm:pt>
    <dgm:pt modelId="{24D6618E-E410-4F5B-9621-703305115270}">
      <dgm:prSet/>
      <dgm:spPr/>
      <dgm:t>
        <a:bodyPr/>
        <a:lstStyle/>
        <a:p>
          <a:r>
            <a:rPr lang="en-US"/>
            <a:t>- Parsare Syslog: format RFC3164</a:t>
          </a:r>
        </a:p>
      </dgm:t>
    </dgm:pt>
    <dgm:pt modelId="{4E69CA60-A531-451C-A525-E5CFEA3575BA}" type="parTrans" cxnId="{9048DCF4-9DA8-4CB7-A678-31CD2C1A7143}">
      <dgm:prSet/>
      <dgm:spPr/>
      <dgm:t>
        <a:bodyPr/>
        <a:lstStyle/>
        <a:p>
          <a:endParaRPr lang="en-US"/>
        </a:p>
      </dgm:t>
    </dgm:pt>
    <dgm:pt modelId="{395732CD-3884-4200-902C-6FE638A3369F}" type="sibTrans" cxnId="{9048DCF4-9DA8-4CB7-A678-31CD2C1A7143}">
      <dgm:prSet/>
      <dgm:spPr/>
      <dgm:t>
        <a:bodyPr/>
        <a:lstStyle/>
        <a:p>
          <a:endParaRPr lang="en-US"/>
        </a:p>
      </dgm:t>
    </dgm:pt>
    <dgm:pt modelId="{DE0A74B5-957C-4C7E-B8DF-BEDA684A114E}">
      <dgm:prSet/>
      <dgm:spPr/>
      <dgm:t>
        <a:bodyPr/>
        <a:lstStyle/>
        <a:p>
          <a:r>
            <a:rPr lang="en-US"/>
            <a:t>- Structură modulară: detectie, alerta, storage, parser</a:t>
          </a:r>
        </a:p>
      </dgm:t>
    </dgm:pt>
    <dgm:pt modelId="{62AA2328-3565-4CC5-AE87-26B9EF0A3B23}" type="parTrans" cxnId="{E7397697-B44D-4156-BC24-6382CB72600C}">
      <dgm:prSet/>
      <dgm:spPr/>
      <dgm:t>
        <a:bodyPr/>
        <a:lstStyle/>
        <a:p>
          <a:endParaRPr lang="en-US"/>
        </a:p>
      </dgm:t>
    </dgm:pt>
    <dgm:pt modelId="{5F71997B-7F85-43EB-B72A-3A607984092B}" type="sibTrans" cxnId="{E7397697-B44D-4156-BC24-6382CB72600C}">
      <dgm:prSet/>
      <dgm:spPr/>
      <dgm:t>
        <a:bodyPr/>
        <a:lstStyle/>
        <a:p>
          <a:endParaRPr lang="en-US"/>
        </a:p>
      </dgm:t>
    </dgm:pt>
    <dgm:pt modelId="{BB55CCF8-FEC8-4CC8-9AA6-7DC733FE5970}" type="pres">
      <dgm:prSet presAssocID="{86C965C8-472E-47BC-AB3F-E5681297FFA1}" presName="root" presStyleCnt="0">
        <dgm:presLayoutVars>
          <dgm:dir/>
          <dgm:resizeHandles val="exact"/>
        </dgm:presLayoutVars>
      </dgm:prSet>
      <dgm:spPr/>
    </dgm:pt>
    <dgm:pt modelId="{D933AD7A-28DC-4284-920D-8E055B852EC3}" type="pres">
      <dgm:prSet presAssocID="{A511A996-16CC-4047-92B0-CD6ACCD636B6}" presName="compNode" presStyleCnt="0"/>
      <dgm:spPr/>
    </dgm:pt>
    <dgm:pt modelId="{6A8662BD-8744-49F7-94AB-92607E93F58E}" type="pres">
      <dgm:prSet presAssocID="{A511A996-16CC-4047-92B0-CD6ACCD636B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931E36AC-BE54-4643-B73E-7D655CB50FE9}" type="pres">
      <dgm:prSet presAssocID="{A511A996-16CC-4047-92B0-CD6ACCD636B6}" presName="spaceRect" presStyleCnt="0"/>
      <dgm:spPr/>
    </dgm:pt>
    <dgm:pt modelId="{DA18CB67-7E39-4640-BC4D-66BE1BC5A27D}" type="pres">
      <dgm:prSet presAssocID="{A511A996-16CC-4047-92B0-CD6ACCD636B6}" presName="textRect" presStyleLbl="revTx" presStyleIdx="0" presStyleCnt="5">
        <dgm:presLayoutVars>
          <dgm:chMax val="1"/>
          <dgm:chPref val="1"/>
        </dgm:presLayoutVars>
      </dgm:prSet>
      <dgm:spPr/>
    </dgm:pt>
    <dgm:pt modelId="{2ABA2B9B-A507-472E-8A53-F1323054600A}" type="pres">
      <dgm:prSet presAssocID="{6B974330-036C-45C0-86DD-6D527E12E795}" presName="sibTrans" presStyleCnt="0"/>
      <dgm:spPr/>
    </dgm:pt>
    <dgm:pt modelId="{C5FC3F18-AF07-4194-BD20-94472973A33A}" type="pres">
      <dgm:prSet presAssocID="{B26B2494-630B-43A4-9955-22F50966BAE2}" presName="compNode" presStyleCnt="0"/>
      <dgm:spPr/>
    </dgm:pt>
    <dgm:pt modelId="{C9BD4D79-AA07-42F4-B47F-6089C5CAADAF}" type="pres">
      <dgm:prSet presAssocID="{B26B2494-630B-43A4-9955-22F50966BAE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18C5553E-93F3-44EF-AFAF-C10D7B517A3E}" type="pres">
      <dgm:prSet presAssocID="{B26B2494-630B-43A4-9955-22F50966BAE2}" presName="spaceRect" presStyleCnt="0"/>
      <dgm:spPr/>
    </dgm:pt>
    <dgm:pt modelId="{30033B5B-14DD-4CD8-A4DD-2353468D1CFC}" type="pres">
      <dgm:prSet presAssocID="{B26B2494-630B-43A4-9955-22F50966BAE2}" presName="textRect" presStyleLbl="revTx" presStyleIdx="1" presStyleCnt="5">
        <dgm:presLayoutVars>
          <dgm:chMax val="1"/>
          <dgm:chPref val="1"/>
        </dgm:presLayoutVars>
      </dgm:prSet>
      <dgm:spPr/>
    </dgm:pt>
    <dgm:pt modelId="{00379D0B-8F20-42B8-A989-9DADE8255B38}" type="pres">
      <dgm:prSet presAssocID="{D4164863-49BB-4E25-9F4C-C661219C2356}" presName="sibTrans" presStyleCnt="0"/>
      <dgm:spPr/>
    </dgm:pt>
    <dgm:pt modelId="{0964BD2F-6489-4B97-9283-C8048B03114D}" type="pres">
      <dgm:prSet presAssocID="{0C153F5B-23F3-4B41-A967-1B2E4CF76BD9}" presName="compNode" presStyleCnt="0"/>
      <dgm:spPr/>
    </dgm:pt>
    <dgm:pt modelId="{F5652575-BB87-4001-B72F-94C62BAFE36D}" type="pres">
      <dgm:prSet presAssocID="{0C153F5B-23F3-4B41-A967-1B2E4CF76BD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7A33DC68-058B-4D08-A549-6824543692EF}" type="pres">
      <dgm:prSet presAssocID="{0C153F5B-23F3-4B41-A967-1B2E4CF76BD9}" presName="spaceRect" presStyleCnt="0"/>
      <dgm:spPr/>
    </dgm:pt>
    <dgm:pt modelId="{F5E54C32-7BFE-4420-B750-3521B23E62C3}" type="pres">
      <dgm:prSet presAssocID="{0C153F5B-23F3-4B41-A967-1B2E4CF76BD9}" presName="textRect" presStyleLbl="revTx" presStyleIdx="2" presStyleCnt="5">
        <dgm:presLayoutVars>
          <dgm:chMax val="1"/>
          <dgm:chPref val="1"/>
        </dgm:presLayoutVars>
      </dgm:prSet>
      <dgm:spPr/>
    </dgm:pt>
    <dgm:pt modelId="{3654DD3E-5993-47CE-B58E-C23106D2262D}" type="pres">
      <dgm:prSet presAssocID="{24EEA3F8-0240-42EB-8D98-BDDDCCBA55BB}" presName="sibTrans" presStyleCnt="0"/>
      <dgm:spPr/>
    </dgm:pt>
    <dgm:pt modelId="{B4891EE0-44AF-43B9-8E97-6D127D52DB6C}" type="pres">
      <dgm:prSet presAssocID="{24D6618E-E410-4F5B-9621-703305115270}" presName="compNode" presStyleCnt="0"/>
      <dgm:spPr/>
    </dgm:pt>
    <dgm:pt modelId="{4C585850-BB05-4610-9501-AE2C33431871}" type="pres">
      <dgm:prSet presAssocID="{24D6618E-E410-4F5B-9621-70330511527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746FCA9F-AAE8-4700-B213-ABF62BC6C0B1}" type="pres">
      <dgm:prSet presAssocID="{24D6618E-E410-4F5B-9621-703305115270}" presName="spaceRect" presStyleCnt="0"/>
      <dgm:spPr/>
    </dgm:pt>
    <dgm:pt modelId="{B8C51AB4-C108-4FB2-9902-9EFA3BE5E031}" type="pres">
      <dgm:prSet presAssocID="{24D6618E-E410-4F5B-9621-703305115270}" presName="textRect" presStyleLbl="revTx" presStyleIdx="3" presStyleCnt="5">
        <dgm:presLayoutVars>
          <dgm:chMax val="1"/>
          <dgm:chPref val="1"/>
        </dgm:presLayoutVars>
      </dgm:prSet>
      <dgm:spPr/>
    </dgm:pt>
    <dgm:pt modelId="{BE1CCCCF-76B8-43C8-95F9-57FD7B1D2B36}" type="pres">
      <dgm:prSet presAssocID="{395732CD-3884-4200-902C-6FE638A3369F}" presName="sibTrans" presStyleCnt="0"/>
      <dgm:spPr/>
    </dgm:pt>
    <dgm:pt modelId="{A6E940B7-5086-4EFD-B88A-383558746EFE}" type="pres">
      <dgm:prSet presAssocID="{DE0A74B5-957C-4C7E-B8DF-BEDA684A114E}" presName="compNode" presStyleCnt="0"/>
      <dgm:spPr/>
    </dgm:pt>
    <dgm:pt modelId="{7E2E7392-BF5D-4381-9BEC-69BCB16F04F7}" type="pres">
      <dgm:prSet presAssocID="{DE0A74B5-957C-4C7E-B8DF-BEDA684A114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503B685-1D59-4217-9F77-580B1910A343}" type="pres">
      <dgm:prSet presAssocID="{DE0A74B5-957C-4C7E-B8DF-BEDA684A114E}" presName="spaceRect" presStyleCnt="0"/>
      <dgm:spPr/>
    </dgm:pt>
    <dgm:pt modelId="{06330898-AE1B-40F3-8B5B-FF0FA3D6D9FE}" type="pres">
      <dgm:prSet presAssocID="{DE0A74B5-957C-4C7E-B8DF-BEDA684A114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5019D28-3ADF-4945-8AA9-EDA798C867FC}" srcId="{86C965C8-472E-47BC-AB3F-E5681297FFA1}" destId="{0C153F5B-23F3-4B41-A967-1B2E4CF76BD9}" srcOrd="2" destOrd="0" parTransId="{027D3B0A-541D-4E7B-8F32-1C8088E2A7DF}" sibTransId="{24EEA3F8-0240-42EB-8D98-BDDDCCBA55BB}"/>
    <dgm:cxn modelId="{ED5B042F-ABD5-4F50-966A-D9F20E20509A}" srcId="{86C965C8-472E-47BC-AB3F-E5681297FFA1}" destId="{A511A996-16CC-4047-92B0-CD6ACCD636B6}" srcOrd="0" destOrd="0" parTransId="{F09BE050-69FC-4856-9462-6B7A45A69C1F}" sibTransId="{6B974330-036C-45C0-86DD-6D527E12E795}"/>
    <dgm:cxn modelId="{D99D864B-C926-428E-9F10-25D6977640AC}" srcId="{86C965C8-472E-47BC-AB3F-E5681297FFA1}" destId="{B26B2494-630B-43A4-9955-22F50966BAE2}" srcOrd="1" destOrd="0" parTransId="{26F00883-47FC-4108-9C63-068AE8663550}" sibTransId="{D4164863-49BB-4E25-9F4C-C661219C2356}"/>
    <dgm:cxn modelId="{F3DDFF95-36D3-4198-94B0-2398AB2D8A10}" type="presOf" srcId="{0C153F5B-23F3-4B41-A967-1B2E4CF76BD9}" destId="{F5E54C32-7BFE-4420-B750-3521B23E62C3}" srcOrd="0" destOrd="0" presId="urn:microsoft.com/office/officeart/2018/2/layout/IconLabelList"/>
    <dgm:cxn modelId="{E7397697-B44D-4156-BC24-6382CB72600C}" srcId="{86C965C8-472E-47BC-AB3F-E5681297FFA1}" destId="{DE0A74B5-957C-4C7E-B8DF-BEDA684A114E}" srcOrd="4" destOrd="0" parTransId="{62AA2328-3565-4CC5-AE87-26B9EF0A3B23}" sibTransId="{5F71997B-7F85-43EB-B72A-3A607984092B}"/>
    <dgm:cxn modelId="{67D95DAB-FFFB-45F8-8C57-0528F3466AFB}" type="presOf" srcId="{86C965C8-472E-47BC-AB3F-E5681297FFA1}" destId="{BB55CCF8-FEC8-4CC8-9AA6-7DC733FE5970}" srcOrd="0" destOrd="0" presId="urn:microsoft.com/office/officeart/2018/2/layout/IconLabelList"/>
    <dgm:cxn modelId="{AD62A8D5-8F43-43B5-8FDB-A239E0C1CB73}" type="presOf" srcId="{DE0A74B5-957C-4C7E-B8DF-BEDA684A114E}" destId="{06330898-AE1B-40F3-8B5B-FF0FA3D6D9FE}" srcOrd="0" destOrd="0" presId="urn:microsoft.com/office/officeart/2018/2/layout/IconLabelList"/>
    <dgm:cxn modelId="{BAE59EDA-A5EB-4863-81A1-09266B9E4081}" type="presOf" srcId="{B26B2494-630B-43A4-9955-22F50966BAE2}" destId="{30033B5B-14DD-4CD8-A4DD-2353468D1CFC}" srcOrd="0" destOrd="0" presId="urn:microsoft.com/office/officeart/2018/2/layout/IconLabelList"/>
    <dgm:cxn modelId="{9C4F57E3-922B-45EA-8EDA-2793DA909872}" type="presOf" srcId="{A511A996-16CC-4047-92B0-CD6ACCD636B6}" destId="{DA18CB67-7E39-4640-BC4D-66BE1BC5A27D}" srcOrd="0" destOrd="0" presId="urn:microsoft.com/office/officeart/2018/2/layout/IconLabelList"/>
    <dgm:cxn modelId="{51F47AE8-D7BF-422E-BCC5-DC9400B12D22}" type="presOf" srcId="{24D6618E-E410-4F5B-9621-703305115270}" destId="{B8C51AB4-C108-4FB2-9902-9EFA3BE5E031}" srcOrd="0" destOrd="0" presId="urn:microsoft.com/office/officeart/2018/2/layout/IconLabelList"/>
    <dgm:cxn modelId="{9048DCF4-9DA8-4CB7-A678-31CD2C1A7143}" srcId="{86C965C8-472E-47BC-AB3F-E5681297FFA1}" destId="{24D6618E-E410-4F5B-9621-703305115270}" srcOrd="3" destOrd="0" parTransId="{4E69CA60-A531-451C-A525-E5CFEA3575BA}" sibTransId="{395732CD-3884-4200-902C-6FE638A3369F}"/>
    <dgm:cxn modelId="{4C1F3E6D-975D-45BE-AD6C-BCFE80343052}" type="presParOf" srcId="{BB55CCF8-FEC8-4CC8-9AA6-7DC733FE5970}" destId="{D933AD7A-28DC-4284-920D-8E055B852EC3}" srcOrd="0" destOrd="0" presId="urn:microsoft.com/office/officeart/2018/2/layout/IconLabelList"/>
    <dgm:cxn modelId="{26530996-7800-4B4D-B9EA-CCA89086F620}" type="presParOf" srcId="{D933AD7A-28DC-4284-920D-8E055B852EC3}" destId="{6A8662BD-8744-49F7-94AB-92607E93F58E}" srcOrd="0" destOrd="0" presId="urn:microsoft.com/office/officeart/2018/2/layout/IconLabelList"/>
    <dgm:cxn modelId="{235EE271-25DE-44F6-BE5F-22CA4FBC85EB}" type="presParOf" srcId="{D933AD7A-28DC-4284-920D-8E055B852EC3}" destId="{931E36AC-BE54-4643-B73E-7D655CB50FE9}" srcOrd="1" destOrd="0" presId="urn:microsoft.com/office/officeart/2018/2/layout/IconLabelList"/>
    <dgm:cxn modelId="{35A2D960-A5F0-4C25-8921-E0BF36AA0C46}" type="presParOf" srcId="{D933AD7A-28DC-4284-920D-8E055B852EC3}" destId="{DA18CB67-7E39-4640-BC4D-66BE1BC5A27D}" srcOrd="2" destOrd="0" presId="urn:microsoft.com/office/officeart/2018/2/layout/IconLabelList"/>
    <dgm:cxn modelId="{7EF849A0-9D84-4C0E-AEDD-9D53A65F869A}" type="presParOf" srcId="{BB55CCF8-FEC8-4CC8-9AA6-7DC733FE5970}" destId="{2ABA2B9B-A507-472E-8A53-F1323054600A}" srcOrd="1" destOrd="0" presId="urn:microsoft.com/office/officeart/2018/2/layout/IconLabelList"/>
    <dgm:cxn modelId="{1F2A33A2-85D5-4E58-B3BB-9E857430A832}" type="presParOf" srcId="{BB55CCF8-FEC8-4CC8-9AA6-7DC733FE5970}" destId="{C5FC3F18-AF07-4194-BD20-94472973A33A}" srcOrd="2" destOrd="0" presId="urn:microsoft.com/office/officeart/2018/2/layout/IconLabelList"/>
    <dgm:cxn modelId="{33A0D4C9-2B08-44D5-9E32-16BD7C6896B3}" type="presParOf" srcId="{C5FC3F18-AF07-4194-BD20-94472973A33A}" destId="{C9BD4D79-AA07-42F4-B47F-6089C5CAADAF}" srcOrd="0" destOrd="0" presId="urn:microsoft.com/office/officeart/2018/2/layout/IconLabelList"/>
    <dgm:cxn modelId="{A256885C-FA51-473A-803D-D635DBF55FBD}" type="presParOf" srcId="{C5FC3F18-AF07-4194-BD20-94472973A33A}" destId="{18C5553E-93F3-44EF-AFAF-C10D7B517A3E}" srcOrd="1" destOrd="0" presId="urn:microsoft.com/office/officeart/2018/2/layout/IconLabelList"/>
    <dgm:cxn modelId="{E29F5096-FB5E-4DE0-BF24-7DDA75A55352}" type="presParOf" srcId="{C5FC3F18-AF07-4194-BD20-94472973A33A}" destId="{30033B5B-14DD-4CD8-A4DD-2353468D1CFC}" srcOrd="2" destOrd="0" presId="urn:microsoft.com/office/officeart/2018/2/layout/IconLabelList"/>
    <dgm:cxn modelId="{B7BE1C67-BB35-4961-B0AE-2404E5EFEF76}" type="presParOf" srcId="{BB55CCF8-FEC8-4CC8-9AA6-7DC733FE5970}" destId="{00379D0B-8F20-42B8-A989-9DADE8255B38}" srcOrd="3" destOrd="0" presId="urn:microsoft.com/office/officeart/2018/2/layout/IconLabelList"/>
    <dgm:cxn modelId="{20BA7D3B-87B1-4E06-9CBB-7A9154D2B926}" type="presParOf" srcId="{BB55CCF8-FEC8-4CC8-9AA6-7DC733FE5970}" destId="{0964BD2F-6489-4B97-9283-C8048B03114D}" srcOrd="4" destOrd="0" presId="urn:microsoft.com/office/officeart/2018/2/layout/IconLabelList"/>
    <dgm:cxn modelId="{19645767-9D27-4918-A8E5-44472E7EDB29}" type="presParOf" srcId="{0964BD2F-6489-4B97-9283-C8048B03114D}" destId="{F5652575-BB87-4001-B72F-94C62BAFE36D}" srcOrd="0" destOrd="0" presId="urn:microsoft.com/office/officeart/2018/2/layout/IconLabelList"/>
    <dgm:cxn modelId="{27F2AF4C-2A52-48EF-93BE-518D107D219A}" type="presParOf" srcId="{0964BD2F-6489-4B97-9283-C8048B03114D}" destId="{7A33DC68-058B-4D08-A549-6824543692EF}" srcOrd="1" destOrd="0" presId="urn:microsoft.com/office/officeart/2018/2/layout/IconLabelList"/>
    <dgm:cxn modelId="{1EEFCEE0-8AE8-489A-A77C-48C9187AE80D}" type="presParOf" srcId="{0964BD2F-6489-4B97-9283-C8048B03114D}" destId="{F5E54C32-7BFE-4420-B750-3521B23E62C3}" srcOrd="2" destOrd="0" presId="urn:microsoft.com/office/officeart/2018/2/layout/IconLabelList"/>
    <dgm:cxn modelId="{4DEFB3AB-C5ED-4305-9457-0800B8B69522}" type="presParOf" srcId="{BB55CCF8-FEC8-4CC8-9AA6-7DC733FE5970}" destId="{3654DD3E-5993-47CE-B58E-C23106D2262D}" srcOrd="5" destOrd="0" presId="urn:microsoft.com/office/officeart/2018/2/layout/IconLabelList"/>
    <dgm:cxn modelId="{C43DBB82-99A2-4F29-A0D6-06F689CA1B39}" type="presParOf" srcId="{BB55CCF8-FEC8-4CC8-9AA6-7DC733FE5970}" destId="{B4891EE0-44AF-43B9-8E97-6D127D52DB6C}" srcOrd="6" destOrd="0" presId="urn:microsoft.com/office/officeart/2018/2/layout/IconLabelList"/>
    <dgm:cxn modelId="{270796F1-598A-46F1-974C-A7C8CEFB2DBB}" type="presParOf" srcId="{B4891EE0-44AF-43B9-8E97-6D127D52DB6C}" destId="{4C585850-BB05-4610-9501-AE2C33431871}" srcOrd="0" destOrd="0" presId="urn:microsoft.com/office/officeart/2018/2/layout/IconLabelList"/>
    <dgm:cxn modelId="{C73629C6-BFE8-46BD-AC22-DB43D02F8D08}" type="presParOf" srcId="{B4891EE0-44AF-43B9-8E97-6D127D52DB6C}" destId="{746FCA9F-AAE8-4700-B213-ABF62BC6C0B1}" srcOrd="1" destOrd="0" presId="urn:microsoft.com/office/officeart/2018/2/layout/IconLabelList"/>
    <dgm:cxn modelId="{9B5EA9A1-6811-43C6-9DE9-AC91A2F7FA42}" type="presParOf" srcId="{B4891EE0-44AF-43B9-8E97-6D127D52DB6C}" destId="{B8C51AB4-C108-4FB2-9902-9EFA3BE5E031}" srcOrd="2" destOrd="0" presId="urn:microsoft.com/office/officeart/2018/2/layout/IconLabelList"/>
    <dgm:cxn modelId="{F081B2EF-8A60-4EA2-ADB5-AD2C15FD53B2}" type="presParOf" srcId="{BB55CCF8-FEC8-4CC8-9AA6-7DC733FE5970}" destId="{BE1CCCCF-76B8-43C8-95F9-57FD7B1D2B36}" srcOrd="7" destOrd="0" presId="urn:microsoft.com/office/officeart/2018/2/layout/IconLabelList"/>
    <dgm:cxn modelId="{CF1B84C5-58E7-4E12-B077-0E770E7B2898}" type="presParOf" srcId="{BB55CCF8-FEC8-4CC8-9AA6-7DC733FE5970}" destId="{A6E940B7-5086-4EFD-B88A-383558746EFE}" srcOrd="8" destOrd="0" presId="urn:microsoft.com/office/officeart/2018/2/layout/IconLabelList"/>
    <dgm:cxn modelId="{5CC796DC-9059-4FB1-965C-B103DAA2B505}" type="presParOf" srcId="{A6E940B7-5086-4EFD-B88A-383558746EFE}" destId="{7E2E7392-BF5D-4381-9BEC-69BCB16F04F7}" srcOrd="0" destOrd="0" presId="urn:microsoft.com/office/officeart/2018/2/layout/IconLabelList"/>
    <dgm:cxn modelId="{D6287AAA-91CE-4A5C-A79C-6816DF591201}" type="presParOf" srcId="{A6E940B7-5086-4EFD-B88A-383558746EFE}" destId="{B503B685-1D59-4217-9F77-580B1910A343}" srcOrd="1" destOrd="0" presId="urn:microsoft.com/office/officeart/2018/2/layout/IconLabelList"/>
    <dgm:cxn modelId="{6D189240-8AAF-4A81-A383-062A6153D843}" type="presParOf" srcId="{A6E940B7-5086-4EFD-B88A-383558746EFE}" destId="{06330898-AE1B-40F3-8B5B-FF0FA3D6D9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FEC01-B234-4478-BC73-E282176C5EF3}">
      <dsp:nvSpPr>
        <dsp:cNvPr id="0" name=""/>
        <dsp:cNvSpPr/>
      </dsp:nvSpPr>
      <dsp:spPr>
        <a:xfrm>
          <a:off x="0" y="162992"/>
          <a:ext cx="5019561" cy="12635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Un SIEM este un sistem de colectare, analiză și alertare pe baza evenimentelor din infrastructura IT.</a:t>
          </a:r>
        </a:p>
      </dsp:txBody>
      <dsp:txXfrm>
        <a:off x="61684" y="224676"/>
        <a:ext cx="4896193" cy="1140231"/>
      </dsp:txXfrm>
    </dsp:sp>
    <dsp:sp modelId="{3A0224B4-A392-4091-9546-66B8AB9EA376}">
      <dsp:nvSpPr>
        <dsp:cNvPr id="0" name=""/>
        <dsp:cNvSpPr/>
      </dsp:nvSpPr>
      <dsp:spPr>
        <a:xfrm>
          <a:off x="0" y="1495712"/>
          <a:ext cx="5019561" cy="1263599"/>
        </a:xfrm>
        <a:prstGeom prst="roundRect">
          <a:avLst/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Centralizează loguri și detectează activități suspecte.</a:t>
          </a:r>
        </a:p>
      </dsp:txBody>
      <dsp:txXfrm>
        <a:off x="61684" y="1557396"/>
        <a:ext cx="4896193" cy="1140231"/>
      </dsp:txXfrm>
    </dsp:sp>
    <dsp:sp modelId="{FEC9A093-1DBD-4539-BD16-C91210ACB99D}">
      <dsp:nvSpPr>
        <dsp:cNvPr id="0" name=""/>
        <dsp:cNvSpPr/>
      </dsp:nvSpPr>
      <dsp:spPr>
        <a:xfrm>
          <a:off x="0" y="2828432"/>
          <a:ext cx="5019561" cy="1263599"/>
        </a:xfrm>
        <a:prstGeom prst="round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Este folosit în securitatea cibernetică pentru răspuns rapid la incidente.</a:t>
          </a:r>
        </a:p>
      </dsp:txBody>
      <dsp:txXfrm>
        <a:off x="61684" y="2890116"/>
        <a:ext cx="4896193" cy="1140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22F66-7901-4391-9854-B22C15EE5CB3}">
      <dsp:nvSpPr>
        <dsp:cNvPr id="0" name=""/>
        <dsp:cNvSpPr/>
      </dsp:nvSpPr>
      <dsp:spPr>
        <a:xfrm>
          <a:off x="0" y="519"/>
          <a:ext cx="5019561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9F1BC3-6241-4E7C-9855-49C762F93E4F}">
      <dsp:nvSpPr>
        <dsp:cNvPr id="0" name=""/>
        <dsp:cNvSpPr/>
      </dsp:nvSpPr>
      <dsp:spPr>
        <a:xfrm>
          <a:off x="0" y="519"/>
          <a:ext cx="5019561" cy="607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Sistemul este compus din agent și manager.</a:t>
          </a:r>
        </a:p>
      </dsp:txBody>
      <dsp:txXfrm>
        <a:off x="0" y="519"/>
        <a:ext cx="5019561" cy="607712"/>
      </dsp:txXfrm>
    </dsp:sp>
    <dsp:sp modelId="{861A7F90-F571-4174-8572-0E1606306412}">
      <dsp:nvSpPr>
        <dsp:cNvPr id="0" name=""/>
        <dsp:cNvSpPr/>
      </dsp:nvSpPr>
      <dsp:spPr>
        <a:xfrm>
          <a:off x="0" y="608231"/>
          <a:ext cx="5019561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B1B687-091E-48EC-B208-EA1682937D90}">
      <dsp:nvSpPr>
        <dsp:cNvPr id="0" name=""/>
        <dsp:cNvSpPr/>
      </dsp:nvSpPr>
      <dsp:spPr>
        <a:xfrm>
          <a:off x="0" y="608231"/>
          <a:ext cx="5019561" cy="607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Agentul rulează pe endpoint-uri (Linux/Windows) și monitorizează:</a:t>
          </a:r>
        </a:p>
      </dsp:txBody>
      <dsp:txXfrm>
        <a:off x="0" y="608231"/>
        <a:ext cx="5019561" cy="607712"/>
      </dsp:txXfrm>
    </dsp:sp>
    <dsp:sp modelId="{1C660C33-4F4D-4568-8F65-EEBF5F55D2BE}">
      <dsp:nvSpPr>
        <dsp:cNvPr id="0" name=""/>
        <dsp:cNvSpPr/>
      </dsp:nvSpPr>
      <dsp:spPr>
        <a:xfrm>
          <a:off x="0" y="1215943"/>
          <a:ext cx="5019561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77821F-9F4D-4E59-A9D5-4C73AFC33A1B}">
      <dsp:nvSpPr>
        <dsp:cNvPr id="0" name=""/>
        <dsp:cNvSpPr/>
      </dsp:nvSpPr>
      <dsp:spPr>
        <a:xfrm>
          <a:off x="0" y="1215943"/>
          <a:ext cx="5019561" cy="607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autentificări eșuate</a:t>
          </a:r>
        </a:p>
      </dsp:txBody>
      <dsp:txXfrm>
        <a:off x="0" y="1215943"/>
        <a:ext cx="5019561" cy="607712"/>
      </dsp:txXfrm>
    </dsp:sp>
    <dsp:sp modelId="{709CDA71-5604-485C-8FF7-FC7B5A418E51}">
      <dsp:nvSpPr>
        <dsp:cNvPr id="0" name=""/>
        <dsp:cNvSpPr/>
      </dsp:nvSpPr>
      <dsp:spPr>
        <a:xfrm>
          <a:off x="0" y="1823655"/>
          <a:ext cx="5019561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2317E1-29CA-466F-AEA7-0D72B1F97B33}">
      <dsp:nvSpPr>
        <dsp:cNvPr id="0" name=""/>
        <dsp:cNvSpPr/>
      </dsp:nvSpPr>
      <dsp:spPr>
        <a:xfrm>
          <a:off x="0" y="1823655"/>
          <a:ext cx="5019561" cy="607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conexiuni suspecte</a:t>
          </a:r>
        </a:p>
      </dsp:txBody>
      <dsp:txXfrm>
        <a:off x="0" y="1823655"/>
        <a:ext cx="5019561" cy="607712"/>
      </dsp:txXfrm>
    </dsp:sp>
    <dsp:sp modelId="{824FB12C-C1A9-4B15-9E3E-B32123B8BB3D}">
      <dsp:nvSpPr>
        <dsp:cNvPr id="0" name=""/>
        <dsp:cNvSpPr/>
      </dsp:nvSpPr>
      <dsp:spPr>
        <a:xfrm>
          <a:off x="0" y="2431368"/>
          <a:ext cx="5019561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7EB0F1-4EB0-47C2-B22A-6EE1C039AD39}">
      <dsp:nvSpPr>
        <dsp:cNvPr id="0" name=""/>
        <dsp:cNvSpPr/>
      </dsp:nvSpPr>
      <dsp:spPr>
        <a:xfrm>
          <a:off x="0" y="2431368"/>
          <a:ext cx="5019561" cy="607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modificări de fișiere</a:t>
          </a:r>
        </a:p>
      </dsp:txBody>
      <dsp:txXfrm>
        <a:off x="0" y="2431368"/>
        <a:ext cx="5019561" cy="607712"/>
      </dsp:txXfrm>
    </dsp:sp>
    <dsp:sp modelId="{CA8F81BB-4C6D-470F-986F-4F1A8D79BA44}">
      <dsp:nvSpPr>
        <dsp:cNvPr id="0" name=""/>
        <dsp:cNvSpPr/>
      </dsp:nvSpPr>
      <dsp:spPr>
        <a:xfrm>
          <a:off x="0" y="3039080"/>
          <a:ext cx="5019561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79F60B-023C-4C41-B77D-8E6F75C0A16A}">
      <dsp:nvSpPr>
        <dsp:cNvPr id="0" name=""/>
        <dsp:cNvSpPr/>
      </dsp:nvSpPr>
      <dsp:spPr>
        <a:xfrm>
          <a:off x="0" y="3039080"/>
          <a:ext cx="5019561" cy="607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Managerul colectează și procesează alertele și logurile.</a:t>
          </a:r>
        </a:p>
      </dsp:txBody>
      <dsp:txXfrm>
        <a:off x="0" y="3039080"/>
        <a:ext cx="5019561" cy="607712"/>
      </dsp:txXfrm>
    </dsp:sp>
    <dsp:sp modelId="{137DFEEE-D24B-4DD0-BE86-BC66C9D8597A}">
      <dsp:nvSpPr>
        <dsp:cNvPr id="0" name=""/>
        <dsp:cNvSpPr/>
      </dsp:nvSpPr>
      <dsp:spPr>
        <a:xfrm>
          <a:off x="0" y="3646792"/>
          <a:ext cx="5019561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F8B96C-0FBC-4CCD-B15C-A71FC45C095A}">
      <dsp:nvSpPr>
        <dsp:cNvPr id="0" name=""/>
        <dsp:cNvSpPr/>
      </dsp:nvSpPr>
      <dsp:spPr>
        <a:xfrm>
          <a:off x="0" y="3646792"/>
          <a:ext cx="5019561" cy="607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Integrare și cu sysloguri de la echipamente de rețea (firewall/router).</a:t>
          </a:r>
        </a:p>
      </dsp:txBody>
      <dsp:txXfrm>
        <a:off x="0" y="3646792"/>
        <a:ext cx="5019561" cy="6077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87264-C77D-45EE-8302-59C1373013B9}">
      <dsp:nvSpPr>
        <dsp:cNvPr id="0" name=""/>
        <dsp:cNvSpPr/>
      </dsp:nvSpPr>
      <dsp:spPr>
        <a:xfrm>
          <a:off x="0" y="283308"/>
          <a:ext cx="2321718" cy="13930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Detectarea atacurilor brute-force și reverse shell.</a:t>
          </a:r>
        </a:p>
      </dsp:txBody>
      <dsp:txXfrm>
        <a:off x="0" y="283308"/>
        <a:ext cx="2321718" cy="1393031"/>
      </dsp:txXfrm>
    </dsp:sp>
    <dsp:sp modelId="{AB5285C5-04CA-4136-833E-2B2FBF5889BC}">
      <dsp:nvSpPr>
        <dsp:cNvPr id="0" name=""/>
        <dsp:cNvSpPr/>
      </dsp:nvSpPr>
      <dsp:spPr>
        <a:xfrm>
          <a:off x="2553890" y="283308"/>
          <a:ext cx="2321718" cy="139303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Verificarea integrității fișierelor critice.</a:t>
          </a:r>
        </a:p>
      </dsp:txBody>
      <dsp:txXfrm>
        <a:off x="2553890" y="283308"/>
        <a:ext cx="2321718" cy="1393031"/>
      </dsp:txXfrm>
    </dsp:sp>
    <dsp:sp modelId="{DF4E7B29-F9B7-4F61-9E53-C52C16C2E1A9}">
      <dsp:nvSpPr>
        <dsp:cNvPr id="0" name=""/>
        <dsp:cNvSpPr/>
      </dsp:nvSpPr>
      <dsp:spPr>
        <a:xfrm>
          <a:off x="5107780" y="283308"/>
          <a:ext cx="2321718" cy="13930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Sistem de blacklistare automată a IP-urilor suspecte.</a:t>
          </a:r>
        </a:p>
      </dsp:txBody>
      <dsp:txXfrm>
        <a:off x="5107780" y="283308"/>
        <a:ext cx="2321718" cy="1393031"/>
      </dsp:txXfrm>
    </dsp:sp>
    <dsp:sp modelId="{0DBA6BFC-ABE5-4408-A062-6032EC2F0F9C}">
      <dsp:nvSpPr>
        <dsp:cNvPr id="0" name=""/>
        <dsp:cNvSpPr/>
      </dsp:nvSpPr>
      <dsp:spPr>
        <a:xfrm>
          <a:off x="1276945" y="1908510"/>
          <a:ext cx="2321718" cy="13930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Stocarea și interogarea logurilor în MySQL.</a:t>
          </a:r>
        </a:p>
      </dsp:txBody>
      <dsp:txXfrm>
        <a:off x="1276945" y="1908510"/>
        <a:ext cx="2321718" cy="1393031"/>
      </dsp:txXfrm>
    </dsp:sp>
    <dsp:sp modelId="{921F6E2A-917C-4D25-8AEA-A35FEA7C62D0}">
      <dsp:nvSpPr>
        <dsp:cNvPr id="0" name=""/>
        <dsp:cNvSpPr/>
      </dsp:nvSpPr>
      <dsp:spPr>
        <a:xfrm>
          <a:off x="3830835" y="1908510"/>
          <a:ext cx="2321718" cy="13930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Interfață CLI pentru interogare cu parametri.</a:t>
          </a:r>
        </a:p>
      </dsp:txBody>
      <dsp:txXfrm>
        <a:off x="3830835" y="1908510"/>
        <a:ext cx="2321718" cy="13930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662BD-8744-49F7-94AB-92607E93F58E}">
      <dsp:nvSpPr>
        <dsp:cNvPr id="0" name=""/>
        <dsp:cNvSpPr/>
      </dsp:nvSpPr>
      <dsp:spPr>
        <a:xfrm>
          <a:off x="1122459" y="305644"/>
          <a:ext cx="586933" cy="5869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8CB67-7E39-4640-BC4D-66BE1BC5A27D}">
      <dsp:nvSpPr>
        <dsp:cNvPr id="0" name=""/>
        <dsp:cNvSpPr/>
      </dsp:nvSpPr>
      <dsp:spPr>
        <a:xfrm>
          <a:off x="763777" y="1107669"/>
          <a:ext cx="1304296" cy="52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Limbaj principal: Golang</a:t>
          </a:r>
        </a:p>
      </dsp:txBody>
      <dsp:txXfrm>
        <a:off x="763777" y="1107669"/>
        <a:ext cx="1304296" cy="521718"/>
      </dsp:txXfrm>
    </dsp:sp>
    <dsp:sp modelId="{C9BD4D79-AA07-42F4-B47F-6089C5CAADAF}">
      <dsp:nvSpPr>
        <dsp:cNvPr id="0" name=""/>
        <dsp:cNvSpPr/>
      </dsp:nvSpPr>
      <dsp:spPr>
        <a:xfrm>
          <a:off x="2655008" y="305644"/>
          <a:ext cx="586933" cy="5869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33B5B-14DD-4CD8-A4DD-2353468D1CFC}">
      <dsp:nvSpPr>
        <dsp:cNvPr id="0" name=""/>
        <dsp:cNvSpPr/>
      </dsp:nvSpPr>
      <dsp:spPr>
        <a:xfrm>
          <a:off x="2296326" y="1107669"/>
          <a:ext cx="1304296" cy="52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Bază de date: MySQL</a:t>
          </a:r>
        </a:p>
      </dsp:txBody>
      <dsp:txXfrm>
        <a:off x="2296326" y="1107669"/>
        <a:ext cx="1304296" cy="521718"/>
      </dsp:txXfrm>
    </dsp:sp>
    <dsp:sp modelId="{F5652575-BB87-4001-B72F-94C62BAFE36D}">
      <dsp:nvSpPr>
        <dsp:cNvPr id="0" name=""/>
        <dsp:cNvSpPr/>
      </dsp:nvSpPr>
      <dsp:spPr>
        <a:xfrm>
          <a:off x="4187557" y="305644"/>
          <a:ext cx="586933" cy="5869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54C32-7BFE-4420-B750-3521B23E62C3}">
      <dsp:nvSpPr>
        <dsp:cNvPr id="0" name=""/>
        <dsp:cNvSpPr/>
      </dsp:nvSpPr>
      <dsp:spPr>
        <a:xfrm>
          <a:off x="3828875" y="1107669"/>
          <a:ext cx="1304296" cy="52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Interfață CLI: Go + flags</a:t>
          </a:r>
        </a:p>
      </dsp:txBody>
      <dsp:txXfrm>
        <a:off x="3828875" y="1107669"/>
        <a:ext cx="1304296" cy="521718"/>
      </dsp:txXfrm>
    </dsp:sp>
    <dsp:sp modelId="{4C585850-BB05-4610-9501-AE2C33431871}">
      <dsp:nvSpPr>
        <dsp:cNvPr id="0" name=""/>
        <dsp:cNvSpPr/>
      </dsp:nvSpPr>
      <dsp:spPr>
        <a:xfrm>
          <a:off x="5720105" y="305644"/>
          <a:ext cx="586933" cy="5869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51AB4-C108-4FB2-9902-9EFA3BE5E031}">
      <dsp:nvSpPr>
        <dsp:cNvPr id="0" name=""/>
        <dsp:cNvSpPr/>
      </dsp:nvSpPr>
      <dsp:spPr>
        <a:xfrm>
          <a:off x="5361424" y="1107669"/>
          <a:ext cx="1304296" cy="52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Parsare Syslog: format RFC3164</a:t>
          </a:r>
        </a:p>
      </dsp:txBody>
      <dsp:txXfrm>
        <a:off x="5361424" y="1107669"/>
        <a:ext cx="1304296" cy="521718"/>
      </dsp:txXfrm>
    </dsp:sp>
    <dsp:sp modelId="{7E2E7392-BF5D-4381-9BEC-69BCB16F04F7}">
      <dsp:nvSpPr>
        <dsp:cNvPr id="0" name=""/>
        <dsp:cNvSpPr/>
      </dsp:nvSpPr>
      <dsp:spPr>
        <a:xfrm>
          <a:off x="3421282" y="1955462"/>
          <a:ext cx="586933" cy="5869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30898-AE1B-40F3-8B5B-FF0FA3D6D9FE}">
      <dsp:nvSpPr>
        <dsp:cNvPr id="0" name=""/>
        <dsp:cNvSpPr/>
      </dsp:nvSpPr>
      <dsp:spPr>
        <a:xfrm>
          <a:off x="3062601" y="2757486"/>
          <a:ext cx="1304296" cy="52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Structură modulară: detectie, alerta, storage, parser</a:t>
          </a:r>
        </a:p>
      </dsp:txBody>
      <dsp:txXfrm>
        <a:off x="3062601" y="2757486"/>
        <a:ext cx="1304296" cy="52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7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8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0557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43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03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69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3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3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1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4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0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5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5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6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03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Security Information and Event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Prezentare</a:t>
            </a:r>
            <a:r>
              <a:rPr dirty="0"/>
              <a:t> </a:t>
            </a:r>
            <a:r>
              <a:rPr dirty="0" err="1"/>
              <a:t>Proiect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326922" y="5440209"/>
            <a:ext cx="314663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646464"/>
                </a:solidFill>
              </a:defRPr>
            </a:pPr>
            <a:r>
              <a:rPr sz="1600" dirty="0" err="1">
                <a:solidFill>
                  <a:srgbClr val="FFC000"/>
                </a:solidFill>
              </a:rPr>
              <a:t>Facultatea</a:t>
            </a:r>
            <a:r>
              <a:rPr sz="1600" dirty="0">
                <a:solidFill>
                  <a:srgbClr val="FFC000"/>
                </a:solidFill>
              </a:rPr>
              <a:t> ETTI — Anul 2024–2025</a:t>
            </a:r>
            <a:br>
              <a:rPr sz="1600" dirty="0">
                <a:solidFill>
                  <a:srgbClr val="FFC000"/>
                </a:solidFill>
              </a:rPr>
            </a:br>
            <a:r>
              <a:rPr sz="1600" dirty="0">
                <a:solidFill>
                  <a:srgbClr val="FFC000"/>
                </a:solidFill>
              </a:rPr>
              <a:t>ANUL III RST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5190" y="5440208"/>
            <a:ext cx="385188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646464"/>
                </a:solidFill>
              </a:defRPr>
            </a:pPr>
            <a:r>
              <a:rPr sz="1600" dirty="0">
                <a:solidFill>
                  <a:srgbClr val="FFC000"/>
                </a:solidFill>
              </a:rPr>
              <a:t>Maravela Viorel &amp; </a:t>
            </a:r>
            <a:r>
              <a:rPr sz="1600" dirty="0" err="1">
                <a:solidFill>
                  <a:srgbClr val="FFC000"/>
                </a:solidFill>
              </a:rPr>
              <a:t>Andronie</a:t>
            </a:r>
            <a:r>
              <a:rPr sz="1600" dirty="0">
                <a:solidFill>
                  <a:srgbClr val="FFC000"/>
                </a:solidFill>
              </a:rPr>
              <a:t> Vasile Laurențiu</a:t>
            </a:r>
            <a:br>
              <a:rPr sz="1600" dirty="0">
                <a:solidFill>
                  <a:srgbClr val="FFC000"/>
                </a:solidFill>
              </a:rPr>
            </a:br>
            <a:r>
              <a:rPr sz="1600" dirty="0">
                <a:solidFill>
                  <a:srgbClr val="FFC000"/>
                </a:solidFill>
              </a:rPr>
              <a:t>Prof. </a:t>
            </a:r>
            <a:r>
              <a:rPr sz="1600" dirty="0" err="1">
                <a:solidFill>
                  <a:srgbClr val="FFC000"/>
                </a:solidFill>
              </a:rPr>
              <a:t>coordonator</a:t>
            </a:r>
            <a:r>
              <a:rPr sz="1600" dirty="0">
                <a:solidFill>
                  <a:srgbClr val="FFC000"/>
                </a:solidFill>
              </a:rPr>
              <a:t>: Laurențiu </a:t>
            </a:r>
            <a:r>
              <a:rPr sz="1600" dirty="0" err="1">
                <a:solidFill>
                  <a:srgbClr val="FFC000"/>
                </a:solidFill>
              </a:rPr>
              <a:t>Boice</a:t>
            </a:r>
            <a:r>
              <a:rPr lang="en-US" sz="1600" dirty="0" err="1">
                <a:solidFill>
                  <a:srgbClr val="FFC000"/>
                </a:solidFill>
              </a:rPr>
              <a:t>s</a:t>
            </a:r>
            <a:r>
              <a:rPr sz="1600" dirty="0" err="1">
                <a:solidFill>
                  <a:srgbClr val="FFC000"/>
                </a:solidFill>
              </a:rPr>
              <a:t>cu</a:t>
            </a:r>
            <a:endParaRPr sz="16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5" y="-11384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2"/>
            <a:ext cx="3046144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3041715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" y="-9998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13238"/>
            <a:ext cx="3047039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97" y="1134681"/>
            <a:ext cx="2057483" cy="4255025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Ce este un SIEM?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8E516E-A3F3-8AFE-FAEF-F6E9BD660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79427"/>
              </p:ext>
            </p:extLst>
          </p:nvPr>
        </p:nvGraphicFramePr>
        <p:xfrm>
          <a:off x="3496641" y="1134682"/>
          <a:ext cx="5019561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5" y="-11384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pic>
        <p:nvPicPr>
          <p:cNvPr id="45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2"/>
            <a:ext cx="3046144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3041715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" y="-9998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1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6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9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70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71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72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73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74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75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76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pic>
        <p:nvPicPr>
          <p:cNvPr id="78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13238"/>
            <a:ext cx="3047039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97" y="1134681"/>
            <a:ext cx="2057483" cy="4255025"/>
          </a:xfrm>
        </p:spPr>
        <p:txBody>
          <a:bodyPr>
            <a:normAutofit/>
          </a:bodyPr>
          <a:lstStyle/>
          <a:p>
            <a:r>
              <a:rPr lang="en-IE" sz="2300">
                <a:solidFill>
                  <a:srgbClr val="FFFFFF"/>
                </a:solidFill>
              </a:rPr>
              <a:t>Implementare – Arhitectura Generală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D291D9-D661-53F0-6E77-0E4BE4C7EE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629153"/>
              </p:ext>
            </p:extLst>
          </p:nvPr>
        </p:nvGraphicFramePr>
        <p:xfrm>
          <a:off x="3496641" y="1134682"/>
          <a:ext cx="5019561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Funcționalități Implementate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51CE2F1-2E7B-B2CC-88C6-734F5905C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058598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89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1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2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3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4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9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0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1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2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3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4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5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8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9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0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1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2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3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4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5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6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7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8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9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0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1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2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3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4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5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6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7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8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9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0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1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2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3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4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5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6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7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8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9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0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1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2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3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4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246" name="Rectangle 245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8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3747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0" name="Group 249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1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2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3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4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5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6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7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8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9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0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1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2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3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4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5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6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7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8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9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0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1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2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3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4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5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7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9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0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1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2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3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4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5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6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7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8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9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0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1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2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3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4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5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6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7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8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9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0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1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2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3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4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E543CE-6F32-4C6A-6D4E-558A5CEE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318" y="1113282"/>
            <a:ext cx="2801206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Organigrama functionala</a:t>
            </a:r>
          </a:p>
        </p:txBody>
      </p:sp>
      <p:sp useBgFill="1">
        <p:nvSpPr>
          <p:cNvPr id="306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808057"/>
            <a:ext cx="3964782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diagram&#10;&#10;AI-generated content may be incorrect.">
            <a:extLst>
              <a:ext uri="{FF2B5EF4-FFF2-40B4-BE49-F238E27FC236}">
                <a16:creationId xmlns:a16="http://schemas.microsoft.com/office/drawing/2014/main" id="{7F3FFBCA-A01F-8521-8CDB-2479D64D6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047" y="1895512"/>
            <a:ext cx="3476687" cy="305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42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Tehnologii utilizate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799FF6-1FF6-A8AF-859D-B832527AC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062436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261" y="1093787"/>
            <a:ext cx="2294977" cy="4697413"/>
          </a:xfrm>
        </p:spPr>
        <p:txBody>
          <a:bodyPr>
            <a:normAutofit/>
          </a:bodyPr>
          <a:lstStyle/>
          <a:p>
            <a:r>
              <a:t>Concluzii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8813" y="0"/>
            <a:ext cx="5675187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1600" y="1093788"/>
            <a:ext cx="4373958" cy="4697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E" sz="2000"/>
              <a:t>- Proiectul demonstrează funcționalități esențiale ale unui sistem SIEM.</a:t>
            </a:r>
          </a:p>
          <a:p>
            <a:pPr>
              <a:lnSpc>
                <a:spcPct val="110000"/>
              </a:lnSpc>
            </a:pPr>
            <a:r>
              <a:rPr lang="en-IE" sz="2000"/>
              <a:t>- Se monitorizează activ atât endpoint-urile cât și echipamentele de rețea.</a:t>
            </a:r>
          </a:p>
          <a:p>
            <a:pPr>
              <a:lnSpc>
                <a:spcPct val="110000"/>
              </a:lnSpc>
            </a:pPr>
            <a:r>
              <a:rPr lang="en-IE" sz="2000"/>
              <a:t>- Alertarea în timp real și reacția automată ajută la prevenirea atacurilor.</a:t>
            </a:r>
          </a:p>
          <a:p>
            <a:pPr>
              <a:lnSpc>
                <a:spcPct val="110000"/>
              </a:lnSpc>
            </a:pPr>
            <a:r>
              <a:rPr lang="en-IE" sz="2000"/>
              <a:t>- Arhitectura este extensibilă pentru noi funcționalități.</a:t>
            </a:r>
          </a:p>
          <a:p>
            <a:pPr>
              <a:lnSpc>
                <a:spcPct val="110000"/>
              </a:lnSpc>
            </a:pPr>
            <a:r>
              <a:rPr lang="en-IE" sz="2000"/>
              <a:t>- Soluția este portabilă și ușor de adaptat pentru medii reale.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C0F4-7A8E-809A-56C4-8686559B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835444"/>
            <a:ext cx="7429499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err="1"/>
              <a:t>Multumim</a:t>
            </a:r>
            <a:r>
              <a:rPr lang="en-US" sz="8000" dirty="0"/>
              <a:t>!</a:t>
            </a:r>
            <a:br>
              <a:rPr lang="en-US" dirty="0"/>
            </a:b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0089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73</TotalTime>
  <Words>275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Security Information and Event Management System</vt:lpstr>
      <vt:lpstr>Ce este un SIEM?</vt:lpstr>
      <vt:lpstr>Implementare – Arhitectura Generală</vt:lpstr>
      <vt:lpstr>Funcționalități Implementate</vt:lpstr>
      <vt:lpstr>Organigrama functionala</vt:lpstr>
      <vt:lpstr>Tehnologii utilizate</vt:lpstr>
      <vt:lpstr>Concluzii</vt:lpstr>
      <vt:lpstr>Multumim!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Viorel Maravela</cp:lastModifiedBy>
  <cp:revision>2</cp:revision>
  <dcterms:created xsi:type="dcterms:W3CDTF">2013-01-27T09:14:16Z</dcterms:created>
  <dcterms:modified xsi:type="dcterms:W3CDTF">2025-05-11T12:10:50Z</dcterms:modified>
  <cp:category/>
</cp:coreProperties>
</file>