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4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3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6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59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00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0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61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5C6B4A9-1611-4792-9094-5F34BCA07E0B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63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7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7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8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4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6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1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2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5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9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ecksddf/churn-in-telecoms-dataset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365" y="2404534"/>
            <a:ext cx="9209988" cy="164630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Customer Churn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NAME:VIOLA KIMITEI</a:t>
            </a:r>
          </a:p>
          <a:p>
            <a:r>
              <a:rPr lang="en-US" b="1" dirty="0" smtClean="0"/>
              <a:t>Phase 3 Project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61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International Plan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374" y="2356700"/>
            <a:ext cx="7211505" cy="4402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22755" y="2735253"/>
            <a:ext cx="1739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model shows that the customers with international plan were more likely to churn.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1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Daytime Usage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266" y="2432115"/>
            <a:ext cx="8446416" cy="4425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66537" y="2627983"/>
            <a:ext cx="22526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daytime usage may indicate that premium users are more prone to switching for better deals.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4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Impact of Customer Service </a:t>
            </a:r>
            <a:r>
              <a:rPr lang="en-US" dirty="0" smtClean="0"/>
              <a:t>Calls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704" y="2384980"/>
            <a:ext cx="7853697" cy="44162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8647" y="2777211"/>
            <a:ext cx="2479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Poor customer service indicates high number of churns.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6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091" y="2422688"/>
            <a:ext cx="5780027" cy="4435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/>
              <a:t>Recommendations</a:t>
            </a:r>
          </a:p>
          <a:p>
            <a:r>
              <a:rPr lang="en-US" dirty="0"/>
              <a:t>The company should adopt Decision Tree Model because its high recall makes it a better fit for prediction.</a:t>
            </a:r>
          </a:p>
          <a:p>
            <a:r>
              <a:rPr lang="en-US" dirty="0"/>
              <a:t>Customers with international plans are more likely to churn therefore the company should focus more on them to provide better deals to </a:t>
            </a:r>
            <a:r>
              <a:rPr lang="en-US" dirty="0" err="1"/>
              <a:t>incease</a:t>
            </a:r>
            <a:r>
              <a:rPr lang="en-US" dirty="0"/>
              <a:t> </a:t>
            </a:r>
            <a:r>
              <a:rPr lang="en-US" dirty="0" err="1"/>
              <a:t>retension</a:t>
            </a:r>
            <a:r>
              <a:rPr lang="en-US" dirty="0"/>
              <a:t>.</a:t>
            </a:r>
          </a:p>
          <a:p>
            <a:r>
              <a:rPr lang="en-US" dirty="0"/>
              <a:t>The company should revamp customer service calls to ensure that customers receive top notch customer experience.</a:t>
            </a:r>
          </a:p>
          <a:p>
            <a:r>
              <a:rPr lang="en-US" dirty="0"/>
              <a:t>Introduce offers and better deals for daytime usage as this has proven low churns.</a:t>
            </a:r>
          </a:p>
          <a:p>
            <a:r>
              <a:rPr lang="en-US" dirty="0"/>
              <a:t>Improve Logistic Model by use of SMOTE or class weighting to balance churn vs. non-churn classes.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3929" y="2422688"/>
            <a:ext cx="4761040" cy="43693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/>
              <a:t>Conclusion</a:t>
            </a:r>
          </a:p>
          <a:p>
            <a:r>
              <a:rPr lang="en-US" dirty="0"/>
              <a:t>Customers on an international plan are more likely to churn.</a:t>
            </a:r>
          </a:p>
          <a:p>
            <a:r>
              <a:rPr lang="en-US" dirty="0"/>
              <a:t>Higher customer service call volume is linked with churn possibly indicating dissatisfaction.</a:t>
            </a:r>
          </a:p>
          <a:p>
            <a:r>
              <a:rPr lang="en-US" dirty="0"/>
              <a:t>High daytime usage/charges may indicate premium users more prone to switching for better deals.</a:t>
            </a:r>
          </a:p>
          <a:p>
            <a:r>
              <a:rPr lang="en-US" dirty="0"/>
              <a:t>A decision tree model offers an effective and interpretable solution compared to logistic regression, enabling targeted retention strategies. This model can be deployed as part of a customer relationship management system to help prioritize customers at risk and improve overall business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1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project focuses on predicting customer </a:t>
            </a:r>
            <a:r>
              <a:rPr lang="en-US" sz="2000" dirty="0" err="1"/>
              <a:t>churn,whether</a:t>
            </a:r>
            <a:r>
              <a:rPr lang="en-US" sz="2000" dirty="0"/>
              <a:t> a customer is likely to stop doing business with </a:t>
            </a:r>
            <a:r>
              <a:rPr lang="en-US" sz="2000" dirty="0" err="1"/>
              <a:t>SyriaTel</a:t>
            </a:r>
            <a:r>
              <a:rPr lang="en-US" sz="2000" dirty="0"/>
              <a:t> Telecommunication company using historical usage data and service plan information. By leveraging machine learning techniques such as Decision Trees and Logistic Regression, we aim to build a predictive model that can identify high-risk customers before they leave. This churn model can serve as a valuable tool for our company to take proactive retention measures, optimize customer relationship strategies, and reduce revenue loss due to customer attrition.</a:t>
            </a:r>
          </a:p>
        </p:txBody>
      </p:sp>
    </p:spTree>
    <p:extLst>
      <p:ext uri="{BB962C8B-B14F-4D97-AF65-F5344CB8AC3E}">
        <p14:creationId xmlns:p14="http://schemas.microsoft.com/office/powerpoint/2010/main" val="331651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and 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company </a:t>
            </a:r>
            <a:r>
              <a:rPr lang="en-US" dirty="0" err="1"/>
              <a:t>SyriaTel</a:t>
            </a:r>
            <a:r>
              <a:rPr lang="en-US" dirty="0"/>
              <a:t> has noticed that Customer churn is a critical problem and acquiring a new customer is significantly more expensive than retaining an existing one. The business goal is to:</a:t>
            </a:r>
          </a:p>
          <a:p>
            <a:r>
              <a:rPr lang="en-US" dirty="0"/>
              <a:t>1.Predict customer churn to help the company identify customers at risk of leaving. </a:t>
            </a:r>
            <a:endParaRPr lang="en-US" dirty="0" smtClean="0"/>
          </a:p>
          <a:p>
            <a:r>
              <a:rPr lang="en-US" dirty="0" smtClean="0"/>
              <a:t>2.Understand </a:t>
            </a:r>
            <a:r>
              <a:rPr lang="en-US" dirty="0"/>
              <a:t>key drivers of churn such as international plans, customer service calls, and usage patterns. </a:t>
            </a:r>
            <a:endParaRPr lang="en-US" dirty="0" smtClean="0"/>
          </a:p>
          <a:p>
            <a:r>
              <a:rPr lang="en-US" dirty="0" smtClean="0"/>
              <a:t>3.Build </a:t>
            </a:r>
            <a:r>
              <a:rPr lang="en-US" dirty="0"/>
              <a:t>predictive </a:t>
            </a:r>
            <a:r>
              <a:rPr lang="en-US" dirty="0" smtClean="0"/>
              <a:t>models </a:t>
            </a:r>
            <a:r>
              <a:rPr lang="en-US" dirty="0"/>
              <a:t>for churn </a:t>
            </a:r>
            <a:r>
              <a:rPr lang="en-US" dirty="0" err="1" smtClean="0"/>
              <a:t>ie</a:t>
            </a:r>
            <a:r>
              <a:rPr lang="en-US" dirty="0" smtClean="0"/>
              <a:t>. Decision </a:t>
            </a:r>
            <a:r>
              <a:rPr lang="en-US" dirty="0"/>
              <a:t>Tree and Logistic Regression to Optimize retention strategies. </a:t>
            </a:r>
            <a:endParaRPr lang="en-US" dirty="0" smtClean="0"/>
          </a:p>
          <a:p>
            <a:r>
              <a:rPr lang="en-US" dirty="0" smtClean="0"/>
              <a:t>Churn </a:t>
            </a:r>
            <a:r>
              <a:rPr lang="en-US" dirty="0"/>
              <a:t>prediction models based on our data can help reduce customer attrition and increase customer lifetime value both which are helpful in long term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411656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030" y="669303"/>
            <a:ext cx="8596668" cy="113121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source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360" y="1234911"/>
            <a:ext cx="5734639" cy="2988297"/>
          </a:xfrm>
        </p:spPr>
        <p:txBody>
          <a:bodyPr>
            <a:normAutofit/>
          </a:bodyPr>
          <a:lstStyle/>
          <a:p>
            <a:r>
              <a:rPr lang="en-US" dirty="0"/>
              <a:t>we will download our data from </a:t>
            </a:r>
            <a:r>
              <a:rPr lang="en-US" dirty="0">
                <a:hlinkClick r:id="rId2"/>
              </a:rPr>
              <a:t>https://www.kaggle.com/becksddf/churn-in-telecoms-dataset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2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Decision Tree with Logistic Regression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796" y="2097051"/>
            <a:ext cx="4185623" cy="576262"/>
          </a:xfrm>
        </p:spPr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019" y="2596060"/>
            <a:ext cx="4185623" cy="18347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FINDINGS: Accuracy: 91%, Precision (churn): 65%, Recall (churn): 70</a:t>
            </a:r>
            <a:r>
              <a:rPr lang="en-US" dirty="0" smtClean="0"/>
              <a:t>%</a:t>
            </a:r>
          </a:p>
          <a:p>
            <a:pPr marL="0" lvl="0" indent="0">
              <a:buNone/>
            </a:pPr>
            <a:r>
              <a:rPr lang="en-US" dirty="0" smtClean="0"/>
              <a:t>High </a:t>
            </a:r>
            <a:r>
              <a:rPr lang="en-US" dirty="0"/>
              <a:t>performance and interpretability; good at identifying churners.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025" y="2145113"/>
            <a:ext cx="4185618" cy="576262"/>
          </a:xfrm>
        </p:spPr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026" y="2808408"/>
            <a:ext cx="4185617" cy="1565814"/>
          </a:xfrm>
        </p:spPr>
        <p:txBody>
          <a:bodyPr>
            <a:normAutofit fontScale="92500"/>
          </a:bodyPr>
          <a:lstStyle/>
          <a:p>
            <a:r>
              <a:rPr lang="en-US" dirty="0"/>
              <a:t>FINDINGS: Accuracy: 86%, Precision (churn): 49%, Recall (churn): 18</a:t>
            </a:r>
            <a:r>
              <a:rPr lang="en-US" dirty="0" smtClean="0"/>
              <a:t>%</a:t>
            </a:r>
          </a:p>
          <a:p>
            <a:pPr marL="0" indent="0">
              <a:buNone/>
            </a:pPr>
            <a:r>
              <a:rPr lang="en-US" dirty="0" smtClean="0"/>
              <a:t> Lower </a:t>
            </a:r>
            <a:r>
              <a:rPr lang="en-US" dirty="0"/>
              <a:t>recall; poor at catching actual </a:t>
            </a:r>
            <a:r>
              <a:rPr lang="en-US" dirty="0" smtClean="0"/>
              <a:t>  churners </a:t>
            </a:r>
            <a:r>
              <a:rPr lang="en-US" dirty="0"/>
              <a:t>due to class imbalance.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1796" y="4641693"/>
            <a:ext cx="86604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conclude that: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decision tree model offers an effective and interpretable solution compared to logistic regression, enabling targeted retention strategies. This model can be deployed as part of a customer relationship management system to help prioritize customers at risk and improve overall business performance.</a:t>
            </a:r>
          </a:p>
        </p:txBody>
      </p:sp>
    </p:spTree>
    <p:extLst>
      <p:ext uri="{BB962C8B-B14F-4D97-AF65-F5344CB8AC3E}">
        <p14:creationId xmlns:p14="http://schemas.microsoft.com/office/powerpoint/2010/main" val="80091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and Evaluation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224" y="2337848"/>
            <a:ext cx="8240423" cy="43646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23489" y="4732256"/>
            <a:ext cx="2582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 of all feature that are likely to contribute to churn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0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and Compute AUC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186" y="2382888"/>
            <a:ext cx="6895537" cy="4183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2729" y="2743200"/>
            <a:ext cx="2077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shows a strong AUC score, demonstrating good ability to distinguish churners from non-churners.</a:t>
            </a:r>
          </a:p>
        </p:txBody>
      </p:sp>
    </p:spTree>
    <p:extLst>
      <p:ext uri="{BB962C8B-B14F-4D97-AF65-F5344CB8AC3E}">
        <p14:creationId xmlns:p14="http://schemas.microsoft.com/office/powerpoint/2010/main" val="1411321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990" y="2494037"/>
            <a:ext cx="7117791" cy="42461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52065" y="3244334"/>
            <a:ext cx="228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system-ui"/>
              </a:rPr>
              <a:t>Decision Tree Model</a:t>
            </a:r>
            <a:endParaRPr lang="en-US" b="0" i="0" dirty="0">
              <a:solidFill>
                <a:srgbClr val="FFFFFF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89264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Churn Rate Distribution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395" y="2318994"/>
            <a:ext cx="7232575" cy="43881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75550" y="2759958"/>
            <a:ext cx="3481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Based on our graph there were more churners than non churners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91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112</TotalTime>
  <Words>626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system-ui</vt:lpstr>
      <vt:lpstr>Wingdings 3</vt:lpstr>
      <vt:lpstr>Ion Boardroom</vt:lpstr>
      <vt:lpstr> Customer Churn Prediction</vt:lpstr>
      <vt:lpstr>Project Overview</vt:lpstr>
      <vt:lpstr>Business and Data Understanding</vt:lpstr>
      <vt:lpstr>Data source </vt:lpstr>
      <vt:lpstr>Comparing Decision Tree with Logistic Regression</vt:lpstr>
      <vt:lpstr>Modelling and Evaluation </vt:lpstr>
      <vt:lpstr>ROC Curve and Compute AUC</vt:lpstr>
      <vt:lpstr>Decision Tree Model</vt:lpstr>
      <vt:lpstr>Churn Rate Distribution </vt:lpstr>
      <vt:lpstr>Impact of International Plan</vt:lpstr>
      <vt:lpstr>Daytime Usage</vt:lpstr>
      <vt:lpstr>Impact of Customer Service Calls  </vt:lpstr>
      <vt:lpstr>Recommendation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</dc:title>
  <dc:creator>Admin</dc:creator>
  <cp:lastModifiedBy>Admin</cp:lastModifiedBy>
  <cp:revision>8</cp:revision>
  <dcterms:created xsi:type="dcterms:W3CDTF">2025-05-09T17:00:04Z</dcterms:created>
  <dcterms:modified xsi:type="dcterms:W3CDTF">2025-05-11T07:10:16Z</dcterms:modified>
</cp:coreProperties>
</file>