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4" r:id="rId3"/>
    <p:sldId id="259" r:id="rId4"/>
    <p:sldId id="289" r:id="rId5"/>
    <p:sldId id="300" r:id="rId6"/>
    <p:sldId id="293" r:id="rId7"/>
    <p:sldId id="301" r:id="rId8"/>
    <p:sldId id="302" r:id="rId9"/>
    <p:sldId id="303" r:id="rId10"/>
    <p:sldId id="290" r:id="rId11"/>
    <p:sldId id="298" r:id="rId12"/>
    <p:sldId id="304" r:id="rId13"/>
    <p:sldId id="305" r:id="rId14"/>
    <p:sldId id="282" r:id="rId15"/>
    <p:sldId id="288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又元 許" initials="又元" lastIdx="2" clrIdx="0">
    <p:extLst>
      <p:ext uri="{19B8F6BF-5375-455C-9EA6-DF929625EA0E}">
        <p15:presenceInfo xmlns:p15="http://schemas.microsoft.com/office/powerpoint/2012/main" userId="5b16c905c7b062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517D33"/>
    <a:srgbClr val="3480C6"/>
    <a:srgbClr val="76AADB"/>
    <a:srgbClr val="FF3E3E"/>
    <a:srgbClr val="F37415"/>
    <a:srgbClr val="F58E41"/>
    <a:srgbClr val="F7B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6994EF-7E4B-4445-8BFE-51E808F66C3A}" type="doc">
      <dgm:prSet loTypeId="urn:microsoft.com/office/officeart/2005/8/layout/vList2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77240558-F40C-49EC-AB57-65A8A4F42311}">
      <dgm:prSet phldrT="[文字]" custT="1"/>
      <dgm:spPr>
        <a:solidFill>
          <a:srgbClr val="F7B63E"/>
        </a:solidFill>
      </dgm:spPr>
      <dgm:t>
        <a:bodyPr/>
        <a:lstStyle/>
        <a:p>
          <a:r>
            <a: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rPr>
            <a:t>依</a:t>
          </a:r>
          <a:r>
            <a: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rPr>
            <a:t>“</a:t>
          </a:r>
          <a:r>
            <a: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rPr>
            <a:t>時間</a:t>
          </a:r>
          <a:r>
            <a: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rPr>
            <a:t>”</a:t>
          </a:r>
          <a:endParaRPr lang="zh-TW" altLang="en-US" sz="3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CBBE86B-B705-4653-BDA2-10A1E962FF6F}" type="parTrans" cxnId="{A32E3DEE-0402-45EB-97C2-95600C2302CD}">
      <dgm:prSet/>
      <dgm:spPr/>
      <dgm:t>
        <a:bodyPr/>
        <a:lstStyle/>
        <a:p>
          <a:endParaRPr lang="zh-TW" altLang="en-US"/>
        </a:p>
      </dgm:t>
    </dgm:pt>
    <dgm:pt modelId="{FA2A5C2F-4B67-408B-98EE-835CEA7EED19}" type="sibTrans" cxnId="{A32E3DEE-0402-45EB-97C2-95600C2302CD}">
      <dgm:prSet/>
      <dgm:spPr/>
      <dgm:t>
        <a:bodyPr/>
        <a:lstStyle/>
        <a:p>
          <a:endParaRPr lang="zh-TW" altLang="en-US"/>
        </a:p>
      </dgm:t>
    </dgm:pt>
    <dgm:pt modelId="{22D2BBC4-3132-42E2-BE5D-B84C42EEF197}">
      <dgm:prSet phldrT="[文字]" custT="1"/>
      <dgm:spPr/>
      <dgm:t>
        <a:bodyPr/>
        <a:lstStyle/>
        <a:p>
          <a:r>
            <a:rPr lang="zh-TW" altLang="en-US" sz="3200" dirty="0">
              <a:solidFill>
                <a:srgbClr val="F37415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多發生在白天</a:t>
          </a:r>
        </a:p>
      </dgm:t>
    </dgm:pt>
    <dgm:pt modelId="{9CA39D34-BD21-4284-B4BA-1E88C194A0A5}" type="parTrans" cxnId="{1954117C-6F77-432C-B873-BFF1DA985D93}">
      <dgm:prSet/>
      <dgm:spPr/>
      <dgm:t>
        <a:bodyPr/>
        <a:lstStyle/>
        <a:p>
          <a:endParaRPr lang="zh-TW" altLang="en-US"/>
        </a:p>
      </dgm:t>
    </dgm:pt>
    <dgm:pt modelId="{F74DF35B-B441-49CD-AE3E-8E69EA2E6996}" type="sibTrans" cxnId="{1954117C-6F77-432C-B873-BFF1DA985D93}">
      <dgm:prSet/>
      <dgm:spPr/>
      <dgm:t>
        <a:bodyPr/>
        <a:lstStyle/>
        <a:p>
          <a:endParaRPr lang="zh-TW" altLang="en-US"/>
        </a:p>
      </dgm:t>
    </dgm:pt>
    <dgm:pt modelId="{BFF40857-CEB0-41E5-BC67-6B12B3E57C9B}">
      <dgm:prSet phldrT="[文字]" custT="1"/>
      <dgm:spPr>
        <a:solidFill>
          <a:srgbClr val="FF3E3E"/>
        </a:solidFill>
      </dgm:spPr>
      <dgm:t>
        <a:bodyPr/>
        <a:lstStyle/>
        <a:p>
          <a:r>
            <a: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rPr>
            <a:t>依</a:t>
          </a:r>
          <a:r>
            <a: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rPr>
            <a:t>“</a:t>
          </a:r>
          <a:r>
            <a: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rPr>
            <a:t>地區</a:t>
          </a:r>
          <a:r>
            <a: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rPr>
            <a:t>”</a:t>
          </a:r>
          <a:endParaRPr lang="zh-TW" altLang="en-US" sz="3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DD202D4-8361-46A4-99F1-D5C348FD81B7}" type="parTrans" cxnId="{954171E3-B03A-4747-9B94-7D5AD4071DF8}">
      <dgm:prSet/>
      <dgm:spPr/>
      <dgm:t>
        <a:bodyPr/>
        <a:lstStyle/>
        <a:p>
          <a:endParaRPr lang="zh-TW" altLang="en-US"/>
        </a:p>
      </dgm:t>
    </dgm:pt>
    <dgm:pt modelId="{3ECF3EA4-9443-4922-9208-4C439107BED5}" type="sibTrans" cxnId="{954171E3-B03A-4747-9B94-7D5AD4071DF8}">
      <dgm:prSet/>
      <dgm:spPr/>
      <dgm:t>
        <a:bodyPr/>
        <a:lstStyle/>
        <a:p>
          <a:endParaRPr lang="zh-TW" altLang="en-US"/>
        </a:p>
      </dgm:t>
    </dgm:pt>
    <dgm:pt modelId="{CC6DA00D-8677-444A-8323-11D338E3779C}">
      <dgm:prSet phldrT="[文字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TW" altLang="en-US" sz="3200" dirty="0">
              <a:solidFill>
                <a:srgbClr val="FF3E3E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萬華區</a:t>
          </a:r>
          <a:r>
            <a:rPr lang="en-US" altLang="zh-TW" sz="3200" dirty="0">
              <a:solidFill>
                <a:srgbClr val="FF3E3E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:</a:t>
          </a:r>
          <a:r>
            <a:rPr lang="zh-TW" altLang="en-US" sz="3200" dirty="0">
              <a:solidFill>
                <a:srgbClr val="FF3E3E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機車安全</a:t>
          </a:r>
          <a:endParaRPr lang="zh-TW" altLang="en-US" sz="3200" dirty="0">
            <a:solidFill>
              <a:srgbClr val="FF3E3E"/>
            </a:solidFill>
          </a:endParaRPr>
        </a:p>
      </dgm:t>
    </dgm:pt>
    <dgm:pt modelId="{F3392B6A-675C-4AE3-926B-BE63D8BBAB8E}" type="parTrans" cxnId="{754EC61C-4D84-4689-9853-7CE7A8400501}">
      <dgm:prSet/>
      <dgm:spPr/>
      <dgm:t>
        <a:bodyPr/>
        <a:lstStyle/>
        <a:p>
          <a:endParaRPr lang="zh-TW" altLang="en-US"/>
        </a:p>
      </dgm:t>
    </dgm:pt>
    <dgm:pt modelId="{77DA3734-1D8D-44B1-A537-ACF88F9EDD6F}" type="sibTrans" cxnId="{754EC61C-4D84-4689-9853-7CE7A8400501}">
      <dgm:prSet/>
      <dgm:spPr/>
      <dgm:t>
        <a:bodyPr/>
        <a:lstStyle/>
        <a:p>
          <a:endParaRPr lang="zh-TW" altLang="en-US"/>
        </a:p>
      </dgm:t>
    </dgm:pt>
    <dgm:pt modelId="{AADA8290-3658-4A31-A523-650D04D3A0BF}">
      <dgm:prSet phldrT="[文字]" custT="1"/>
      <dgm:spPr/>
      <dgm:t>
        <a:bodyPr/>
        <a:lstStyle/>
        <a:p>
          <a:r>
            <a:rPr lang="zh-TW" altLang="en-US" sz="3200" dirty="0">
              <a:solidFill>
                <a:srgbClr val="F37415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案發率在寒暑假期間明顯偏高</a:t>
          </a:r>
        </a:p>
      </dgm:t>
    </dgm:pt>
    <dgm:pt modelId="{6F7C4753-CDBB-433A-A8A9-D8B4F60EAB3A}" type="parTrans" cxnId="{FEDF2A7A-7147-4584-BF9E-AED90058D52F}">
      <dgm:prSet/>
      <dgm:spPr/>
      <dgm:t>
        <a:bodyPr/>
        <a:lstStyle/>
        <a:p>
          <a:endParaRPr lang="zh-TW" altLang="en-US"/>
        </a:p>
      </dgm:t>
    </dgm:pt>
    <dgm:pt modelId="{B2B1D0C3-55BF-48D9-8D78-D037E1F50AC8}" type="sibTrans" cxnId="{FEDF2A7A-7147-4584-BF9E-AED90058D52F}">
      <dgm:prSet/>
      <dgm:spPr/>
      <dgm:t>
        <a:bodyPr/>
        <a:lstStyle/>
        <a:p>
          <a:endParaRPr lang="zh-TW" altLang="en-US"/>
        </a:p>
      </dgm:t>
    </dgm:pt>
    <dgm:pt modelId="{5B031809-0E32-48D4-A4DB-7684D32984DE}">
      <dgm:prSet phldrT="[文字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TW" altLang="en-US" sz="3200" dirty="0">
              <a:solidFill>
                <a:srgbClr val="FF3E3E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大安區</a:t>
          </a:r>
          <a:r>
            <a:rPr lang="en-US" altLang="zh-TW" sz="3200" dirty="0">
              <a:solidFill>
                <a:srgbClr val="FF3E3E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:</a:t>
          </a:r>
          <a:r>
            <a:rPr lang="zh-TW" altLang="en-US" sz="3200" dirty="0">
              <a:solidFill>
                <a:srgbClr val="FF3E3E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自行車安全</a:t>
          </a:r>
          <a:endParaRPr lang="zh-TW" altLang="en-US" sz="3200" dirty="0">
            <a:solidFill>
              <a:srgbClr val="FF3E3E"/>
            </a:solidFill>
          </a:endParaRPr>
        </a:p>
      </dgm:t>
    </dgm:pt>
    <dgm:pt modelId="{727F36C6-12FE-49D2-B594-3B265000F594}" type="parTrans" cxnId="{58301104-FB48-4DF7-964A-B28E579E1790}">
      <dgm:prSet/>
      <dgm:spPr/>
      <dgm:t>
        <a:bodyPr/>
        <a:lstStyle/>
        <a:p>
          <a:endParaRPr lang="zh-TW" altLang="en-US"/>
        </a:p>
      </dgm:t>
    </dgm:pt>
    <dgm:pt modelId="{E475A73E-D234-467A-A0FB-C3E3AC85B407}" type="sibTrans" cxnId="{58301104-FB48-4DF7-964A-B28E579E1790}">
      <dgm:prSet/>
      <dgm:spPr/>
      <dgm:t>
        <a:bodyPr/>
        <a:lstStyle/>
        <a:p>
          <a:endParaRPr lang="zh-TW" altLang="en-US"/>
        </a:p>
      </dgm:t>
    </dgm:pt>
    <dgm:pt modelId="{A4A596DE-3C3D-4B04-A28C-C97A947F569F}">
      <dgm:prSet phldrT="[文字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TW" altLang="en-US" sz="3200" dirty="0">
              <a:solidFill>
                <a:srgbClr val="FF3E3E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中山區</a:t>
          </a:r>
          <a:r>
            <a:rPr lang="en-US" altLang="zh-TW" sz="3200" dirty="0">
              <a:solidFill>
                <a:srgbClr val="FF3E3E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:</a:t>
          </a:r>
          <a:r>
            <a:rPr lang="zh-TW" altLang="en-US" sz="3200" dirty="0">
              <a:solidFill>
                <a:srgbClr val="FF3E3E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住宅安全</a:t>
          </a:r>
          <a:endParaRPr lang="zh-TW" altLang="en-US" sz="3200" dirty="0">
            <a:solidFill>
              <a:srgbClr val="FF3E3E"/>
            </a:solidFill>
          </a:endParaRPr>
        </a:p>
      </dgm:t>
    </dgm:pt>
    <dgm:pt modelId="{8C9B4809-348E-497C-8386-1A78B8D3CA81}" type="parTrans" cxnId="{5145105A-421B-48B5-BAB2-12DF1337CA76}">
      <dgm:prSet/>
      <dgm:spPr/>
      <dgm:t>
        <a:bodyPr/>
        <a:lstStyle/>
        <a:p>
          <a:endParaRPr lang="zh-TW" altLang="en-US"/>
        </a:p>
      </dgm:t>
    </dgm:pt>
    <dgm:pt modelId="{4532C560-5017-4633-A1F4-7FE5045CC0D3}" type="sibTrans" cxnId="{5145105A-421B-48B5-BAB2-12DF1337CA76}">
      <dgm:prSet/>
      <dgm:spPr/>
      <dgm:t>
        <a:bodyPr/>
        <a:lstStyle/>
        <a:p>
          <a:endParaRPr lang="zh-TW" altLang="en-US"/>
        </a:p>
      </dgm:t>
    </dgm:pt>
    <dgm:pt modelId="{385FD8A8-4864-4AD5-A5D0-C475AC807168}" type="pres">
      <dgm:prSet presAssocID="{EA6994EF-7E4B-4445-8BFE-51E808F66C3A}" presName="linear" presStyleCnt="0">
        <dgm:presLayoutVars>
          <dgm:animLvl val="lvl"/>
          <dgm:resizeHandles val="exact"/>
        </dgm:presLayoutVars>
      </dgm:prSet>
      <dgm:spPr/>
    </dgm:pt>
    <dgm:pt modelId="{81CD2B60-8A5B-471C-B6FB-B6189D1BB641}" type="pres">
      <dgm:prSet presAssocID="{77240558-F40C-49EC-AB57-65A8A4F42311}" presName="parentText" presStyleLbl="node1" presStyleIdx="0" presStyleCnt="2" custScaleY="66145" custLinFactNeighborY="-671">
        <dgm:presLayoutVars>
          <dgm:chMax val="0"/>
          <dgm:bulletEnabled val="1"/>
        </dgm:presLayoutVars>
      </dgm:prSet>
      <dgm:spPr/>
    </dgm:pt>
    <dgm:pt modelId="{8F1386CB-2453-4A78-9D8A-398E193DF9D4}" type="pres">
      <dgm:prSet presAssocID="{77240558-F40C-49EC-AB57-65A8A4F42311}" presName="childText" presStyleLbl="revTx" presStyleIdx="0" presStyleCnt="2">
        <dgm:presLayoutVars>
          <dgm:bulletEnabled val="1"/>
        </dgm:presLayoutVars>
      </dgm:prSet>
      <dgm:spPr/>
    </dgm:pt>
    <dgm:pt modelId="{70E838D3-9492-47FB-A319-895BF632A4E8}" type="pres">
      <dgm:prSet presAssocID="{BFF40857-CEB0-41E5-BC67-6B12B3E57C9B}" presName="parentText" presStyleLbl="node1" presStyleIdx="1" presStyleCnt="2" custScaleY="62723">
        <dgm:presLayoutVars>
          <dgm:chMax val="0"/>
          <dgm:bulletEnabled val="1"/>
        </dgm:presLayoutVars>
      </dgm:prSet>
      <dgm:spPr/>
    </dgm:pt>
    <dgm:pt modelId="{2C720A7A-BF62-4A9A-A3A1-E9236F0DA917}" type="pres">
      <dgm:prSet presAssocID="{BFF40857-CEB0-41E5-BC67-6B12B3E57C9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8301104-FB48-4DF7-964A-B28E579E1790}" srcId="{BFF40857-CEB0-41E5-BC67-6B12B3E57C9B}" destId="{5B031809-0E32-48D4-A4DB-7684D32984DE}" srcOrd="1" destOrd="0" parTransId="{727F36C6-12FE-49D2-B594-3B265000F594}" sibTransId="{E475A73E-D234-467A-A0FB-C3E3AC85B407}"/>
    <dgm:cxn modelId="{754EC61C-4D84-4689-9853-7CE7A8400501}" srcId="{BFF40857-CEB0-41E5-BC67-6B12B3E57C9B}" destId="{CC6DA00D-8677-444A-8323-11D338E3779C}" srcOrd="0" destOrd="0" parTransId="{F3392B6A-675C-4AE3-926B-BE63D8BBAB8E}" sibTransId="{77DA3734-1D8D-44B1-A537-ACF88F9EDD6F}"/>
    <dgm:cxn modelId="{F85BB749-D3EE-4374-8CED-300F7729AD00}" type="presOf" srcId="{AADA8290-3658-4A31-A523-650D04D3A0BF}" destId="{8F1386CB-2453-4A78-9D8A-398E193DF9D4}" srcOrd="0" destOrd="1" presId="urn:microsoft.com/office/officeart/2005/8/layout/vList2"/>
    <dgm:cxn modelId="{077F456A-0775-412D-BC7F-54F59C5D8F2D}" type="presOf" srcId="{EA6994EF-7E4B-4445-8BFE-51E808F66C3A}" destId="{385FD8A8-4864-4AD5-A5D0-C475AC807168}" srcOrd="0" destOrd="0" presId="urn:microsoft.com/office/officeart/2005/8/layout/vList2"/>
    <dgm:cxn modelId="{A954A24B-FB8A-44F4-A6CF-535B0A329DAB}" type="presOf" srcId="{22D2BBC4-3132-42E2-BE5D-B84C42EEF197}" destId="{8F1386CB-2453-4A78-9D8A-398E193DF9D4}" srcOrd="0" destOrd="0" presId="urn:microsoft.com/office/officeart/2005/8/layout/vList2"/>
    <dgm:cxn modelId="{5145105A-421B-48B5-BAB2-12DF1337CA76}" srcId="{BFF40857-CEB0-41E5-BC67-6B12B3E57C9B}" destId="{A4A596DE-3C3D-4B04-A28C-C97A947F569F}" srcOrd="2" destOrd="0" parTransId="{8C9B4809-348E-497C-8386-1A78B8D3CA81}" sibTransId="{4532C560-5017-4633-A1F4-7FE5045CC0D3}"/>
    <dgm:cxn modelId="{FEDF2A7A-7147-4584-BF9E-AED90058D52F}" srcId="{77240558-F40C-49EC-AB57-65A8A4F42311}" destId="{AADA8290-3658-4A31-A523-650D04D3A0BF}" srcOrd="1" destOrd="0" parTransId="{6F7C4753-CDBB-433A-A8A9-D8B4F60EAB3A}" sibTransId="{B2B1D0C3-55BF-48D9-8D78-D037E1F50AC8}"/>
    <dgm:cxn modelId="{1954117C-6F77-432C-B873-BFF1DA985D93}" srcId="{77240558-F40C-49EC-AB57-65A8A4F42311}" destId="{22D2BBC4-3132-42E2-BE5D-B84C42EEF197}" srcOrd="0" destOrd="0" parTransId="{9CA39D34-BD21-4284-B4BA-1E88C194A0A5}" sibTransId="{F74DF35B-B441-49CD-AE3E-8E69EA2E6996}"/>
    <dgm:cxn modelId="{73D11782-BA69-4A3D-BDEB-9DF4B58D0D47}" type="presOf" srcId="{77240558-F40C-49EC-AB57-65A8A4F42311}" destId="{81CD2B60-8A5B-471C-B6FB-B6189D1BB641}" srcOrd="0" destOrd="0" presId="urn:microsoft.com/office/officeart/2005/8/layout/vList2"/>
    <dgm:cxn modelId="{1A4707B0-B160-4CF4-A0AB-B558CF856A79}" type="presOf" srcId="{A4A596DE-3C3D-4B04-A28C-C97A947F569F}" destId="{2C720A7A-BF62-4A9A-A3A1-E9236F0DA917}" srcOrd="0" destOrd="2" presId="urn:microsoft.com/office/officeart/2005/8/layout/vList2"/>
    <dgm:cxn modelId="{7B3A97B9-B0E8-428C-8A8E-C043908A9047}" type="presOf" srcId="{BFF40857-CEB0-41E5-BC67-6B12B3E57C9B}" destId="{70E838D3-9492-47FB-A319-895BF632A4E8}" srcOrd="0" destOrd="0" presId="urn:microsoft.com/office/officeart/2005/8/layout/vList2"/>
    <dgm:cxn modelId="{5F3597C5-8CE7-4113-B77A-D1D4EBF4859B}" type="presOf" srcId="{5B031809-0E32-48D4-A4DB-7684D32984DE}" destId="{2C720A7A-BF62-4A9A-A3A1-E9236F0DA917}" srcOrd="0" destOrd="1" presId="urn:microsoft.com/office/officeart/2005/8/layout/vList2"/>
    <dgm:cxn modelId="{BE76B9D4-2B46-4416-99D6-7B8EED5AB2CE}" type="presOf" srcId="{CC6DA00D-8677-444A-8323-11D338E3779C}" destId="{2C720A7A-BF62-4A9A-A3A1-E9236F0DA917}" srcOrd="0" destOrd="0" presId="urn:microsoft.com/office/officeart/2005/8/layout/vList2"/>
    <dgm:cxn modelId="{954171E3-B03A-4747-9B94-7D5AD4071DF8}" srcId="{EA6994EF-7E4B-4445-8BFE-51E808F66C3A}" destId="{BFF40857-CEB0-41E5-BC67-6B12B3E57C9B}" srcOrd="1" destOrd="0" parTransId="{BDD202D4-8361-46A4-99F1-D5C348FD81B7}" sibTransId="{3ECF3EA4-9443-4922-9208-4C439107BED5}"/>
    <dgm:cxn modelId="{A32E3DEE-0402-45EB-97C2-95600C2302CD}" srcId="{EA6994EF-7E4B-4445-8BFE-51E808F66C3A}" destId="{77240558-F40C-49EC-AB57-65A8A4F42311}" srcOrd="0" destOrd="0" parTransId="{DCBBE86B-B705-4653-BDA2-10A1E962FF6F}" sibTransId="{FA2A5C2F-4B67-408B-98EE-835CEA7EED19}"/>
    <dgm:cxn modelId="{BB9C857B-80AD-4F70-B5EC-42EAB074E004}" type="presParOf" srcId="{385FD8A8-4864-4AD5-A5D0-C475AC807168}" destId="{81CD2B60-8A5B-471C-B6FB-B6189D1BB641}" srcOrd="0" destOrd="0" presId="urn:microsoft.com/office/officeart/2005/8/layout/vList2"/>
    <dgm:cxn modelId="{9030B9DE-8561-4CEC-98C4-9FC12801F9B8}" type="presParOf" srcId="{385FD8A8-4864-4AD5-A5D0-C475AC807168}" destId="{8F1386CB-2453-4A78-9D8A-398E193DF9D4}" srcOrd="1" destOrd="0" presId="urn:microsoft.com/office/officeart/2005/8/layout/vList2"/>
    <dgm:cxn modelId="{E927F3FA-A907-4A8A-B5B6-D9F6DF8E3C52}" type="presParOf" srcId="{385FD8A8-4864-4AD5-A5D0-C475AC807168}" destId="{70E838D3-9492-47FB-A319-895BF632A4E8}" srcOrd="2" destOrd="0" presId="urn:microsoft.com/office/officeart/2005/8/layout/vList2"/>
    <dgm:cxn modelId="{28770E12-98D3-4309-8D15-8FA1D6C4EBD3}" type="presParOf" srcId="{385FD8A8-4864-4AD5-A5D0-C475AC807168}" destId="{2C720A7A-BF62-4A9A-A3A1-E9236F0DA91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6994EF-7E4B-4445-8BFE-51E808F66C3A}" type="doc">
      <dgm:prSet loTypeId="urn:microsoft.com/office/officeart/2005/8/layout/vList2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77240558-F40C-49EC-AB57-65A8A4F42311}">
      <dgm:prSet phldrT="[文字]" custT="1"/>
      <dgm:spPr>
        <a:solidFill>
          <a:srgbClr val="F7B63E"/>
        </a:solidFill>
      </dgm:spPr>
      <dgm:t>
        <a:bodyPr/>
        <a:lstStyle/>
        <a:p>
          <a:r>
            <a: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rPr>
            <a:t>時間</a:t>
          </a:r>
          <a:r>
            <a: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rPr>
            <a:t>:</a:t>
          </a:r>
          <a:r>
            <a: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rPr>
            <a:t>警民配合</a:t>
          </a:r>
          <a:r>
            <a: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rPr>
            <a:t>&amp;</a:t>
          </a:r>
          <a:r>
            <a: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rPr>
            <a:t>學校家長</a:t>
          </a:r>
        </a:p>
      </dgm:t>
    </dgm:pt>
    <dgm:pt modelId="{DCBBE86B-B705-4653-BDA2-10A1E962FF6F}" type="parTrans" cxnId="{A32E3DEE-0402-45EB-97C2-95600C2302CD}">
      <dgm:prSet/>
      <dgm:spPr/>
      <dgm:t>
        <a:bodyPr/>
        <a:lstStyle/>
        <a:p>
          <a:endParaRPr lang="zh-TW" altLang="en-US"/>
        </a:p>
      </dgm:t>
    </dgm:pt>
    <dgm:pt modelId="{FA2A5C2F-4B67-408B-98EE-835CEA7EED19}" type="sibTrans" cxnId="{A32E3DEE-0402-45EB-97C2-95600C2302CD}">
      <dgm:prSet/>
      <dgm:spPr/>
      <dgm:t>
        <a:bodyPr/>
        <a:lstStyle/>
        <a:p>
          <a:endParaRPr lang="zh-TW" altLang="en-US"/>
        </a:p>
      </dgm:t>
    </dgm:pt>
    <dgm:pt modelId="{22D2BBC4-3132-42E2-BE5D-B84C42EEF197}">
      <dgm:prSet phldrT="[文字]" custT="1"/>
      <dgm:spPr/>
      <dgm:t>
        <a:bodyPr/>
        <a:lstStyle/>
        <a:p>
          <a:r>
            <a:rPr lang="zh-TW" altLang="en-US" sz="2800" dirty="0">
              <a:solidFill>
                <a:srgbClr val="F37415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巡邏時間的分配</a:t>
          </a:r>
          <a:r>
            <a:rPr lang="en-US" altLang="zh-TW" sz="2800" dirty="0">
              <a:solidFill>
                <a:srgbClr val="F37415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:</a:t>
          </a:r>
          <a:r>
            <a:rPr lang="zh-TW" altLang="en-US" sz="2800" dirty="0">
              <a:solidFill>
                <a:srgbClr val="F37415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白天應增加巡邏頻率</a:t>
          </a:r>
        </a:p>
      </dgm:t>
    </dgm:pt>
    <dgm:pt modelId="{9CA39D34-BD21-4284-B4BA-1E88C194A0A5}" type="parTrans" cxnId="{1954117C-6F77-432C-B873-BFF1DA985D93}">
      <dgm:prSet/>
      <dgm:spPr/>
      <dgm:t>
        <a:bodyPr/>
        <a:lstStyle/>
        <a:p>
          <a:endParaRPr lang="zh-TW" altLang="en-US"/>
        </a:p>
      </dgm:t>
    </dgm:pt>
    <dgm:pt modelId="{F74DF35B-B441-49CD-AE3E-8E69EA2E6996}" type="sibTrans" cxnId="{1954117C-6F77-432C-B873-BFF1DA985D93}">
      <dgm:prSet/>
      <dgm:spPr/>
      <dgm:t>
        <a:bodyPr/>
        <a:lstStyle/>
        <a:p>
          <a:endParaRPr lang="zh-TW" altLang="en-US"/>
        </a:p>
      </dgm:t>
    </dgm:pt>
    <dgm:pt modelId="{BFF40857-CEB0-41E5-BC67-6B12B3E57C9B}">
      <dgm:prSet phldrT="[文字]" custT="1"/>
      <dgm:spPr>
        <a:solidFill>
          <a:srgbClr val="76AADB"/>
        </a:solidFill>
      </dgm:spPr>
      <dgm:t>
        <a:bodyPr/>
        <a:lstStyle/>
        <a:p>
          <a:r>
            <a:rPr lang="zh-TW" altLang="en-US" sz="3200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地區</a:t>
          </a:r>
          <a:r>
            <a:rPr lang="en-US" altLang="zh-TW" sz="3200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:</a:t>
          </a:r>
          <a:r>
            <a:rPr lang="zh-TW" altLang="en-US" sz="3200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居民自覺</a:t>
          </a:r>
        </a:p>
      </dgm:t>
    </dgm:pt>
    <dgm:pt modelId="{BDD202D4-8361-46A4-99F1-D5C348FD81B7}" type="parTrans" cxnId="{954171E3-B03A-4747-9B94-7D5AD4071DF8}">
      <dgm:prSet/>
      <dgm:spPr/>
      <dgm:t>
        <a:bodyPr/>
        <a:lstStyle/>
        <a:p>
          <a:endParaRPr lang="zh-TW" altLang="en-US"/>
        </a:p>
      </dgm:t>
    </dgm:pt>
    <dgm:pt modelId="{3ECF3EA4-9443-4922-9208-4C439107BED5}" type="sibTrans" cxnId="{954171E3-B03A-4747-9B94-7D5AD4071DF8}">
      <dgm:prSet/>
      <dgm:spPr/>
      <dgm:t>
        <a:bodyPr/>
        <a:lstStyle/>
        <a:p>
          <a:endParaRPr lang="zh-TW" altLang="en-US"/>
        </a:p>
      </dgm:t>
    </dgm:pt>
    <dgm:pt modelId="{AADA8290-3658-4A31-A523-650D04D3A0BF}">
      <dgm:prSet phldrT="[文字]" custT="1"/>
      <dgm:spPr/>
      <dgm:t>
        <a:bodyPr/>
        <a:lstStyle/>
        <a:p>
          <a:r>
            <a:rPr lang="zh-TW" altLang="en-US" sz="2800" dirty="0">
              <a:solidFill>
                <a:srgbClr val="F37415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學校及家長加強學生品德教育</a:t>
          </a:r>
        </a:p>
      </dgm:t>
    </dgm:pt>
    <dgm:pt modelId="{6F7C4753-CDBB-433A-A8A9-D8B4F60EAB3A}" type="parTrans" cxnId="{FEDF2A7A-7147-4584-BF9E-AED90058D52F}">
      <dgm:prSet/>
      <dgm:spPr/>
      <dgm:t>
        <a:bodyPr/>
        <a:lstStyle/>
        <a:p>
          <a:endParaRPr lang="zh-TW" altLang="en-US"/>
        </a:p>
      </dgm:t>
    </dgm:pt>
    <dgm:pt modelId="{B2B1D0C3-55BF-48D9-8D78-D037E1F50AC8}" type="sibTrans" cxnId="{FEDF2A7A-7147-4584-BF9E-AED90058D52F}">
      <dgm:prSet/>
      <dgm:spPr/>
      <dgm:t>
        <a:bodyPr/>
        <a:lstStyle/>
        <a:p>
          <a:endParaRPr lang="zh-TW" altLang="en-US"/>
        </a:p>
      </dgm:t>
    </dgm:pt>
    <dgm:pt modelId="{563E012C-B37C-4E91-96DA-F86D66009209}">
      <dgm:prSet phldrT="[文字]" custT="1"/>
      <dgm:spPr>
        <a:solidFill>
          <a:srgbClr val="70AD47"/>
        </a:solidFill>
      </dgm:spPr>
      <dgm:t>
        <a:bodyPr/>
        <a:lstStyle/>
        <a:p>
          <a:r>
            <a: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rPr>
            <a:t>其他</a:t>
          </a:r>
          <a:r>
            <a: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rPr>
            <a:t>:</a:t>
          </a:r>
          <a:r>
            <a: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rPr>
            <a:t>機車普及率</a:t>
          </a:r>
        </a:p>
      </dgm:t>
    </dgm:pt>
    <dgm:pt modelId="{13274F87-5B92-4194-9ED3-48730CCB48BB}" type="parTrans" cxnId="{F3598309-1C43-495C-8F67-C8E137C5E671}">
      <dgm:prSet/>
      <dgm:spPr/>
      <dgm:t>
        <a:bodyPr/>
        <a:lstStyle/>
        <a:p>
          <a:endParaRPr lang="zh-TW" altLang="en-US"/>
        </a:p>
      </dgm:t>
    </dgm:pt>
    <dgm:pt modelId="{7E48645D-6BE8-47B0-910B-4F05B7F25FBD}" type="sibTrans" cxnId="{F3598309-1C43-495C-8F67-C8E137C5E671}">
      <dgm:prSet/>
      <dgm:spPr/>
      <dgm:t>
        <a:bodyPr/>
        <a:lstStyle/>
        <a:p>
          <a:endParaRPr lang="zh-TW" altLang="en-US"/>
        </a:p>
      </dgm:t>
    </dgm:pt>
    <dgm:pt modelId="{CC6DA00D-8677-444A-8323-11D338E3779C}">
      <dgm:prSet phldrT="[文字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TW" altLang="en-US" sz="2800" dirty="0">
              <a:solidFill>
                <a:srgbClr val="3480C6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萬華區</a:t>
          </a:r>
          <a:r>
            <a:rPr lang="en-US" altLang="zh-TW" sz="2800" dirty="0">
              <a:solidFill>
                <a:srgbClr val="3480C6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&amp;</a:t>
          </a:r>
          <a:r>
            <a:rPr lang="zh-TW" altLang="en-US" sz="2800" dirty="0">
              <a:solidFill>
                <a:srgbClr val="3480C6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大安區居民及工作者須增加對機車</a:t>
          </a:r>
          <a:r>
            <a:rPr lang="en-US" altLang="zh-TW" sz="2800" dirty="0">
              <a:solidFill>
                <a:srgbClr val="3480C6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&amp;</a:t>
          </a:r>
          <a:r>
            <a:rPr lang="zh-TW" altLang="en-US" sz="2800" dirty="0">
              <a:solidFill>
                <a:srgbClr val="3480C6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自行車竊案的警覺性</a:t>
          </a:r>
          <a:endParaRPr lang="zh-TW" altLang="en-US" sz="2800" dirty="0">
            <a:solidFill>
              <a:srgbClr val="3480C6"/>
            </a:solidFill>
          </a:endParaRPr>
        </a:p>
      </dgm:t>
    </dgm:pt>
    <dgm:pt modelId="{77DA3734-1D8D-44B1-A537-ACF88F9EDD6F}" type="sibTrans" cxnId="{754EC61C-4D84-4689-9853-7CE7A8400501}">
      <dgm:prSet/>
      <dgm:spPr/>
      <dgm:t>
        <a:bodyPr/>
        <a:lstStyle/>
        <a:p>
          <a:endParaRPr lang="zh-TW" altLang="en-US"/>
        </a:p>
      </dgm:t>
    </dgm:pt>
    <dgm:pt modelId="{F3392B6A-675C-4AE3-926B-BE63D8BBAB8E}" type="parTrans" cxnId="{754EC61C-4D84-4689-9853-7CE7A8400501}">
      <dgm:prSet/>
      <dgm:spPr/>
      <dgm:t>
        <a:bodyPr/>
        <a:lstStyle/>
        <a:p>
          <a:endParaRPr lang="zh-TW" altLang="en-US"/>
        </a:p>
      </dgm:t>
    </dgm:pt>
    <dgm:pt modelId="{A4A596DE-3C3D-4B04-A28C-C97A947F569F}">
      <dgm:prSet phldrT="[文字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TW" altLang="en-US" sz="2800" dirty="0">
              <a:solidFill>
                <a:srgbClr val="3480C6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中山區居民應加強確認門窗是否上鎖</a:t>
          </a:r>
          <a:endParaRPr lang="zh-TW" altLang="en-US" sz="2800" dirty="0">
            <a:solidFill>
              <a:srgbClr val="3480C6"/>
            </a:solidFill>
          </a:endParaRPr>
        </a:p>
      </dgm:t>
    </dgm:pt>
    <dgm:pt modelId="{4532C560-5017-4633-A1F4-7FE5045CC0D3}" type="sibTrans" cxnId="{5145105A-421B-48B5-BAB2-12DF1337CA76}">
      <dgm:prSet/>
      <dgm:spPr/>
      <dgm:t>
        <a:bodyPr/>
        <a:lstStyle/>
        <a:p>
          <a:endParaRPr lang="zh-TW" altLang="en-US"/>
        </a:p>
      </dgm:t>
    </dgm:pt>
    <dgm:pt modelId="{8C9B4809-348E-497C-8386-1A78B8D3CA81}" type="parTrans" cxnId="{5145105A-421B-48B5-BAB2-12DF1337CA76}">
      <dgm:prSet/>
      <dgm:spPr/>
      <dgm:t>
        <a:bodyPr/>
        <a:lstStyle/>
        <a:p>
          <a:endParaRPr lang="zh-TW" altLang="en-US"/>
        </a:p>
      </dgm:t>
    </dgm:pt>
    <dgm:pt modelId="{723FFFC4-5E2A-43B9-A7C2-133AF00A1828}">
      <dgm:prSet phldrT="[文字]" custT="1"/>
      <dgm:spPr>
        <a:noFill/>
      </dgm:spPr>
      <dgm:t>
        <a:bodyPr/>
        <a:lstStyle/>
        <a:p>
          <a:r>
            <a:rPr lang="zh-TW" altLang="en-US" sz="2800" dirty="0">
              <a:solidFill>
                <a:srgbClr val="70AD4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機車普及率的變化</a:t>
          </a:r>
          <a:r>
            <a:rPr lang="en-US" altLang="zh-TW" sz="2800" dirty="0">
              <a:solidFill>
                <a:srgbClr val="70AD4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:</a:t>
          </a:r>
          <a:r>
            <a:rPr lang="zh-TW" altLang="en-US" sz="2800" dirty="0">
              <a:solidFill>
                <a:srgbClr val="70AD4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萬華區移居到內湖區</a:t>
          </a:r>
        </a:p>
      </dgm:t>
    </dgm:pt>
    <dgm:pt modelId="{35BE615D-0C14-4D7E-B12A-76BD6A705E6F}" type="parTrans" cxnId="{F8682624-FEAF-473B-A1BE-E92EEAA047AD}">
      <dgm:prSet/>
      <dgm:spPr/>
      <dgm:t>
        <a:bodyPr/>
        <a:lstStyle/>
        <a:p>
          <a:endParaRPr lang="zh-TW" altLang="en-US"/>
        </a:p>
      </dgm:t>
    </dgm:pt>
    <dgm:pt modelId="{111C1A52-132D-4FB1-B0C9-1B5794E9CC4E}" type="sibTrans" cxnId="{F8682624-FEAF-473B-A1BE-E92EEAA047AD}">
      <dgm:prSet/>
      <dgm:spPr/>
      <dgm:t>
        <a:bodyPr/>
        <a:lstStyle/>
        <a:p>
          <a:endParaRPr lang="zh-TW" altLang="en-US"/>
        </a:p>
      </dgm:t>
    </dgm:pt>
    <dgm:pt modelId="{5253C6FE-C1D1-4783-A7E4-9838BD809ACC}">
      <dgm:prSet custT="1"/>
      <dgm:spPr>
        <a:noFill/>
      </dgm:spPr>
      <dgm:t>
        <a:bodyPr/>
        <a:lstStyle/>
        <a:p>
          <a:r>
            <a:rPr lang="zh-TW" altLang="en-US" sz="2800" dirty="0">
              <a:solidFill>
                <a:srgbClr val="70AD4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提供防竊系統公司作為業務行銷的參考依據</a:t>
          </a:r>
        </a:p>
      </dgm:t>
    </dgm:pt>
    <dgm:pt modelId="{135D35F7-49F0-4E16-A573-C049F239DCAE}" type="parTrans" cxnId="{BEAD3E3F-04C9-46F5-B27E-3CF1BA536539}">
      <dgm:prSet/>
      <dgm:spPr/>
      <dgm:t>
        <a:bodyPr/>
        <a:lstStyle/>
        <a:p>
          <a:endParaRPr lang="zh-TW" altLang="en-US"/>
        </a:p>
      </dgm:t>
    </dgm:pt>
    <dgm:pt modelId="{BEE3D8F2-ED2D-4F41-89C1-8E16B8D025D7}" type="sibTrans" cxnId="{BEAD3E3F-04C9-46F5-B27E-3CF1BA536539}">
      <dgm:prSet/>
      <dgm:spPr/>
      <dgm:t>
        <a:bodyPr/>
        <a:lstStyle/>
        <a:p>
          <a:endParaRPr lang="zh-TW" altLang="en-US"/>
        </a:p>
      </dgm:t>
    </dgm:pt>
    <dgm:pt modelId="{385FD8A8-4864-4AD5-A5D0-C475AC807168}" type="pres">
      <dgm:prSet presAssocID="{EA6994EF-7E4B-4445-8BFE-51E808F66C3A}" presName="linear" presStyleCnt="0">
        <dgm:presLayoutVars>
          <dgm:animLvl val="lvl"/>
          <dgm:resizeHandles val="exact"/>
        </dgm:presLayoutVars>
      </dgm:prSet>
      <dgm:spPr/>
    </dgm:pt>
    <dgm:pt modelId="{81CD2B60-8A5B-471C-B6FB-B6189D1BB641}" type="pres">
      <dgm:prSet presAssocID="{77240558-F40C-49EC-AB57-65A8A4F42311}" presName="parentText" presStyleLbl="node1" presStyleIdx="0" presStyleCnt="3" custScaleY="68724" custLinFactNeighborX="46" custLinFactNeighborY="-15174">
        <dgm:presLayoutVars>
          <dgm:chMax val="0"/>
          <dgm:bulletEnabled val="1"/>
        </dgm:presLayoutVars>
      </dgm:prSet>
      <dgm:spPr/>
    </dgm:pt>
    <dgm:pt modelId="{8F1386CB-2453-4A78-9D8A-398E193DF9D4}" type="pres">
      <dgm:prSet presAssocID="{77240558-F40C-49EC-AB57-65A8A4F42311}" presName="childText" presStyleLbl="revTx" presStyleIdx="0" presStyleCnt="3" custScaleY="97505" custLinFactNeighborY="1226">
        <dgm:presLayoutVars>
          <dgm:bulletEnabled val="1"/>
        </dgm:presLayoutVars>
      </dgm:prSet>
      <dgm:spPr/>
    </dgm:pt>
    <dgm:pt modelId="{70E838D3-9492-47FB-A319-895BF632A4E8}" type="pres">
      <dgm:prSet presAssocID="{BFF40857-CEB0-41E5-BC67-6B12B3E57C9B}" presName="parentText" presStyleLbl="node1" presStyleIdx="1" presStyleCnt="3" custScaleY="60866" custLinFactNeighborY="-1183">
        <dgm:presLayoutVars>
          <dgm:chMax val="0"/>
          <dgm:bulletEnabled val="1"/>
        </dgm:presLayoutVars>
      </dgm:prSet>
      <dgm:spPr/>
    </dgm:pt>
    <dgm:pt modelId="{2C720A7A-BF62-4A9A-A3A1-E9236F0DA917}" type="pres">
      <dgm:prSet presAssocID="{BFF40857-CEB0-41E5-BC67-6B12B3E57C9B}" presName="childText" presStyleLbl="revTx" presStyleIdx="1" presStyleCnt="3" custLinFactNeighborY="-3423">
        <dgm:presLayoutVars>
          <dgm:bulletEnabled val="1"/>
        </dgm:presLayoutVars>
      </dgm:prSet>
      <dgm:spPr/>
    </dgm:pt>
    <dgm:pt modelId="{0385C7BE-7C95-4593-A98C-25E37DFEB6C8}" type="pres">
      <dgm:prSet presAssocID="{563E012C-B37C-4E91-96DA-F86D66009209}" presName="parentText" presStyleLbl="node1" presStyleIdx="2" presStyleCnt="3" custScaleY="57484" custLinFactNeighborY="-7987">
        <dgm:presLayoutVars>
          <dgm:chMax val="0"/>
          <dgm:bulletEnabled val="1"/>
        </dgm:presLayoutVars>
      </dgm:prSet>
      <dgm:spPr/>
    </dgm:pt>
    <dgm:pt modelId="{380ECACC-4A7C-43EB-914C-3CF510FC7E07}" type="pres">
      <dgm:prSet presAssocID="{563E012C-B37C-4E91-96DA-F86D6600920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A496F04-B293-4B27-96C2-0A4E4EFE65FB}" type="presOf" srcId="{5253C6FE-C1D1-4783-A7E4-9838BD809ACC}" destId="{380ECACC-4A7C-43EB-914C-3CF510FC7E07}" srcOrd="0" destOrd="1" presId="urn:microsoft.com/office/officeart/2005/8/layout/vList2"/>
    <dgm:cxn modelId="{F3598309-1C43-495C-8F67-C8E137C5E671}" srcId="{EA6994EF-7E4B-4445-8BFE-51E808F66C3A}" destId="{563E012C-B37C-4E91-96DA-F86D66009209}" srcOrd="2" destOrd="0" parTransId="{13274F87-5B92-4194-9ED3-48730CCB48BB}" sibTransId="{7E48645D-6BE8-47B0-910B-4F05B7F25FBD}"/>
    <dgm:cxn modelId="{754EC61C-4D84-4689-9853-7CE7A8400501}" srcId="{BFF40857-CEB0-41E5-BC67-6B12B3E57C9B}" destId="{CC6DA00D-8677-444A-8323-11D338E3779C}" srcOrd="0" destOrd="0" parTransId="{F3392B6A-675C-4AE3-926B-BE63D8BBAB8E}" sibTransId="{77DA3734-1D8D-44B1-A537-ACF88F9EDD6F}"/>
    <dgm:cxn modelId="{F8682624-FEAF-473B-A1BE-E92EEAA047AD}" srcId="{563E012C-B37C-4E91-96DA-F86D66009209}" destId="{723FFFC4-5E2A-43B9-A7C2-133AF00A1828}" srcOrd="0" destOrd="0" parTransId="{35BE615D-0C14-4D7E-B12A-76BD6A705E6F}" sibTransId="{111C1A52-132D-4FB1-B0C9-1B5794E9CC4E}"/>
    <dgm:cxn modelId="{BEAD3E3F-04C9-46F5-B27E-3CF1BA536539}" srcId="{563E012C-B37C-4E91-96DA-F86D66009209}" destId="{5253C6FE-C1D1-4783-A7E4-9838BD809ACC}" srcOrd="1" destOrd="0" parTransId="{135D35F7-49F0-4E16-A573-C049F239DCAE}" sibTransId="{BEE3D8F2-ED2D-4F41-89C1-8E16B8D025D7}"/>
    <dgm:cxn modelId="{5BDF5C63-60E4-4FF2-89E9-3F0BC186E1CB}" type="presOf" srcId="{22D2BBC4-3132-42E2-BE5D-B84C42EEF197}" destId="{8F1386CB-2453-4A78-9D8A-398E193DF9D4}" srcOrd="0" destOrd="0" presId="urn:microsoft.com/office/officeart/2005/8/layout/vList2"/>
    <dgm:cxn modelId="{077F456A-0775-412D-BC7F-54F59C5D8F2D}" type="presOf" srcId="{EA6994EF-7E4B-4445-8BFE-51E808F66C3A}" destId="{385FD8A8-4864-4AD5-A5D0-C475AC807168}" srcOrd="0" destOrd="0" presId="urn:microsoft.com/office/officeart/2005/8/layout/vList2"/>
    <dgm:cxn modelId="{2A4B0A73-4F9D-4217-93C1-C6F67D5176AE}" type="presOf" srcId="{A4A596DE-3C3D-4B04-A28C-C97A947F569F}" destId="{2C720A7A-BF62-4A9A-A3A1-E9236F0DA917}" srcOrd="0" destOrd="1" presId="urn:microsoft.com/office/officeart/2005/8/layout/vList2"/>
    <dgm:cxn modelId="{5145105A-421B-48B5-BAB2-12DF1337CA76}" srcId="{BFF40857-CEB0-41E5-BC67-6B12B3E57C9B}" destId="{A4A596DE-3C3D-4B04-A28C-C97A947F569F}" srcOrd="1" destOrd="0" parTransId="{8C9B4809-348E-497C-8386-1A78B8D3CA81}" sibTransId="{4532C560-5017-4633-A1F4-7FE5045CC0D3}"/>
    <dgm:cxn modelId="{FEDF2A7A-7147-4584-BF9E-AED90058D52F}" srcId="{77240558-F40C-49EC-AB57-65A8A4F42311}" destId="{AADA8290-3658-4A31-A523-650D04D3A0BF}" srcOrd="1" destOrd="0" parTransId="{6F7C4753-CDBB-433A-A8A9-D8B4F60EAB3A}" sibTransId="{B2B1D0C3-55BF-48D9-8D78-D037E1F50AC8}"/>
    <dgm:cxn modelId="{1954117C-6F77-432C-B873-BFF1DA985D93}" srcId="{77240558-F40C-49EC-AB57-65A8A4F42311}" destId="{22D2BBC4-3132-42E2-BE5D-B84C42EEF197}" srcOrd="0" destOrd="0" parTransId="{9CA39D34-BD21-4284-B4BA-1E88C194A0A5}" sibTransId="{F74DF35B-B441-49CD-AE3E-8E69EA2E6996}"/>
    <dgm:cxn modelId="{53838580-6B31-4A45-A328-36701FC954CE}" type="presOf" srcId="{723FFFC4-5E2A-43B9-A7C2-133AF00A1828}" destId="{380ECACC-4A7C-43EB-914C-3CF510FC7E07}" srcOrd="0" destOrd="0" presId="urn:microsoft.com/office/officeart/2005/8/layout/vList2"/>
    <dgm:cxn modelId="{5CB4F38F-BAE8-42F9-8FC7-4B4B4BFDC7D8}" type="presOf" srcId="{AADA8290-3658-4A31-A523-650D04D3A0BF}" destId="{8F1386CB-2453-4A78-9D8A-398E193DF9D4}" srcOrd="0" destOrd="1" presId="urn:microsoft.com/office/officeart/2005/8/layout/vList2"/>
    <dgm:cxn modelId="{BA24C4A8-E3B0-4DA7-8171-BBA4187F6441}" type="presOf" srcId="{563E012C-B37C-4E91-96DA-F86D66009209}" destId="{0385C7BE-7C95-4593-A98C-25E37DFEB6C8}" srcOrd="0" destOrd="0" presId="urn:microsoft.com/office/officeart/2005/8/layout/vList2"/>
    <dgm:cxn modelId="{69D9D9C2-CE85-47F2-A03A-9340FBB3E84A}" type="presOf" srcId="{CC6DA00D-8677-444A-8323-11D338E3779C}" destId="{2C720A7A-BF62-4A9A-A3A1-E9236F0DA917}" srcOrd="0" destOrd="0" presId="urn:microsoft.com/office/officeart/2005/8/layout/vList2"/>
    <dgm:cxn modelId="{37AA33C6-1D09-4F03-B609-E8EFCAA5D02B}" type="presOf" srcId="{BFF40857-CEB0-41E5-BC67-6B12B3E57C9B}" destId="{70E838D3-9492-47FB-A319-895BF632A4E8}" srcOrd="0" destOrd="0" presId="urn:microsoft.com/office/officeart/2005/8/layout/vList2"/>
    <dgm:cxn modelId="{954171E3-B03A-4747-9B94-7D5AD4071DF8}" srcId="{EA6994EF-7E4B-4445-8BFE-51E808F66C3A}" destId="{BFF40857-CEB0-41E5-BC67-6B12B3E57C9B}" srcOrd="1" destOrd="0" parTransId="{BDD202D4-8361-46A4-99F1-D5C348FD81B7}" sibTransId="{3ECF3EA4-9443-4922-9208-4C439107BED5}"/>
    <dgm:cxn modelId="{D7B9EEEA-16D8-4A3F-8FF0-65721F08C512}" type="presOf" srcId="{77240558-F40C-49EC-AB57-65A8A4F42311}" destId="{81CD2B60-8A5B-471C-B6FB-B6189D1BB641}" srcOrd="0" destOrd="0" presId="urn:microsoft.com/office/officeart/2005/8/layout/vList2"/>
    <dgm:cxn modelId="{A32E3DEE-0402-45EB-97C2-95600C2302CD}" srcId="{EA6994EF-7E4B-4445-8BFE-51E808F66C3A}" destId="{77240558-F40C-49EC-AB57-65A8A4F42311}" srcOrd="0" destOrd="0" parTransId="{DCBBE86B-B705-4653-BDA2-10A1E962FF6F}" sibTransId="{FA2A5C2F-4B67-408B-98EE-835CEA7EED19}"/>
    <dgm:cxn modelId="{6631CE2D-EEF9-4E55-A087-AC86CEE49D26}" type="presParOf" srcId="{385FD8A8-4864-4AD5-A5D0-C475AC807168}" destId="{81CD2B60-8A5B-471C-B6FB-B6189D1BB641}" srcOrd="0" destOrd="0" presId="urn:microsoft.com/office/officeart/2005/8/layout/vList2"/>
    <dgm:cxn modelId="{CDFD5158-1734-449C-BE0E-4319DDFF000F}" type="presParOf" srcId="{385FD8A8-4864-4AD5-A5D0-C475AC807168}" destId="{8F1386CB-2453-4A78-9D8A-398E193DF9D4}" srcOrd="1" destOrd="0" presId="urn:microsoft.com/office/officeart/2005/8/layout/vList2"/>
    <dgm:cxn modelId="{4310CF80-B8E3-4AE1-872B-4D977B854495}" type="presParOf" srcId="{385FD8A8-4864-4AD5-A5D0-C475AC807168}" destId="{70E838D3-9492-47FB-A319-895BF632A4E8}" srcOrd="2" destOrd="0" presId="urn:microsoft.com/office/officeart/2005/8/layout/vList2"/>
    <dgm:cxn modelId="{BD0A212F-107B-4D47-9D01-8B5F04B8623B}" type="presParOf" srcId="{385FD8A8-4864-4AD5-A5D0-C475AC807168}" destId="{2C720A7A-BF62-4A9A-A3A1-E9236F0DA917}" srcOrd="3" destOrd="0" presId="urn:microsoft.com/office/officeart/2005/8/layout/vList2"/>
    <dgm:cxn modelId="{1878463D-606B-41DB-B1EF-D45BDE6C8538}" type="presParOf" srcId="{385FD8A8-4864-4AD5-A5D0-C475AC807168}" destId="{0385C7BE-7C95-4593-A98C-25E37DFEB6C8}" srcOrd="4" destOrd="0" presId="urn:microsoft.com/office/officeart/2005/8/layout/vList2"/>
    <dgm:cxn modelId="{65E78628-49CE-41E0-AE3B-D411A7BD9CD7}" type="presParOf" srcId="{385FD8A8-4864-4AD5-A5D0-C475AC807168}" destId="{380ECACC-4A7C-43EB-914C-3CF510FC7E0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D2B60-8A5B-471C-B6FB-B6189D1BB641}">
      <dsp:nvSpPr>
        <dsp:cNvPr id="0" name=""/>
        <dsp:cNvSpPr/>
      </dsp:nvSpPr>
      <dsp:spPr>
        <a:xfrm>
          <a:off x="0" y="472304"/>
          <a:ext cx="8128000" cy="792470"/>
        </a:xfrm>
        <a:prstGeom prst="roundRect">
          <a:avLst/>
        </a:prstGeom>
        <a:solidFill>
          <a:srgbClr val="F7B63E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600" kern="1200" dirty="0">
              <a:latin typeface="標楷體" panose="03000509000000000000" pitchFamily="65" charset="-120"/>
              <a:ea typeface="標楷體" panose="03000509000000000000" pitchFamily="65" charset="-120"/>
            </a:rPr>
            <a:t>依</a:t>
          </a:r>
          <a:r>
            <a:rPr lang="en-US" altLang="zh-TW" sz="3600" kern="1200" dirty="0">
              <a:latin typeface="標楷體" panose="03000509000000000000" pitchFamily="65" charset="-120"/>
              <a:ea typeface="標楷體" panose="03000509000000000000" pitchFamily="65" charset="-120"/>
            </a:rPr>
            <a:t>“</a:t>
          </a:r>
          <a:r>
            <a:rPr lang="zh-TW" altLang="en-US" sz="3600" kern="1200" dirty="0">
              <a:latin typeface="標楷體" panose="03000509000000000000" pitchFamily="65" charset="-120"/>
              <a:ea typeface="標楷體" panose="03000509000000000000" pitchFamily="65" charset="-120"/>
            </a:rPr>
            <a:t>時間</a:t>
          </a:r>
          <a:r>
            <a:rPr lang="en-US" altLang="zh-TW" sz="3600" kern="1200" dirty="0">
              <a:latin typeface="標楷體" panose="03000509000000000000" pitchFamily="65" charset="-120"/>
              <a:ea typeface="標楷體" panose="03000509000000000000" pitchFamily="65" charset="-120"/>
            </a:rPr>
            <a:t>”</a:t>
          </a:r>
          <a:endParaRPr lang="zh-TW" altLang="en-US" sz="3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8685" y="510989"/>
        <a:ext cx="8050630" cy="715100"/>
      </dsp:txXfrm>
    </dsp:sp>
    <dsp:sp modelId="{8F1386CB-2453-4A78-9D8A-398E193DF9D4}">
      <dsp:nvSpPr>
        <dsp:cNvPr id="0" name=""/>
        <dsp:cNvSpPr/>
      </dsp:nvSpPr>
      <dsp:spPr>
        <a:xfrm>
          <a:off x="0" y="1272552"/>
          <a:ext cx="8128000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3200" kern="1200" dirty="0">
              <a:solidFill>
                <a:srgbClr val="F37415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多發生在白天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3200" kern="1200" dirty="0">
              <a:solidFill>
                <a:srgbClr val="F37415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案發率在寒暑假期間明顯偏高</a:t>
          </a:r>
        </a:p>
      </dsp:txBody>
      <dsp:txXfrm>
        <a:off x="0" y="1272552"/>
        <a:ext cx="8128000" cy="1159200"/>
      </dsp:txXfrm>
    </dsp:sp>
    <dsp:sp modelId="{70E838D3-9492-47FB-A319-895BF632A4E8}">
      <dsp:nvSpPr>
        <dsp:cNvPr id="0" name=""/>
        <dsp:cNvSpPr/>
      </dsp:nvSpPr>
      <dsp:spPr>
        <a:xfrm>
          <a:off x="0" y="2431752"/>
          <a:ext cx="8128000" cy="751471"/>
        </a:xfrm>
        <a:prstGeom prst="roundRect">
          <a:avLst/>
        </a:prstGeom>
        <a:solidFill>
          <a:srgbClr val="FF3E3E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600" kern="1200" dirty="0">
              <a:latin typeface="標楷體" panose="03000509000000000000" pitchFamily="65" charset="-120"/>
              <a:ea typeface="標楷體" panose="03000509000000000000" pitchFamily="65" charset="-120"/>
            </a:rPr>
            <a:t>依</a:t>
          </a:r>
          <a:r>
            <a:rPr lang="en-US" altLang="zh-TW" sz="3600" kern="1200" dirty="0">
              <a:latin typeface="標楷體" panose="03000509000000000000" pitchFamily="65" charset="-120"/>
              <a:ea typeface="標楷體" panose="03000509000000000000" pitchFamily="65" charset="-120"/>
            </a:rPr>
            <a:t>“</a:t>
          </a:r>
          <a:r>
            <a:rPr lang="zh-TW" altLang="en-US" sz="3600" kern="1200" dirty="0">
              <a:latin typeface="標楷體" panose="03000509000000000000" pitchFamily="65" charset="-120"/>
              <a:ea typeface="標楷體" panose="03000509000000000000" pitchFamily="65" charset="-120"/>
            </a:rPr>
            <a:t>地區</a:t>
          </a:r>
          <a:r>
            <a:rPr lang="en-US" altLang="zh-TW" sz="3600" kern="1200" dirty="0">
              <a:latin typeface="標楷體" panose="03000509000000000000" pitchFamily="65" charset="-120"/>
              <a:ea typeface="標楷體" panose="03000509000000000000" pitchFamily="65" charset="-120"/>
            </a:rPr>
            <a:t>”</a:t>
          </a:r>
          <a:endParaRPr lang="zh-TW" altLang="en-US" sz="3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6684" y="2468436"/>
        <a:ext cx="8054632" cy="678103"/>
      </dsp:txXfrm>
    </dsp:sp>
    <dsp:sp modelId="{2C720A7A-BF62-4A9A-A3A1-E9236F0DA917}">
      <dsp:nvSpPr>
        <dsp:cNvPr id="0" name=""/>
        <dsp:cNvSpPr/>
      </dsp:nvSpPr>
      <dsp:spPr>
        <a:xfrm>
          <a:off x="0" y="3183224"/>
          <a:ext cx="8128000" cy="175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zh-TW" altLang="en-US" sz="3200" kern="1200" dirty="0">
              <a:solidFill>
                <a:srgbClr val="FF3E3E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萬華區</a:t>
          </a:r>
          <a:r>
            <a:rPr lang="en-US" altLang="zh-TW" sz="3200" kern="1200" dirty="0">
              <a:solidFill>
                <a:srgbClr val="FF3E3E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:</a:t>
          </a:r>
          <a:r>
            <a:rPr lang="zh-TW" altLang="en-US" sz="3200" kern="1200" dirty="0">
              <a:solidFill>
                <a:srgbClr val="FF3E3E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機車安全</a:t>
          </a:r>
          <a:endParaRPr lang="zh-TW" altLang="en-US" sz="3200" kern="1200" dirty="0">
            <a:solidFill>
              <a:srgbClr val="FF3E3E"/>
            </a:solidFill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zh-TW" altLang="en-US" sz="3200" kern="1200" dirty="0">
              <a:solidFill>
                <a:srgbClr val="FF3E3E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大安區</a:t>
          </a:r>
          <a:r>
            <a:rPr lang="en-US" altLang="zh-TW" sz="3200" kern="1200" dirty="0">
              <a:solidFill>
                <a:srgbClr val="FF3E3E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:</a:t>
          </a:r>
          <a:r>
            <a:rPr lang="zh-TW" altLang="en-US" sz="3200" kern="1200" dirty="0">
              <a:solidFill>
                <a:srgbClr val="FF3E3E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自行車安全</a:t>
          </a:r>
          <a:endParaRPr lang="zh-TW" altLang="en-US" sz="3200" kern="1200" dirty="0">
            <a:solidFill>
              <a:srgbClr val="FF3E3E"/>
            </a:solidFill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zh-TW" altLang="en-US" sz="3200" kern="1200" dirty="0">
              <a:solidFill>
                <a:srgbClr val="FF3E3E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中山區</a:t>
          </a:r>
          <a:r>
            <a:rPr lang="en-US" altLang="zh-TW" sz="3200" kern="1200" dirty="0">
              <a:solidFill>
                <a:srgbClr val="FF3E3E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:</a:t>
          </a:r>
          <a:r>
            <a:rPr lang="zh-TW" altLang="en-US" sz="3200" kern="1200" dirty="0">
              <a:solidFill>
                <a:srgbClr val="FF3E3E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住宅安全</a:t>
          </a:r>
          <a:endParaRPr lang="zh-TW" altLang="en-US" sz="3200" kern="1200" dirty="0">
            <a:solidFill>
              <a:srgbClr val="FF3E3E"/>
            </a:solidFill>
          </a:endParaRPr>
        </a:p>
      </dsp:txBody>
      <dsp:txXfrm>
        <a:off x="0" y="3183224"/>
        <a:ext cx="8128000" cy="1755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D2B60-8A5B-471C-B6FB-B6189D1BB641}">
      <dsp:nvSpPr>
        <dsp:cNvPr id="0" name=""/>
        <dsp:cNvSpPr/>
      </dsp:nvSpPr>
      <dsp:spPr>
        <a:xfrm>
          <a:off x="0" y="0"/>
          <a:ext cx="9630472" cy="719743"/>
        </a:xfrm>
        <a:prstGeom prst="roundRect">
          <a:avLst/>
        </a:prstGeom>
        <a:solidFill>
          <a:srgbClr val="F7B63E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>
              <a:latin typeface="標楷體" panose="03000509000000000000" pitchFamily="65" charset="-120"/>
              <a:ea typeface="標楷體" panose="03000509000000000000" pitchFamily="65" charset="-120"/>
            </a:rPr>
            <a:t>時間</a:t>
          </a:r>
          <a:r>
            <a:rPr lang="en-US" altLang="zh-TW" sz="3200" kern="1200" dirty="0">
              <a:latin typeface="標楷體" panose="03000509000000000000" pitchFamily="65" charset="-120"/>
              <a:ea typeface="標楷體" panose="03000509000000000000" pitchFamily="65" charset="-120"/>
            </a:rPr>
            <a:t>:</a:t>
          </a:r>
          <a:r>
            <a:rPr lang="zh-TW" altLang="en-US" sz="3200" kern="1200" dirty="0">
              <a:latin typeface="標楷體" panose="03000509000000000000" pitchFamily="65" charset="-120"/>
              <a:ea typeface="標楷體" panose="03000509000000000000" pitchFamily="65" charset="-120"/>
            </a:rPr>
            <a:t>警民配合</a:t>
          </a:r>
          <a:r>
            <a:rPr lang="en-US" altLang="zh-TW" sz="3200" kern="1200" dirty="0">
              <a:latin typeface="標楷體" panose="03000509000000000000" pitchFamily="65" charset="-120"/>
              <a:ea typeface="標楷體" panose="03000509000000000000" pitchFamily="65" charset="-120"/>
            </a:rPr>
            <a:t>&amp;</a:t>
          </a:r>
          <a:r>
            <a:rPr lang="zh-TW" altLang="en-US" sz="3200" kern="1200" dirty="0">
              <a:latin typeface="標楷體" panose="03000509000000000000" pitchFamily="65" charset="-120"/>
              <a:ea typeface="標楷體" panose="03000509000000000000" pitchFamily="65" charset="-120"/>
            </a:rPr>
            <a:t>學校家長</a:t>
          </a:r>
        </a:p>
      </dsp:txBody>
      <dsp:txXfrm>
        <a:off x="35135" y="35135"/>
        <a:ext cx="9560202" cy="649473"/>
      </dsp:txXfrm>
    </dsp:sp>
    <dsp:sp modelId="{8F1386CB-2453-4A78-9D8A-398E193DF9D4}">
      <dsp:nvSpPr>
        <dsp:cNvPr id="0" name=""/>
        <dsp:cNvSpPr/>
      </dsp:nvSpPr>
      <dsp:spPr>
        <a:xfrm>
          <a:off x="0" y="764767"/>
          <a:ext cx="9630472" cy="988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767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2800" kern="1200" dirty="0">
              <a:solidFill>
                <a:srgbClr val="F37415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巡邏時間的分配</a:t>
          </a:r>
          <a:r>
            <a:rPr lang="en-US" altLang="zh-TW" sz="2800" kern="1200" dirty="0">
              <a:solidFill>
                <a:srgbClr val="F37415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:</a:t>
          </a:r>
          <a:r>
            <a:rPr lang="zh-TW" altLang="en-US" sz="2800" kern="1200" dirty="0">
              <a:solidFill>
                <a:srgbClr val="F37415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白天應增加巡邏頻率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2800" kern="1200" dirty="0">
              <a:solidFill>
                <a:srgbClr val="F37415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學校及家長加強學生品德教育</a:t>
          </a:r>
        </a:p>
      </dsp:txBody>
      <dsp:txXfrm>
        <a:off x="0" y="764767"/>
        <a:ext cx="9630472" cy="988027"/>
      </dsp:txXfrm>
    </dsp:sp>
    <dsp:sp modelId="{70E838D3-9492-47FB-A319-895BF632A4E8}">
      <dsp:nvSpPr>
        <dsp:cNvPr id="0" name=""/>
        <dsp:cNvSpPr/>
      </dsp:nvSpPr>
      <dsp:spPr>
        <a:xfrm>
          <a:off x="0" y="1722829"/>
          <a:ext cx="9630472" cy="637447"/>
        </a:xfrm>
        <a:prstGeom prst="roundRect">
          <a:avLst/>
        </a:prstGeom>
        <a:solidFill>
          <a:srgbClr val="76AADB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地區</a:t>
          </a:r>
          <a:r>
            <a:rPr lang="en-US" altLang="zh-TW" sz="3200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:</a:t>
          </a:r>
          <a:r>
            <a:rPr lang="zh-TW" altLang="en-US" sz="3200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居民自覺</a:t>
          </a:r>
        </a:p>
      </dsp:txBody>
      <dsp:txXfrm>
        <a:off x="31118" y="1753947"/>
        <a:ext cx="9568236" cy="575211"/>
      </dsp:txXfrm>
    </dsp:sp>
    <dsp:sp modelId="{2C720A7A-BF62-4A9A-A3A1-E9236F0DA917}">
      <dsp:nvSpPr>
        <dsp:cNvPr id="0" name=""/>
        <dsp:cNvSpPr/>
      </dsp:nvSpPr>
      <dsp:spPr>
        <a:xfrm>
          <a:off x="0" y="2341553"/>
          <a:ext cx="9630472" cy="1447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767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zh-TW" altLang="en-US" sz="2800" kern="1200" dirty="0">
              <a:solidFill>
                <a:srgbClr val="3480C6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萬華區</a:t>
          </a:r>
          <a:r>
            <a:rPr lang="en-US" altLang="zh-TW" sz="2800" kern="1200" dirty="0">
              <a:solidFill>
                <a:srgbClr val="3480C6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&amp;</a:t>
          </a:r>
          <a:r>
            <a:rPr lang="zh-TW" altLang="en-US" sz="2800" kern="1200" dirty="0">
              <a:solidFill>
                <a:srgbClr val="3480C6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大安區居民及工作者須增加對機車</a:t>
          </a:r>
          <a:r>
            <a:rPr lang="en-US" altLang="zh-TW" sz="2800" kern="1200" dirty="0">
              <a:solidFill>
                <a:srgbClr val="3480C6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&amp;</a:t>
          </a:r>
          <a:r>
            <a:rPr lang="zh-TW" altLang="en-US" sz="2800" kern="1200" dirty="0">
              <a:solidFill>
                <a:srgbClr val="3480C6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自行車竊案的警覺性</a:t>
          </a:r>
          <a:endParaRPr lang="zh-TW" altLang="en-US" sz="2800" kern="1200" dirty="0">
            <a:solidFill>
              <a:srgbClr val="3480C6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zh-TW" altLang="en-US" sz="2800" kern="1200" dirty="0">
              <a:solidFill>
                <a:srgbClr val="3480C6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中山區居民應加強確認門窗是否上鎖</a:t>
          </a:r>
          <a:endParaRPr lang="zh-TW" altLang="en-US" sz="2800" kern="1200" dirty="0">
            <a:solidFill>
              <a:srgbClr val="3480C6"/>
            </a:solidFill>
          </a:endParaRPr>
        </a:p>
      </dsp:txBody>
      <dsp:txXfrm>
        <a:off x="0" y="2341553"/>
        <a:ext cx="9630472" cy="1447584"/>
      </dsp:txXfrm>
    </dsp:sp>
    <dsp:sp modelId="{0385C7BE-7C95-4593-A98C-25E37DFEB6C8}">
      <dsp:nvSpPr>
        <dsp:cNvPr id="0" name=""/>
        <dsp:cNvSpPr/>
      </dsp:nvSpPr>
      <dsp:spPr>
        <a:xfrm>
          <a:off x="0" y="3744054"/>
          <a:ext cx="9630472" cy="602027"/>
        </a:xfrm>
        <a:prstGeom prst="roundRect">
          <a:avLst/>
        </a:prstGeom>
        <a:solidFill>
          <a:srgbClr val="70AD47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>
              <a:latin typeface="標楷體" panose="03000509000000000000" pitchFamily="65" charset="-120"/>
              <a:ea typeface="標楷體" panose="03000509000000000000" pitchFamily="65" charset="-120"/>
            </a:rPr>
            <a:t>其他</a:t>
          </a:r>
          <a:r>
            <a:rPr lang="en-US" altLang="zh-TW" sz="3200" kern="1200" dirty="0">
              <a:latin typeface="標楷體" panose="03000509000000000000" pitchFamily="65" charset="-120"/>
              <a:ea typeface="標楷體" panose="03000509000000000000" pitchFamily="65" charset="-120"/>
            </a:rPr>
            <a:t>:</a:t>
          </a:r>
          <a:r>
            <a:rPr lang="zh-TW" altLang="en-US" sz="3200" kern="1200" dirty="0">
              <a:latin typeface="標楷體" panose="03000509000000000000" pitchFamily="65" charset="-120"/>
              <a:ea typeface="標楷體" panose="03000509000000000000" pitchFamily="65" charset="-120"/>
            </a:rPr>
            <a:t>機車普及率</a:t>
          </a:r>
        </a:p>
      </dsp:txBody>
      <dsp:txXfrm>
        <a:off x="29389" y="3773443"/>
        <a:ext cx="9571694" cy="543249"/>
      </dsp:txXfrm>
    </dsp:sp>
    <dsp:sp modelId="{380ECACC-4A7C-43EB-914C-3CF510FC7E07}">
      <dsp:nvSpPr>
        <dsp:cNvPr id="0" name=""/>
        <dsp:cNvSpPr/>
      </dsp:nvSpPr>
      <dsp:spPr>
        <a:xfrm>
          <a:off x="0" y="4427014"/>
          <a:ext cx="9630472" cy="1013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767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2800" kern="1200" dirty="0">
              <a:solidFill>
                <a:srgbClr val="70AD4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機車普及率的變化</a:t>
          </a:r>
          <a:r>
            <a:rPr lang="en-US" altLang="zh-TW" sz="2800" kern="1200" dirty="0">
              <a:solidFill>
                <a:srgbClr val="70AD4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:</a:t>
          </a:r>
          <a:r>
            <a:rPr lang="zh-TW" altLang="en-US" sz="2800" kern="1200" dirty="0">
              <a:solidFill>
                <a:srgbClr val="70AD4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萬華區移居到內湖區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2800" kern="1200" dirty="0">
              <a:solidFill>
                <a:srgbClr val="70AD4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提供防竊系統公司作為業務行銷的參考依據</a:t>
          </a:r>
        </a:p>
      </dsp:txBody>
      <dsp:txXfrm>
        <a:off x="0" y="4427014"/>
        <a:ext cx="9630472" cy="1013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B93D7-575E-4195-A0BD-90E2C727CDE2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03FA2-A613-42FA-9687-609A920DA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19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646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267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022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03FA2-A613-42FA-9687-609A920DA7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220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03FA2-A613-42FA-9687-609A920DA7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8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80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454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15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05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13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80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38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964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067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92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8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1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9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43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2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0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18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78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6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74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9D43B-8A00-44B8-9B81-0C251BDB1F3E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62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tw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atdb.dbas.gov.taipei/pxweb2007-tp/dialog/statfile9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.48711006/viz/-_16498255494290/cover?publish=y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>
            <a:grpSpLocks noChangeAspect="1"/>
          </p:cNvGrpSpPr>
          <p:nvPr/>
        </p:nvGrpSpPr>
        <p:grpSpPr bwMode="auto">
          <a:xfrm>
            <a:off x="4596366" y="1451572"/>
            <a:ext cx="1601546" cy="2244929"/>
            <a:chOff x="1999" y="1444"/>
            <a:chExt cx="1043" cy="1462"/>
          </a:xfrm>
          <a:solidFill>
            <a:srgbClr val="FF3E3E"/>
          </a:solidFill>
        </p:grpSpPr>
        <p:sp>
          <p:nvSpPr>
            <p:cNvPr id="43" name="Freeform 41"/>
            <p:cNvSpPr>
              <a:spLocks noEditPoints="1"/>
            </p:cNvSpPr>
            <p:nvPr/>
          </p:nvSpPr>
          <p:spPr bwMode="auto">
            <a:xfrm>
              <a:off x="2262" y="1607"/>
              <a:ext cx="420" cy="422"/>
            </a:xfrm>
            <a:custGeom>
              <a:avLst/>
              <a:gdLst>
                <a:gd name="T0" fmla="*/ 0 w 118"/>
                <a:gd name="T1" fmla="*/ 59 h 119"/>
                <a:gd name="T2" fmla="*/ 59 w 118"/>
                <a:gd name="T3" fmla="*/ 0 h 119"/>
                <a:gd name="T4" fmla="*/ 59 w 118"/>
                <a:gd name="T5" fmla="*/ 0 h 119"/>
                <a:gd name="T6" fmla="*/ 118 w 118"/>
                <a:gd name="T7" fmla="*/ 59 h 119"/>
                <a:gd name="T8" fmla="*/ 118 w 118"/>
                <a:gd name="T9" fmla="*/ 59 h 119"/>
                <a:gd name="T10" fmla="*/ 59 w 118"/>
                <a:gd name="T11" fmla="*/ 119 h 119"/>
                <a:gd name="T12" fmla="*/ 59 w 118"/>
                <a:gd name="T13" fmla="*/ 119 h 119"/>
                <a:gd name="T14" fmla="*/ 0 w 118"/>
                <a:gd name="T15" fmla="*/ 59 h 119"/>
                <a:gd name="T16" fmla="*/ 4 w 118"/>
                <a:gd name="T17" fmla="*/ 59 h 119"/>
                <a:gd name="T18" fmla="*/ 59 w 118"/>
                <a:gd name="T19" fmla="*/ 115 h 119"/>
                <a:gd name="T20" fmla="*/ 59 w 118"/>
                <a:gd name="T21" fmla="*/ 115 h 119"/>
                <a:gd name="T22" fmla="*/ 114 w 118"/>
                <a:gd name="T23" fmla="*/ 59 h 119"/>
                <a:gd name="T24" fmla="*/ 114 w 118"/>
                <a:gd name="T25" fmla="*/ 59 h 119"/>
                <a:gd name="T26" fmla="*/ 59 w 118"/>
                <a:gd name="T27" fmla="*/ 4 h 119"/>
                <a:gd name="T28" fmla="*/ 59 w 118"/>
                <a:gd name="T29" fmla="*/ 4 h 119"/>
                <a:gd name="T30" fmla="*/ 4 w 118"/>
                <a:gd name="T31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19">
                  <a:moveTo>
                    <a:pt x="0" y="59"/>
                  </a:moveTo>
                  <a:cubicBezTo>
                    <a:pt x="0" y="26"/>
                    <a:pt x="27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92" y="0"/>
                    <a:pt x="118" y="26"/>
                    <a:pt x="118" y="59"/>
                  </a:cubicBezTo>
                  <a:cubicBezTo>
                    <a:pt x="118" y="59"/>
                    <a:pt x="118" y="59"/>
                    <a:pt x="118" y="59"/>
                  </a:cubicBezTo>
                  <a:cubicBezTo>
                    <a:pt x="118" y="92"/>
                    <a:pt x="92" y="119"/>
                    <a:pt x="59" y="119"/>
                  </a:cubicBezTo>
                  <a:cubicBezTo>
                    <a:pt x="59" y="119"/>
                    <a:pt x="59" y="119"/>
                    <a:pt x="59" y="119"/>
                  </a:cubicBezTo>
                  <a:cubicBezTo>
                    <a:pt x="27" y="119"/>
                    <a:pt x="0" y="92"/>
                    <a:pt x="0" y="59"/>
                  </a:cubicBezTo>
                  <a:close/>
                  <a:moveTo>
                    <a:pt x="4" y="59"/>
                  </a:moveTo>
                  <a:cubicBezTo>
                    <a:pt x="4" y="90"/>
                    <a:pt x="29" y="115"/>
                    <a:pt x="59" y="115"/>
                  </a:cubicBezTo>
                  <a:cubicBezTo>
                    <a:pt x="59" y="115"/>
                    <a:pt x="59" y="115"/>
                    <a:pt x="59" y="115"/>
                  </a:cubicBezTo>
                  <a:cubicBezTo>
                    <a:pt x="90" y="115"/>
                    <a:pt x="114" y="90"/>
                    <a:pt x="114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4" y="29"/>
                    <a:pt x="90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29" y="4"/>
                    <a:pt x="4" y="29"/>
                    <a:pt x="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2"/>
            <p:cNvSpPr>
              <a:spLocks noEditPoints="1"/>
            </p:cNvSpPr>
            <p:nvPr/>
          </p:nvSpPr>
          <p:spPr bwMode="auto">
            <a:xfrm>
              <a:off x="2255" y="1600"/>
              <a:ext cx="434" cy="436"/>
            </a:xfrm>
            <a:custGeom>
              <a:avLst/>
              <a:gdLst>
                <a:gd name="T0" fmla="*/ 0 w 122"/>
                <a:gd name="T1" fmla="*/ 61 h 123"/>
                <a:gd name="T2" fmla="*/ 61 w 122"/>
                <a:gd name="T3" fmla="*/ 0 h 123"/>
                <a:gd name="T4" fmla="*/ 61 w 122"/>
                <a:gd name="T5" fmla="*/ 0 h 123"/>
                <a:gd name="T6" fmla="*/ 122 w 122"/>
                <a:gd name="T7" fmla="*/ 61 h 123"/>
                <a:gd name="T8" fmla="*/ 122 w 122"/>
                <a:gd name="T9" fmla="*/ 61 h 123"/>
                <a:gd name="T10" fmla="*/ 61 w 122"/>
                <a:gd name="T11" fmla="*/ 123 h 123"/>
                <a:gd name="T12" fmla="*/ 61 w 122"/>
                <a:gd name="T13" fmla="*/ 123 h 123"/>
                <a:gd name="T14" fmla="*/ 0 w 122"/>
                <a:gd name="T15" fmla="*/ 61 h 123"/>
                <a:gd name="T16" fmla="*/ 4 w 122"/>
                <a:gd name="T17" fmla="*/ 61 h 123"/>
                <a:gd name="T18" fmla="*/ 61 w 122"/>
                <a:gd name="T19" fmla="*/ 119 h 123"/>
                <a:gd name="T20" fmla="*/ 61 w 122"/>
                <a:gd name="T21" fmla="*/ 119 h 123"/>
                <a:gd name="T22" fmla="*/ 118 w 122"/>
                <a:gd name="T23" fmla="*/ 61 h 123"/>
                <a:gd name="T24" fmla="*/ 118 w 122"/>
                <a:gd name="T25" fmla="*/ 61 h 123"/>
                <a:gd name="T26" fmla="*/ 61 w 122"/>
                <a:gd name="T27" fmla="*/ 4 h 123"/>
                <a:gd name="T28" fmla="*/ 61 w 122"/>
                <a:gd name="T29" fmla="*/ 4 h 123"/>
                <a:gd name="T30" fmla="*/ 118 w 122"/>
                <a:gd name="T31" fmla="*/ 61 h 123"/>
                <a:gd name="T32" fmla="*/ 118 w 122"/>
                <a:gd name="T33" fmla="*/ 61 h 123"/>
                <a:gd name="T34" fmla="*/ 61 w 122"/>
                <a:gd name="T35" fmla="*/ 119 h 123"/>
                <a:gd name="T36" fmla="*/ 61 w 122"/>
                <a:gd name="T37" fmla="*/ 119 h 123"/>
                <a:gd name="T38" fmla="*/ 4 w 122"/>
                <a:gd name="T39" fmla="*/ 61 h 123"/>
                <a:gd name="T40" fmla="*/ 4 w 122"/>
                <a:gd name="T41" fmla="*/ 61 h 123"/>
                <a:gd name="T42" fmla="*/ 61 w 122"/>
                <a:gd name="T43" fmla="*/ 115 h 123"/>
                <a:gd name="T44" fmla="*/ 114 w 122"/>
                <a:gd name="T45" fmla="*/ 61 h 123"/>
                <a:gd name="T46" fmla="*/ 114 w 122"/>
                <a:gd name="T47" fmla="*/ 61 h 123"/>
                <a:gd name="T48" fmla="*/ 61 w 122"/>
                <a:gd name="T49" fmla="*/ 8 h 123"/>
                <a:gd name="T50" fmla="*/ 61 w 122"/>
                <a:gd name="T51" fmla="*/ 8 h 123"/>
                <a:gd name="T52" fmla="*/ 8 w 122"/>
                <a:gd name="T53" fmla="*/ 61 h 123"/>
                <a:gd name="T54" fmla="*/ 8 w 122"/>
                <a:gd name="T55" fmla="*/ 61 h 123"/>
                <a:gd name="T56" fmla="*/ 61 w 122"/>
                <a:gd name="T57" fmla="*/ 115 h 123"/>
                <a:gd name="T58" fmla="*/ 6 w 122"/>
                <a:gd name="T59" fmla="*/ 61 h 123"/>
                <a:gd name="T60" fmla="*/ 4 w 122"/>
                <a:gd name="T61" fmla="*/ 61 h 123"/>
                <a:gd name="T62" fmla="*/ 4 w 122"/>
                <a:gd name="T63" fmla="*/ 61 h 123"/>
                <a:gd name="T64" fmla="*/ 4 w 122"/>
                <a:gd name="T65" fmla="*/ 61 h 123"/>
                <a:gd name="T66" fmla="*/ 6 w 122"/>
                <a:gd name="T67" fmla="*/ 61 h 123"/>
                <a:gd name="T68" fmla="*/ 4 w 122"/>
                <a:gd name="T69" fmla="*/ 61 h 123"/>
                <a:gd name="T70" fmla="*/ 42 w 122"/>
                <a:gd name="T71" fmla="*/ 7 h 123"/>
                <a:gd name="T72" fmla="*/ 42 w 122"/>
                <a:gd name="T73" fmla="*/ 7 h 123"/>
                <a:gd name="T74" fmla="*/ 4 w 122"/>
                <a:gd name="T75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2" h="123">
                  <a:moveTo>
                    <a:pt x="0" y="61"/>
                  </a:moveTo>
                  <a:cubicBezTo>
                    <a:pt x="0" y="27"/>
                    <a:pt x="27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95" y="0"/>
                    <a:pt x="122" y="27"/>
                    <a:pt x="122" y="61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22" y="95"/>
                    <a:pt x="95" y="123"/>
                    <a:pt x="61" y="123"/>
                  </a:cubicBezTo>
                  <a:cubicBezTo>
                    <a:pt x="61" y="123"/>
                    <a:pt x="61" y="123"/>
                    <a:pt x="61" y="123"/>
                  </a:cubicBezTo>
                  <a:cubicBezTo>
                    <a:pt x="27" y="123"/>
                    <a:pt x="0" y="95"/>
                    <a:pt x="0" y="61"/>
                  </a:cubicBezTo>
                  <a:close/>
                  <a:moveTo>
                    <a:pt x="4" y="61"/>
                  </a:moveTo>
                  <a:cubicBezTo>
                    <a:pt x="4" y="93"/>
                    <a:pt x="30" y="119"/>
                    <a:pt x="61" y="11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93" y="119"/>
                    <a:pt x="118" y="93"/>
                    <a:pt x="118" y="61"/>
                  </a:cubicBezTo>
                  <a:cubicBezTo>
                    <a:pt x="118" y="61"/>
                    <a:pt x="118" y="61"/>
                    <a:pt x="118" y="61"/>
                  </a:cubicBezTo>
                  <a:cubicBezTo>
                    <a:pt x="118" y="30"/>
                    <a:pt x="93" y="4"/>
                    <a:pt x="61" y="4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93" y="4"/>
                    <a:pt x="118" y="30"/>
                    <a:pt x="118" y="61"/>
                  </a:cubicBezTo>
                  <a:cubicBezTo>
                    <a:pt x="118" y="61"/>
                    <a:pt x="118" y="61"/>
                    <a:pt x="118" y="61"/>
                  </a:cubicBezTo>
                  <a:cubicBezTo>
                    <a:pt x="118" y="93"/>
                    <a:pt x="93" y="119"/>
                    <a:pt x="61" y="11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30" y="119"/>
                    <a:pt x="4" y="93"/>
                    <a:pt x="4" y="61"/>
                  </a:cubicBezTo>
                  <a:cubicBezTo>
                    <a:pt x="4" y="61"/>
                    <a:pt x="4" y="61"/>
                    <a:pt x="4" y="61"/>
                  </a:cubicBezTo>
                  <a:close/>
                  <a:moveTo>
                    <a:pt x="61" y="115"/>
                  </a:moveTo>
                  <a:cubicBezTo>
                    <a:pt x="91" y="115"/>
                    <a:pt x="114" y="91"/>
                    <a:pt x="114" y="61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4" y="32"/>
                    <a:pt x="9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32" y="8"/>
                    <a:pt x="8" y="32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91"/>
                    <a:pt x="32" y="115"/>
                    <a:pt x="61" y="115"/>
                  </a:cubicBezTo>
                  <a:close/>
                  <a:moveTo>
                    <a:pt x="6" y="61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6" y="61"/>
                    <a:pt x="6" y="61"/>
                    <a:pt x="6" y="61"/>
                  </a:cubicBezTo>
                  <a:close/>
                  <a:moveTo>
                    <a:pt x="4" y="61"/>
                  </a:moveTo>
                  <a:cubicBezTo>
                    <a:pt x="4" y="36"/>
                    <a:pt x="20" y="15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20" y="15"/>
                    <a:pt x="4" y="36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2401" y="1451"/>
              <a:ext cx="82" cy="166"/>
            </a:xfrm>
            <a:custGeom>
              <a:avLst/>
              <a:gdLst>
                <a:gd name="T0" fmla="*/ 9 w 23"/>
                <a:gd name="T1" fmla="*/ 45 h 47"/>
                <a:gd name="T2" fmla="*/ 19 w 23"/>
                <a:gd name="T3" fmla="*/ 11 h 47"/>
                <a:gd name="T4" fmla="*/ 19 w 23"/>
                <a:gd name="T5" fmla="*/ 11 h 47"/>
                <a:gd name="T6" fmla="*/ 19 w 23"/>
                <a:gd name="T7" fmla="*/ 7 h 47"/>
                <a:gd name="T8" fmla="*/ 19 w 23"/>
                <a:gd name="T9" fmla="*/ 7 h 47"/>
                <a:gd name="T10" fmla="*/ 13 w 23"/>
                <a:gd name="T11" fmla="*/ 4 h 47"/>
                <a:gd name="T12" fmla="*/ 13 w 23"/>
                <a:gd name="T13" fmla="*/ 4 h 47"/>
                <a:gd name="T14" fmla="*/ 5 w 23"/>
                <a:gd name="T15" fmla="*/ 10 h 47"/>
                <a:gd name="T16" fmla="*/ 5 w 23"/>
                <a:gd name="T17" fmla="*/ 10 h 47"/>
                <a:gd name="T18" fmla="*/ 4 w 23"/>
                <a:gd name="T19" fmla="*/ 12 h 47"/>
                <a:gd name="T20" fmla="*/ 4 w 23"/>
                <a:gd name="T21" fmla="*/ 12 h 47"/>
                <a:gd name="T22" fmla="*/ 8 w 23"/>
                <a:gd name="T23" fmla="*/ 16 h 47"/>
                <a:gd name="T24" fmla="*/ 8 w 23"/>
                <a:gd name="T25" fmla="*/ 16 h 47"/>
                <a:gd name="T26" fmla="*/ 13 w 23"/>
                <a:gd name="T27" fmla="*/ 16 h 47"/>
                <a:gd name="T28" fmla="*/ 13 w 23"/>
                <a:gd name="T29" fmla="*/ 16 h 47"/>
                <a:gd name="T30" fmla="*/ 13 w 23"/>
                <a:gd name="T31" fmla="*/ 16 h 47"/>
                <a:gd name="T32" fmla="*/ 13 w 23"/>
                <a:gd name="T33" fmla="*/ 20 h 47"/>
                <a:gd name="T34" fmla="*/ 7 w 23"/>
                <a:gd name="T35" fmla="*/ 19 h 47"/>
                <a:gd name="T36" fmla="*/ 7 w 23"/>
                <a:gd name="T37" fmla="*/ 19 h 47"/>
                <a:gd name="T38" fmla="*/ 0 w 23"/>
                <a:gd name="T39" fmla="*/ 12 h 47"/>
                <a:gd name="T40" fmla="*/ 0 w 23"/>
                <a:gd name="T41" fmla="*/ 12 h 47"/>
                <a:gd name="T42" fmla="*/ 1 w 23"/>
                <a:gd name="T43" fmla="*/ 8 h 47"/>
                <a:gd name="T44" fmla="*/ 1 w 23"/>
                <a:gd name="T45" fmla="*/ 8 h 47"/>
                <a:gd name="T46" fmla="*/ 13 w 23"/>
                <a:gd name="T47" fmla="*/ 0 h 47"/>
                <a:gd name="T48" fmla="*/ 13 w 23"/>
                <a:gd name="T49" fmla="*/ 0 h 47"/>
                <a:gd name="T50" fmla="*/ 22 w 23"/>
                <a:gd name="T51" fmla="*/ 5 h 47"/>
                <a:gd name="T52" fmla="*/ 22 w 23"/>
                <a:gd name="T53" fmla="*/ 5 h 47"/>
                <a:gd name="T54" fmla="*/ 23 w 23"/>
                <a:gd name="T55" fmla="*/ 11 h 47"/>
                <a:gd name="T56" fmla="*/ 23 w 23"/>
                <a:gd name="T57" fmla="*/ 11 h 47"/>
                <a:gd name="T58" fmla="*/ 13 w 23"/>
                <a:gd name="T59" fmla="*/ 47 h 47"/>
                <a:gd name="T60" fmla="*/ 13 w 23"/>
                <a:gd name="T61" fmla="*/ 47 h 47"/>
                <a:gd name="T62" fmla="*/ 9 w 23"/>
                <a:gd name="T63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" h="47">
                  <a:moveTo>
                    <a:pt x="9" y="45"/>
                  </a:moveTo>
                  <a:cubicBezTo>
                    <a:pt x="9" y="45"/>
                    <a:pt x="19" y="2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9"/>
                    <a:pt x="19" y="8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7" y="5"/>
                    <a:pt x="15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0" y="4"/>
                    <a:pt x="7" y="6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4"/>
                    <a:pt x="5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0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0" y="20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4" y="19"/>
                    <a:pt x="0" y="17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0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4" y="3"/>
                    <a:pt x="8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20" y="1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7"/>
                    <a:pt x="23" y="9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23"/>
                    <a:pt x="13" y="46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9" y="45"/>
                    <a:pt x="9" y="45"/>
                    <a:pt x="9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2394" y="1444"/>
              <a:ext cx="96" cy="184"/>
            </a:xfrm>
            <a:custGeom>
              <a:avLst/>
              <a:gdLst>
                <a:gd name="T0" fmla="*/ 11 w 27"/>
                <a:gd name="T1" fmla="*/ 47 h 52"/>
                <a:gd name="T2" fmla="*/ 11 w 27"/>
                <a:gd name="T3" fmla="*/ 49 h 52"/>
                <a:gd name="T4" fmla="*/ 10 w 27"/>
                <a:gd name="T5" fmla="*/ 48 h 52"/>
                <a:gd name="T6" fmla="*/ 9 w 27"/>
                <a:gd name="T7" fmla="*/ 46 h 52"/>
                <a:gd name="T8" fmla="*/ 9 w 27"/>
                <a:gd name="T9" fmla="*/ 46 h 52"/>
                <a:gd name="T10" fmla="*/ 9 w 27"/>
                <a:gd name="T11" fmla="*/ 46 h 52"/>
                <a:gd name="T12" fmla="*/ 10 w 27"/>
                <a:gd name="T13" fmla="*/ 45 h 52"/>
                <a:gd name="T14" fmla="*/ 11 w 27"/>
                <a:gd name="T15" fmla="*/ 42 h 52"/>
                <a:gd name="T16" fmla="*/ 19 w 27"/>
                <a:gd name="T17" fmla="*/ 13 h 52"/>
                <a:gd name="T18" fmla="*/ 19 w 27"/>
                <a:gd name="T19" fmla="*/ 13 h 52"/>
                <a:gd name="T20" fmla="*/ 19 w 27"/>
                <a:gd name="T21" fmla="*/ 10 h 52"/>
                <a:gd name="T22" fmla="*/ 15 w 27"/>
                <a:gd name="T23" fmla="*/ 8 h 52"/>
                <a:gd name="T24" fmla="*/ 8 w 27"/>
                <a:gd name="T25" fmla="*/ 13 h 52"/>
                <a:gd name="T26" fmla="*/ 8 w 27"/>
                <a:gd name="T27" fmla="*/ 14 h 52"/>
                <a:gd name="T28" fmla="*/ 8 w 27"/>
                <a:gd name="T29" fmla="*/ 15 h 52"/>
                <a:gd name="T30" fmla="*/ 15 w 27"/>
                <a:gd name="T31" fmla="*/ 16 h 52"/>
                <a:gd name="T32" fmla="*/ 15 w 27"/>
                <a:gd name="T33" fmla="*/ 16 h 52"/>
                <a:gd name="T34" fmla="*/ 17 w 27"/>
                <a:gd name="T35" fmla="*/ 16 h 52"/>
                <a:gd name="T36" fmla="*/ 8 w 27"/>
                <a:gd name="T37" fmla="*/ 23 h 52"/>
                <a:gd name="T38" fmla="*/ 0 w 27"/>
                <a:gd name="T39" fmla="*/ 15 h 52"/>
                <a:gd name="T40" fmla="*/ 1 w 27"/>
                <a:gd name="T41" fmla="*/ 9 h 52"/>
                <a:gd name="T42" fmla="*/ 15 w 27"/>
                <a:gd name="T43" fmla="*/ 0 h 52"/>
                <a:gd name="T44" fmla="*/ 26 w 27"/>
                <a:gd name="T45" fmla="*/ 6 h 52"/>
                <a:gd name="T46" fmla="*/ 27 w 27"/>
                <a:gd name="T47" fmla="*/ 13 h 52"/>
                <a:gd name="T48" fmla="*/ 17 w 27"/>
                <a:gd name="T49" fmla="*/ 52 h 52"/>
                <a:gd name="T50" fmla="*/ 15 w 27"/>
                <a:gd name="T51" fmla="*/ 44 h 52"/>
                <a:gd name="T52" fmla="*/ 18 w 27"/>
                <a:gd name="T53" fmla="*/ 35 h 52"/>
                <a:gd name="T54" fmla="*/ 23 w 27"/>
                <a:gd name="T55" fmla="*/ 13 h 52"/>
                <a:gd name="T56" fmla="*/ 14 w 27"/>
                <a:gd name="T57" fmla="*/ 46 h 52"/>
                <a:gd name="T58" fmla="*/ 13 w 27"/>
                <a:gd name="T59" fmla="*/ 20 h 52"/>
                <a:gd name="T60" fmla="*/ 9 w 27"/>
                <a:gd name="T61" fmla="*/ 19 h 52"/>
                <a:gd name="T62" fmla="*/ 9 w 27"/>
                <a:gd name="T63" fmla="*/ 19 h 52"/>
                <a:gd name="T64" fmla="*/ 4 w 27"/>
                <a:gd name="T65" fmla="*/ 15 h 52"/>
                <a:gd name="T66" fmla="*/ 4 w 27"/>
                <a:gd name="T67" fmla="*/ 14 h 52"/>
                <a:gd name="T68" fmla="*/ 5 w 27"/>
                <a:gd name="T69" fmla="*/ 12 h 52"/>
                <a:gd name="T70" fmla="*/ 4 w 27"/>
                <a:gd name="T71" fmla="*/ 14 h 52"/>
                <a:gd name="T72" fmla="*/ 23 w 27"/>
                <a:gd name="T73" fmla="*/ 13 h 52"/>
                <a:gd name="T74" fmla="*/ 22 w 27"/>
                <a:gd name="T75" fmla="*/ 8 h 52"/>
                <a:gd name="T76" fmla="*/ 22 w 27"/>
                <a:gd name="T77" fmla="*/ 7 h 52"/>
                <a:gd name="T78" fmla="*/ 15 w 27"/>
                <a:gd name="T79" fmla="*/ 4 h 52"/>
                <a:gd name="T80" fmla="*/ 15 w 27"/>
                <a:gd name="T81" fmla="*/ 4 h 52"/>
                <a:gd name="T82" fmla="*/ 15 w 27"/>
                <a:gd name="T83" fmla="*/ 4 h 52"/>
                <a:gd name="T84" fmla="*/ 14 w 27"/>
                <a:gd name="T85" fmla="*/ 4 h 52"/>
                <a:gd name="T86" fmla="*/ 14 w 27"/>
                <a:gd name="T87" fmla="*/ 4 h 52"/>
                <a:gd name="T88" fmla="*/ 14 w 27"/>
                <a:gd name="T89" fmla="*/ 4 h 52"/>
                <a:gd name="T90" fmla="*/ 15 w 27"/>
                <a:gd name="T91" fmla="*/ 4 h 52"/>
                <a:gd name="T92" fmla="*/ 15 w 27"/>
                <a:gd name="T93" fmla="*/ 4 h 52"/>
                <a:gd name="T94" fmla="*/ 15 w 27"/>
                <a:gd name="T95" fmla="*/ 4 h 52"/>
                <a:gd name="T96" fmla="*/ 15 w 27"/>
                <a:gd name="T97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" h="52">
                  <a:moveTo>
                    <a:pt x="14" y="50"/>
                  </a:moveTo>
                  <a:cubicBezTo>
                    <a:pt x="11" y="49"/>
                    <a:pt x="11" y="49"/>
                    <a:pt x="11" y="4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8"/>
                    <a:pt x="9" y="48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6"/>
                    <a:pt x="9" y="47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1" y="44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0"/>
                    <a:pt x="13" y="37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7" y="26"/>
                    <a:pt x="19" y="18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1"/>
                    <a:pt x="19" y="11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7" y="8"/>
                    <a:pt x="16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3" y="8"/>
                    <a:pt x="11" y="9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3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1" y="24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2"/>
                    <a:pt x="0" y="20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1" y="11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4" y="4"/>
                    <a:pt x="9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3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7" y="8"/>
                    <a:pt x="27" y="10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25"/>
                    <a:pt x="18" y="47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4" y="50"/>
                    <a:pt x="14" y="50"/>
                    <a:pt x="14" y="50"/>
                  </a:cubicBezTo>
                  <a:close/>
                  <a:moveTo>
                    <a:pt x="14" y="46"/>
                  </a:moveTo>
                  <a:cubicBezTo>
                    <a:pt x="14" y="45"/>
                    <a:pt x="14" y="45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2"/>
                    <a:pt x="17" y="38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1" y="27"/>
                    <a:pt x="23" y="19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23"/>
                    <a:pt x="16" y="40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lose/>
                  <a:moveTo>
                    <a:pt x="9" y="19"/>
                  </a:moveTo>
                  <a:cubicBezTo>
                    <a:pt x="11" y="20"/>
                    <a:pt x="12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0"/>
                    <a:pt x="11" y="20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7" y="19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8" y="19"/>
                    <a:pt x="9" y="19"/>
                  </a:cubicBezTo>
                  <a:close/>
                  <a:moveTo>
                    <a:pt x="5" y="17"/>
                  </a:moveTo>
                  <a:cubicBezTo>
                    <a:pt x="4" y="16"/>
                    <a:pt x="4" y="16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4" y="16"/>
                    <a:pt x="5" y="17"/>
                  </a:cubicBezTo>
                  <a:close/>
                  <a:moveTo>
                    <a:pt x="4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13"/>
                    <a:pt x="4" y="13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lose/>
                  <a:moveTo>
                    <a:pt x="22" y="8"/>
                  </a:moveTo>
                  <a:cubicBezTo>
                    <a:pt x="23" y="9"/>
                    <a:pt x="23" y="11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1"/>
                    <a:pt x="23" y="9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8"/>
                    <a:pt x="22" y="8"/>
                  </a:cubicBezTo>
                  <a:close/>
                  <a:moveTo>
                    <a:pt x="19" y="5"/>
                  </a:moveTo>
                  <a:cubicBezTo>
                    <a:pt x="18" y="4"/>
                    <a:pt x="17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8" y="4"/>
                    <a:pt x="19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4" y="4"/>
                  </a:moveTo>
                  <a:cubicBezTo>
                    <a:pt x="14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4" y="4"/>
                    <a:pt x="14" y="4"/>
                  </a:cubicBezTo>
                  <a:close/>
                  <a:moveTo>
                    <a:pt x="15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lose/>
                  <a:moveTo>
                    <a:pt x="15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2522" y="1511"/>
              <a:ext cx="50" cy="106"/>
            </a:xfrm>
            <a:custGeom>
              <a:avLst/>
              <a:gdLst>
                <a:gd name="T0" fmla="*/ 0 w 14"/>
                <a:gd name="T1" fmla="*/ 27 h 30"/>
                <a:gd name="T2" fmla="*/ 5 w 14"/>
                <a:gd name="T3" fmla="*/ 21 h 30"/>
                <a:gd name="T4" fmla="*/ 5 w 14"/>
                <a:gd name="T5" fmla="*/ 21 h 30"/>
                <a:gd name="T6" fmla="*/ 10 w 14"/>
                <a:gd name="T7" fmla="*/ 9 h 30"/>
                <a:gd name="T8" fmla="*/ 10 w 14"/>
                <a:gd name="T9" fmla="*/ 9 h 30"/>
                <a:gd name="T10" fmla="*/ 9 w 14"/>
                <a:gd name="T11" fmla="*/ 5 h 30"/>
                <a:gd name="T12" fmla="*/ 9 w 14"/>
                <a:gd name="T13" fmla="*/ 5 h 30"/>
                <a:gd name="T14" fmla="*/ 8 w 14"/>
                <a:gd name="T15" fmla="*/ 4 h 30"/>
                <a:gd name="T16" fmla="*/ 8 w 14"/>
                <a:gd name="T17" fmla="*/ 4 h 30"/>
                <a:gd name="T18" fmla="*/ 8 w 14"/>
                <a:gd name="T19" fmla="*/ 4 h 30"/>
                <a:gd name="T20" fmla="*/ 8 w 14"/>
                <a:gd name="T21" fmla="*/ 4 h 30"/>
                <a:gd name="T22" fmla="*/ 7 w 14"/>
                <a:gd name="T23" fmla="*/ 5 h 30"/>
                <a:gd name="T24" fmla="*/ 7 w 14"/>
                <a:gd name="T25" fmla="*/ 5 h 30"/>
                <a:gd name="T26" fmla="*/ 5 w 14"/>
                <a:gd name="T27" fmla="*/ 9 h 30"/>
                <a:gd name="T28" fmla="*/ 5 w 14"/>
                <a:gd name="T29" fmla="*/ 9 h 30"/>
                <a:gd name="T30" fmla="*/ 4 w 14"/>
                <a:gd name="T31" fmla="*/ 15 h 30"/>
                <a:gd name="T32" fmla="*/ 4 w 14"/>
                <a:gd name="T33" fmla="*/ 15 h 30"/>
                <a:gd name="T34" fmla="*/ 0 w 14"/>
                <a:gd name="T35" fmla="*/ 14 h 30"/>
                <a:gd name="T36" fmla="*/ 1 w 14"/>
                <a:gd name="T37" fmla="*/ 8 h 30"/>
                <a:gd name="T38" fmla="*/ 1 w 14"/>
                <a:gd name="T39" fmla="*/ 8 h 30"/>
                <a:gd name="T40" fmla="*/ 8 w 14"/>
                <a:gd name="T41" fmla="*/ 0 h 30"/>
                <a:gd name="T42" fmla="*/ 8 w 14"/>
                <a:gd name="T43" fmla="*/ 0 h 30"/>
                <a:gd name="T44" fmla="*/ 12 w 14"/>
                <a:gd name="T45" fmla="*/ 3 h 30"/>
                <a:gd name="T46" fmla="*/ 12 w 14"/>
                <a:gd name="T47" fmla="*/ 3 h 30"/>
                <a:gd name="T48" fmla="*/ 14 w 14"/>
                <a:gd name="T49" fmla="*/ 9 h 30"/>
                <a:gd name="T50" fmla="*/ 14 w 14"/>
                <a:gd name="T51" fmla="*/ 9 h 30"/>
                <a:gd name="T52" fmla="*/ 3 w 14"/>
                <a:gd name="T53" fmla="*/ 30 h 30"/>
                <a:gd name="T54" fmla="*/ 3 w 14"/>
                <a:gd name="T55" fmla="*/ 30 h 30"/>
                <a:gd name="T56" fmla="*/ 0 w 14"/>
                <a:gd name="T57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" h="30">
                  <a:moveTo>
                    <a:pt x="0" y="27"/>
                  </a:moveTo>
                  <a:cubicBezTo>
                    <a:pt x="0" y="27"/>
                    <a:pt x="3" y="25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8" y="17"/>
                    <a:pt x="10" y="12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7"/>
                    <a:pt x="10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6"/>
                    <a:pt x="6" y="7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2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1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1" y="1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4" y="5"/>
                    <a:pt x="14" y="7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9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0" y="27"/>
                    <a:pt x="0" y="27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2511" y="1504"/>
              <a:ext cx="68" cy="128"/>
            </a:xfrm>
            <a:custGeom>
              <a:avLst/>
              <a:gdLst>
                <a:gd name="T0" fmla="*/ 3 w 19"/>
                <a:gd name="T1" fmla="*/ 29 h 36"/>
                <a:gd name="T2" fmla="*/ 1 w 19"/>
                <a:gd name="T3" fmla="*/ 30 h 36"/>
                <a:gd name="T4" fmla="*/ 1 w 19"/>
                <a:gd name="T5" fmla="*/ 28 h 36"/>
                <a:gd name="T6" fmla="*/ 2 w 19"/>
                <a:gd name="T7" fmla="*/ 28 h 36"/>
                <a:gd name="T8" fmla="*/ 2 w 19"/>
                <a:gd name="T9" fmla="*/ 28 h 36"/>
                <a:gd name="T10" fmla="*/ 2 w 19"/>
                <a:gd name="T11" fmla="*/ 28 h 36"/>
                <a:gd name="T12" fmla="*/ 2 w 19"/>
                <a:gd name="T13" fmla="*/ 28 h 36"/>
                <a:gd name="T14" fmla="*/ 2 w 19"/>
                <a:gd name="T15" fmla="*/ 28 h 36"/>
                <a:gd name="T16" fmla="*/ 3 w 19"/>
                <a:gd name="T17" fmla="*/ 26 h 36"/>
                <a:gd name="T18" fmla="*/ 6 w 19"/>
                <a:gd name="T19" fmla="*/ 22 h 36"/>
                <a:gd name="T20" fmla="*/ 8 w 19"/>
                <a:gd name="T21" fmla="*/ 19 h 36"/>
                <a:gd name="T22" fmla="*/ 0 w 19"/>
                <a:gd name="T23" fmla="*/ 18 h 36"/>
                <a:gd name="T24" fmla="*/ 1 w 19"/>
                <a:gd name="T25" fmla="*/ 16 h 36"/>
                <a:gd name="T26" fmla="*/ 1 w 19"/>
                <a:gd name="T27" fmla="*/ 15 h 36"/>
                <a:gd name="T28" fmla="*/ 1 w 19"/>
                <a:gd name="T29" fmla="*/ 14 h 36"/>
                <a:gd name="T30" fmla="*/ 2 w 19"/>
                <a:gd name="T31" fmla="*/ 9 h 36"/>
                <a:gd name="T32" fmla="*/ 10 w 19"/>
                <a:gd name="T33" fmla="*/ 0 h 36"/>
                <a:gd name="T34" fmla="*/ 11 w 19"/>
                <a:gd name="T35" fmla="*/ 0 h 36"/>
                <a:gd name="T36" fmla="*/ 17 w 19"/>
                <a:gd name="T37" fmla="*/ 4 h 36"/>
                <a:gd name="T38" fmla="*/ 19 w 19"/>
                <a:gd name="T39" fmla="*/ 10 h 36"/>
                <a:gd name="T40" fmla="*/ 19 w 19"/>
                <a:gd name="T41" fmla="*/ 11 h 36"/>
                <a:gd name="T42" fmla="*/ 8 w 19"/>
                <a:gd name="T43" fmla="*/ 33 h 36"/>
                <a:gd name="T44" fmla="*/ 2 w 19"/>
                <a:gd name="T45" fmla="*/ 31 h 36"/>
                <a:gd name="T46" fmla="*/ 7 w 19"/>
                <a:gd name="T47" fmla="*/ 27 h 36"/>
                <a:gd name="T48" fmla="*/ 10 w 19"/>
                <a:gd name="T49" fmla="*/ 24 h 36"/>
                <a:gd name="T50" fmla="*/ 13 w 19"/>
                <a:gd name="T51" fmla="*/ 19 h 36"/>
                <a:gd name="T52" fmla="*/ 10 w 19"/>
                <a:gd name="T53" fmla="*/ 24 h 36"/>
                <a:gd name="T54" fmla="*/ 11 w 19"/>
                <a:gd name="T55" fmla="*/ 11 h 36"/>
                <a:gd name="T56" fmla="*/ 11 w 19"/>
                <a:gd name="T57" fmla="*/ 11 h 36"/>
                <a:gd name="T58" fmla="*/ 11 w 19"/>
                <a:gd name="T59" fmla="*/ 9 h 36"/>
                <a:gd name="T60" fmla="*/ 10 w 19"/>
                <a:gd name="T61" fmla="*/ 11 h 36"/>
                <a:gd name="T62" fmla="*/ 9 w 19"/>
                <a:gd name="T63" fmla="*/ 17 h 36"/>
                <a:gd name="T64" fmla="*/ 9 w 19"/>
                <a:gd name="T65" fmla="*/ 18 h 36"/>
                <a:gd name="T66" fmla="*/ 15 w 19"/>
                <a:gd name="T67" fmla="*/ 11 h 36"/>
                <a:gd name="T68" fmla="*/ 15 w 19"/>
                <a:gd name="T69" fmla="*/ 11 h 36"/>
                <a:gd name="T70" fmla="*/ 14 w 19"/>
                <a:gd name="T71" fmla="*/ 6 h 36"/>
                <a:gd name="T72" fmla="*/ 13 w 19"/>
                <a:gd name="T73" fmla="*/ 5 h 36"/>
                <a:gd name="T74" fmla="*/ 14 w 19"/>
                <a:gd name="T75" fmla="*/ 6 h 36"/>
                <a:gd name="T76" fmla="*/ 15 w 19"/>
                <a:gd name="T77" fmla="*/ 11 h 36"/>
                <a:gd name="T78" fmla="*/ 15 w 19"/>
                <a:gd name="T79" fmla="*/ 11 h 36"/>
                <a:gd name="T80" fmla="*/ 15 w 19"/>
                <a:gd name="T81" fmla="*/ 11 h 36"/>
                <a:gd name="T82" fmla="*/ 15 w 19"/>
                <a:gd name="T83" fmla="*/ 11 h 36"/>
                <a:gd name="T84" fmla="*/ 7 w 19"/>
                <a:gd name="T85" fmla="*/ 7 h 36"/>
                <a:gd name="T86" fmla="*/ 8 w 19"/>
                <a:gd name="T87" fmla="*/ 6 h 36"/>
                <a:gd name="T88" fmla="*/ 9 w 19"/>
                <a:gd name="T89" fmla="*/ 4 h 36"/>
                <a:gd name="T90" fmla="*/ 9 w 19"/>
                <a:gd name="T91" fmla="*/ 5 h 36"/>
                <a:gd name="T92" fmla="*/ 9 w 19"/>
                <a:gd name="T93" fmla="*/ 5 h 36"/>
                <a:gd name="T94" fmla="*/ 11 w 19"/>
                <a:gd name="T95" fmla="*/ 4 h 36"/>
                <a:gd name="T96" fmla="*/ 11 w 19"/>
                <a:gd name="T97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" h="36">
                  <a:moveTo>
                    <a:pt x="2" y="31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8"/>
                    <a:pt x="1" y="29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7"/>
                    <a:pt x="3" y="27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5"/>
                    <a:pt x="5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1"/>
                    <a:pt x="8" y="20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2"/>
                    <a:pt x="2" y="1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6"/>
                    <a:pt x="5" y="1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6"/>
                    <a:pt x="19" y="8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21"/>
                    <a:pt x="10" y="31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2" y="31"/>
                    <a:pt x="2" y="31"/>
                    <a:pt x="2" y="31"/>
                  </a:cubicBezTo>
                  <a:close/>
                  <a:moveTo>
                    <a:pt x="10" y="24"/>
                  </a:moveTo>
                  <a:cubicBezTo>
                    <a:pt x="9" y="25"/>
                    <a:pt x="8" y="26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6"/>
                    <a:pt x="9" y="25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2"/>
                    <a:pt x="12" y="21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21"/>
                    <a:pt x="11" y="22"/>
                    <a:pt x="10" y="24"/>
                  </a:cubicBezTo>
                  <a:close/>
                  <a:moveTo>
                    <a:pt x="9" y="18"/>
                  </a:moveTo>
                  <a:cubicBezTo>
                    <a:pt x="10" y="16"/>
                    <a:pt x="11" y="13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0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8"/>
                    <a:pt x="9" y="18"/>
                    <a:pt x="9" y="18"/>
                  </a:cubicBezTo>
                  <a:close/>
                  <a:moveTo>
                    <a:pt x="15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7"/>
                    <a:pt x="15" y="9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lose/>
                  <a:moveTo>
                    <a:pt x="7" y="7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9" y="5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5"/>
                    <a:pt x="8" y="6"/>
                    <a:pt x="7" y="7"/>
                  </a:cubicBezTo>
                  <a:close/>
                  <a:moveTo>
                    <a:pt x="9" y="5"/>
                  </a:move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2344" y="1745"/>
              <a:ext cx="239" cy="124"/>
            </a:xfrm>
            <a:custGeom>
              <a:avLst/>
              <a:gdLst>
                <a:gd name="T0" fmla="*/ 26 w 67"/>
                <a:gd name="T1" fmla="*/ 35 h 35"/>
                <a:gd name="T2" fmla="*/ 0 w 67"/>
                <a:gd name="T3" fmla="*/ 21 h 35"/>
                <a:gd name="T4" fmla="*/ 0 w 67"/>
                <a:gd name="T5" fmla="*/ 21 h 35"/>
                <a:gd name="T6" fmla="*/ 3 w 67"/>
                <a:gd name="T7" fmla="*/ 19 h 35"/>
                <a:gd name="T8" fmla="*/ 4 w 67"/>
                <a:gd name="T9" fmla="*/ 21 h 35"/>
                <a:gd name="T10" fmla="*/ 4 w 67"/>
                <a:gd name="T11" fmla="*/ 21 h 35"/>
                <a:gd name="T12" fmla="*/ 8 w 67"/>
                <a:gd name="T13" fmla="*/ 25 h 35"/>
                <a:gd name="T14" fmla="*/ 8 w 67"/>
                <a:gd name="T15" fmla="*/ 25 h 35"/>
                <a:gd name="T16" fmla="*/ 26 w 67"/>
                <a:gd name="T17" fmla="*/ 31 h 35"/>
                <a:gd name="T18" fmla="*/ 26 w 67"/>
                <a:gd name="T19" fmla="*/ 31 h 35"/>
                <a:gd name="T20" fmla="*/ 36 w 67"/>
                <a:gd name="T21" fmla="*/ 29 h 35"/>
                <a:gd name="T22" fmla="*/ 36 w 67"/>
                <a:gd name="T23" fmla="*/ 29 h 35"/>
                <a:gd name="T24" fmla="*/ 59 w 67"/>
                <a:gd name="T25" fmla="*/ 13 h 35"/>
                <a:gd name="T26" fmla="*/ 59 w 67"/>
                <a:gd name="T27" fmla="*/ 13 h 35"/>
                <a:gd name="T28" fmla="*/ 63 w 67"/>
                <a:gd name="T29" fmla="*/ 0 h 35"/>
                <a:gd name="T30" fmla="*/ 63 w 67"/>
                <a:gd name="T31" fmla="*/ 0 h 35"/>
                <a:gd name="T32" fmla="*/ 67 w 67"/>
                <a:gd name="T33" fmla="*/ 1 h 35"/>
                <a:gd name="T34" fmla="*/ 37 w 67"/>
                <a:gd name="T35" fmla="*/ 33 h 35"/>
                <a:gd name="T36" fmla="*/ 37 w 67"/>
                <a:gd name="T37" fmla="*/ 33 h 35"/>
                <a:gd name="T38" fmla="*/ 26 w 67"/>
                <a:gd name="T39" fmla="*/ 35 h 35"/>
                <a:gd name="T40" fmla="*/ 26 w 67"/>
                <a:gd name="T41" fmla="*/ 35 h 35"/>
                <a:gd name="T42" fmla="*/ 26 w 67"/>
                <a:gd name="T43" fmla="*/ 35 h 35"/>
                <a:gd name="T44" fmla="*/ 0 w 67"/>
                <a:gd name="T45" fmla="*/ 21 h 35"/>
                <a:gd name="T46" fmla="*/ 0 w 67"/>
                <a:gd name="T47" fmla="*/ 21 h 35"/>
                <a:gd name="T48" fmla="*/ 0 w 67"/>
                <a:gd name="T49" fmla="*/ 21 h 35"/>
                <a:gd name="T50" fmla="*/ 0 w 67"/>
                <a:gd name="T51" fmla="*/ 21 h 35"/>
                <a:gd name="T52" fmla="*/ 0 w 67"/>
                <a:gd name="T53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" h="35">
                  <a:moveTo>
                    <a:pt x="26" y="35"/>
                  </a:moveTo>
                  <a:cubicBezTo>
                    <a:pt x="7" y="35"/>
                    <a:pt x="0" y="22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20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2"/>
                    <a:pt x="6" y="23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1" y="28"/>
                    <a:pt x="17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9" y="31"/>
                    <a:pt x="32" y="30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48" y="27"/>
                    <a:pt x="55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63" y="6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4" y="27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3" y="34"/>
                    <a:pt x="29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lose/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2333" y="1738"/>
              <a:ext cx="257" cy="138"/>
            </a:xfrm>
            <a:custGeom>
              <a:avLst/>
              <a:gdLst>
                <a:gd name="T0" fmla="*/ 29 w 72"/>
                <a:gd name="T1" fmla="*/ 37 h 39"/>
                <a:gd name="T2" fmla="*/ 29 w 72"/>
                <a:gd name="T3" fmla="*/ 35 h 39"/>
                <a:gd name="T4" fmla="*/ 39 w 72"/>
                <a:gd name="T5" fmla="*/ 33 h 39"/>
                <a:gd name="T6" fmla="*/ 29 w 72"/>
                <a:gd name="T7" fmla="*/ 35 h 39"/>
                <a:gd name="T8" fmla="*/ 29 w 72"/>
                <a:gd name="T9" fmla="*/ 35 h 39"/>
                <a:gd name="T10" fmla="*/ 29 w 72"/>
                <a:gd name="T11" fmla="*/ 35 h 39"/>
                <a:gd name="T12" fmla="*/ 29 w 72"/>
                <a:gd name="T13" fmla="*/ 37 h 39"/>
                <a:gd name="T14" fmla="*/ 29 w 72"/>
                <a:gd name="T15" fmla="*/ 39 h 39"/>
                <a:gd name="T16" fmla="*/ 1 w 72"/>
                <a:gd name="T17" fmla="*/ 25 h 39"/>
                <a:gd name="T18" fmla="*/ 1 w 72"/>
                <a:gd name="T19" fmla="*/ 24 h 39"/>
                <a:gd name="T20" fmla="*/ 6 w 72"/>
                <a:gd name="T21" fmla="*/ 19 h 39"/>
                <a:gd name="T22" fmla="*/ 8 w 72"/>
                <a:gd name="T23" fmla="*/ 20 h 39"/>
                <a:gd name="T24" fmla="*/ 8 w 72"/>
                <a:gd name="T25" fmla="*/ 20 h 39"/>
                <a:gd name="T26" fmla="*/ 8 w 72"/>
                <a:gd name="T27" fmla="*/ 20 h 39"/>
                <a:gd name="T28" fmla="*/ 8 w 72"/>
                <a:gd name="T29" fmla="*/ 21 h 39"/>
                <a:gd name="T30" fmla="*/ 8 w 72"/>
                <a:gd name="T31" fmla="*/ 21 h 39"/>
                <a:gd name="T32" fmla="*/ 9 w 72"/>
                <a:gd name="T33" fmla="*/ 22 h 39"/>
                <a:gd name="T34" fmla="*/ 12 w 72"/>
                <a:gd name="T35" fmla="*/ 25 h 39"/>
                <a:gd name="T36" fmla="*/ 29 w 72"/>
                <a:gd name="T37" fmla="*/ 31 h 39"/>
                <a:gd name="T38" fmla="*/ 38 w 72"/>
                <a:gd name="T39" fmla="*/ 29 h 39"/>
                <a:gd name="T40" fmla="*/ 60 w 72"/>
                <a:gd name="T41" fmla="*/ 14 h 39"/>
                <a:gd name="T42" fmla="*/ 64 w 72"/>
                <a:gd name="T43" fmla="*/ 2 h 39"/>
                <a:gd name="T44" fmla="*/ 64 w 72"/>
                <a:gd name="T45" fmla="*/ 2 h 39"/>
                <a:gd name="T46" fmla="*/ 66 w 72"/>
                <a:gd name="T47" fmla="*/ 0 h 39"/>
                <a:gd name="T48" fmla="*/ 70 w 72"/>
                <a:gd name="T49" fmla="*/ 1 h 39"/>
                <a:gd name="T50" fmla="*/ 71 w 72"/>
                <a:gd name="T51" fmla="*/ 1 h 39"/>
                <a:gd name="T52" fmla="*/ 72 w 72"/>
                <a:gd name="T53" fmla="*/ 1 h 39"/>
                <a:gd name="T54" fmla="*/ 72 w 72"/>
                <a:gd name="T55" fmla="*/ 1 h 39"/>
                <a:gd name="T56" fmla="*/ 72 w 72"/>
                <a:gd name="T57" fmla="*/ 1 h 39"/>
                <a:gd name="T58" fmla="*/ 72 w 72"/>
                <a:gd name="T59" fmla="*/ 1 h 39"/>
                <a:gd name="T60" fmla="*/ 72 w 72"/>
                <a:gd name="T61" fmla="*/ 3 h 39"/>
                <a:gd name="T62" fmla="*/ 40 w 72"/>
                <a:gd name="T63" fmla="*/ 37 h 39"/>
                <a:gd name="T64" fmla="*/ 29 w 72"/>
                <a:gd name="T65" fmla="*/ 39 h 39"/>
                <a:gd name="T66" fmla="*/ 3 w 72"/>
                <a:gd name="T67" fmla="*/ 23 h 39"/>
                <a:gd name="T68" fmla="*/ 3 w 72"/>
                <a:gd name="T69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" h="39">
                  <a:moveTo>
                    <a:pt x="29" y="39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2" y="35"/>
                    <a:pt x="35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5" y="34"/>
                    <a:pt x="32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12" y="39"/>
                    <a:pt x="4" y="29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8" y="20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3"/>
                    <a:pt x="11" y="24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5" y="28"/>
                    <a:pt x="20" y="31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1" y="31"/>
                    <a:pt x="35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50" y="27"/>
                    <a:pt x="57" y="20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3" y="8"/>
                    <a:pt x="64" y="3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1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2"/>
                    <a:pt x="72" y="2"/>
                    <a:pt x="72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4"/>
                    <a:pt x="69" y="31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6" y="38"/>
                    <a:pt x="32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lose/>
                  <a:moveTo>
                    <a:pt x="3" y="23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3" y="23"/>
                    <a:pt x="3" y="23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2380" y="1742"/>
              <a:ext cx="7" cy="14"/>
            </a:xfrm>
            <a:custGeom>
              <a:avLst/>
              <a:gdLst>
                <a:gd name="T0" fmla="*/ 0 w 7"/>
                <a:gd name="T1" fmla="*/ 14 h 14"/>
                <a:gd name="T2" fmla="*/ 0 w 7"/>
                <a:gd name="T3" fmla="*/ 0 h 14"/>
                <a:gd name="T4" fmla="*/ 7 w 7"/>
                <a:gd name="T5" fmla="*/ 0 h 14"/>
                <a:gd name="T6" fmla="*/ 7 w 7"/>
                <a:gd name="T7" fmla="*/ 14 h 14"/>
                <a:gd name="T8" fmla="*/ 0 w 7"/>
                <a:gd name="T9" fmla="*/ 14 h 14"/>
                <a:gd name="T10" fmla="*/ 0 w 7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4">
                  <a:moveTo>
                    <a:pt x="0" y="14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372" y="1735"/>
              <a:ext cx="22" cy="28"/>
            </a:xfrm>
            <a:custGeom>
              <a:avLst/>
              <a:gdLst>
                <a:gd name="T0" fmla="*/ 15 w 22"/>
                <a:gd name="T1" fmla="*/ 28 h 28"/>
                <a:gd name="T2" fmla="*/ 8 w 22"/>
                <a:gd name="T3" fmla="*/ 28 h 28"/>
                <a:gd name="T4" fmla="*/ 8 w 22"/>
                <a:gd name="T5" fmla="*/ 21 h 28"/>
                <a:gd name="T6" fmla="*/ 15 w 22"/>
                <a:gd name="T7" fmla="*/ 21 h 28"/>
                <a:gd name="T8" fmla="*/ 8 w 22"/>
                <a:gd name="T9" fmla="*/ 21 h 28"/>
                <a:gd name="T10" fmla="*/ 8 w 22"/>
                <a:gd name="T11" fmla="*/ 28 h 28"/>
                <a:gd name="T12" fmla="*/ 0 w 22"/>
                <a:gd name="T13" fmla="*/ 28 h 28"/>
                <a:gd name="T14" fmla="*/ 0 w 22"/>
                <a:gd name="T15" fmla="*/ 0 h 28"/>
                <a:gd name="T16" fmla="*/ 8 w 22"/>
                <a:gd name="T17" fmla="*/ 0 h 28"/>
                <a:gd name="T18" fmla="*/ 22 w 22"/>
                <a:gd name="T19" fmla="*/ 0 h 28"/>
                <a:gd name="T20" fmla="*/ 22 w 22"/>
                <a:gd name="T21" fmla="*/ 28 h 28"/>
                <a:gd name="T22" fmla="*/ 15 w 22"/>
                <a:gd name="T23" fmla="*/ 28 h 28"/>
                <a:gd name="T24" fmla="*/ 15 w 22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8">
                  <a:moveTo>
                    <a:pt x="15" y="28"/>
                  </a:moveTo>
                  <a:lnTo>
                    <a:pt x="8" y="28"/>
                  </a:lnTo>
                  <a:lnTo>
                    <a:pt x="8" y="21"/>
                  </a:lnTo>
                  <a:lnTo>
                    <a:pt x="15" y="21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8" y="0"/>
                  </a:lnTo>
                  <a:lnTo>
                    <a:pt x="22" y="0"/>
                  </a:lnTo>
                  <a:lnTo>
                    <a:pt x="22" y="28"/>
                  </a:lnTo>
                  <a:lnTo>
                    <a:pt x="15" y="28"/>
                  </a:lnTo>
                  <a:lnTo>
                    <a:pt x="1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1"/>
            <p:cNvSpPr/>
            <p:nvPr/>
          </p:nvSpPr>
          <p:spPr bwMode="auto">
            <a:xfrm>
              <a:off x="2529" y="1710"/>
              <a:ext cx="18" cy="14"/>
            </a:xfrm>
            <a:custGeom>
              <a:avLst/>
              <a:gdLst>
                <a:gd name="T0" fmla="*/ 0 w 18"/>
                <a:gd name="T1" fmla="*/ 14 h 14"/>
                <a:gd name="T2" fmla="*/ 0 w 18"/>
                <a:gd name="T3" fmla="*/ 0 h 14"/>
                <a:gd name="T4" fmla="*/ 18 w 18"/>
                <a:gd name="T5" fmla="*/ 0 h 14"/>
                <a:gd name="T6" fmla="*/ 18 w 18"/>
                <a:gd name="T7" fmla="*/ 14 h 14"/>
                <a:gd name="T8" fmla="*/ 0 w 18"/>
                <a:gd name="T9" fmla="*/ 14 h 14"/>
                <a:gd name="T10" fmla="*/ 0 w 18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4">
                  <a:moveTo>
                    <a:pt x="0" y="14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2522" y="1703"/>
              <a:ext cx="32" cy="28"/>
            </a:xfrm>
            <a:custGeom>
              <a:avLst/>
              <a:gdLst>
                <a:gd name="T0" fmla="*/ 25 w 32"/>
                <a:gd name="T1" fmla="*/ 28 h 28"/>
                <a:gd name="T2" fmla="*/ 7 w 32"/>
                <a:gd name="T3" fmla="*/ 28 h 28"/>
                <a:gd name="T4" fmla="*/ 7 w 32"/>
                <a:gd name="T5" fmla="*/ 21 h 28"/>
                <a:gd name="T6" fmla="*/ 14 w 32"/>
                <a:gd name="T7" fmla="*/ 21 h 28"/>
                <a:gd name="T8" fmla="*/ 7 w 32"/>
                <a:gd name="T9" fmla="*/ 21 h 28"/>
                <a:gd name="T10" fmla="*/ 7 w 32"/>
                <a:gd name="T11" fmla="*/ 28 h 28"/>
                <a:gd name="T12" fmla="*/ 0 w 32"/>
                <a:gd name="T13" fmla="*/ 28 h 28"/>
                <a:gd name="T14" fmla="*/ 0 w 32"/>
                <a:gd name="T15" fmla="*/ 0 h 28"/>
                <a:gd name="T16" fmla="*/ 32 w 32"/>
                <a:gd name="T17" fmla="*/ 0 h 28"/>
                <a:gd name="T18" fmla="*/ 32 w 32"/>
                <a:gd name="T19" fmla="*/ 28 h 28"/>
                <a:gd name="T20" fmla="*/ 25 w 32"/>
                <a:gd name="T21" fmla="*/ 28 h 28"/>
                <a:gd name="T22" fmla="*/ 25 w 32"/>
                <a:gd name="T23" fmla="*/ 28 h 28"/>
                <a:gd name="T24" fmla="*/ 18 w 32"/>
                <a:gd name="T25" fmla="*/ 14 h 28"/>
                <a:gd name="T26" fmla="*/ 18 w 32"/>
                <a:gd name="T27" fmla="*/ 14 h 28"/>
                <a:gd name="T28" fmla="*/ 14 w 32"/>
                <a:gd name="T29" fmla="*/ 14 h 28"/>
                <a:gd name="T30" fmla="*/ 14 w 32"/>
                <a:gd name="T31" fmla="*/ 14 h 28"/>
                <a:gd name="T32" fmla="*/ 18 w 32"/>
                <a:gd name="T33" fmla="*/ 14 h 28"/>
                <a:gd name="T34" fmla="*/ 18 w 32"/>
                <a:gd name="T3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28">
                  <a:moveTo>
                    <a:pt x="25" y="28"/>
                  </a:moveTo>
                  <a:lnTo>
                    <a:pt x="7" y="28"/>
                  </a:lnTo>
                  <a:lnTo>
                    <a:pt x="7" y="21"/>
                  </a:lnTo>
                  <a:lnTo>
                    <a:pt x="14" y="21"/>
                  </a:lnTo>
                  <a:lnTo>
                    <a:pt x="7" y="21"/>
                  </a:lnTo>
                  <a:lnTo>
                    <a:pt x="7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28"/>
                  </a:lnTo>
                  <a:lnTo>
                    <a:pt x="25" y="28"/>
                  </a:lnTo>
                  <a:lnTo>
                    <a:pt x="25" y="28"/>
                  </a:lnTo>
                  <a:close/>
                  <a:moveTo>
                    <a:pt x="18" y="14"/>
                  </a:moveTo>
                  <a:lnTo>
                    <a:pt x="18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8" y="14"/>
                  </a:lnTo>
                  <a:lnTo>
                    <a:pt x="1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3"/>
            <p:cNvSpPr/>
            <p:nvPr/>
          </p:nvSpPr>
          <p:spPr bwMode="auto">
            <a:xfrm>
              <a:off x="2294" y="1997"/>
              <a:ext cx="371" cy="408"/>
            </a:xfrm>
            <a:custGeom>
              <a:avLst/>
              <a:gdLst>
                <a:gd name="T0" fmla="*/ 17 w 104"/>
                <a:gd name="T1" fmla="*/ 89 h 115"/>
                <a:gd name="T2" fmla="*/ 0 w 104"/>
                <a:gd name="T3" fmla="*/ 53 h 115"/>
                <a:gd name="T4" fmla="*/ 0 w 104"/>
                <a:gd name="T5" fmla="*/ 53 h 115"/>
                <a:gd name="T6" fmla="*/ 0 w 104"/>
                <a:gd name="T7" fmla="*/ 50 h 115"/>
                <a:gd name="T8" fmla="*/ 0 w 104"/>
                <a:gd name="T9" fmla="*/ 50 h 115"/>
                <a:gd name="T10" fmla="*/ 31 w 104"/>
                <a:gd name="T11" fmla="*/ 5 h 115"/>
                <a:gd name="T12" fmla="*/ 31 w 104"/>
                <a:gd name="T13" fmla="*/ 5 h 115"/>
                <a:gd name="T14" fmla="*/ 33 w 104"/>
                <a:gd name="T15" fmla="*/ 8 h 115"/>
                <a:gd name="T16" fmla="*/ 19 w 104"/>
                <a:gd name="T17" fmla="*/ 19 h 115"/>
                <a:gd name="T18" fmla="*/ 19 w 104"/>
                <a:gd name="T19" fmla="*/ 19 h 115"/>
                <a:gd name="T20" fmla="*/ 4 w 104"/>
                <a:gd name="T21" fmla="*/ 50 h 115"/>
                <a:gd name="T22" fmla="*/ 4 w 104"/>
                <a:gd name="T23" fmla="*/ 50 h 115"/>
                <a:gd name="T24" fmla="*/ 4 w 104"/>
                <a:gd name="T25" fmla="*/ 52 h 115"/>
                <a:gd name="T26" fmla="*/ 4 w 104"/>
                <a:gd name="T27" fmla="*/ 52 h 115"/>
                <a:gd name="T28" fmla="*/ 20 w 104"/>
                <a:gd name="T29" fmla="*/ 86 h 115"/>
                <a:gd name="T30" fmla="*/ 20 w 104"/>
                <a:gd name="T31" fmla="*/ 86 h 115"/>
                <a:gd name="T32" fmla="*/ 51 w 104"/>
                <a:gd name="T33" fmla="*/ 111 h 115"/>
                <a:gd name="T34" fmla="*/ 51 w 104"/>
                <a:gd name="T35" fmla="*/ 111 h 115"/>
                <a:gd name="T36" fmla="*/ 83 w 104"/>
                <a:gd name="T37" fmla="*/ 81 h 115"/>
                <a:gd name="T38" fmla="*/ 83 w 104"/>
                <a:gd name="T39" fmla="*/ 81 h 115"/>
                <a:gd name="T40" fmla="*/ 100 w 104"/>
                <a:gd name="T41" fmla="*/ 39 h 115"/>
                <a:gd name="T42" fmla="*/ 100 w 104"/>
                <a:gd name="T43" fmla="*/ 39 h 115"/>
                <a:gd name="T44" fmla="*/ 100 w 104"/>
                <a:gd name="T45" fmla="*/ 39 h 115"/>
                <a:gd name="T46" fmla="*/ 100 w 104"/>
                <a:gd name="T47" fmla="*/ 39 h 115"/>
                <a:gd name="T48" fmla="*/ 91 w 104"/>
                <a:gd name="T49" fmla="*/ 16 h 115"/>
                <a:gd name="T50" fmla="*/ 91 w 104"/>
                <a:gd name="T51" fmla="*/ 16 h 115"/>
                <a:gd name="T52" fmla="*/ 79 w 104"/>
                <a:gd name="T53" fmla="*/ 4 h 115"/>
                <a:gd name="T54" fmla="*/ 79 w 104"/>
                <a:gd name="T55" fmla="*/ 4 h 115"/>
                <a:gd name="T56" fmla="*/ 79 w 104"/>
                <a:gd name="T57" fmla="*/ 0 h 115"/>
                <a:gd name="T58" fmla="*/ 94 w 104"/>
                <a:gd name="T59" fmla="*/ 13 h 115"/>
                <a:gd name="T60" fmla="*/ 94 w 104"/>
                <a:gd name="T61" fmla="*/ 13 h 115"/>
                <a:gd name="T62" fmla="*/ 104 w 104"/>
                <a:gd name="T63" fmla="*/ 39 h 115"/>
                <a:gd name="T64" fmla="*/ 104 w 104"/>
                <a:gd name="T65" fmla="*/ 39 h 115"/>
                <a:gd name="T66" fmla="*/ 104 w 104"/>
                <a:gd name="T67" fmla="*/ 39 h 115"/>
                <a:gd name="T68" fmla="*/ 104 w 104"/>
                <a:gd name="T69" fmla="*/ 39 h 115"/>
                <a:gd name="T70" fmla="*/ 86 w 104"/>
                <a:gd name="T71" fmla="*/ 84 h 115"/>
                <a:gd name="T72" fmla="*/ 86 w 104"/>
                <a:gd name="T73" fmla="*/ 84 h 115"/>
                <a:gd name="T74" fmla="*/ 51 w 104"/>
                <a:gd name="T75" fmla="*/ 115 h 115"/>
                <a:gd name="T76" fmla="*/ 51 w 104"/>
                <a:gd name="T77" fmla="*/ 115 h 115"/>
                <a:gd name="T78" fmla="*/ 17 w 104"/>
                <a:gd name="T79" fmla="*/ 8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15">
                  <a:moveTo>
                    <a:pt x="17" y="89"/>
                  </a:moveTo>
                  <a:cubicBezTo>
                    <a:pt x="7" y="75"/>
                    <a:pt x="1" y="60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0" y="51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1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9"/>
                    <a:pt x="26" y="12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1" y="27"/>
                    <a:pt x="4" y="37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1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8"/>
                    <a:pt x="11" y="73"/>
                    <a:pt x="20" y="86"/>
                  </a:cubicBezTo>
                  <a:cubicBezTo>
                    <a:pt x="20" y="86"/>
                    <a:pt x="20" y="86"/>
                    <a:pt x="20" y="86"/>
                  </a:cubicBezTo>
                  <a:cubicBezTo>
                    <a:pt x="29" y="100"/>
                    <a:pt x="41" y="111"/>
                    <a:pt x="51" y="111"/>
                  </a:cubicBezTo>
                  <a:cubicBezTo>
                    <a:pt x="51" y="111"/>
                    <a:pt x="51" y="111"/>
                    <a:pt x="51" y="111"/>
                  </a:cubicBezTo>
                  <a:cubicBezTo>
                    <a:pt x="60" y="111"/>
                    <a:pt x="73" y="98"/>
                    <a:pt x="83" y="81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93" y="65"/>
                    <a:pt x="100" y="47"/>
                    <a:pt x="100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1"/>
                    <a:pt x="96" y="22"/>
                    <a:pt x="91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6" y="9"/>
                    <a:pt x="80" y="4"/>
                    <a:pt x="79" y="4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4" y="1"/>
                    <a:pt x="89" y="6"/>
                    <a:pt x="94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9" y="21"/>
                    <a:pt x="104" y="30"/>
                    <a:pt x="104" y="39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4" y="49"/>
                    <a:pt x="97" y="67"/>
                    <a:pt x="86" y="84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76" y="100"/>
                    <a:pt x="64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38" y="115"/>
                    <a:pt x="26" y="102"/>
                    <a:pt x="17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4"/>
            <p:cNvSpPr>
              <a:spLocks noEditPoints="1"/>
            </p:cNvSpPr>
            <p:nvPr/>
          </p:nvSpPr>
          <p:spPr bwMode="auto">
            <a:xfrm>
              <a:off x="2287" y="1990"/>
              <a:ext cx="385" cy="422"/>
            </a:xfrm>
            <a:custGeom>
              <a:avLst/>
              <a:gdLst>
                <a:gd name="T0" fmla="*/ 17 w 108"/>
                <a:gd name="T1" fmla="*/ 92 h 119"/>
                <a:gd name="T2" fmla="*/ 0 w 108"/>
                <a:gd name="T3" fmla="*/ 52 h 119"/>
                <a:gd name="T4" fmla="*/ 32 w 108"/>
                <a:gd name="T5" fmla="*/ 5 h 119"/>
                <a:gd name="T6" fmla="*/ 37 w 108"/>
                <a:gd name="T7" fmla="*/ 10 h 119"/>
                <a:gd name="T8" fmla="*/ 35 w 108"/>
                <a:gd name="T9" fmla="*/ 12 h 119"/>
                <a:gd name="T10" fmla="*/ 32 w 108"/>
                <a:gd name="T11" fmla="*/ 15 h 119"/>
                <a:gd name="T12" fmla="*/ 22 w 108"/>
                <a:gd name="T13" fmla="*/ 23 h 119"/>
                <a:gd name="T14" fmla="*/ 8 w 108"/>
                <a:gd name="T15" fmla="*/ 52 h 119"/>
                <a:gd name="T16" fmla="*/ 24 w 108"/>
                <a:gd name="T17" fmla="*/ 87 h 119"/>
                <a:gd name="T18" fmla="*/ 53 w 108"/>
                <a:gd name="T19" fmla="*/ 111 h 119"/>
                <a:gd name="T20" fmla="*/ 53 w 108"/>
                <a:gd name="T21" fmla="*/ 111 h 119"/>
                <a:gd name="T22" fmla="*/ 54 w 108"/>
                <a:gd name="T23" fmla="*/ 111 h 119"/>
                <a:gd name="T24" fmla="*/ 100 w 108"/>
                <a:gd name="T25" fmla="*/ 41 h 119"/>
                <a:gd name="T26" fmla="*/ 100 w 108"/>
                <a:gd name="T27" fmla="*/ 41 h 119"/>
                <a:gd name="T28" fmla="*/ 91 w 108"/>
                <a:gd name="T29" fmla="*/ 19 h 119"/>
                <a:gd name="T30" fmla="*/ 82 w 108"/>
                <a:gd name="T31" fmla="*/ 8 h 119"/>
                <a:gd name="T32" fmla="*/ 82 w 108"/>
                <a:gd name="T33" fmla="*/ 0 h 119"/>
                <a:gd name="T34" fmla="*/ 108 w 108"/>
                <a:gd name="T35" fmla="*/ 41 h 119"/>
                <a:gd name="T36" fmla="*/ 108 w 108"/>
                <a:gd name="T37" fmla="*/ 41 h 119"/>
                <a:gd name="T38" fmla="*/ 53 w 108"/>
                <a:gd name="T39" fmla="*/ 119 h 119"/>
                <a:gd name="T40" fmla="*/ 53 w 108"/>
                <a:gd name="T41" fmla="*/ 115 h 119"/>
                <a:gd name="T42" fmla="*/ 54 w 108"/>
                <a:gd name="T43" fmla="*/ 115 h 119"/>
                <a:gd name="T44" fmla="*/ 53 w 108"/>
                <a:gd name="T45" fmla="*/ 115 h 119"/>
                <a:gd name="T46" fmla="*/ 53 w 108"/>
                <a:gd name="T47" fmla="*/ 115 h 119"/>
                <a:gd name="T48" fmla="*/ 53 w 108"/>
                <a:gd name="T49" fmla="*/ 115 h 119"/>
                <a:gd name="T50" fmla="*/ 104 w 108"/>
                <a:gd name="T51" fmla="*/ 41 h 119"/>
                <a:gd name="T52" fmla="*/ 95 w 108"/>
                <a:gd name="T53" fmla="*/ 16 h 119"/>
                <a:gd name="T54" fmla="*/ 95 w 108"/>
                <a:gd name="T55" fmla="*/ 16 h 119"/>
                <a:gd name="T56" fmla="*/ 104 w 108"/>
                <a:gd name="T57" fmla="*/ 41 h 119"/>
                <a:gd name="T58" fmla="*/ 104 w 108"/>
                <a:gd name="T59" fmla="*/ 41 h 119"/>
                <a:gd name="T60" fmla="*/ 89 w 108"/>
                <a:gd name="T61" fmla="*/ 81 h 119"/>
                <a:gd name="T62" fmla="*/ 5 w 108"/>
                <a:gd name="T63" fmla="*/ 58 h 119"/>
                <a:gd name="T64" fmla="*/ 4 w 108"/>
                <a:gd name="T65" fmla="*/ 54 h 119"/>
                <a:gd name="T66" fmla="*/ 4 w 108"/>
                <a:gd name="T67" fmla="*/ 53 h 119"/>
                <a:gd name="T68" fmla="*/ 4 w 108"/>
                <a:gd name="T69" fmla="*/ 52 h 119"/>
                <a:gd name="T70" fmla="*/ 4 w 108"/>
                <a:gd name="T71" fmla="*/ 52 h 119"/>
                <a:gd name="T72" fmla="*/ 4 w 108"/>
                <a:gd name="T73" fmla="*/ 52 h 119"/>
                <a:gd name="T74" fmla="*/ 19 w 108"/>
                <a:gd name="T75" fmla="*/ 20 h 119"/>
                <a:gd name="T76" fmla="*/ 19 w 108"/>
                <a:gd name="T77" fmla="*/ 20 h 119"/>
                <a:gd name="T78" fmla="*/ 27 w 108"/>
                <a:gd name="T79" fmla="*/ 13 h 119"/>
                <a:gd name="T80" fmla="*/ 37 w 108"/>
                <a:gd name="T81" fmla="*/ 10 h 119"/>
                <a:gd name="T82" fmla="*/ 87 w 108"/>
                <a:gd name="T83" fmla="*/ 8 h 119"/>
                <a:gd name="T84" fmla="*/ 85 w 108"/>
                <a:gd name="T85" fmla="*/ 6 h 119"/>
                <a:gd name="T86" fmla="*/ 36 w 108"/>
                <a:gd name="T87" fmla="*/ 9 h 119"/>
                <a:gd name="T88" fmla="*/ 36 w 108"/>
                <a:gd name="T89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" h="119">
                  <a:moveTo>
                    <a:pt x="17" y="92"/>
                  </a:moveTo>
                  <a:cubicBezTo>
                    <a:pt x="19" y="91"/>
                    <a:pt x="19" y="91"/>
                    <a:pt x="19" y="91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7" y="77"/>
                    <a:pt x="1" y="63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4"/>
                    <a:pt x="0" y="53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9" y="7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13"/>
                    <a:pt x="33" y="14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29" y="17"/>
                    <a:pt x="25" y="19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5" y="30"/>
                    <a:pt x="8" y="40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3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9"/>
                    <a:pt x="15" y="74"/>
                    <a:pt x="24" y="87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32" y="100"/>
                    <a:pt x="44" y="111"/>
                    <a:pt x="53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3" y="111"/>
                    <a:pt x="54" y="111"/>
                    <a:pt x="54" y="111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61" y="111"/>
                    <a:pt x="74" y="98"/>
                    <a:pt x="83" y="82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93" y="67"/>
                    <a:pt x="100" y="48"/>
                    <a:pt x="100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4"/>
                    <a:pt x="96" y="25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88" y="14"/>
                    <a:pt x="83" y="9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8" y="1"/>
                    <a:pt x="92" y="7"/>
                    <a:pt x="98" y="14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103" y="22"/>
                    <a:pt x="108" y="31"/>
                    <a:pt x="108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8" y="52"/>
                    <a:pt x="100" y="70"/>
                    <a:pt x="90" y="87"/>
                  </a:cubicBezTo>
                  <a:cubicBezTo>
                    <a:pt x="90" y="87"/>
                    <a:pt x="90" y="87"/>
                    <a:pt x="90" y="87"/>
                  </a:cubicBezTo>
                  <a:cubicBezTo>
                    <a:pt x="80" y="103"/>
                    <a:pt x="67" y="119"/>
                    <a:pt x="53" y="119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39" y="119"/>
                    <a:pt x="27" y="106"/>
                    <a:pt x="17" y="92"/>
                  </a:cubicBezTo>
                  <a:close/>
                  <a:moveTo>
                    <a:pt x="53" y="115"/>
                  </a:moveTo>
                  <a:cubicBezTo>
                    <a:pt x="63" y="115"/>
                    <a:pt x="75" y="103"/>
                    <a:pt x="84" y="8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75" y="103"/>
                    <a:pt x="63" y="115"/>
                    <a:pt x="54" y="115"/>
                  </a:cubicBezTo>
                  <a:cubicBezTo>
                    <a:pt x="54" y="115"/>
                    <a:pt x="54" y="115"/>
                    <a:pt x="54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5" y="115"/>
                    <a:pt x="37" y="109"/>
                    <a:pt x="29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7" y="109"/>
                    <a:pt x="45" y="115"/>
                    <a:pt x="53" y="115"/>
                  </a:cubicBezTo>
                  <a:close/>
                  <a:moveTo>
                    <a:pt x="89" y="81"/>
                  </a:moveTo>
                  <a:cubicBezTo>
                    <a:pt x="98" y="66"/>
                    <a:pt x="104" y="49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32"/>
                    <a:pt x="100" y="23"/>
                    <a:pt x="95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0" y="23"/>
                    <a:pt x="104" y="32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50"/>
                    <a:pt x="98" y="66"/>
                    <a:pt x="89" y="81"/>
                  </a:cubicBezTo>
                  <a:close/>
                  <a:moveTo>
                    <a:pt x="4" y="54"/>
                  </a:moveTo>
                  <a:cubicBezTo>
                    <a:pt x="4" y="55"/>
                    <a:pt x="4" y="56"/>
                    <a:pt x="5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4" y="56"/>
                    <a:pt x="4" y="55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lose/>
                  <a:moveTo>
                    <a:pt x="4" y="53"/>
                  </a:moveTo>
                  <a:cubicBezTo>
                    <a:pt x="4" y="53"/>
                    <a:pt x="4" y="53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3"/>
                    <a:pt x="4" y="53"/>
                    <a:pt x="4" y="53"/>
                  </a:cubicBezTo>
                  <a:close/>
                  <a:moveTo>
                    <a:pt x="4" y="52"/>
                  </a:moveTo>
                  <a:cubicBezTo>
                    <a:pt x="4" y="52"/>
                    <a:pt x="4" y="5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1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lose/>
                  <a:moveTo>
                    <a:pt x="19" y="20"/>
                  </a:moveTo>
                  <a:cubicBezTo>
                    <a:pt x="16" y="23"/>
                    <a:pt x="12" y="27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27"/>
                    <a:pt x="16" y="23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2" y="17"/>
                    <a:pt x="25" y="15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5"/>
                    <a:pt x="22" y="17"/>
                    <a:pt x="19" y="20"/>
                  </a:cubicBezTo>
                  <a:close/>
                  <a:moveTo>
                    <a:pt x="37" y="10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lose/>
                  <a:moveTo>
                    <a:pt x="87" y="8"/>
                  </a:moveTo>
                  <a:cubicBezTo>
                    <a:pt x="88" y="8"/>
                    <a:pt x="89" y="9"/>
                    <a:pt x="89" y="1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8" y="8"/>
                    <a:pt x="86" y="7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6" y="7"/>
                    <a:pt x="87" y="8"/>
                  </a:cubicBezTo>
                  <a:close/>
                  <a:moveTo>
                    <a:pt x="36" y="9"/>
                  </a:move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2412" y="2008"/>
              <a:ext cx="131" cy="71"/>
            </a:xfrm>
            <a:custGeom>
              <a:avLst/>
              <a:gdLst>
                <a:gd name="T0" fmla="*/ 0 w 131"/>
                <a:gd name="T1" fmla="*/ 18 h 71"/>
                <a:gd name="T2" fmla="*/ 0 w 131"/>
                <a:gd name="T3" fmla="*/ 18 h 71"/>
                <a:gd name="T4" fmla="*/ 14 w 131"/>
                <a:gd name="T5" fmla="*/ 10 h 71"/>
                <a:gd name="T6" fmla="*/ 32 w 131"/>
                <a:gd name="T7" fmla="*/ 42 h 71"/>
                <a:gd name="T8" fmla="*/ 60 w 131"/>
                <a:gd name="T9" fmla="*/ 3 h 71"/>
                <a:gd name="T10" fmla="*/ 110 w 131"/>
                <a:gd name="T11" fmla="*/ 35 h 71"/>
                <a:gd name="T12" fmla="*/ 117 w 131"/>
                <a:gd name="T13" fmla="*/ 0 h 71"/>
                <a:gd name="T14" fmla="*/ 131 w 131"/>
                <a:gd name="T15" fmla="*/ 3 h 71"/>
                <a:gd name="T16" fmla="*/ 121 w 131"/>
                <a:gd name="T17" fmla="*/ 60 h 71"/>
                <a:gd name="T18" fmla="*/ 64 w 131"/>
                <a:gd name="T19" fmla="*/ 21 h 71"/>
                <a:gd name="T20" fmla="*/ 28 w 131"/>
                <a:gd name="T21" fmla="*/ 71 h 71"/>
                <a:gd name="T22" fmla="*/ 0 w 131"/>
                <a:gd name="T23" fmla="*/ 18 h 71"/>
                <a:gd name="T24" fmla="*/ 0 w 131"/>
                <a:gd name="T25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71">
                  <a:moveTo>
                    <a:pt x="0" y="18"/>
                  </a:moveTo>
                  <a:lnTo>
                    <a:pt x="0" y="18"/>
                  </a:lnTo>
                  <a:lnTo>
                    <a:pt x="14" y="10"/>
                  </a:lnTo>
                  <a:lnTo>
                    <a:pt x="32" y="42"/>
                  </a:lnTo>
                  <a:lnTo>
                    <a:pt x="60" y="3"/>
                  </a:lnTo>
                  <a:lnTo>
                    <a:pt x="110" y="35"/>
                  </a:lnTo>
                  <a:lnTo>
                    <a:pt x="117" y="0"/>
                  </a:lnTo>
                  <a:lnTo>
                    <a:pt x="131" y="3"/>
                  </a:lnTo>
                  <a:lnTo>
                    <a:pt x="121" y="60"/>
                  </a:lnTo>
                  <a:lnTo>
                    <a:pt x="64" y="21"/>
                  </a:lnTo>
                  <a:lnTo>
                    <a:pt x="28" y="71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2405" y="2001"/>
              <a:ext cx="149" cy="92"/>
            </a:xfrm>
            <a:custGeom>
              <a:avLst/>
              <a:gdLst>
                <a:gd name="T0" fmla="*/ 0 w 149"/>
                <a:gd name="T1" fmla="*/ 28 h 92"/>
                <a:gd name="T2" fmla="*/ 7 w 149"/>
                <a:gd name="T3" fmla="*/ 25 h 92"/>
                <a:gd name="T4" fmla="*/ 0 w 149"/>
                <a:gd name="T5" fmla="*/ 28 h 92"/>
                <a:gd name="T6" fmla="*/ 7 w 149"/>
                <a:gd name="T7" fmla="*/ 21 h 92"/>
                <a:gd name="T8" fmla="*/ 3 w 149"/>
                <a:gd name="T9" fmla="*/ 17 h 92"/>
                <a:gd name="T10" fmla="*/ 21 w 149"/>
                <a:gd name="T11" fmla="*/ 7 h 92"/>
                <a:gd name="T12" fmla="*/ 39 w 149"/>
                <a:gd name="T13" fmla="*/ 35 h 92"/>
                <a:gd name="T14" fmla="*/ 64 w 149"/>
                <a:gd name="T15" fmla="*/ 0 h 92"/>
                <a:gd name="T16" fmla="*/ 114 w 149"/>
                <a:gd name="T17" fmla="*/ 32 h 92"/>
                <a:gd name="T18" fmla="*/ 121 w 149"/>
                <a:gd name="T19" fmla="*/ 0 h 92"/>
                <a:gd name="T20" fmla="*/ 149 w 149"/>
                <a:gd name="T21" fmla="*/ 7 h 92"/>
                <a:gd name="T22" fmla="*/ 131 w 149"/>
                <a:gd name="T23" fmla="*/ 78 h 92"/>
                <a:gd name="T24" fmla="*/ 71 w 149"/>
                <a:gd name="T25" fmla="*/ 39 h 92"/>
                <a:gd name="T26" fmla="*/ 35 w 149"/>
                <a:gd name="T27" fmla="*/ 92 h 92"/>
                <a:gd name="T28" fmla="*/ 0 w 149"/>
                <a:gd name="T29" fmla="*/ 28 h 92"/>
                <a:gd name="T30" fmla="*/ 0 w 149"/>
                <a:gd name="T31" fmla="*/ 28 h 92"/>
                <a:gd name="T32" fmla="*/ 39 w 149"/>
                <a:gd name="T33" fmla="*/ 64 h 92"/>
                <a:gd name="T34" fmla="*/ 67 w 149"/>
                <a:gd name="T35" fmla="*/ 21 h 92"/>
                <a:gd name="T36" fmla="*/ 124 w 149"/>
                <a:gd name="T37" fmla="*/ 53 h 92"/>
                <a:gd name="T38" fmla="*/ 131 w 149"/>
                <a:gd name="T39" fmla="*/ 17 h 92"/>
                <a:gd name="T40" fmla="*/ 124 w 149"/>
                <a:gd name="T41" fmla="*/ 53 h 92"/>
                <a:gd name="T42" fmla="*/ 67 w 149"/>
                <a:gd name="T43" fmla="*/ 21 h 92"/>
                <a:gd name="T44" fmla="*/ 39 w 149"/>
                <a:gd name="T45" fmla="*/ 64 h 92"/>
                <a:gd name="T46" fmla="*/ 39 w 149"/>
                <a:gd name="T47" fmla="*/ 64 h 92"/>
                <a:gd name="T48" fmla="*/ 39 w 149"/>
                <a:gd name="T49" fmla="*/ 64 h 92"/>
                <a:gd name="T50" fmla="*/ 17 w 149"/>
                <a:gd name="T51" fmla="*/ 32 h 92"/>
                <a:gd name="T52" fmla="*/ 17 w 149"/>
                <a:gd name="T53" fmla="*/ 25 h 92"/>
                <a:gd name="T54" fmla="*/ 17 w 149"/>
                <a:gd name="T55" fmla="*/ 25 h 92"/>
                <a:gd name="T56" fmla="*/ 17 w 149"/>
                <a:gd name="T57" fmla="*/ 32 h 92"/>
                <a:gd name="T58" fmla="*/ 17 w 149"/>
                <a:gd name="T5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9" h="92">
                  <a:moveTo>
                    <a:pt x="0" y="28"/>
                  </a:moveTo>
                  <a:lnTo>
                    <a:pt x="7" y="25"/>
                  </a:lnTo>
                  <a:lnTo>
                    <a:pt x="0" y="28"/>
                  </a:lnTo>
                  <a:lnTo>
                    <a:pt x="7" y="21"/>
                  </a:lnTo>
                  <a:lnTo>
                    <a:pt x="3" y="17"/>
                  </a:lnTo>
                  <a:lnTo>
                    <a:pt x="21" y="7"/>
                  </a:lnTo>
                  <a:lnTo>
                    <a:pt x="39" y="35"/>
                  </a:lnTo>
                  <a:lnTo>
                    <a:pt x="64" y="0"/>
                  </a:lnTo>
                  <a:lnTo>
                    <a:pt x="114" y="32"/>
                  </a:lnTo>
                  <a:lnTo>
                    <a:pt x="121" y="0"/>
                  </a:lnTo>
                  <a:lnTo>
                    <a:pt x="149" y="7"/>
                  </a:lnTo>
                  <a:lnTo>
                    <a:pt x="131" y="78"/>
                  </a:lnTo>
                  <a:lnTo>
                    <a:pt x="71" y="39"/>
                  </a:lnTo>
                  <a:lnTo>
                    <a:pt x="35" y="92"/>
                  </a:lnTo>
                  <a:lnTo>
                    <a:pt x="0" y="28"/>
                  </a:lnTo>
                  <a:lnTo>
                    <a:pt x="0" y="28"/>
                  </a:lnTo>
                  <a:close/>
                  <a:moveTo>
                    <a:pt x="39" y="64"/>
                  </a:moveTo>
                  <a:lnTo>
                    <a:pt x="67" y="21"/>
                  </a:lnTo>
                  <a:lnTo>
                    <a:pt x="124" y="53"/>
                  </a:lnTo>
                  <a:lnTo>
                    <a:pt x="131" y="17"/>
                  </a:lnTo>
                  <a:lnTo>
                    <a:pt x="124" y="53"/>
                  </a:lnTo>
                  <a:lnTo>
                    <a:pt x="67" y="21"/>
                  </a:lnTo>
                  <a:lnTo>
                    <a:pt x="39" y="64"/>
                  </a:lnTo>
                  <a:lnTo>
                    <a:pt x="39" y="64"/>
                  </a:lnTo>
                  <a:lnTo>
                    <a:pt x="39" y="64"/>
                  </a:lnTo>
                  <a:close/>
                  <a:moveTo>
                    <a:pt x="17" y="32"/>
                  </a:moveTo>
                  <a:lnTo>
                    <a:pt x="17" y="25"/>
                  </a:lnTo>
                  <a:lnTo>
                    <a:pt x="17" y="25"/>
                  </a:lnTo>
                  <a:lnTo>
                    <a:pt x="17" y="32"/>
                  </a:lnTo>
                  <a:lnTo>
                    <a:pt x="1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2454" y="2018"/>
              <a:ext cx="89" cy="263"/>
            </a:xfrm>
            <a:custGeom>
              <a:avLst/>
              <a:gdLst>
                <a:gd name="T0" fmla="*/ 4 w 89"/>
                <a:gd name="T1" fmla="*/ 213 h 263"/>
                <a:gd name="T2" fmla="*/ 0 w 89"/>
                <a:gd name="T3" fmla="*/ 210 h 263"/>
                <a:gd name="T4" fmla="*/ 11 w 89"/>
                <a:gd name="T5" fmla="*/ 4 h 263"/>
                <a:gd name="T6" fmla="*/ 25 w 89"/>
                <a:gd name="T7" fmla="*/ 0 h 263"/>
                <a:gd name="T8" fmla="*/ 89 w 89"/>
                <a:gd name="T9" fmla="*/ 167 h 263"/>
                <a:gd name="T10" fmla="*/ 54 w 89"/>
                <a:gd name="T11" fmla="*/ 263 h 263"/>
                <a:gd name="T12" fmla="*/ 4 w 89"/>
                <a:gd name="T13" fmla="*/ 213 h 263"/>
                <a:gd name="T14" fmla="*/ 4 w 89"/>
                <a:gd name="T15" fmla="*/ 213 h 263"/>
                <a:gd name="T16" fmla="*/ 50 w 89"/>
                <a:gd name="T17" fmla="*/ 238 h 263"/>
                <a:gd name="T18" fmla="*/ 75 w 89"/>
                <a:gd name="T19" fmla="*/ 167 h 263"/>
                <a:gd name="T20" fmla="*/ 25 w 89"/>
                <a:gd name="T21" fmla="*/ 36 h 263"/>
                <a:gd name="T22" fmla="*/ 15 w 89"/>
                <a:gd name="T23" fmla="*/ 203 h 263"/>
                <a:gd name="T24" fmla="*/ 50 w 89"/>
                <a:gd name="T25" fmla="*/ 238 h 263"/>
                <a:gd name="T26" fmla="*/ 50 w 89"/>
                <a:gd name="T27" fmla="*/ 23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263">
                  <a:moveTo>
                    <a:pt x="4" y="213"/>
                  </a:moveTo>
                  <a:lnTo>
                    <a:pt x="0" y="210"/>
                  </a:lnTo>
                  <a:lnTo>
                    <a:pt x="11" y="4"/>
                  </a:lnTo>
                  <a:lnTo>
                    <a:pt x="25" y="0"/>
                  </a:lnTo>
                  <a:lnTo>
                    <a:pt x="89" y="167"/>
                  </a:lnTo>
                  <a:lnTo>
                    <a:pt x="54" y="263"/>
                  </a:lnTo>
                  <a:lnTo>
                    <a:pt x="4" y="213"/>
                  </a:lnTo>
                  <a:lnTo>
                    <a:pt x="4" y="213"/>
                  </a:lnTo>
                  <a:close/>
                  <a:moveTo>
                    <a:pt x="50" y="238"/>
                  </a:moveTo>
                  <a:lnTo>
                    <a:pt x="75" y="167"/>
                  </a:lnTo>
                  <a:lnTo>
                    <a:pt x="25" y="36"/>
                  </a:lnTo>
                  <a:lnTo>
                    <a:pt x="15" y="203"/>
                  </a:lnTo>
                  <a:lnTo>
                    <a:pt x="50" y="238"/>
                  </a:lnTo>
                  <a:lnTo>
                    <a:pt x="50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2447" y="2011"/>
              <a:ext cx="104" cy="284"/>
            </a:xfrm>
            <a:custGeom>
              <a:avLst/>
              <a:gdLst>
                <a:gd name="T0" fmla="*/ 4 w 104"/>
                <a:gd name="T1" fmla="*/ 224 h 284"/>
                <a:gd name="T2" fmla="*/ 11 w 104"/>
                <a:gd name="T3" fmla="*/ 220 h 284"/>
                <a:gd name="T4" fmla="*/ 15 w 104"/>
                <a:gd name="T5" fmla="*/ 213 h 284"/>
                <a:gd name="T6" fmla="*/ 61 w 104"/>
                <a:gd name="T7" fmla="*/ 259 h 284"/>
                <a:gd name="T8" fmla="*/ 61 w 104"/>
                <a:gd name="T9" fmla="*/ 259 h 284"/>
                <a:gd name="T10" fmla="*/ 15 w 104"/>
                <a:gd name="T11" fmla="*/ 213 h 284"/>
                <a:gd name="T12" fmla="*/ 22 w 104"/>
                <a:gd name="T13" fmla="*/ 93 h 284"/>
                <a:gd name="T14" fmla="*/ 15 w 104"/>
                <a:gd name="T15" fmla="*/ 213 h 284"/>
                <a:gd name="T16" fmla="*/ 15 w 104"/>
                <a:gd name="T17" fmla="*/ 213 h 284"/>
                <a:gd name="T18" fmla="*/ 11 w 104"/>
                <a:gd name="T19" fmla="*/ 220 h 284"/>
                <a:gd name="T20" fmla="*/ 4 w 104"/>
                <a:gd name="T21" fmla="*/ 224 h 284"/>
                <a:gd name="T22" fmla="*/ 0 w 104"/>
                <a:gd name="T23" fmla="*/ 220 h 284"/>
                <a:gd name="T24" fmla="*/ 11 w 104"/>
                <a:gd name="T25" fmla="*/ 4 h 284"/>
                <a:gd name="T26" fmla="*/ 36 w 104"/>
                <a:gd name="T27" fmla="*/ 0 h 284"/>
                <a:gd name="T28" fmla="*/ 104 w 104"/>
                <a:gd name="T29" fmla="*/ 174 h 284"/>
                <a:gd name="T30" fmla="*/ 64 w 104"/>
                <a:gd name="T31" fmla="*/ 284 h 284"/>
                <a:gd name="T32" fmla="*/ 4 w 104"/>
                <a:gd name="T33" fmla="*/ 224 h 284"/>
                <a:gd name="T34" fmla="*/ 4 w 104"/>
                <a:gd name="T35" fmla="*/ 224 h 284"/>
                <a:gd name="T36" fmla="*/ 57 w 104"/>
                <a:gd name="T37" fmla="*/ 245 h 284"/>
                <a:gd name="T38" fmla="*/ 61 w 104"/>
                <a:gd name="T39" fmla="*/ 238 h 284"/>
                <a:gd name="T40" fmla="*/ 57 w 104"/>
                <a:gd name="T41" fmla="*/ 245 h 284"/>
                <a:gd name="T42" fmla="*/ 57 w 104"/>
                <a:gd name="T43" fmla="*/ 245 h 284"/>
                <a:gd name="T44" fmla="*/ 29 w 104"/>
                <a:gd name="T45" fmla="*/ 210 h 284"/>
                <a:gd name="T46" fmla="*/ 54 w 104"/>
                <a:gd name="T47" fmla="*/ 231 h 284"/>
                <a:gd name="T48" fmla="*/ 75 w 104"/>
                <a:gd name="T49" fmla="*/ 174 h 284"/>
                <a:gd name="T50" fmla="*/ 36 w 104"/>
                <a:gd name="T51" fmla="*/ 78 h 284"/>
                <a:gd name="T52" fmla="*/ 29 w 104"/>
                <a:gd name="T53" fmla="*/ 210 h 284"/>
                <a:gd name="T54" fmla="*/ 29 w 104"/>
                <a:gd name="T55" fmla="*/ 210 h 284"/>
                <a:gd name="T56" fmla="*/ 89 w 104"/>
                <a:gd name="T57" fmla="*/ 174 h 284"/>
                <a:gd name="T58" fmla="*/ 89 w 104"/>
                <a:gd name="T59" fmla="*/ 174 h 284"/>
                <a:gd name="T60" fmla="*/ 29 w 104"/>
                <a:gd name="T61" fmla="*/ 15 h 284"/>
                <a:gd name="T62" fmla="*/ 25 w 104"/>
                <a:gd name="T63" fmla="*/ 15 h 284"/>
                <a:gd name="T64" fmla="*/ 25 w 104"/>
                <a:gd name="T65" fmla="*/ 43 h 284"/>
                <a:gd name="T66" fmla="*/ 39 w 104"/>
                <a:gd name="T67" fmla="*/ 39 h 284"/>
                <a:gd name="T68" fmla="*/ 89 w 104"/>
                <a:gd name="T69" fmla="*/ 174 h 284"/>
                <a:gd name="T70" fmla="*/ 89 w 104"/>
                <a:gd name="T71" fmla="*/ 17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" h="284">
                  <a:moveTo>
                    <a:pt x="4" y="224"/>
                  </a:moveTo>
                  <a:lnTo>
                    <a:pt x="11" y="220"/>
                  </a:lnTo>
                  <a:lnTo>
                    <a:pt x="15" y="213"/>
                  </a:lnTo>
                  <a:lnTo>
                    <a:pt x="61" y="259"/>
                  </a:lnTo>
                  <a:lnTo>
                    <a:pt x="61" y="259"/>
                  </a:lnTo>
                  <a:lnTo>
                    <a:pt x="15" y="213"/>
                  </a:lnTo>
                  <a:lnTo>
                    <a:pt x="22" y="93"/>
                  </a:lnTo>
                  <a:lnTo>
                    <a:pt x="15" y="213"/>
                  </a:lnTo>
                  <a:lnTo>
                    <a:pt x="15" y="213"/>
                  </a:lnTo>
                  <a:lnTo>
                    <a:pt x="11" y="220"/>
                  </a:lnTo>
                  <a:lnTo>
                    <a:pt x="4" y="224"/>
                  </a:lnTo>
                  <a:lnTo>
                    <a:pt x="0" y="220"/>
                  </a:lnTo>
                  <a:lnTo>
                    <a:pt x="11" y="4"/>
                  </a:lnTo>
                  <a:lnTo>
                    <a:pt x="36" y="0"/>
                  </a:lnTo>
                  <a:lnTo>
                    <a:pt x="104" y="174"/>
                  </a:lnTo>
                  <a:lnTo>
                    <a:pt x="64" y="284"/>
                  </a:lnTo>
                  <a:lnTo>
                    <a:pt x="4" y="224"/>
                  </a:lnTo>
                  <a:lnTo>
                    <a:pt x="4" y="224"/>
                  </a:lnTo>
                  <a:close/>
                  <a:moveTo>
                    <a:pt x="57" y="245"/>
                  </a:moveTo>
                  <a:lnTo>
                    <a:pt x="61" y="238"/>
                  </a:lnTo>
                  <a:lnTo>
                    <a:pt x="57" y="245"/>
                  </a:lnTo>
                  <a:lnTo>
                    <a:pt x="57" y="245"/>
                  </a:lnTo>
                  <a:close/>
                  <a:moveTo>
                    <a:pt x="29" y="210"/>
                  </a:moveTo>
                  <a:lnTo>
                    <a:pt x="54" y="231"/>
                  </a:lnTo>
                  <a:lnTo>
                    <a:pt x="75" y="174"/>
                  </a:lnTo>
                  <a:lnTo>
                    <a:pt x="36" y="78"/>
                  </a:lnTo>
                  <a:lnTo>
                    <a:pt x="29" y="210"/>
                  </a:lnTo>
                  <a:lnTo>
                    <a:pt x="29" y="210"/>
                  </a:lnTo>
                  <a:close/>
                  <a:moveTo>
                    <a:pt x="89" y="174"/>
                  </a:moveTo>
                  <a:lnTo>
                    <a:pt x="89" y="174"/>
                  </a:lnTo>
                  <a:lnTo>
                    <a:pt x="29" y="15"/>
                  </a:lnTo>
                  <a:lnTo>
                    <a:pt x="25" y="15"/>
                  </a:lnTo>
                  <a:lnTo>
                    <a:pt x="25" y="43"/>
                  </a:lnTo>
                  <a:lnTo>
                    <a:pt x="39" y="39"/>
                  </a:lnTo>
                  <a:lnTo>
                    <a:pt x="89" y="174"/>
                  </a:lnTo>
                  <a:lnTo>
                    <a:pt x="89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2006" y="1710"/>
              <a:ext cx="388" cy="316"/>
            </a:xfrm>
            <a:custGeom>
              <a:avLst/>
              <a:gdLst>
                <a:gd name="T0" fmla="*/ 53 w 388"/>
                <a:gd name="T1" fmla="*/ 14 h 316"/>
                <a:gd name="T2" fmla="*/ 0 w 388"/>
                <a:gd name="T3" fmla="*/ 14 h 316"/>
                <a:gd name="T4" fmla="*/ 0 w 388"/>
                <a:gd name="T5" fmla="*/ 0 h 316"/>
                <a:gd name="T6" fmla="*/ 57 w 388"/>
                <a:gd name="T7" fmla="*/ 0 h 316"/>
                <a:gd name="T8" fmla="*/ 388 w 388"/>
                <a:gd name="T9" fmla="*/ 305 h 316"/>
                <a:gd name="T10" fmla="*/ 377 w 388"/>
                <a:gd name="T11" fmla="*/ 316 h 316"/>
                <a:gd name="T12" fmla="*/ 53 w 388"/>
                <a:gd name="T13" fmla="*/ 14 h 316"/>
                <a:gd name="T14" fmla="*/ 53 w 388"/>
                <a:gd name="T15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8" h="316">
                  <a:moveTo>
                    <a:pt x="53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388" y="305"/>
                  </a:lnTo>
                  <a:lnTo>
                    <a:pt x="377" y="316"/>
                  </a:lnTo>
                  <a:lnTo>
                    <a:pt x="53" y="14"/>
                  </a:lnTo>
                  <a:lnTo>
                    <a:pt x="5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999" y="1703"/>
              <a:ext cx="406" cy="333"/>
            </a:xfrm>
            <a:custGeom>
              <a:avLst/>
              <a:gdLst>
                <a:gd name="T0" fmla="*/ 56 w 406"/>
                <a:gd name="T1" fmla="*/ 28 h 333"/>
                <a:gd name="T2" fmla="*/ 0 w 406"/>
                <a:gd name="T3" fmla="*/ 28 h 333"/>
                <a:gd name="T4" fmla="*/ 0 w 406"/>
                <a:gd name="T5" fmla="*/ 0 h 333"/>
                <a:gd name="T6" fmla="*/ 67 w 406"/>
                <a:gd name="T7" fmla="*/ 0 h 333"/>
                <a:gd name="T8" fmla="*/ 406 w 406"/>
                <a:gd name="T9" fmla="*/ 312 h 333"/>
                <a:gd name="T10" fmla="*/ 384 w 406"/>
                <a:gd name="T11" fmla="*/ 333 h 333"/>
                <a:gd name="T12" fmla="*/ 56 w 406"/>
                <a:gd name="T13" fmla="*/ 28 h 333"/>
                <a:gd name="T14" fmla="*/ 56 w 406"/>
                <a:gd name="T15" fmla="*/ 28 h 333"/>
                <a:gd name="T16" fmla="*/ 60 w 406"/>
                <a:gd name="T17" fmla="*/ 14 h 333"/>
                <a:gd name="T18" fmla="*/ 384 w 406"/>
                <a:gd name="T19" fmla="*/ 312 h 333"/>
                <a:gd name="T20" fmla="*/ 60 w 406"/>
                <a:gd name="T21" fmla="*/ 14 h 333"/>
                <a:gd name="T22" fmla="*/ 14 w 406"/>
                <a:gd name="T23" fmla="*/ 14 h 333"/>
                <a:gd name="T24" fmla="*/ 14 w 406"/>
                <a:gd name="T25" fmla="*/ 14 h 333"/>
                <a:gd name="T26" fmla="*/ 60 w 406"/>
                <a:gd name="T27" fmla="*/ 14 h 333"/>
                <a:gd name="T28" fmla="*/ 60 w 406"/>
                <a:gd name="T29" fmla="*/ 21 h 333"/>
                <a:gd name="T30" fmla="*/ 53 w 406"/>
                <a:gd name="T31" fmla="*/ 28 h 333"/>
                <a:gd name="T32" fmla="*/ 60 w 406"/>
                <a:gd name="T33" fmla="*/ 21 h 333"/>
                <a:gd name="T34" fmla="*/ 60 w 406"/>
                <a:gd name="T35" fmla="*/ 14 h 333"/>
                <a:gd name="T36" fmla="*/ 60 w 406"/>
                <a:gd name="T37" fmla="*/ 14 h 333"/>
                <a:gd name="T38" fmla="*/ 60 w 406"/>
                <a:gd name="T39" fmla="*/ 14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333">
                  <a:moveTo>
                    <a:pt x="56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67" y="0"/>
                  </a:lnTo>
                  <a:lnTo>
                    <a:pt x="406" y="312"/>
                  </a:lnTo>
                  <a:lnTo>
                    <a:pt x="384" y="333"/>
                  </a:lnTo>
                  <a:lnTo>
                    <a:pt x="56" y="28"/>
                  </a:lnTo>
                  <a:lnTo>
                    <a:pt x="56" y="28"/>
                  </a:lnTo>
                  <a:close/>
                  <a:moveTo>
                    <a:pt x="60" y="14"/>
                  </a:moveTo>
                  <a:lnTo>
                    <a:pt x="384" y="312"/>
                  </a:lnTo>
                  <a:lnTo>
                    <a:pt x="60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0" y="14"/>
                  </a:lnTo>
                  <a:lnTo>
                    <a:pt x="60" y="21"/>
                  </a:lnTo>
                  <a:lnTo>
                    <a:pt x="53" y="28"/>
                  </a:lnTo>
                  <a:lnTo>
                    <a:pt x="60" y="21"/>
                  </a:lnTo>
                  <a:lnTo>
                    <a:pt x="60" y="14"/>
                  </a:lnTo>
                  <a:lnTo>
                    <a:pt x="60" y="14"/>
                  </a:lnTo>
                  <a:lnTo>
                    <a:pt x="6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2031" y="1674"/>
              <a:ext cx="35" cy="57"/>
            </a:xfrm>
            <a:custGeom>
              <a:avLst/>
              <a:gdLst>
                <a:gd name="T0" fmla="*/ 0 w 35"/>
                <a:gd name="T1" fmla="*/ 29 h 57"/>
                <a:gd name="T2" fmla="*/ 7 w 35"/>
                <a:gd name="T3" fmla="*/ 18 h 57"/>
                <a:gd name="T4" fmla="*/ 21 w 35"/>
                <a:gd name="T5" fmla="*/ 29 h 57"/>
                <a:gd name="T6" fmla="*/ 21 w 35"/>
                <a:gd name="T7" fmla="*/ 0 h 57"/>
                <a:gd name="T8" fmla="*/ 35 w 35"/>
                <a:gd name="T9" fmla="*/ 0 h 57"/>
                <a:gd name="T10" fmla="*/ 35 w 35"/>
                <a:gd name="T11" fmla="*/ 57 h 57"/>
                <a:gd name="T12" fmla="*/ 0 w 35"/>
                <a:gd name="T13" fmla="*/ 29 h 57"/>
                <a:gd name="T14" fmla="*/ 0 w 35"/>
                <a:gd name="T15" fmla="*/ 29 h 57"/>
                <a:gd name="T16" fmla="*/ 0 w 35"/>
                <a:gd name="T17" fmla="*/ 29 h 57"/>
                <a:gd name="T18" fmla="*/ 0 w 35"/>
                <a:gd name="T19" fmla="*/ 29 h 57"/>
                <a:gd name="T20" fmla="*/ 0 w 35"/>
                <a:gd name="T21" fmla="*/ 29 h 57"/>
                <a:gd name="T22" fmla="*/ 0 w 35"/>
                <a:gd name="T23" fmla="*/ 29 h 57"/>
                <a:gd name="T24" fmla="*/ 0 w 35"/>
                <a:gd name="T2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57">
                  <a:moveTo>
                    <a:pt x="0" y="29"/>
                  </a:moveTo>
                  <a:lnTo>
                    <a:pt x="7" y="18"/>
                  </a:lnTo>
                  <a:lnTo>
                    <a:pt x="21" y="29"/>
                  </a:lnTo>
                  <a:lnTo>
                    <a:pt x="21" y="0"/>
                  </a:lnTo>
                  <a:lnTo>
                    <a:pt x="35" y="0"/>
                  </a:lnTo>
                  <a:lnTo>
                    <a:pt x="35" y="57"/>
                  </a:lnTo>
                  <a:lnTo>
                    <a:pt x="0" y="29"/>
                  </a:lnTo>
                  <a:lnTo>
                    <a:pt x="0" y="29"/>
                  </a:lnTo>
                  <a:close/>
                  <a:moveTo>
                    <a:pt x="0" y="29"/>
                  </a:move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2020" y="1667"/>
              <a:ext cx="53" cy="82"/>
            </a:xfrm>
            <a:custGeom>
              <a:avLst/>
              <a:gdLst>
                <a:gd name="T0" fmla="*/ 11 w 53"/>
                <a:gd name="T1" fmla="*/ 46 h 82"/>
                <a:gd name="T2" fmla="*/ 3 w 53"/>
                <a:gd name="T3" fmla="*/ 53 h 82"/>
                <a:gd name="T4" fmla="*/ 3 w 53"/>
                <a:gd name="T5" fmla="*/ 39 h 82"/>
                <a:gd name="T6" fmla="*/ 0 w 53"/>
                <a:gd name="T7" fmla="*/ 36 h 82"/>
                <a:gd name="T8" fmla="*/ 3 w 53"/>
                <a:gd name="T9" fmla="*/ 32 h 82"/>
                <a:gd name="T10" fmla="*/ 3 w 53"/>
                <a:gd name="T11" fmla="*/ 18 h 82"/>
                <a:gd name="T12" fmla="*/ 11 w 53"/>
                <a:gd name="T13" fmla="*/ 25 h 82"/>
                <a:gd name="T14" fmla="*/ 18 w 53"/>
                <a:gd name="T15" fmla="*/ 14 h 82"/>
                <a:gd name="T16" fmla="*/ 25 w 53"/>
                <a:gd name="T17" fmla="*/ 18 h 82"/>
                <a:gd name="T18" fmla="*/ 25 w 53"/>
                <a:gd name="T19" fmla="*/ 21 h 82"/>
                <a:gd name="T20" fmla="*/ 25 w 53"/>
                <a:gd name="T21" fmla="*/ 0 h 82"/>
                <a:gd name="T22" fmla="*/ 53 w 53"/>
                <a:gd name="T23" fmla="*/ 0 h 82"/>
                <a:gd name="T24" fmla="*/ 53 w 53"/>
                <a:gd name="T25" fmla="*/ 82 h 82"/>
                <a:gd name="T26" fmla="*/ 11 w 53"/>
                <a:gd name="T27" fmla="*/ 46 h 82"/>
                <a:gd name="T28" fmla="*/ 11 w 53"/>
                <a:gd name="T29" fmla="*/ 46 h 82"/>
                <a:gd name="T30" fmla="*/ 39 w 53"/>
                <a:gd name="T31" fmla="*/ 50 h 82"/>
                <a:gd name="T32" fmla="*/ 39 w 53"/>
                <a:gd name="T33" fmla="*/ 14 h 82"/>
                <a:gd name="T34" fmla="*/ 39 w 53"/>
                <a:gd name="T35" fmla="*/ 50 h 82"/>
                <a:gd name="T36" fmla="*/ 28 w 53"/>
                <a:gd name="T37" fmla="*/ 43 h 82"/>
                <a:gd name="T38" fmla="*/ 21 w 53"/>
                <a:gd name="T39" fmla="*/ 36 h 82"/>
                <a:gd name="T40" fmla="*/ 21 w 53"/>
                <a:gd name="T41" fmla="*/ 36 h 82"/>
                <a:gd name="T42" fmla="*/ 39 w 53"/>
                <a:gd name="T43" fmla="*/ 50 h 82"/>
                <a:gd name="T44" fmla="*/ 39 w 53"/>
                <a:gd name="T45" fmla="*/ 5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" h="82">
                  <a:moveTo>
                    <a:pt x="11" y="46"/>
                  </a:moveTo>
                  <a:lnTo>
                    <a:pt x="3" y="53"/>
                  </a:lnTo>
                  <a:lnTo>
                    <a:pt x="3" y="39"/>
                  </a:lnTo>
                  <a:lnTo>
                    <a:pt x="0" y="36"/>
                  </a:lnTo>
                  <a:lnTo>
                    <a:pt x="3" y="32"/>
                  </a:lnTo>
                  <a:lnTo>
                    <a:pt x="3" y="18"/>
                  </a:lnTo>
                  <a:lnTo>
                    <a:pt x="11" y="25"/>
                  </a:lnTo>
                  <a:lnTo>
                    <a:pt x="18" y="14"/>
                  </a:lnTo>
                  <a:lnTo>
                    <a:pt x="25" y="18"/>
                  </a:lnTo>
                  <a:lnTo>
                    <a:pt x="25" y="21"/>
                  </a:lnTo>
                  <a:lnTo>
                    <a:pt x="25" y="0"/>
                  </a:lnTo>
                  <a:lnTo>
                    <a:pt x="53" y="0"/>
                  </a:lnTo>
                  <a:lnTo>
                    <a:pt x="53" y="82"/>
                  </a:lnTo>
                  <a:lnTo>
                    <a:pt x="11" y="46"/>
                  </a:lnTo>
                  <a:lnTo>
                    <a:pt x="11" y="46"/>
                  </a:lnTo>
                  <a:close/>
                  <a:moveTo>
                    <a:pt x="39" y="50"/>
                  </a:moveTo>
                  <a:lnTo>
                    <a:pt x="39" y="14"/>
                  </a:lnTo>
                  <a:lnTo>
                    <a:pt x="39" y="50"/>
                  </a:lnTo>
                  <a:lnTo>
                    <a:pt x="28" y="43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39" y="50"/>
                  </a:lnTo>
                  <a:lnTo>
                    <a:pt x="39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3"/>
            <p:cNvSpPr/>
            <p:nvPr/>
          </p:nvSpPr>
          <p:spPr bwMode="auto">
            <a:xfrm>
              <a:off x="2586" y="1589"/>
              <a:ext cx="385" cy="398"/>
            </a:xfrm>
            <a:custGeom>
              <a:avLst/>
              <a:gdLst>
                <a:gd name="T0" fmla="*/ 0 w 385"/>
                <a:gd name="T1" fmla="*/ 387 h 398"/>
                <a:gd name="T2" fmla="*/ 371 w 385"/>
                <a:gd name="T3" fmla="*/ 21 h 398"/>
                <a:gd name="T4" fmla="*/ 371 w 385"/>
                <a:gd name="T5" fmla="*/ 0 h 398"/>
                <a:gd name="T6" fmla="*/ 371 w 385"/>
                <a:gd name="T7" fmla="*/ 0 h 398"/>
                <a:gd name="T8" fmla="*/ 385 w 385"/>
                <a:gd name="T9" fmla="*/ 0 h 398"/>
                <a:gd name="T10" fmla="*/ 385 w 385"/>
                <a:gd name="T11" fmla="*/ 28 h 398"/>
                <a:gd name="T12" fmla="*/ 11 w 385"/>
                <a:gd name="T13" fmla="*/ 398 h 398"/>
                <a:gd name="T14" fmla="*/ 0 w 385"/>
                <a:gd name="T15" fmla="*/ 387 h 398"/>
                <a:gd name="T16" fmla="*/ 0 w 385"/>
                <a:gd name="T17" fmla="*/ 387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398">
                  <a:moveTo>
                    <a:pt x="0" y="387"/>
                  </a:moveTo>
                  <a:lnTo>
                    <a:pt x="371" y="21"/>
                  </a:lnTo>
                  <a:lnTo>
                    <a:pt x="371" y="0"/>
                  </a:lnTo>
                  <a:lnTo>
                    <a:pt x="371" y="0"/>
                  </a:lnTo>
                  <a:lnTo>
                    <a:pt x="385" y="0"/>
                  </a:lnTo>
                  <a:lnTo>
                    <a:pt x="385" y="28"/>
                  </a:lnTo>
                  <a:lnTo>
                    <a:pt x="11" y="398"/>
                  </a:lnTo>
                  <a:lnTo>
                    <a:pt x="0" y="387"/>
                  </a:lnTo>
                  <a:lnTo>
                    <a:pt x="0" y="3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2576" y="1582"/>
              <a:ext cx="402" cy="415"/>
            </a:xfrm>
            <a:custGeom>
              <a:avLst/>
              <a:gdLst>
                <a:gd name="T0" fmla="*/ 7 w 402"/>
                <a:gd name="T1" fmla="*/ 401 h 415"/>
                <a:gd name="T2" fmla="*/ 10 w 402"/>
                <a:gd name="T3" fmla="*/ 394 h 415"/>
                <a:gd name="T4" fmla="*/ 17 w 402"/>
                <a:gd name="T5" fmla="*/ 401 h 415"/>
                <a:gd name="T6" fmla="*/ 10 w 402"/>
                <a:gd name="T7" fmla="*/ 394 h 415"/>
                <a:gd name="T8" fmla="*/ 7 w 402"/>
                <a:gd name="T9" fmla="*/ 401 h 415"/>
                <a:gd name="T10" fmla="*/ 0 w 402"/>
                <a:gd name="T11" fmla="*/ 394 h 415"/>
                <a:gd name="T12" fmla="*/ 374 w 402"/>
                <a:gd name="T13" fmla="*/ 25 h 415"/>
                <a:gd name="T14" fmla="*/ 374 w 402"/>
                <a:gd name="T15" fmla="*/ 0 h 415"/>
                <a:gd name="T16" fmla="*/ 381 w 402"/>
                <a:gd name="T17" fmla="*/ 0 h 415"/>
                <a:gd name="T18" fmla="*/ 381 w 402"/>
                <a:gd name="T19" fmla="*/ 0 h 415"/>
                <a:gd name="T20" fmla="*/ 402 w 402"/>
                <a:gd name="T21" fmla="*/ 0 h 415"/>
                <a:gd name="T22" fmla="*/ 402 w 402"/>
                <a:gd name="T23" fmla="*/ 35 h 415"/>
                <a:gd name="T24" fmla="*/ 21 w 402"/>
                <a:gd name="T25" fmla="*/ 415 h 415"/>
                <a:gd name="T26" fmla="*/ 7 w 402"/>
                <a:gd name="T27" fmla="*/ 401 h 415"/>
                <a:gd name="T28" fmla="*/ 7 w 402"/>
                <a:gd name="T29" fmla="*/ 401 h 415"/>
                <a:gd name="T30" fmla="*/ 21 w 402"/>
                <a:gd name="T31" fmla="*/ 394 h 415"/>
                <a:gd name="T32" fmla="*/ 388 w 402"/>
                <a:gd name="T33" fmla="*/ 32 h 415"/>
                <a:gd name="T34" fmla="*/ 388 w 402"/>
                <a:gd name="T35" fmla="*/ 14 h 415"/>
                <a:gd name="T36" fmla="*/ 388 w 402"/>
                <a:gd name="T37" fmla="*/ 32 h 415"/>
                <a:gd name="T38" fmla="*/ 21 w 402"/>
                <a:gd name="T39" fmla="*/ 394 h 415"/>
                <a:gd name="T40" fmla="*/ 21 w 402"/>
                <a:gd name="T41" fmla="*/ 39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2" h="415">
                  <a:moveTo>
                    <a:pt x="7" y="401"/>
                  </a:moveTo>
                  <a:lnTo>
                    <a:pt x="10" y="394"/>
                  </a:lnTo>
                  <a:lnTo>
                    <a:pt x="17" y="401"/>
                  </a:lnTo>
                  <a:lnTo>
                    <a:pt x="10" y="394"/>
                  </a:lnTo>
                  <a:lnTo>
                    <a:pt x="7" y="401"/>
                  </a:lnTo>
                  <a:lnTo>
                    <a:pt x="0" y="394"/>
                  </a:lnTo>
                  <a:lnTo>
                    <a:pt x="374" y="25"/>
                  </a:lnTo>
                  <a:lnTo>
                    <a:pt x="374" y="0"/>
                  </a:lnTo>
                  <a:lnTo>
                    <a:pt x="381" y="0"/>
                  </a:lnTo>
                  <a:lnTo>
                    <a:pt x="381" y="0"/>
                  </a:lnTo>
                  <a:lnTo>
                    <a:pt x="402" y="0"/>
                  </a:lnTo>
                  <a:lnTo>
                    <a:pt x="402" y="35"/>
                  </a:lnTo>
                  <a:lnTo>
                    <a:pt x="21" y="415"/>
                  </a:lnTo>
                  <a:lnTo>
                    <a:pt x="7" y="401"/>
                  </a:lnTo>
                  <a:lnTo>
                    <a:pt x="7" y="401"/>
                  </a:lnTo>
                  <a:close/>
                  <a:moveTo>
                    <a:pt x="21" y="394"/>
                  </a:moveTo>
                  <a:lnTo>
                    <a:pt x="388" y="32"/>
                  </a:lnTo>
                  <a:lnTo>
                    <a:pt x="388" y="14"/>
                  </a:lnTo>
                  <a:lnTo>
                    <a:pt x="388" y="32"/>
                  </a:lnTo>
                  <a:lnTo>
                    <a:pt x="21" y="394"/>
                  </a:lnTo>
                  <a:lnTo>
                    <a:pt x="21" y="3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5"/>
            <p:cNvSpPr/>
            <p:nvPr/>
          </p:nvSpPr>
          <p:spPr bwMode="auto">
            <a:xfrm>
              <a:off x="2960" y="1596"/>
              <a:ext cx="75" cy="25"/>
            </a:xfrm>
            <a:custGeom>
              <a:avLst/>
              <a:gdLst>
                <a:gd name="T0" fmla="*/ 0 w 75"/>
                <a:gd name="T1" fmla="*/ 11 h 25"/>
                <a:gd name="T2" fmla="*/ 71 w 75"/>
                <a:gd name="T3" fmla="*/ 0 h 25"/>
                <a:gd name="T4" fmla="*/ 75 w 75"/>
                <a:gd name="T5" fmla="*/ 14 h 25"/>
                <a:gd name="T6" fmla="*/ 4 w 75"/>
                <a:gd name="T7" fmla="*/ 25 h 25"/>
                <a:gd name="T8" fmla="*/ 0 w 75"/>
                <a:gd name="T9" fmla="*/ 11 h 25"/>
                <a:gd name="T10" fmla="*/ 0 w 75"/>
                <a:gd name="T11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25">
                  <a:moveTo>
                    <a:pt x="0" y="11"/>
                  </a:moveTo>
                  <a:lnTo>
                    <a:pt x="71" y="0"/>
                  </a:lnTo>
                  <a:lnTo>
                    <a:pt x="75" y="14"/>
                  </a:lnTo>
                  <a:lnTo>
                    <a:pt x="4" y="25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6"/>
            <p:cNvSpPr/>
            <p:nvPr/>
          </p:nvSpPr>
          <p:spPr bwMode="auto">
            <a:xfrm>
              <a:off x="2953" y="1586"/>
              <a:ext cx="89" cy="42"/>
            </a:xfrm>
            <a:custGeom>
              <a:avLst/>
              <a:gdLst>
                <a:gd name="T0" fmla="*/ 4 w 89"/>
                <a:gd name="T1" fmla="*/ 35 h 42"/>
                <a:gd name="T2" fmla="*/ 0 w 89"/>
                <a:gd name="T3" fmla="*/ 21 h 42"/>
                <a:gd name="T4" fmla="*/ 7 w 89"/>
                <a:gd name="T5" fmla="*/ 21 h 42"/>
                <a:gd name="T6" fmla="*/ 11 w 89"/>
                <a:gd name="T7" fmla="*/ 28 h 42"/>
                <a:gd name="T8" fmla="*/ 7 w 89"/>
                <a:gd name="T9" fmla="*/ 21 h 42"/>
                <a:gd name="T10" fmla="*/ 0 w 89"/>
                <a:gd name="T11" fmla="*/ 21 h 42"/>
                <a:gd name="T12" fmla="*/ 0 w 89"/>
                <a:gd name="T13" fmla="*/ 14 h 42"/>
                <a:gd name="T14" fmla="*/ 86 w 89"/>
                <a:gd name="T15" fmla="*/ 0 h 42"/>
                <a:gd name="T16" fmla="*/ 89 w 89"/>
                <a:gd name="T17" fmla="*/ 28 h 42"/>
                <a:gd name="T18" fmla="*/ 4 w 89"/>
                <a:gd name="T19" fmla="*/ 42 h 42"/>
                <a:gd name="T20" fmla="*/ 4 w 89"/>
                <a:gd name="T21" fmla="*/ 35 h 42"/>
                <a:gd name="T22" fmla="*/ 4 w 89"/>
                <a:gd name="T23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42">
                  <a:moveTo>
                    <a:pt x="4" y="35"/>
                  </a:moveTo>
                  <a:lnTo>
                    <a:pt x="0" y="21"/>
                  </a:lnTo>
                  <a:lnTo>
                    <a:pt x="7" y="21"/>
                  </a:lnTo>
                  <a:lnTo>
                    <a:pt x="11" y="28"/>
                  </a:lnTo>
                  <a:lnTo>
                    <a:pt x="7" y="21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86" y="0"/>
                  </a:lnTo>
                  <a:lnTo>
                    <a:pt x="89" y="28"/>
                  </a:lnTo>
                  <a:lnTo>
                    <a:pt x="4" y="4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7"/>
            <p:cNvSpPr/>
            <p:nvPr/>
          </p:nvSpPr>
          <p:spPr bwMode="auto">
            <a:xfrm>
              <a:off x="2950" y="1607"/>
              <a:ext cx="64" cy="25"/>
            </a:xfrm>
            <a:custGeom>
              <a:avLst/>
              <a:gdLst>
                <a:gd name="T0" fmla="*/ 0 w 64"/>
                <a:gd name="T1" fmla="*/ 10 h 25"/>
                <a:gd name="T2" fmla="*/ 64 w 64"/>
                <a:gd name="T3" fmla="*/ 0 h 25"/>
                <a:gd name="T4" fmla="*/ 64 w 64"/>
                <a:gd name="T5" fmla="*/ 14 h 25"/>
                <a:gd name="T6" fmla="*/ 3 w 64"/>
                <a:gd name="T7" fmla="*/ 25 h 25"/>
                <a:gd name="T8" fmla="*/ 0 w 64"/>
                <a:gd name="T9" fmla="*/ 10 h 25"/>
                <a:gd name="T10" fmla="*/ 0 w 64"/>
                <a:gd name="T11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5">
                  <a:moveTo>
                    <a:pt x="0" y="10"/>
                  </a:moveTo>
                  <a:lnTo>
                    <a:pt x="64" y="0"/>
                  </a:lnTo>
                  <a:lnTo>
                    <a:pt x="64" y="14"/>
                  </a:lnTo>
                  <a:lnTo>
                    <a:pt x="3" y="25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8"/>
            <p:cNvSpPr/>
            <p:nvPr/>
          </p:nvSpPr>
          <p:spPr bwMode="auto">
            <a:xfrm>
              <a:off x="2942" y="1600"/>
              <a:ext cx="82" cy="39"/>
            </a:xfrm>
            <a:custGeom>
              <a:avLst/>
              <a:gdLst>
                <a:gd name="T0" fmla="*/ 4 w 82"/>
                <a:gd name="T1" fmla="*/ 32 h 39"/>
                <a:gd name="T2" fmla="*/ 0 w 82"/>
                <a:gd name="T3" fmla="*/ 17 h 39"/>
                <a:gd name="T4" fmla="*/ 8 w 82"/>
                <a:gd name="T5" fmla="*/ 17 h 39"/>
                <a:gd name="T6" fmla="*/ 11 w 82"/>
                <a:gd name="T7" fmla="*/ 25 h 39"/>
                <a:gd name="T8" fmla="*/ 8 w 82"/>
                <a:gd name="T9" fmla="*/ 17 h 39"/>
                <a:gd name="T10" fmla="*/ 0 w 82"/>
                <a:gd name="T11" fmla="*/ 17 h 39"/>
                <a:gd name="T12" fmla="*/ 0 w 82"/>
                <a:gd name="T13" fmla="*/ 10 h 39"/>
                <a:gd name="T14" fmla="*/ 75 w 82"/>
                <a:gd name="T15" fmla="*/ 0 h 39"/>
                <a:gd name="T16" fmla="*/ 82 w 82"/>
                <a:gd name="T17" fmla="*/ 25 h 39"/>
                <a:gd name="T18" fmla="*/ 4 w 82"/>
                <a:gd name="T19" fmla="*/ 39 h 39"/>
                <a:gd name="T20" fmla="*/ 4 w 82"/>
                <a:gd name="T21" fmla="*/ 32 h 39"/>
                <a:gd name="T22" fmla="*/ 4 w 82"/>
                <a:gd name="T23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39">
                  <a:moveTo>
                    <a:pt x="4" y="32"/>
                  </a:moveTo>
                  <a:lnTo>
                    <a:pt x="0" y="17"/>
                  </a:lnTo>
                  <a:lnTo>
                    <a:pt x="8" y="17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0" y="17"/>
                  </a:lnTo>
                  <a:lnTo>
                    <a:pt x="0" y="10"/>
                  </a:lnTo>
                  <a:lnTo>
                    <a:pt x="75" y="0"/>
                  </a:lnTo>
                  <a:lnTo>
                    <a:pt x="82" y="25"/>
                  </a:lnTo>
                  <a:lnTo>
                    <a:pt x="4" y="39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9"/>
            <p:cNvSpPr/>
            <p:nvPr/>
          </p:nvSpPr>
          <p:spPr bwMode="auto">
            <a:xfrm>
              <a:off x="2251" y="2377"/>
              <a:ext cx="175" cy="521"/>
            </a:xfrm>
            <a:custGeom>
              <a:avLst/>
              <a:gdLst>
                <a:gd name="T0" fmla="*/ 0 w 49"/>
                <a:gd name="T1" fmla="*/ 143 h 147"/>
                <a:gd name="T2" fmla="*/ 19 w 49"/>
                <a:gd name="T3" fmla="*/ 139 h 147"/>
                <a:gd name="T4" fmla="*/ 12 w 49"/>
                <a:gd name="T5" fmla="*/ 76 h 147"/>
                <a:gd name="T6" fmla="*/ 12 w 49"/>
                <a:gd name="T7" fmla="*/ 76 h 147"/>
                <a:gd name="T8" fmla="*/ 12 w 49"/>
                <a:gd name="T9" fmla="*/ 74 h 147"/>
                <a:gd name="T10" fmla="*/ 12 w 49"/>
                <a:gd name="T11" fmla="*/ 74 h 147"/>
                <a:gd name="T12" fmla="*/ 45 w 49"/>
                <a:gd name="T13" fmla="*/ 0 h 147"/>
                <a:gd name="T14" fmla="*/ 45 w 49"/>
                <a:gd name="T15" fmla="*/ 0 h 147"/>
                <a:gd name="T16" fmla="*/ 49 w 49"/>
                <a:gd name="T17" fmla="*/ 2 h 147"/>
                <a:gd name="T18" fmla="*/ 32 w 49"/>
                <a:gd name="T19" fmla="*/ 32 h 147"/>
                <a:gd name="T20" fmla="*/ 32 w 49"/>
                <a:gd name="T21" fmla="*/ 32 h 147"/>
                <a:gd name="T22" fmla="*/ 16 w 49"/>
                <a:gd name="T23" fmla="*/ 74 h 147"/>
                <a:gd name="T24" fmla="*/ 16 w 49"/>
                <a:gd name="T25" fmla="*/ 74 h 147"/>
                <a:gd name="T26" fmla="*/ 16 w 49"/>
                <a:gd name="T27" fmla="*/ 76 h 147"/>
                <a:gd name="T28" fmla="*/ 16 w 49"/>
                <a:gd name="T29" fmla="*/ 76 h 147"/>
                <a:gd name="T30" fmla="*/ 23 w 49"/>
                <a:gd name="T31" fmla="*/ 140 h 147"/>
                <a:gd name="T32" fmla="*/ 23 w 49"/>
                <a:gd name="T33" fmla="*/ 140 h 147"/>
                <a:gd name="T34" fmla="*/ 24 w 49"/>
                <a:gd name="T35" fmla="*/ 142 h 147"/>
                <a:gd name="T36" fmla="*/ 1 w 49"/>
                <a:gd name="T37" fmla="*/ 147 h 147"/>
                <a:gd name="T38" fmla="*/ 0 w 49"/>
                <a:gd name="T39" fmla="*/ 14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147">
                  <a:moveTo>
                    <a:pt x="0" y="143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18" y="130"/>
                    <a:pt x="15" y="89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5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56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0" y="16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4" y="48"/>
                    <a:pt x="16" y="67"/>
                    <a:pt x="16" y="74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6" y="75"/>
                    <a:pt x="16" y="75"/>
                    <a:pt x="16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9" y="90"/>
                    <a:pt x="23" y="140"/>
                    <a:pt x="23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3"/>
                    <a:pt x="0" y="143"/>
                    <a:pt x="0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244" y="2366"/>
              <a:ext cx="189" cy="540"/>
            </a:xfrm>
            <a:custGeom>
              <a:avLst/>
              <a:gdLst>
                <a:gd name="T0" fmla="*/ 0 w 53"/>
                <a:gd name="T1" fmla="*/ 147 h 152"/>
                <a:gd name="T2" fmla="*/ 3 w 53"/>
                <a:gd name="T3" fmla="*/ 148 h 152"/>
                <a:gd name="T4" fmla="*/ 0 w 53"/>
                <a:gd name="T5" fmla="*/ 147 h 152"/>
                <a:gd name="T6" fmla="*/ 19 w 53"/>
                <a:gd name="T7" fmla="*/ 140 h 152"/>
                <a:gd name="T8" fmla="*/ 12 w 53"/>
                <a:gd name="T9" fmla="*/ 80 h 152"/>
                <a:gd name="T10" fmla="*/ 12 w 53"/>
                <a:gd name="T11" fmla="*/ 77 h 152"/>
                <a:gd name="T12" fmla="*/ 29 w 53"/>
                <a:gd name="T13" fmla="*/ 33 h 152"/>
                <a:gd name="T14" fmla="*/ 45 w 53"/>
                <a:gd name="T15" fmla="*/ 3 h 152"/>
                <a:gd name="T16" fmla="*/ 53 w 53"/>
                <a:gd name="T17" fmla="*/ 4 h 152"/>
                <a:gd name="T18" fmla="*/ 52 w 53"/>
                <a:gd name="T19" fmla="*/ 6 h 152"/>
                <a:gd name="T20" fmla="*/ 52 w 53"/>
                <a:gd name="T21" fmla="*/ 6 h 152"/>
                <a:gd name="T22" fmla="*/ 52 w 53"/>
                <a:gd name="T23" fmla="*/ 6 h 152"/>
                <a:gd name="T24" fmla="*/ 52 w 53"/>
                <a:gd name="T25" fmla="*/ 6 h 152"/>
                <a:gd name="T26" fmla="*/ 52 w 53"/>
                <a:gd name="T27" fmla="*/ 7 h 152"/>
                <a:gd name="T28" fmla="*/ 51 w 53"/>
                <a:gd name="T29" fmla="*/ 9 h 152"/>
                <a:gd name="T30" fmla="*/ 47 w 53"/>
                <a:gd name="T31" fmla="*/ 15 h 152"/>
                <a:gd name="T32" fmla="*/ 36 w 53"/>
                <a:gd name="T33" fmla="*/ 36 h 152"/>
                <a:gd name="T34" fmla="*/ 20 w 53"/>
                <a:gd name="T35" fmla="*/ 77 h 152"/>
                <a:gd name="T36" fmla="*/ 20 w 53"/>
                <a:gd name="T37" fmla="*/ 77 h 152"/>
                <a:gd name="T38" fmla="*/ 20 w 53"/>
                <a:gd name="T39" fmla="*/ 78 h 152"/>
                <a:gd name="T40" fmla="*/ 27 w 53"/>
                <a:gd name="T41" fmla="*/ 143 h 152"/>
                <a:gd name="T42" fmla="*/ 27 w 53"/>
                <a:gd name="T43" fmla="*/ 143 h 152"/>
                <a:gd name="T44" fmla="*/ 1 w 53"/>
                <a:gd name="T45" fmla="*/ 152 h 152"/>
                <a:gd name="T46" fmla="*/ 14 w 53"/>
                <a:gd name="T47" fmla="*/ 145 h 152"/>
                <a:gd name="T48" fmla="*/ 23 w 53"/>
                <a:gd name="T49" fmla="*/ 144 h 152"/>
                <a:gd name="T50" fmla="*/ 14 w 53"/>
                <a:gd name="T51" fmla="*/ 145 h 152"/>
                <a:gd name="T52" fmla="*/ 16 w 53"/>
                <a:gd name="T53" fmla="*/ 79 h 152"/>
                <a:gd name="T54" fmla="*/ 22 w 53"/>
                <a:gd name="T55" fmla="*/ 127 h 152"/>
                <a:gd name="T56" fmla="*/ 16 w 53"/>
                <a:gd name="T57" fmla="*/ 79 h 152"/>
                <a:gd name="T58" fmla="*/ 16 w 53"/>
                <a:gd name="T59" fmla="*/ 77 h 152"/>
                <a:gd name="T60" fmla="*/ 16 w 53"/>
                <a:gd name="T61" fmla="*/ 77 h 152"/>
                <a:gd name="T62" fmla="*/ 16 w 53"/>
                <a:gd name="T63" fmla="*/ 77 h 152"/>
                <a:gd name="T64" fmla="*/ 16 w 53"/>
                <a:gd name="T65" fmla="*/ 77 h 152"/>
                <a:gd name="T66" fmla="*/ 16 w 53"/>
                <a:gd name="T67" fmla="*/ 77 h 152"/>
                <a:gd name="T68" fmla="*/ 23 w 53"/>
                <a:gd name="T69" fmla="*/ 54 h 152"/>
                <a:gd name="T70" fmla="*/ 32 w 53"/>
                <a:gd name="T71" fmla="*/ 34 h 152"/>
                <a:gd name="T72" fmla="*/ 40 w 53"/>
                <a:gd name="T73" fmla="*/ 20 h 152"/>
                <a:gd name="T74" fmla="*/ 32 w 53"/>
                <a:gd name="T75" fmla="*/ 3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152">
                  <a:moveTo>
                    <a:pt x="1" y="150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3" y="148"/>
                    <a:pt x="3" y="148"/>
                    <a:pt x="3" y="148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9" y="140"/>
                    <a:pt x="19" y="140"/>
                    <a:pt x="19" y="140"/>
                  </a:cubicBezTo>
                  <a:cubicBezTo>
                    <a:pt x="18" y="129"/>
                    <a:pt x="14" y="91"/>
                    <a:pt x="12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79"/>
                    <a:pt x="12" y="78"/>
                    <a:pt x="12" y="77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67"/>
                    <a:pt x="21" y="49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6" y="18"/>
                    <a:pt x="44" y="5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7"/>
                    <a:pt x="51" y="8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0" y="10"/>
                    <a:pt x="49" y="12"/>
                    <a:pt x="47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4" y="21"/>
                    <a:pt x="40" y="28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8" y="52"/>
                    <a:pt x="20" y="70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3" y="93"/>
                    <a:pt x="27" y="140"/>
                    <a:pt x="27" y="143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8" y="147"/>
                    <a:pt x="28" y="147"/>
                    <a:pt x="28" y="147"/>
                  </a:cubicBezTo>
                  <a:cubicBezTo>
                    <a:pt x="1" y="152"/>
                    <a:pt x="1" y="152"/>
                    <a:pt x="1" y="152"/>
                  </a:cubicBezTo>
                  <a:cubicBezTo>
                    <a:pt x="1" y="150"/>
                    <a:pt x="1" y="150"/>
                    <a:pt x="1" y="150"/>
                  </a:cubicBezTo>
                  <a:close/>
                  <a:moveTo>
                    <a:pt x="14" y="145"/>
                  </a:move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14" y="145"/>
                    <a:pt x="14" y="145"/>
                    <a:pt x="14" y="145"/>
                  </a:cubicBezTo>
                  <a:close/>
                  <a:moveTo>
                    <a:pt x="16" y="77"/>
                  </a:moveTo>
                  <a:cubicBezTo>
                    <a:pt x="16" y="78"/>
                    <a:pt x="16" y="78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8" y="88"/>
                    <a:pt x="20" y="111"/>
                    <a:pt x="22" y="127"/>
                  </a:cubicBezTo>
                  <a:cubicBezTo>
                    <a:pt x="22" y="127"/>
                    <a:pt x="22" y="127"/>
                    <a:pt x="22" y="127"/>
                  </a:cubicBezTo>
                  <a:cubicBezTo>
                    <a:pt x="20" y="111"/>
                    <a:pt x="18" y="88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6" y="77"/>
                    <a:pt x="16" y="77"/>
                    <a:pt x="16" y="77"/>
                  </a:cubicBezTo>
                  <a:close/>
                  <a:moveTo>
                    <a:pt x="16" y="77"/>
                  </a:moveTo>
                  <a:cubicBezTo>
                    <a:pt x="16" y="77"/>
                    <a:pt x="16" y="77"/>
                    <a:pt x="16" y="77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6" y="77"/>
                    <a:pt x="16" y="77"/>
                    <a:pt x="16" y="77"/>
                  </a:cubicBezTo>
                  <a:close/>
                  <a:moveTo>
                    <a:pt x="32" y="34"/>
                  </a:moveTo>
                  <a:cubicBezTo>
                    <a:pt x="29" y="41"/>
                    <a:pt x="26" y="48"/>
                    <a:pt x="2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6" y="48"/>
                    <a:pt x="29" y="41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5" y="29"/>
                    <a:pt x="38" y="24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8" y="24"/>
                    <a:pt x="35" y="29"/>
                    <a:pt x="3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1"/>
            <p:cNvSpPr/>
            <p:nvPr/>
          </p:nvSpPr>
          <p:spPr bwMode="auto">
            <a:xfrm>
              <a:off x="2561" y="2377"/>
              <a:ext cx="232" cy="521"/>
            </a:xfrm>
            <a:custGeom>
              <a:avLst/>
              <a:gdLst>
                <a:gd name="T0" fmla="*/ 44 w 65"/>
                <a:gd name="T1" fmla="*/ 147 h 147"/>
                <a:gd name="T2" fmla="*/ 44 w 65"/>
                <a:gd name="T3" fmla="*/ 145 h 147"/>
                <a:gd name="T4" fmla="*/ 49 w 65"/>
                <a:gd name="T5" fmla="*/ 91 h 147"/>
                <a:gd name="T6" fmla="*/ 49 w 65"/>
                <a:gd name="T7" fmla="*/ 91 h 147"/>
                <a:gd name="T8" fmla="*/ 49 w 65"/>
                <a:gd name="T9" fmla="*/ 90 h 147"/>
                <a:gd name="T10" fmla="*/ 49 w 65"/>
                <a:gd name="T11" fmla="*/ 90 h 147"/>
                <a:gd name="T12" fmla="*/ 25 w 65"/>
                <a:gd name="T13" fmla="*/ 40 h 147"/>
                <a:gd name="T14" fmla="*/ 25 w 65"/>
                <a:gd name="T15" fmla="*/ 40 h 147"/>
                <a:gd name="T16" fmla="*/ 0 w 65"/>
                <a:gd name="T17" fmla="*/ 2 h 147"/>
                <a:gd name="T18" fmla="*/ 0 w 65"/>
                <a:gd name="T19" fmla="*/ 2 h 147"/>
                <a:gd name="T20" fmla="*/ 3 w 65"/>
                <a:gd name="T21" fmla="*/ 0 h 147"/>
                <a:gd name="T22" fmla="*/ 28 w 65"/>
                <a:gd name="T23" fmla="*/ 38 h 147"/>
                <a:gd name="T24" fmla="*/ 28 w 65"/>
                <a:gd name="T25" fmla="*/ 38 h 147"/>
                <a:gd name="T26" fmla="*/ 53 w 65"/>
                <a:gd name="T27" fmla="*/ 90 h 147"/>
                <a:gd name="T28" fmla="*/ 53 w 65"/>
                <a:gd name="T29" fmla="*/ 90 h 147"/>
                <a:gd name="T30" fmla="*/ 53 w 65"/>
                <a:gd name="T31" fmla="*/ 92 h 147"/>
                <a:gd name="T32" fmla="*/ 53 w 65"/>
                <a:gd name="T33" fmla="*/ 92 h 147"/>
                <a:gd name="T34" fmla="*/ 48 w 65"/>
                <a:gd name="T35" fmla="*/ 143 h 147"/>
                <a:gd name="T36" fmla="*/ 48 w 65"/>
                <a:gd name="T37" fmla="*/ 143 h 147"/>
                <a:gd name="T38" fmla="*/ 65 w 65"/>
                <a:gd name="T39" fmla="*/ 143 h 147"/>
                <a:gd name="T40" fmla="*/ 65 w 65"/>
                <a:gd name="T41" fmla="*/ 147 h 147"/>
                <a:gd name="T42" fmla="*/ 44 w 65"/>
                <a:gd name="T4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147">
                  <a:moveTo>
                    <a:pt x="44" y="147"/>
                  </a:moveTo>
                  <a:cubicBezTo>
                    <a:pt x="44" y="145"/>
                    <a:pt x="44" y="145"/>
                    <a:pt x="44" y="145"/>
                  </a:cubicBezTo>
                  <a:cubicBezTo>
                    <a:pt x="44" y="145"/>
                    <a:pt x="47" y="107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9" y="91"/>
                    <a:pt x="49" y="91"/>
                    <a:pt x="49" y="90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0" y="83"/>
                    <a:pt x="37" y="6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12" y="20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16" y="1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41" y="58"/>
                    <a:pt x="53" y="8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1"/>
                    <a:pt x="53" y="91"/>
                    <a:pt x="53" y="92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1" y="105"/>
                    <a:pt x="49" y="135"/>
                    <a:pt x="48" y="143"/>
                  </a:cubicBezTo>
                  <a:cubicBezTo>
                    <a:pt x="48" y="143"/>
                    <a:pt x="48" y="143"/>
                    <a:pt x="48" y="143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65" y="147"/>
                    <a:pt x="65" y="147"/>
                    <a:pt x="65" y="147"/>
                  </a:cubicBezTo>
                  <a:cubicBezTo>
                    <a:pt x="44" y="147"/>
                    <a:pt x="44" y="147"/>
                    <a:pt x="4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551" y="2366"/>
              <a:ext cx="249" cy="540"/>
            </a:xfrm>
            <a:custGeom>
              <a:avLst/>
              <a:gdLst>
                <a:gd name="T0" fmla="*/ 47 w 70"/>
                <a:gd name="T1" fmla="*/ 150 h 152"/>
                <a:gd name="T2" fmla="*/ 47 w 70"/>
                <a:gd name="T3" fmla="*/ 150 h 152"/>
                <a:gd name="T4" fmla="*/ 45 w 70"/>
                <a:gd name="T5" fmla="*/ 152 h 152"/>
                <a:gd name="T6" fmla="*/ 45 w 70"/>
                <a:gd name="T7" fmla="*/ 148 h 152"/>
                <a:gd name="T8" fmla="*/ 45 w 70"/>
                <a:gd name="T9" fmla="*/ 148 h 152"/>
                <a:gd name="T10" fmla="*/ 45 w 70"/>
                <a:gd name="T11" fmla="*/ 148 h 152"/>
                <a:gd name="T12" fmla="*/ 45 w 70"/>
                <a:gd name="T13" fmla="*/ 148 h 152"/>
                <a:gd name="T14" fmla="*/ 45 w 70"/>
                <a:gd name="T15" fmla="*/ 147 h 152"/>
                <a:gd name="T16" fmla="*/ 45 w 70"/>
                <a:gd name="T17" fmla="*/ 146 h 152"/>
                <a:gd name="T18" fmla="*/ 46 w 70"/>
                <a:gd name="T19" fmla="*/ 142 h 152"/>
                <a:gd name="T20" fmla="*/ 47 w 70"/>
                <a:gd name="T21" fmla="*/ 127 h 152"/>
                <a:gd name="T22" fmla="*/ 50 w 70"/>
                <a:gd name="T23" fmla="*/ 94 h 152"/>
                <a:gd name="T24" fmla="*/ 50 w 70"/>
                <a:gd name="T25" fmla="*/ 93 h 152"/>
                <a:gd name="T26" fmla="*/ 50 w 70"/>
                <a:gd name="T27" fmla="*/ 93 h 152"/>
                <a:gd name="T28" fmla="*/ 26 w 70"/>
                <a:gd name="T29" fmla="*/ 44 h 152"/>
                <a:gd name="T30" fmla="*/ 1 w 70"/>
                <a:gd name="T31" fmla="*/ 7 h 152"/>
                <a:gd name="T32" fmla="*/ 7 w 70"/>
                <a:gd name="T33" fmla="*/ 0 h 152"/>
                <a:gd name="T34" fmla="*/ 8 w 70"/>
                <a:gd name="T35" fmla="*/ 2 h 152"/>
                <a:gd name="T36" fmla="*/ 8 w 70"/>
                <a:gd name="T37" fmla="*/ 2 h 152"/>
                <a:gd name="T38" fmla="*/ 8 w 70"/>
                <a:gd name="T39" fmla="*/ 2 h 152"/>
                <a:gd name="T40" fmla="*/ 8 w 70"/>
                <a:gd name="T41" fmla="*/ 2 h 152"/>
                <a:gd name="T42" fmla="*/ 9 w 70"/>
                <a:gd name="T43" fmla="*/ 3 h 152"/>
                <a:gd name="T44" fmla="*/ 10 w 70"/>
                <a:gd name="T45" fmla="*/ 5 h 152"/>
                <a:gd name="T46" fmla="*/ 16 w 70"/>
                <a:gd name="T47" fmla="*/ 13 h 152"/>
                <a:gd name="T48" fmla="*/ 33 w 70"/>
                <a:gd name="T49" fmla="*/ 40 h 152"/>
                <a:gd name="T50" fmla="*/ 58 w 70"/>
                <a:gd name="T51" fmla="*/ 93 h 152"/>
                <a:gd name="T52" fmla="*/ 58 w 70"/>
                <a:gd name="T53" fmla="*/ 94 h 152"/>
                <a:gd name="T54" fmla="*/ 58 w 70"/>
                <a:gd name="T55" fmla="*/ 95 h 152"/>
                <a:gd name="T56" fmla="*/ 53 w 70"/>
                <a:gd name="T57" fmla="*/ 144 h 152"/>
                <a:gd name="T58" fmla="*/ 70 w 70"/>
                <a:gd name="T59" fmla="*/ 144 h 152"/>
                <a:gd name="T60" fmla="*/ 47 w 70"/>
                <a:gd name="T61" fmla="*/ 152 h 152"/>
                <a:gd name="T62" fmla="*/ 52 w 70"/>
                <a:gd name="T63" fmla="*/ 109 h 152"/>
                <a:gd name="T64" fmla="*/ 52 w 70"/>
                <a:gd name="T65" fmla="*/ 109 h 152"/>
                <a:gd name="T66" fmla="*/ 53 w 70"/>
                <a:gd name="T67" fmla="*/ 108 h 152"/>
                <a:gd name="T68" fmla="*/ 52 w 70"/>
                <a:gd name="T69" fmla="*/ 108 h 152"/>
                <a:gd name="T70" fmla="*/ 53 w 70"/>
                <a:gd name="T71" fmla="*/ 108 h 152"/>
                <a:gd name="T72" fmla="*/ 53 w 70"/>
                <a:gd name="T73" fmla="*/ 108 h 152"/>
                <a:gd name="T74" fmla="*/ 53 w 70"/>
                <a:gd name="T75" fmla="*/ 107 h 152"/>
                <a:gd name="T76" fmla="*/ 53 w 70"/>
                <a:gd name="T77" fmla="*/ 107 h 152"/>
                <a:gd name="T78" fmla="*/ 54 w 70"/>
                <a:gd name="T79" fmla="*/ 95 h 152"/>
                <a:gd name="T80" fmla="*/ 54 w 70"/>
                <a:gd name="T81" fmla="*/ 95 h 152"/>
                <a:gd name="T82" fmla="*/ 53 w 70"/>
                <a:gd name="T83" fmla="*/ 107 h 152"/>
                <a:gd name="T84" fmla="*/ 54 w 70"/>
                <a:gd name="T85" fmla="*/ 93 h 152"/>
                <a:gd name="T86" fmla="*/ 54 w 70"/>
                <a:gd name="T87" fmla="*/ 93 h 152"/>
                <a:gd name="T88" fmla="*/ 54 w 70"/>
                <a:gd name="T89" fmla="*/ 93 h 152"/>
                <a:gd name="T90" fmla="*/ 54 w 70"/>
                <a:gd name="T91" fmla="*/ 90 h 152"/>
                <a:gd name="T92" fmla="*/ 54 w 70"/>
                <a:gd name="T93" fmla="*/ 90 h 152"/>
                <a:gd name="T94" fmla="*/ 43 w 70"/>
                <a:gd name="T95" fmla="*/ 65 h 152"/>
                <a:gd name="T96" fmla="*/ 54 w 70"/>
                <a:gd name="T97" fmla="*/ 90 h 152"/>
                <a:gd name="T98" fmla="*/ 43 w 70"/>
                <a:gd name="T99" fmla="*/ 65 h 152"/>
                <a:gd name="T100" fmla="*/ 43 w 70"/>
                <a:gd name="T101" fmla="*/ 65 h 152"/>
                <a:gd name="T102" fmla="*/ 43 w 70"/>
                <a:gd name="T103" fmla="*/ 65 h 152"/>
                <a:gd name="T104" fmla="*/ 43 w 70"/>
                <a:gd name="T105" fmla="*/ 65 h 152"/>
                <a:gd name="T106" fmla="*/ 43 w 70"/>
                <a:gd name="T107" fmla="*/ 64 h 152"/>
                <a:gd name="T108" fmla="*/ 43 w 70"/>
                <a:gd name="T109" fmla="*/ 64 h 152"/>
                <a:gd name="T110" fmla="*/ 35 w 70"/>
                <a:gd name="T111" fmla="*/ 51 h 152"/>
                <a:gd name="T112" fmla="*/ 35 w 70"/>
                <a:gd name="T113" fmla="*/ 51 h 152"/>
                <a:gd name="T114" fmla="*/ 35 w 70"/>
                <a:gd name="T115" fmla="*/ 51 h 152"/>
                <a:gd name="T116" fmla="*/ 30 w 70"/>
                <a:gd name="T117" fmla="*/ 42 h 152"/>
                <a:gd name="T118" fmla="*/ 24 w 70"/>
                <a:gd name="T119" fmla="*/ 34 h 152"/>
                <a:gd name="T120" fmla="*/ 29 w 70"/>
                <a:gd name="T121" fmla="*/ 4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0" h="152">
                  <a:moveTo>
                    <a:pt x="47" y="152"/>
                  </a:moveTo>
                  <a:cubicBezTo>
                    <a:pt x="47" y="150"/>
                    <a:pt x="47" y="150"/>
                    <a:pt x="47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7" y="150"/>
                    <a:pt x="47" y="150"/>
                    <a:pt x="47" y="150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45" y="147"/>
                    <a:pt x="45" y="147"/>
                    <a:pt x="45" y="146"/>
                  </a:cubicBezTo>
                  <a:cubicBezTo>
                    <a:pt x="45" y="146"/>
                    <a:pt x="45" y="146"/>
                    <a:pt x="45" y="146"/>
                  </a:cubicBezTo>
                  <a:cubicBezTo>
                    <a:pt x="45" y="145"/>
                    <a:pt x="45" y="144"/>
                    <a:pt x="46" y="142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6" y="138"/>
                    <a:pt x="46" y="133"/>
                    <a:pt x="4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48" y="115"/>
                    <a:pt x="49" y="102"/>
                    <a:pt x="50" y="94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50" y="94"/>
                    <a:pt x="50" y="94"/>
                    <a:pt x="50" y="93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51" y="87"/>
                    <a:pt x="38" y="6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14" y="24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4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7"/>
                    <a:pt x="13" y="10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0" y="20"/>
                    <a:pt x="27" y="3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45" y="60"/>
                    <a:pt x="58" y="82"/>
                    <a:pt x="58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4"/>
                    <a:pt x="58" y="94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8" y="94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6" y="107"/>
                    <a:pt x="54" y="134"/>
                    <a:pt x="53" y="144"/>
                  </a:cubicBezTo>
                  <a:cubicBezTo>
                    <a:pt x="53" y="144"/>
                    <a:pt x="53" y="144"/>
                    <a:pt x="53" y="14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0" y="152"/>
                    <a:pt x="70" y="152"/>
                    <a:pt x="70" y="152"/>
                  </a:cubicBezTo>
                  <a:cubicBezTo>
                    <a:pt x="47" y="152"/>
                    <a:pt x="47" y="152"/>
                    <a:pt x="47" y="152"/>
                  </a:cubicBezTo>
                  <a:close/>
                  <a:moveTo>
                    <a:pt x="52" y="109"/>
                  </a:moveTo>
                  <a:cubicBezTo>
                    <a:pt x="52" y="109"/>
                    <a:pt x="52" y="109"/>
                    <a:pt x="52" y="109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2" y="109"/>
                    <a:pt x="52" y="109"/>
                    <a:pt x="52" y="109"/>
                  </a:cubicBezTo>
                  <a:close/>
                  <a:moveTo>
                    <a:pt x="52" y="108"/>
                  </a:moveTo>
                  <a:cubicBezTo>
                    <a:pt x="52" y="108"/>
                    <a:pt x="52" y="108"/>
                    <a:pt x="53" y="108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2" y="108"/>
                    <a:pt x="52" y="108"/>
                    <a:pt x="52" y="108"/>
                  </a:cubicBezTo>
                  <a:close/>
                  <a:moveTo>
                    <a:pt x="53" y="108"/>
                  </a:moveTo>
                  <a:cubicBezTo>
                    <a:pt x="53" y="108"/>
                    <a:pt x="53" y="108"/>
                    <a:pt x="53" y="108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3" y="108"/>
                    <a:pt x="53" y="108"/>
                    <a:pt x="53" y="108"/>
                  </a:cubicBezTo>
                  <a:close/>
                  <a:moveTo>
                    <a:pt x="53" y="107"/>
                  </a:move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7"/>
                    <a:pt x="53" y="107"/>
                  </a:cubicBezTo>
                  <a:close/>
                  <a:moveTo>
                    <a:pt x="53" y="107"/>
                  </a:moveTo>
                  <a:cubicBezTo>
                    <a:pt x="53" y="102"/>
                    <a:pt x="54" y="98"/>
                    <a:pt x="54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8"/>
                    <a:pt x="53" y="102"/>
                    <a:pt x="53" y="107"/>
                  </a:cubicBezTo>
                  <a:close/>
                  <a:moveTo>
                    <a:pt x="54" y="93"/>
                  </a:moveTo>
                  <a:cubicBezTo>
                    <a:pt x="54" y="93"/>
                    <a:pt x="54" y="93"/>
                    <a:pt x="54" y="93"/>
                  </a:cubicBezTo>
                  <a:cubicBezTo>
                    <a:pt x="54" y="93"/>
                    <a:pt x="54" y="93"/>
                    <a:pt x="54" y="93"/>
                  </a:cubicBezTo>
                  <a:cubicBezTo>
                    <a:pt x="54" y="93"/>
                    <a:pt x="54" y="93"/>
                    <a:pt x="54" y="93"/>
                  </a:cubicBezTo>
                  <a:cubicBezTo>
                    <a:pt x="54" y="93"/>
                    <a:pt x="54" y="93"/>
                    <a:pt x="54" y="93"/>
                  </a:cubicBezTo>
                  <a:cubicBezTo>
                    <a:pt x="54" y="93"/>
                    <a:pt x="54" y="93"/>
                    <a:pt x="54" y="93"/>
                  </a:cubicBezTo>
                  <a:close/>
                  <a:moveTo>
                    <a:pt x="54" y="90"/>
                  </a:move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lose/>
                  <a:moveTo>
                    <a:pt x="54" y="90"/>
                  </a:moveTo>
                  <a:cubicBezTo>
                    <a:pt x="53" y="84"/>
                    <a:pt x="48" y="7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8" y="75"/>
                    <a:pt x="53" y="84"/>
                    <a:pt x="54" y="90"/>
                  </a:cubicBezTo>
                  <a:close/>
                  <a:moveTo>
                    <a:pt x="43" y="65"/>
                  </a:move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lose/>
                  <a:moveTo>
                    <a:pt x="43" y="65"/>
                  </a:move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lose/>
                  <a:moveTo>
                    <a:pt x="43" y="64"/>
                  </a:moveTo>
                  <a:cubicBezTo>
                    <a:pt x="43" y="64"/>
                    <a:pt x="43" y="64"/>
                    <a:pt x="43" y="64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3" y="64"/>
                    <a:pt x="43" y="64"/>
                    <a:pt x="43" y="64"/>
                  </a:cubicBezTo>
                  <a:close/>
                  <a:moveTo>
                    <a:pt x="35" y="51"/>
                  </a:move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lose/>
                  <a:moveTo>
                    <a:pt x="29" y="42"/>
                  </a:moveTo>
                  <a:cubicBezTo>
                    <a:pt x="31" y="45"/>
                    <a:pt x="33" y="48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3" y="48"/>
                    <a:pt x="31" y="45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8" y="39"/>
                    <a:pt x="26" y="37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6" y="37"/>
                    <a:pt x="28" y="39"/>
                    <a:pt x="2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7" name="组合 256"/>
          <p:cNvGrpSpPr/>
          <p:nvPr/>
        </p:nvGrpSpPr>
        <p:grpSpPr>
          <a:xfrm>
            <a:off x="6564930" y="1488029"/>
            <a:ext cx="1080859" cy="2221559"/>
            <a:chOff x="5368925" y="2532063"/>
            <a:chExt cx="947738" cy="2081213"/>
          </a:xfrm>
          <a:solidFill>
            <a:srgbClr val="76AADB"/>
          </a:solidFill>
        </p:grpSpPr>
        <p:sp>
          <p:nvSpPr>
            <p:cNvPr id="79" name="Freeform 77"/>
            <p:cNvSpPr>
              <a:spLocks noEditPoints="1"/>
            </p:cNvSpPr>
            <p:nvPr/>
          </p:nvSpPr>
          <p:spPr bwMode="auto">
            <a:xfrm>
              <a:off x="5570538" y="2673351"/>
              <a:ext cx="539750" cy="654050"/>
            </a:xfrm>
            <a:custGeom>
              <a:avLst/>
              <a:gdLst>
                <a:gd name="T0" fmla="*/ 0 w 102"/>
                <a:gd name="T1" fmla="*/ 62 h 124"/>
                <a:gd name="T2" fmla="*/ 51 w 102"/>
                <a:gd name="T3" fmla="*/ 0 h 124"/>
                <a:gd name="T4" fmla="*/ 51 w 102"/>
                <a:gd name="T5" fmla="*/ 0 h 124"/>
                <a:gd name="T6" fmla="*/ 102 w 102"/>
                <a:gd name="T7" fmla="*/ 62 h 124"/>
                <a:gd name="T8" fmla="*/ 102 w 102"/>
                <a:gd name="T9" fmla="*/ 62 h 124"/>
                <a:gd name="T10" fmla="*/ 51 w 102"/>
                <a:gd name="T11" fmla="*/ 124 h 124"/>
                <a:gd name="T12" fmla="*/ 51 w 102"/>
                <a:gd name="T13" fmla="*/ 124 h 124"/>
                <a:gd name="T14" fmla="*/ 0 w 102"/>
                <a:gd name="T15" fmla="*/ 62 h 124"/>
                <a:gd name="T16" fmla="*/ 3 w 102"/>
                <a:gd name="T17" fmla="*/ 62 h 124"/>
                <a:gd name="T18" fmla="*/ 51 w 102"/>
                <a:gd name="T19" fmla="*/ 121 h 124"/>
                <a:gd name="T20" fmla="*/ 51 w 102"/>
                <a:gd name="T21" fmla="*/ 121 h 124"/>
                <a:gd name="T22" fmla="*/ 99 w 102"/>
                <a:gd name="T23" fmla="*/ 62 h 124"/>
                <a:gd name="T24" fmla="*/ 99 w 102"/>
                <a:gd name="T25" fmla="*/ 62 h 124"/>
                <a:gd name="T26" fmla="*/ 51 w 102"/>
                <a:gd name="T27" fmla="*/ 3 h 124"/>
                <a:gd name="T28" fmla="*/ 51 w 102"/>
                <a:gd name="T29" fmla="*/ 3 h 124"/>
                <a:gd name="T30" fmla="*/ 3 w 102"/>
                <a:gd name="T31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4">
                  <a:moveTo>
                    <a:pt x="0" y="62"/>
                  </a:moveTo>
                  <a:cubicBezTo>
                    <a:pt x="0" y="28"/>
                    <a:pt x="22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80" y="0"/>
                    <a:pt x="102" y="28"/>
                    <a:pt x="102" y="62"/>
                  </a:cubicBezTo>
                  <a:cubicBezTo>
                    <a:pt x="102" y="62"/>
                    <a:pt x="102" y="62"/>
                    <a:pt x="102" y="62"/>
                  </a:cubicBezTo>
                  <a:cubicBezTo>
                    <a:pt x="102" y="96"/>
                    <a:pt x="80" y="124"/>
                    <a:pt x="51" y="12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22" y="124"/>
                    <a:pt x="0" y="96"/>
                    <a:pt x="0" y="62"/>
                  </a:cubicBezTo>
                  <a:close/>
                  <a:moveTo>
                    <a:pt x="3" y="62"/>
                  </a:moveTo>
                  <a:cubicBezTo>
                    <a:pt x="3" y="95"/>
                    <a:pt x="25" y="121"/>
                    <a:pt x="51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77" y="121"/>
                    <a:pt x="99" y="95"/>
                    <a:pt x="99" y="62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99" y="29"/>
                    <a:pt x="77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25" y="3"/>
                    <a:pt x="3" y="29"/>
                    <a:pt x="3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8"/>
            <p:cNvSpPr>
              <a:spLocks noEditPoints="1"/>
            </p:cNvSpPr>
            <p:nvPr/>
          </p:nvSpPr>
          <p:spPr bwMode="auto">
            <a:xfrm>
              <a:off x="5559425" y="2663826"/>
              <a:ext cx="561975" cy="674688"/>
            </a:xfrm>
            <a:custGeom>
              <a:avLst/>
              <a:gdLst>
                <a:gd name="T0" fmla="*/ 0 w 106"/>
                <a:gd name="T1" fmla="*/ 64 h 128"/>
                <a:gd name="T2" fmla="*/ 2 w 106"/>
                <a:gd name="T3" fmla="*/ 64 h 128"/>
                <a:gd name="T4" fmla="*/ 0 w 106"/>
                <a:gd name="T5" fmla="*/ 64 h 128"/>
                <a:gd name="T6" fmla="*/ 53 w 106"/>
                <a:gd name="T7" fmla="*/ 0 h 128"/>
                <a:gd name="T8" fmla="*/ 53 w 106"/>
                <a:gd name="T9" fmla="*/ 0 h 128"/>
                <a:gd name="T10" fmla="*/ 106 w 106"/>
                <a:gd name="T11" fmla="*/ 64 h 128"/>
                <a:gd name="T12" fmla="*/ 106 w 106"/>
                <a:gd name="T13" fmla="*/ 64 h 128"/>
                <a:gd name="T14" fmla="*/ 53 w 106"/>
                <a:gd name="T15" fmla="*/ 128 h 128"/>
                <a:gd name="T16" fmla="*/ 53 w 106"/>
                <a:gd name="T17" fmla="*/ 128 h 128"/>
                <a:gd name="T18" fmla="*/ 0 w 106"/>
                <a:gd name="T19" fmla="*/ 64 h 128"/>
                <a:gd name="T20" fmla="*/ 53 w 106"/>
                <a:gd name="T21" fmla="*/ 121 h 128"/>
                <a:gd name="T22" fmla="*/ 99 w 106"/>
                <a:gd name="T23" fmla="*/ 64 h 128"/>
                <a:gd name="T24" fmla="*/ 99 w 106"/>
                <a:gd name="T25" fmla="*/ 64 h 128"/>
                <a:gd name="T26" fmla="*/ 53 w 106"/>
                <a:gd name="T27" fmla="*/ 7 h 128"/>
                <a:gd name="T28" fmla="*/ 53 w 106"/>
                <a:gd name="T29" fmla="*/ 7 h 128"/>
                <a:gd name="T30" fmla="*/ 7 w 106"/>
                <a:gd name="T31" fmla="*/ 64 h 128"/>
                <a:gd name="T32" fmla="*/ 7 w 106"/>
                <a:gd name="T33" fmla="*/ 64 h 128"/>
                <a:gd name="T34" fmla="*/ 53 w 106"/>
                <a:gd name="T35" fmla="*/ 121 h 128"/>
                <a:gd name="T36" fmla="*/ 5 w 106"/>
                <a:gd name="T37" fmla="*/ 64 h 128"/>
                <a:gd name="T38" fmla="*/ 4 w 106"/>
                <a:gd name="T39" fmla="*/ 64 h 128"/>
                <a:gd name="T40" fmla="*/ 4 w 106"/>
                <a:gd name="T41" fmla="*/ 64 h 128"/>
                <a:gd name="T42" fmla="*/ 4 w 106"/>
                <a:gd name="T43" fmla="*/ 64 h 128"/>
                <a:gd name="T44" fmla="*/ 4 w 106"/>
                <a:gd name="T45" fmla="*/ 64 h 128"/>
                <a:gd name="T46" fmla="*/ 4 w 106"/>
                <a:gd name="T47" fmla="*/ 64 h 128"/>
                <a:gd name="T48" fmla="*/ 5 w 106"/>
                <a:gd name="T49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28">
                  <a:moveTo>
                    <a:pt x="0" y="6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6" y="29"/>
                    <a:pt x="106" y="64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6" y="99"/>
                    <a:pt x="83" y="128"/>
                    <a:pt x="53" y="128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23" y="128"/>
                    <a:pt x="0" y="99"/>
                    <a:pt x="0" y="64"/>
                  </a:cubicBezTo>
                  <a:close/>
                  <a:moveTo>
                    <a:pt x="53" y="121"/>
                  </a:moveTo>
                  <a:cubicBezTo>
                    <a:pt x="78" y="121"/>
                    <a:pt x="99" y="96"/>
                    <a:pt x="99" y="64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9" y="32"/>
                    <a:pt x="78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28" y="7"/>
                    <a:pt x="7" y="32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96"/>
                    <a:pt x="28" y="121"/>
                    <a:pt x="53" y="121"/>
                  </a:cubicBezTo>
                  <a:close/>
                  <a:moveTo>
                    <a:pt x="5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5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9"/>
            <p:cNvSpPr/>
            <p:nvPr/>
          </p:nvSpPr>
          <p:spPr bwMode="auto">
            <a:xfrm>
              <a:off x="5788025" y="2852738"/>
              <a:ext cx="41275" cy="15875"/>
            </a:xfrm>
            <a:custGeom>
              <a:avLst/>
              <a:gdLst>
                <a:gd name="T0" fmla="*/ 2 w 8"/>
                <a:gd name="T1" fmla="*/ 3 h 3"/>
                <a:gd name="T2" fmla="*/ 0 w 8"/>
                <a:gd name="T3" fmla="*/ 2 h 3"/>
                <a:gd name="T4" fmla="*/ 0 w 8"/>
                <a:gd name="T5" fmla="*/ 2 h 3"/>
                <a:gd name="T6" fmla="*/ 2 w 8"/>
                <a:gd name="T7" fmla="*/ 0 h 3"/>
                <a:gd name="T8" fmla="*/ 2 w 8"/>
                <a:gd name="T9" fmla="*/ 0 h 3"/>
                <a:gd name="T10" fmla="*/ 7 w 8"/>
                <a:gd name="T11" fmla="*/ 0 h 3"/>
                <a:gd name="T12" fmla="*/ 8 w 8"/>
                <a:gd name="T13" fmla="*/ 2 h 3"/>
                <a:gd name="T14" fmla="*/ 8 w 8"/>
                <a:gd name="T15" fmla="*/ 2 h 3"/>
                <a:gd name="T16" fmla="*/ 7 w 8"/>
                <a:gd name="T17" fmla="*/ 3 h 3"/>
                <a:gd name="T18" fmla="*/ 7 w 8"/>
                <a:gd name="T19" fmla="*/ 3 h 3"/>
                <a:gd name="T20" fmla="*/ 2 w 8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3">
                  <a:moveTo>
                    <a:pt x="2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80"/>
            <p:cNvSpPr/>
            <p:nvPr/>
          </p:nvSpPr>
          <p:spPr bwMode="auto">
            <a:xfrm>
              <a:off x="5776913" y="2843213"/>
              <a:ext cx="63500" cy="36513"/>
            </a:xfrm>
            <a:custGeom>
              <a:avLst/>
              <a:gdLst>
                <a:gd name="T0" fmla="*/ 4 w 12"/>
                <a:gd name="T1" fmla="*/ 7 h 7"/>
                <a:gd name="T2" fmla="*/ 4 w 12"/>
                <a:gd name="T3" fmla="*/ 5 h 7"/>
                <a:gd name="T4" fmla="*/ 4 w 12"/>
                <a:gd name="T5" fmla="*/ 4 h 7"/>
                <a:gd name="T6" fmla="*/ 4 w 12"/>
                <a:gd name="T7" fmla="*/ 4 h 7"/>
                <a:gd name="T8" fmla="*/ 4 w 12"/>
                <a:gd name="T9" fmla="*/ 3 h 7"/>
                <a:gd name="T10" fmla="*/ 4 w 12"/>
                <a:gd name="T11" fmla="*/ 5 h 7"/>
                <a:gd name="T12" fmla="*/ 4 w 12"/>
                <a:gd name="T13" fmla="*/ 7 h 7"/>
                <a:gd name="T14" fmla="*/ 0 w 12"/>
                <a:gd name="T15" fmla="*/ 4 h 7"/>
                <a:gd name="T16" fmla="*/ 0 w 12"/>
                <a:gd name="T17" fmla="*/ 4 h 7"/>
                <a:gd name="T18" fmla="*/ 4 w 12"/>
                <a:gd name="T19" fmla="*/ 0 h 7"/>
                <a:gd name="T20" fmla="*/ 4 w 12"/>
                <a:gd name="T21" fmla="*/ 0 h 7"/>
                <a:gd name="T22" fmla="*/ 9 w 12"/>
                <a:gd name="T23" fmla="*/ 0 h 7"/>
                <a:gd name="T24" fmla="*/ 12 w 12"/>
                <a:gd name="T25" fmla="*/ 4 h 7"/>
                <a:gd name="T26" fmla="*/ 12 w 12"/>
                <a:gd name="T27" fmla="*/ 4 h 7"/>
                <a:gd name="T28" fmla="*/ 9 w 12"/>
                <a:gd name="T29" fmla="*/ 7 h 7"/>
                <a:gd name="T30" fmla="*/ 9 w 12"/>
                <a:gd name="T31" fmla="*/ 7 h 7"/>
                <a:gd name="T32" fmla="*/ 4 w 12"/>
                <a:gd name="T3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7">
                  <a:moveTo>
                    <a:pt x="4" y="7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2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6"/>
                    <a:pt x="11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4" y="7"/>
                    <a:pt x="4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1"/>
            <p:cNvSpPr/>
            <p:nvPr/>
          </p:nvSpPr>
          <p:spPr bwMode="auto">
            <a:xfrm>
              <a:off x="5978525" y="2832101"/>
              <a:ext cx="36513" cy="15875"/>
            </a:xfrm>
            <a:custGeom>
              <a:avLst/>
              <a:gdLst>
                <a:gd name="T0" fmla="*/ 1 w 7"/>
                <a:gd name="T1" fmla="*/ 3 h 3"/>
                <a:gd name="T2" fmla="*/ 0 w 7"/>
                <a:gd name="T3" fmla="*/ 1 h 3"/>
                <a:gd name="T4" fmla="*/ 0 w 7"/>
                <a:gd name="T5" fmla="*/ 1 h 3"/>
                <a:gd name="T6" fmla="*/ 1 w 7"/>
                <a:gd name="T7" fmla="*/ 0 h 3"/>
                <a:gd name="T8" fmla="*/ 1 w 7"/>
                <a:gd name="T9" fmla="*/ 0 h 3"/>
                <a:gd name="T10" fmla="*/ 5 w 7"/>
                <a:gd name="T11" fmla="*/ 0 h 3"/>
                <a:gd name="T12" fmla="*/ 7 w 7"/>
                <a:gd name="T13" fmla="*/ 1 h 3"/>
                <a:gd name="T14" fmla="*/ 7 w 7"/>
                <a:gd name="T15" fmla="*/ 1 h 3"/>
                <a:gd name="T16" fmla="*/ 5 w 7"/>
                <a:gd name="T17" fmla="*/ 3 h 3"/>
                <a:gd name="T18" fmla="*/ 5 w 7"/>
                <a:gd name="T19" fmla="*/ 3 h 3"/>
                <a:gd name="T20" fmla="*/ 1 w 7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3">
                  <a:moveTo>
                    <a:pt x="1" y="3"/>
                  </a:move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5967413" y="2820988"/>
              <a:ext cx="58738" cy="38100"/>
            </a:xfrm>
            <a:custGeom>
              <a:avLst/>
              <a:gdLst>
                <a:gd name="T0" fmla="*/ 3 w 11"/>
                <a:gd name="T1" fmla="*/ 7 h 7"/>
                <a:gd name="T2" fmla="*/ 3 w 11"/>
                <a:gd name="T3" fmla="*/ 5 h 7"/>
                <a:gd name="T4" fmla="*/ 3 w 11"/>
                <a:gd name="T5" fmla="*/ 4 h 7"/>
                <a:gd name="T6" fmla="*/ 3 w 11"/>
                <a:gd name="T7" fmla="*/ 5 h 7"/>
                <a:gd name="T8" fmla="*/ 3 w 11"/>
                <a:gd name="T9" fmla="*/ 7 h 7"/>
                <a:gd name="T10" fmla="*/ 0 w 11"/>
                <a:gd name="T11" fmla="*/ 3 h 7"/>
                <a:gd name="T12" fmla="*/ 0 w 11"/>
                <a:gd name="T13" fmla="*/ 3 h 7"/>
                <a:gd name="T14" fmla="*/ 3 w 11"/>
                <a:gd name="T15" fmla="*/ 0 h 7"/>
                <a:gd name="T16" fmla="*/ 3 w 11"/>
                <a:gd name="T17" fmla="*/ 0 h 7"/>
                <a:gd name="T18" fmla="*/ 7 w 11"/>
                <a:gd name="T19" fmla="*/ 0 h 7"/>
                <a:gd name="T20" fmla="*/ 11 w 11"/>
                <a:gd name="T21" fmla="*/ 3 h 7"/>
                <a:gd name="T22" fmla="*/ 11 w 11"/>
                <a:gd name="T23" fmla="*/ 3 h 7"/>
                <a:gd name="T24" fmla="*/ 7 w 11"/>
                <a:gd name="T25" fmla="*/ 7 h 7"/>
                <a:gd name="T26" fmla="*/ 7 w 11"/>
                <a:gd name="T27" fmla="*/ 7 h 7"/>
                <a:gd name="T28" fmla="*/ 3 w 11"/>
                <a:gd name="T29" fmla="*/ 7 h 7"/>
                <a:gd name="T30" fmla="*/ 3 w 11"/>
                <a:gd name="T31" fmla="*/ 3 h 7"/>
                <a:gd name="T32" fmla="*/ 3 w 11"/>
                <a:gd name="T33" fmla="*/ 3 h 7"/>
                <a:gd name="T34" fmla="*/ 3 w 11"/>
                <a:gd name="T3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7">
                  <a:moveTo>
                    <a:pt x="3" y="7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1" y="1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5"/>
                    <a:pt x="9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3" y="7"/>
                    <a:pt x="3" y="7"/>
                    <a:pt x="3" y="7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3"/>
            <p:cNvSpPr/>
            <p:nvPr/>
          </p:nvSpPr>
          <p:spPr bwMode="auto">
            <a:xfrm>
              <a:off x="5813425" y="2584451"/>
              <a:ext cx="127000" cy="100013"/>
            </a:xfrm>
            <a:custGeom>
              <a:avLst/>
              <a:gdLst>
                <a:gd name="T0" fmla="*/ 1 w 24"/>
                <a:gd name="T1" fmla="*/ 18 h 19"/>
                <a:gd name="T2" fmla="*/ 1 w 24"/>
                <a:gd name="T3" fmla="*/ 16 h 19"/>
                <a:gd name="T4" fmla="*/ 1 w 24"/>
                <a:gd name="T5" fmla="*/ 16 h 19"/>
                <a:gd name="T6" fmla="*/ 22 w 24"/>
                <a:gd name="T7" fmla="*/ 1 h 19"/>
                <a:gd name="T8" fmla="*/ 24 w 24"/>
                <a:gd name="T9" fmla="*/ 1 h 19"/>
                <a:gd name="T10" fmla="*/ 24 w 24"/>
                <a:gd name="T11" fmla="*/ 1 h 19"/>
                <a:gd name="T12" fmla="*/ 23 w 24"/>
                <a:gd name="T13" fmla="*/ 3 h 19"/>
                <a:gd name="T14" fmla="*/ 23 w 24"/>
                <a:gd name="T15" fmla="*/ 3 h 19"/>
                <a:gd name="T16" fmla="*/ 3 w 24"/>
                <a:gd name="T17" fmla="*/ 18 h 19"/>
                <a:gd name="T18" fmla="*/ 2 w 24"/>
                <a:gd name="T19" fmla="*/ 19 h 19"/>
                <a:gd name="T20" fmla="*/ 2 w 24"/>
                <a:gd name="T21" fmla="*/ 19 h 19"/>
                <a:gd name="T22" fmla="*/ 1 w 24"/>
                <a:gd name="T2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19">
                  <a:moveTo>
                    <a:pt x="1" y="18"/>
                  </a:moveTo>
                  <a:cubicBezTo>
                    <a:pt x="0" y="17"/>
                    <a:pt x="0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2"/>
                    <a:pt x="24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8"/>
                    <a:pt x="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5803900" y="2579688"/>
              <a:ext cx="147638" cy="115888"/>
            </a:xfrm>
            <a:custGeom>
              <a:avLst/>
              <a:gdLst>
                <a:gd name="T0" fmla="*/ 4 w 28"/>
                <a:gd name="T1" fmla="*/ 22 h 22"/>
                <a:gd name="T2" fmla="*/ 1 w 28"/>
                <a:gd name="T3" fmla="*/ 20 h 22"/>
                <a:gd name="T4" fmla="*/ 1 w 28"/>
                <a:gd name="T5" fmla="*/ 20 h 22"/>
                <a:gd name="T6" fmla="*/ 3 w 28"/>
                <a:gd name="T7" fmla="*/ 19 h 22"/>
                <a:gd name="T8" fmla="*/ 4 w 28"/>
                <a:gd name="T9" fmla="*/ 18 h 22"/>
                <a:gd name="T10" fmla="*/ 3 w 28"/>
                <a:gd name="T11" fmla="*/ 19 h 22"/>
                <a:gd name="T12" fmla="*/ 1 w 28"/>
                <a:gd name="T13" fmla="*/ 20 h 22"/>
                <a:gd name="T14" fmla="*/ 0 w 28"/>
                <a:gd name="T15" fmla="*/ 18 h 22"/>
                <a:gd name="T16" fmla="*/ 0 w 28"/>
                <a:gd name="T17" fmla="*/ 18 h 22"/>
                <a:gd name="T18" fmla="*/ 2 w 28"/>
                <a:gd name="T19" fmla="*/ 15 h 22"/>
                <a:gd name="T20" fmla="*/ 2 w 28"/>
                <a:gd name="T21" fmla="*/ 15 h 22"/>
                <a:gd name="T22" fmla="*/ 23 w 28"/>
                <a:gd name="T23" fmla="*/ 0 h 22"/>
                <a:gd name="T24" fmla="*/ 25 w 28"/>
                <a:gd name="T25" fmla="*/ 0 h 22"/>
                <a:gd name="T26" fmla="*/ 25 w 28"/>
                <a:gd name="T27" fmla="*/ 0 h 22"/>
                <a:gd name="T28" fmla="*/ 27 w 28"/>
                <a:gd name="T29" fmla="*/ 1 h 22"/>
                <a:gd name="T30" fmla="*/ 27 w 28"/>
                <a:gd name="T31" fmla="*/ 1 h 22"/>
                <a:gd name="T32" fmla="*/ 28 w 28"/>
                <a:gd name="T33" fmla="*/ 3 h 22"/>
                <a:gd name="T34" fmla="*/ 28 w 28"/>
                <a:gd name="T35" fmla="*/ 3 h 22"/>
                <a:gd name="T36" fmla="*/ 27 w 28"/>
                <a:gd name="T37" fmla="*/ 6 h 22"/>
                <a:gd name="T38" fmla="*/ 27 w 28"/>
                <a:gd name="T39" fmla="*/ 6 h 22"/>
                <a:gd name="T40" fmla="*/ 6 w 28"/>
                <a:gd name="T41" fmla="*/ 21 h 22"/>
                <a:gd name="T42" fmla="*/ 4 w 28"/>
                <a:gd name="T43" fmla="*/ 22 h 22"/>
                <a:gd name="T44" fmla="*/ 4 w 28"/>
                <a:gd name="T45" fmla="*/ 22 h 22"/>
                <a:gd name="T46" fmla="*/ 4 w 28"/>
                <a:gd name="T47" fmla="*/ 22 h 22"/>
                <a:gd name="T48" fmla="*/ 4 w 28"/>
                <a:gd name="T49" fmla="*/ 18 h 22"/>
                <a:gd name="T50" fmla="*/ 4 w 28"/>
                <a:gd name="T51" fmla="*/ 18 h 22"/>
                <a:gd name="T52" fmla="*/ 4 w 28"/>
                <a:gd name="T53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" h="22">
                  <a:moveTo>
                    <a:pt x="4" y="22"/>
                  </a:moveTo>
                  <a:cubicBezTo>
                    <a:pt x="3" y="22"/>
                    <a:pt x="2" y="21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8" y="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5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lose/>
                  <a:moveTo>
                    <a:pt x="4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5"/>
            <p:cNvSpPr/>
            <p:nvPr/>
          </p:nvSpPr>
          <p:spPr bwMode="auto">
            <a:xfrm>
              <a:off x="5845175" y="2616201"/>
              <a:ext cx="95250" cy="68263"/>
            </a:xfrm>
            <a:custGeom>
              <a:avLst/>
              <a:gdLst>
                <a:gd name="T0" fmla="*/ 0 w 18"/>
                <a:gd name="T1" fmla="*/ 12 h 13"/>
                <a:gd name="T2" fmla="*/ 1 w 18"/>
                <a:gd name="T3" fmla="*/ 10 h 13"/>
                <a:gd name="T4" fmla="*/ 1 w 18"/>
                <a:gd name="T5" fmla="*/ 10 h 13"/>
                <a:gd name="T6" fmla="*/ 16 w 18"/>
                <a:gd name="T7" fmla="*/ 1 h 13"/>
                <a:gd name="T8" fmla="*/ 18 w 18"/>
                <a:gd name="T9" fmla="*/ 1 h 13"/>
                <a:gd name="T10" fmla="*/ 18 w 18"/>
                <a:gd name="T11" fmla="*/ 1 h 13"/>
                <a:gd name="T12" fmla="*/ 17 w 18"/>
                <a:gd name="T13" fmla="*/ 3 h 13"/>
                <a:gd name="T14" fmla="*/ 17 w 18"/>
                <a:gd name="T15" fmla="*/ 3 h 13"/>
                <a:gd name="T16" fmla="*/ 2 w 18"/>
                <a:gd name="T17" fmla="*/ 12 h 13"/>
                <a:gd name="T18" fmla="*/ 2 w 18"/>
                <a:gd name="T19" fmla="*/ 13 h 13"/>
                <a:gd name="T20" fmla="*/ 2 w 18"/>
                <a:gd name="T21" fmla="*/ 13 h 13"/>
                <a:gd name="T22" fmla="*/ 0 w 18"/>
                <a:gd name="T2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3">
                  <a:moveTo>
                    <a:pt x="0" y="12"/>
                  </a:moveTo>
                  <a:cubicBezTo>
                    <a:pt x="0" y="11"/>
                    <a:pt x="0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7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2"/>
                    <a:pt x="18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2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6"/>
            <p:cNvSpPr/>
            <p:nvPr/>
          </p:nvSpPr>
          <p:spPr bwMode="auto">
            <a:xfrm>
              <a:off x="5835650" y="2611438"/>
              <a:ext cx="115888" cy="84138"/>
            </a:xfrm>
            <a:custGeom>
              <a:avLst/>
              <a:gdLst>
                <a:gd name="T0" fmla="*/ 4 w 22"/>
                <a:gd name="T1" fmla="*/ 16 h 16"/>
                <a:gd name="T2" fmla="*/ 1 w 22"/>
                <a:gd name="T3" fmla="*/ 14 h 16"/>
                <a:gd name="T4" fmla="*/ 1 w 22"/>
                <a:gd name="T5" fmla="*/ 14 h 16"/>
                <a:gd name="T6" fmla="*/ 2 w 22"/>
                <a:gd name="T7" fmla="*/ 13 h 16"/>
                <a:gd name="T8" fmla="*/ 1 w 22"/>
                <a:gd name="T9" fmla="*/ 14 h 16"/>
                <a:gd name="T10" fmla="*/ 0 w 22"/>
                <a:gd name="T11" fmla="*/ 12 h 16"/>
                <a:gd name="T12" fmla="*/ 0 w 22"/>
                <a:gd name="T13" fmla="*/ 12 h 16"/>
                <a:gd name="T14" fmla="*/ 2 w 22"/>
                <a:gd name="T15" fmla="*/ 9 h 16"/>
                <a:gd name="T16" fmla="*/ 2 w 22"/>
                <a:gd name="T17" fmla="*/ 9 h 16"/>
                <a:gd name="T18" fmla="*/ 17 w 22"/>
                <a:gd name="T19" fmla="*/ 0 h 16"/>
                <a:gd name="T20" fmla="*/ 19 w 22"/>
                <a:gd name="T21" fmla="*/ 0 h 16"/>
                <a:gd name="T22" fmla="*/ 19 w 22"/>
                <a:gd name="T23" fmla="*/ 0 h 16"/>
                <a:gd name="T24" fmla="*/ 22 w 22"/>
                <a:gd name="T25" fmla="*/ 1 h 16"/>
                <a:gd name="T26" fmla="*/ 22 w 22"/>
                <a:gd name="T27" fmla="*/ 1 h 16"/>
                <a:gd name="T28" fmla="*/ 22 w 22"/>
                <a:gd name="T29" fmla="*/ 3 h 16"/>
                <a:gd name="T30" fmla="*/ 22 w 22"/>
                <a:gd name="T31" fmla="*/ 3 h 16"/>
                <a:gd name="T32" fmla="*/ 20 w 22"/>
                <a:gd name="T33" fmla="*/ 6 h 16"/>
                <a:gd name="T34" fmla="*/ 20 w 22"/>
                <a:gd name="T35" fmla="*/ 6 h 16"/>
                <a:gd name="T36" fmla="*/ 6 w 22"/>
                <a:gd name="T37" fmla="*/ 15 h 16"/>
                <a:gd name="T38" fmla="*/ 4 w 22"/>
                <a:gd name="T39" fmla="*/ 16 h 16"/>
                <a:gd name="T40" fmla="*/ 4 w 22"/>
                <a:gd name="T41" fmla="*/ 16 h 16"/>
                <a:gd name="T42" fmla="*/ 4 w 22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16">
                  <a:moveTo>
                    <a:pt x="4" y="16"/>
                  </a:moveTo>
                  <a:cubicBezTo>
                    <a:pt x="3" y="16"/>
                    <a:pt x="1" y="15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3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0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4"/>
                    <a:pt x="21" y="5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7"/>
            <p:cNvSpPr/>
            <p:nvPr/>
          </p:nvSpPr>
          <p:spPr bwMode="auto">
            <a:xfrm>
              <a:off x="5883275" y="2643188"/>
              <a:ext cx="73025" cy="41275"/>
            </a:xfrm>
            <a:custGeom>
              <a:avLst/>
              <a:gdLst>
                <a:gd name="T0" fmla="*/ 1 w 14"/>
                <a:gd name="T1" fmla="*/ 7 h 8"/>
                <a:gd name="T2" fmla="*/ 2 w 14"/>
                <a:gd name="T3" fmla="*/ 5 h 8"/>
                <a:gd name="T4" fmla="*/ 2 w 14"/>
                <a:gd name="T5" fmla="*/ 5 h 8"/>
                <a:gd name="T6" fmla="*/ 12 w 14"/>
                <a:gd name="T7" fmla="*/ 0 h 8"/>
                <a:gd name="T8" fmla="*/ 14 w 14"/>
                <a:gd name="T9" fmla="*/ 1 h 8"/>
                <a:gd name="T10" fmla="*/ 14 w 14"/>
                <a:gd name="T11" fmla="*/ 1 h 8"/>
                <a:gd name="T12" fmla="*/ 13 w 14"/>
                <a:gd name="T13" fmla="*/ 3 h 8"/>
                <a:gd name="T14" fmla="*/ 13 w 14"/>
                <a:gd name="T15" fmla="*/ 3 h 8"/>
                <a:gd name="T16" fmla="*/ 3 w 14"/>
                <a:gd name="T17" fmla="*/ 8 h 8"/>
                <a:gd name="T18" fmla="*/ 2 w 14"/>
                <a:gd name="T19" fmla="*/ 8 h 8"/>
                <a:gd name="T20" fmla="*/ 2 w 14"/>
                <a:gd name="T21" fmla="*/ 8 h 8"/>
                <a:gd name="T22" fmla="*/ 1 w 14"/>
                <a:gd name="T2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7"/>
                  </a:moveTo>
                  <a:cubicBezTo>
                    <a:pt x="0" y="6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7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8"/>
            <p:cNvSpPr/>
            <p:nvPr/>
          </p:nvSpPr>
          <p:spPr bwMode="auto">
            <a:xfrm>
              <a:off x="5876925" y="2632076"/>
              <a:ext cx="90488" cy="63500"/>
            </a:xfrm>
            <a:custGeom>
              <a:avLst/>
              <a:gdLst>
                <a:gd name="T0" fmla="*/ 0 w 17"/>
                <a:gd name="T1" fmla="*/ 10 h 12"/>
                <a:gd name="T2" fmla="*/ 2 w 17"/>
                <a:gd name="T3" fmla="*/ 9 h 12"/>
                <a:gd name="T4" fmla="*/ 0 w 17"/>
                <a:gd name="T5" fmla="*/ 10 h 12"/>
                <a:gd name="T6" fmla="*/ 0 w 17"/>
                <a:gd name="T7" fmla="*/ 8 h 12"/>
                <a:gd name="T8" fmla="*/ 0 w 17"/>
                <a:gd name="T9" fmla="*/ 8 h 12"/>
                <a:gd name="T10" fmla="*/ 2 w 17"/>
                <a:gd name="T11" fmla="*/ 5 h 12"/>
                <a:gd name="T12" fmla="*/ 2 w 17"/>
                <a:gd name="T13" fmla="*/ 5 h 12"/>
                <a:gd name="T14" fmla="*/ 12 w 17"/>
                <a:gd name="T15" fmla="*/ 0 h 12"/>
                <a:gd name="T16" fmla="*/ 13 w 17"/>
                <a:gd name="T17" fmla="*/ 0 h 12"/>
                <a:gd name="T18" fmla="*/ 13 w 17"/>
                <a:gd name="T19" fmla="*/ 0 h 12"/>
                <a:gd name="T20" fmla="*/ 17 w 17"/>
                <a:gd name="T21" fmla="*/ 2 h 12"/>
                <a:gd name="T22" fmla="*/ 17 w 17"/>
                <a:gd name="T23" fmla="*/ 2 h 12"/>
                <a:gd name="T24" fmla="*/ 17 w 17"/>
                <a:gd name="T25" fmla="*/ 4 h 12"/>
                <a:gd name="T26" fmla="*/ 17 w 17"/>
                <a:gd name="T27" fmla="*/ 4 h 12"/>
                <a:gd name="T28" fmla="*/ 15 w 17"/>
                <a:gd name="T29" fmla="*/ 7 h 12"/>
                <a:gd name="T30" fmla="*/ 15 w 17"/>
                <a:gd name="T31" fmla="*/ 7 h 12"/>
                <a:gd name="T32" fmla="*/ 5 w 17"/>
                <a:gd name="T33" fmla="*/ 11 h 12"/>
                <a:gd name="T34" fmla="*/ 3 w 17"/>
                <a:gd name="T35" fmla="*/ 12 h 12"/>
                <a:gd name="T36" fmla="*/ 3 w 17"/>
                <a:gd name="T37" fmla="*/ 12 h 12"/>
                <a:gd name="T38" fmla="*/ 0 w 17"/>
                <a:gd name="T3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2">
                  <a:moveTo>
                    <a:pt x="0" y="1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3"/>
                    <a:pt x="17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1" y="11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9"/>
            <p:cNvSpPr/>
            <p:nvPr/>
          </p:nvSpPr>
          <p:spPr bwMode="auto">
            <a:xfrm>
              <a:off x="5765800" y="3016251"/>
              <a:ext cx="285750" cy="142875"/>
            </a:xfrm>
            <a:custGeom>
              <a:avLst/>
              <a:gdLst>
                <a:gd name="T0" fmla="*/ 0 w 54"/>
                <a:gd name="T1" fmla="*/ 15 h 27"/>
                <a:gd name="T2" fmla="*/ 0 w 54"/>
                <a:gd name="T3" fmla="*/ 15 h 27"/>
                <a:gd name="T4" fmla="*/ 1 w 54"/>
                <a:gd name="T5" fmla="*/ 13 h 27"/>
                <a:gd name="T6" fmla="*/ 1 w 54"/>
                <a:gd name="T7" fmla="*/ 13 h 27"/>
                <a:gd name="T8" fmla="*/ 3 w 54"/>
                <a:gd name="T9" fmla="*/ 14 h 27"/>
                <a:gd name="T10" fmla="*/ 3 w 54"/>
                <a:gd name="T11" fmla="*/ 14 h 27"/>
                <a:gd name="T12" fmla="*/ 4 w 54"/>
                <a:gd name="T13" fmla="*/ 15 h 27"/>
                <a:gd name="T14" fmla="*/ 4 w 54"/>
                <a:gd name="T15" fmla="*/ 15 h 27"/>
                <a:gd name="T16" fmla="*/ 7 w 54"/>
                <a:gd name="T17" fmla="*/ 18 h 27"/>
                <a:gd name="T18" fmla="*/ 7 w 54"/>
                <a:gd name="T19" fmla="*/ 18 h 27"/>
                <a:gd name="T20" fmla="*/ 22 w 54"/>
                <a:gd name="T21" fmla="*/ 23 h 27"/>
                <a:gd name="T22" fmla="*/ 22 w 54"/>
                <a:gd name="T23" fmla="*/ 23 h 27"/>
                <a:gd name="T24" fmla="*/ 24 w 54"/>
                <a:gd name="T25" fmla="*/ 23 h 27"/>
                <a:gd name="T26" fmla="*/ 24 w 54"/>
                <a:gd name="T27" fmla="*/ 23 h 27"/>
                <a:gd name="T28" fmla="*/ 50 w 54"/>
                <a:gd name="T29" fmla="*/ 12 h 27"/>
                <a:gd name="T30" fmla="*/ 50 w 54"/>
                <a:gd name="T31" fmla="*/ 12 h 27"/>
                <a:gd name="T32" fmla="*/ 51 w 54"/>
                <a:gd name="T33" fmla="*/ 5 h 27"/>
                <a:gd name="T34" fmla="*/ 51 w 54"/>
                <a:gd name="T35" fmla="*/ 5 h 27"/>
                <a:gd name="T36" fmla="*/ 51 w 54"/>
                <a:gd name="T37" fmla="*/ 2 h 27"/>
                <a:gd name="T38" fmla="*/ 51 w 54"/>
                <a:gd name="T39" fmla="*/ 2 h 27"/>
                <a:gd name="T40" fmla="*/ 52 w 54"/>
                <a:gd name="T41" fmla="*/ 0 h 27"/>
                <a:gd name="T42" fmla="*/ 52 w 54"/>
                <a:gd name="T43" fmla="*/ 0 h 27"/>
                <a:gd name="T44" fmla="*/ 54 w 54"/>
                <a:gd name="T45" fmla="*/ 2 h 27"/>
                <a:gd name="T46" fmla="*/ 54 w 54"/>
                <a:gd name="T47" fmla="*/ 2 h 27"/>
                <a:gd name="T48" fmla="*/ 54 w 54"/>
                <a:gd name="T49" fmla="*/ 5 h 27"/>
                <a:gd name="T50" fmla="*/ 54 w 54"/>
                <a:gd name="T51" fmla="*/ 5 h 27"/>
                <a:gd name="T52" fmla="*/ 52 w 54"/>
                <a:gd name="T53" fmla="*/ 14 h 27"/>
                <a:gd name="T54" fmla="*/ 52 w 54"/>
                <a:gd name="T55" fmla="*/ 14 h 27"/>
                <a:gd name="T56" fmla="*/ 24 w 54"/>
                <a:gd name="T57" fmla="*/ 26 h 27"/>
                <a:gd name="T58" fmla="*/ 24 w 54"/>
                <a:gd name="T59" fmla="*/ 26 h 27"/>
                <a:gd name="T60" fmla="*/ 22 w 54"/>
                <a:gd name="T61" fmla="*/ 27 h 27"/>
                <a:gd name="T62" fmla="*/ 22 w 54"/>
                <a:gd name="T63" fmla="*/ 27 h 27"/>
                <a:gd name="T64" fmla="*/ 0 w 54"/>
                <a:gd name="T65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27"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" y="13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6"/>
                    <a:pt x="6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0" y="21"/>
                    <a:pt x="15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3"/>
                    <a:pt x="23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39" y="22"/>
                    <a:pt x="48" y="15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0"/>
                    <a:pt x="51" y="7"/>
                    <a:pt x="51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3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1"/>
                    <a:pt x="51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4" y="1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3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7"/>
                    <a:pt x="54" y="11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49" y="18"/>
                    <a:pt x="40" y="25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7" y="26"/>
                    <a:pt x="0" y="15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90"/>
            <p:cNvSpPr>
              <a:spLocks noEditPoints="1"/>
            </p:cNvSpPr>
            <p:nvPr/>
          </p:nvSpPr>
          <p:spPr bwMode="auto">
            <a:xfrm>
              <a:off x="5756275" y="3006726"/>
              <a:ext cx="306388" cy="161925"/>
            </a:xfrm>
            <a:custGeom>
              <a:avLst/>
              <a:gdLst>
                <a:gd name="T0" fmla="*/ 4 w 58"/>
                <a:gd name="T1" fmla="*/ 23 h 31"/>
                <a:gd name="T2" fmla="*/ 4 w 58"/>
                <a:gd name="T3" fmla="*/ 24 h 31"/>
                <a:gd name="T4" fmla="*/ 0 w 58"/>
                <a:gd name="T5" fmla="*/ 18 h 31"/>
                <a:gd name="T6" fmla="*/ 0 w 58"/>
                <a:gd name="T7" fmla="*/ 16 h 31"/>
                <a:gd name="T8" fmla="*/ 0 w 58"/>
                <a:gd name="T9" fmla="*/ 16 h 31"/>
                <a:gd name="T10" fmla="*/ 0 w 58"/>
                <a:gd name="T11" fmla="*/ 15 h 31"/>
                <a:gd name="T12" fmla="*/ 0 w 58"/>
                <a:gd name="T13" fmla="*/ 15 h 31"/>
                <a:gd name="T14" fmla="*/ 0 w 58"/>
                <a:gd name="T15" fmla="*/ 10 h 31"/>
                <a:gd name="T16" fmla="*/ 2 w 58"/>
                <a:gd name="T17" fmla="*/ 13 h 31"/>
                <a:gd name="T18" fmla="*/ 3 w 58"/>
                <a:gd name="T19" fmla="*/ 13 h 31"/>
                <a:gd name="T20" fmla="*/ 3 w 58"/>
                <a:gd name="T21" fmla="*/ 13 h 31"/>
                <a:gd name="T22" fmla="*/ 6 w 58"/>
                <a:gd name="T23" fmla="*/ 14 h 31"/>
                <a:gd name="T24" fmla="*/ 6 w 58"/>
                <a:gd name="T25" fmla="*/ 14 h 31"/>
                <a:gd name="T26" fmla="*/ 6 w 58"/>
                <a:gd name="T27" fmla="*/ 14 h 31"/>
                <a:gd name="T28" fmla="*/ 6 w 58"/>
                <a:gd name="T29" fmla="*/ 14 h 31"/>
                <a:gd name="T30" fmla="*/ 6 w 58"/>
                <a:gd name="T31" fmla="*/ 14 h 31"/>
                <a:gd name="T32" fmla="*/ 6 w 58"/>
                <a:gd name="T33" fmla="*/ 14 h 31"/>
                <a:gd name="T34" fmla="*/ 6 w 58"/>
                <a:gd name="T35" fmla="*/ 14 h 31"/>
                <a:gd name="T36" fmla="*/ 6 w 58"/>
                <a:gd name="T37" fmla="*/ 15 h 31"/>
                <a:gd name="T38" fmla="*/ 6 w 58"/>
                <a:gd name="T39" fmla="*/ 15 h 31"/>
                <a:gd name="T40" fmla="*/ 7 w 58"/>
                <a:gd name="T41" fmla="*/ 15 h 31"/>
                <a:gd name="T42" fmla="*/ 7 w 58"/>
                <a:gd name="T43" fmla="*/ 15 h 31"/>
                <a:gd name="T44" fmla="*/ 7 w 58"/>
                <a:gd name="T45" fmla="*/ 16 h 31"/>
                <a:gd name="T46" fmla="*/ 7 w 58"/>
                <a:gd name="T47" fmla="*/ 16 h 31"/>
                <a:gd name="T48" fmla="*/ 11 w 58"/>
                <a:gd name="T49" fmla="*/ 19 h 31"/>
                <a:gd name="T50" fmla="*/ 11 w 58"/>
                <a:gd name="T51" fmla="*/ 19 h 31"/>
                <a:gd name="T52" fmla="*/ 24 w 58"/>
                <a:gd name="T53" fmla="*/ 23 h 31"/>
                <a:gd name="T54" fmla="*/ 24 w 58"/>
                <a:gd name="T55" fmla="*/ 23 h 31"/>
                <a:gd name="T56" fmla="*/ 26 w 58"/>
                <a:gd name="T57" fmla="*/ 23 h 31"/>
                <a:gd name="T58" fmla="*/ 26 w 58"/>
                <a:gd name="T59" fmla="*/ 23 h 31"/>
                <a:gd name="T60" fmla="*/ 50 w 58"/>
                <a:gd name="T61" fmla="*/ 13 h 31"/>
                <a:gd name="T62" fmla="*/ 50 w 58"/>
                <a:gd name="T63" fmla="*/ 13 h 31"/>
                <a:gd name="T64" fmla="*/ 51 w 58"/>
                <a:gd name="T65" fmla="*/ 7 h 31"/>
                <a:gd name="T66" fmla="*/ 51 w 58"/>
                <a:gd name="T67" fmla="*/ 7 h 31"/>
                <a:gd name="T68" fmla="*/ 51 w 58"/>
                <a:gd name="T69" fmla="*/ 7 h 31"/>
                <a:gd name="T70" fmla="*/ 51 w 58"/>
                <a:gd name="T71" fmla="*/ 7 h 31"/>
                <a:gd name="T72" fmla="*/ 51 w 58"/>
                <a:gd name="T73" fmla="*/ 4 h 31"/>
                <a:gd name="T74" fmla="*/ 51 w 58"/>
                <a:gd name="T75" fmla="*/ 4 h 31"/>
                <a:gd name="T76" fmla="*/ 51 w 58"/>
                <a:gd name="T77" fmla="*/ 4 h 31"/>
                <a:gd name="T78" fmla="*/ 51 w 58"/>
                <a:gd name="T79" fmla="*/ 4 h 31"/>
                <a:gd name="T80" fmla="*/ 54 w 58"/>
                <a:gd name="T81" fmla="*/ 0 h 31"/>
                <a:gd name="T82" fmla="*/ 54 w 58"/>
                <a:gd name="T83" fmla="*/ 0 h 31"/>
                <a:gd name="T84" fmla="*/ 54 w 58"/>
                <a:gd name="T85" fmla="*/ 0 h 31"/>
                <a:gd name="T86" fmla="*/ 54 w 58"/>
                <a:gd name="T87" fmla="*/ 0 h 31"/>
                <a:gd name="T88" fmla="*/ 58 w 58"/>
                <a:gd name="T89" fmla="*/ 4 h 31"/>
                <a:gd name="T90" fmla="*/ 58 w 58"/>
                <a:gd name="T91" fmla="*/ 4 h 31"/>
                <a:gd name="T92" fmla="*/ 58 w 58"/>
                <a:gd name="T93" fmla="*/ 4 h 31"/>
                <a:gd name="T94" fmla="*/ 58 w 58"/>
                <a:gd name="T95" fmla="*/ 4 h 31"/>
                <a:gd name="T96" fmla="*/ 58 w 58"/>
                <a:gd name="T97" fmla="*/ 4 h 31"/>
                <a:gd name="T98" fmla="*/ 58 w 58"/>
                <a:gd name="T99" fmla="*/ 7 h 31"/>
                <a:gd name="T100" fmla="*/ 58 w 58"/>
                <a:gd name="T101" fmla="*/ 7 h 31"/>
                <a:gd name="T102" fmla="*/ 56 w 58"/>
                <a:gd name="T103" fmla="*/ 17 h 31"/>
                <a:gd name="T104" fmla="*/ 56 w 58"/>
                <a:gd name="T105" fmla="*/ 17 h 31"/>
                <a:gd name="T106" fmla="*/ 26 w 58"/>
                <a:gd name="T107" fmla="*/ 30 h 31"/>
                <a:gd name="T108" fmla="*/ 26 w 58"/>
                <a:gd name="T109" fmla="*/ 30 h 31"/>
                <a:gd name="T110" fmla="*/ 24 w 58"/>
                <a:gd name="T111" fmla="*/ 31 h 31"/>
                <a:gd name="T112" fmla="*/ 24 w 58"/>
                <a:gd name="T113" fmla="*/ 31 h 31"/>
                <a:gd name="T114" fmla="*/ 4 w 58"/>
                <a:gd name="T115" fmla="*/ 23 h 31"/>
                <a:gd name="T116" fmla="*/ 0 w 58"/>
                <a:gd name="T117" fmla="*/ 18 h 31"/>
                <a:gd name="T118" fmla="*/ 2 w 58"/>
                <a:gd name="T119" fmla="*/ 17 h 31"/>
                <a:gd name="T120" fmla="*/ 0 w 58"/>
                <a:gd name="T12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" h="31">
                  <a:moveTo>
                    <a:pt x="4" y="23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3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8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3" y="21"/>
                    <a:pt x="18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40" y="22"/>
                    <a:pt x="48" y="15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2"/>
                    <a:pt x="51" y="9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5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2"/>
                    <a:pt x="52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5"/>
                    <a:pt x="58" y="6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9"/>
                    <a:pt x="58" y="13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3" y="21"/>
                    <a:pt x="43" y="29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5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4" y="30"/>
                    <a:pt x="8" y="26"/>
                    <a:pt x="4" y="23"/>
                  </a:cubicBezTo>
                  <a:close/>
                  <a:moveTo>
                    <a:pt x="0" y="18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8"/>
                    <a:pt x="0" y="18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1"/>
            <p:cNvSpPr/>
            <p:nvPr/>
          </p:nvSpPr>
          <p:spPr bwMode="auto">
            <a:xfrm>
              <a:off x="5765800" y="3100388"/>
              <a:ext cx="238125" cy="168275"/>
            </a:xfrm>
            <a:custGeom>
              <a:avLst/>
              <a:gdLst>
                <a:gd name="T0" fmla="*/ 4 w 45"/>
                <a:gd name="T1" fmla="*/ 16 h 32"/>
                <a:gd name="T2" fmla="*/ 0 w 45"/>
                <a:gd name="T3" fmla="*/ 2 h 32"/>
                <a:gd name="T4" fmla="*/ 0 w 45"/>
                <a:gd name="T5" fmla="*/ 2 h 32"/>
                <a:gd name="T6" fmla="*/ 0 w 45"/>
                <a:gd name="T7" fmla="*/ 2 h 32"/>
                <a:gd name="T8" fmla="*/ 1 w 45"/>
                <a:gd name="T9" fmla="*/ 0 h 32"/>
                <a:gd name="T10" fmla="*/ 1 w 45"/>
                <a:gd name="T11" fmla="*/ 0 h 32"/>
                <a:gd name="T12" fmla="*/ 3 w 45"/>
                <a:gd name="T13" fmla="*/ 1 h 32"/>
                <a:gd name="T14" fmla="*/ 3 w 45"/>
                <a:gd name="T15" fmla="*/ 1 h 32"/>
                <a:gd name="T16" fmla="*/ 7 w 45"/>
                <a:gd name="T17" fmla="*/ 15 h 32"/>
                <a:gd name="T18" fmla="*/ 7 w 45"/>
                <a:gd name="T19" fmla="*/ 15 h 32"/>
                <a:gd name="T20" fmla="*/ 16 w 45"/>
                <a:gd name="T21" fmla="*/ 29 h 32"/>
                <a:gd name="T22" fmla="*/ 16 w 45"/>
                <a:gd name="T23" fmla="*/ 29 h 32"/>
                <a:gd name="T24" fmla="*/ 17 w 45"/>
                <a:gd name="T25" fmla="*/ 29 h 32"/>
                <a:gd name="T26" fmla="*/ 17 w 45"/>
                <a:gd name="T27" fmla="*/ 29 h 32"/>
                <a:gd name="T28" fmla="*/ 17 w 45"/>
                <a:gd name="T29" fmla="*/ 29 h 32"/>
                <a:gd name="T30" fmla="*/ 17 w 45"/>
                <a:gd name="T31" fmla="*/ 29 h 32"/>
                <a:gd name="T32" fmla="*/ 28 w 45"/>
                <a:gd name="T33" fmla="*/ 26 h 32"/>
                <a:gd name="T34" fmla="*/ 28 w 45"/>
                <a:gd name="T35" fmla="*/ 26 h 32"/>
                <a:gd name="T36" fmla="*/ 33 w 45"/>
                <a:gd name="T37" fmla="*/ 22 h 32"/>
                <a:gd name="T38" fmla="*/ 33 w 45"/>
                <a:gd name="T39" fmla="*/ 22 h 32"/>
                <a:gd name="T40" fmla="*/ 38 w 45"/>
                <a:gd name="T41" fmla="*/ 11 h 32"/>
                <a:gd name="T42" fmla="*/ 38 w 45"/>
                <a:gd name="T43" fmla="*/ 11 h 32"/>
                <a:gd name="T44" fmla="*/ 42 w 45"/>
                <a:gd name="T45" fmla="*/ 2 h 32"/>
                <a:gd name="T46" fmla="*/ 42 w 45"/>
                <a:gd name="T47" fmla="*/ 2 h 32"/>
                <a:gd name="T48" fmla="*/ 44 w 45"/>
                <a:gd name="T49" fmla="*/ 2 h 32"/>
                <a:gd name="T50" fmla="*/ 44 w 45"/>
                <a:gd name="T51" fmla="*/ 2 h 32"/>
                <a:gd name="T52" fmla="*/ 45 w 45"/>
                <a:gd name="T53" fmla="*/ 4 h 32"/>
                <a:gd name="T54" fmla="*/ 45 w 45"/>
                <a:gd name="T55" fmla="*/ 4 h 32"/>
                <a:gd name="T56" fmla="*/ 40 w 45"/>
                <a:gd name="T57" fmla="*/ 12 h 32"/>
                <a:gd name="T58" fmla="*/ 40 w 45"/>
                <a:gd name="T59" fmla="*/ 12 h 32"/>
                <a:gd name="T60" fmla="*/ 36 w 45"/>
                <a:gd name="T61" fmla="*/ 22 h 32"/>
                <a:gd name="T62" fmla="*/ 36 w 45"/>
                <a:gd name="T63" fmla="*/ 22 h 32"/>
                <a:gd name="T64" fmla="*/ 30 w 45"/>
                <a:gd name="T65" fmla="*/ 28 h 32"/>
                <a:gd name="T66" fmla="*/ 30 w 45"/>
                <a:gd name="T67" fmla="*/ 28 h 32"/>
                <a:gd name="T68" fmla="*/ 17 w 45"/>
                <a:gd name="T69" fmla="*/ 32 h 32"/>
                <a:gd name="T70" fmla="*/ 17 w 45"/>
                <a:gd name="T71" fmla="*/ 32 h 32"/>
                <a:gd name="T72" fmla="*/ 16 w 45"/>
                <a:gd name="T73" fmla="*/ 32 h 32"/>
                <a:gd name="T74" fmla="*/ 16 w 45"/>
                <a:gd name="T75" fmla="*/ 32 h 32"/>
                <a:gd name="T76" fmla="*/ 4 w 45"/>
                <a:gd name="T7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" h="32">
                  <a:moveTo>
                    <a:pt x="4" y="16"/>
                  </a:moveTo>
                  <a:cubicBezTo>
                    <a:pt x="1" y="9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8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9" y="22"/>
                    <a:pt x="13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1" y="28"/>
                    <a:pt x="25" y="27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1" y="24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9"/>
                    <a:pt x="35" y="15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40" y="6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3" y="1"/>
                    <a:pt x="44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5" y="2"/>
                    <a:pt x="45" y="3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3" y="8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8" y="16"/>
                    <a:pt x="36" y="21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5" y="25"/>
                    <a:pt x="33" y="27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26" y="30"/>
                    <a:pt x="22" y="31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0" y="31"/>
                    <a:pt x="7" y="23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5756275" y="3090863"/>
              <a:ext cx="258763" cy="188913"/>
            </a:xfrm>
            <a:custGeom>
              <a:avLst/>
              <a:gdLst>
                <a:gd name="T0" fmla="*/ 6 w 49"/>
                <a:gd name="T1" fmla="*/ 18 h 36"/>
                <a:gd name="T2" fmla="*/ 0 w 49"/>
                <a:gd name="T3" fmla="*/ 4 h 36"/>
                <a:gd name="T4" fmla="*/ 0 w 49"/>
                <a:gd name="T5" fmla="*/ 3 h 36"/>
                <a:gd name="T6" fmla="*/ 3 w 49"/>
                <a:gd name="T7" fmla="*/ 0 h 36"/>
                <a:gd name="T8" fmla="*/ 3 w 49"/>
                <a:gd name="T9" fmla="*/ 0 h 36"/>
                <a:gd name="T10" fmla="*/ 7 w 49"/>
                <a:gd name="T11" fmla="*/ 2 h 36"/>
                <a:gd name="T12" fmla="*/ 7 w 49"/>
                <a:gd name="T13" fmla="*/ 2 h 36"/>
                <a:gd name="T14" fmla="*/ 7 w 49"/>
                <a:gd name="T15" fmla="*/ 3 h 36"/>
                <a:gd name="T16" fmla="*/ 7 w 49"/>
                <a:gd name="T17" fmla="*/ 3 h 36"/>
                <a:gd name="T18" fmla="*/ 7 w 49"/>
                <a:gd name="T19" fmla="*/ 3 h 36"/>
                <a:gd name="T20" fmla="*/ 7 w 49"/>
                <a:gd name="T21" fmla="*/ 4 h 36"/>
                <a:gd name="T22" fmla="*/ 8 w 49"/>
                <a:gd name="T23" fmla="*/ 7 h 36"/>
                <a:gd name="T24" fmla="*/ 11 w 49"/>
                <a:gd name="T25" fmla="*/ 17 h 36"/>
                <a:gd name="T26" fmla="*/ 15 w 49"/>
                <a:gd name="T27" fmla="*/ 25 h 36"/>
                <a:gd name="T28" fmla="*/ 18 w 49"/>
                <a:gd name="T29" fmla="*/ 29 h 36"/>
                <a:gd name="T30" fmla="*/ 18 w 49"/>
                <a:gd name="T31" fmla="*/ 29 h 36"/>
                <a:gd name="T32" fmla="*/ 19 w 49"/>
                <a:gd name="T33" fmla="*/ 29 h 36"/>
                <a:gd name="T34" fmla="*/ 29 w 49"/>
                <a:gd name="T35" fmla="*/ 26 h 36"/>
                <a:gd name="T36" fmla="*/ 33 w 49"/>
                <a:gd name="T37" fmla="*/ 23 h 36"/>
                <a:gd name="T38" fmla="*/ 33 w 49"/>
                <a:gd name="T39" fmla="*/ 23 h 36"/>
                <a:gd name="T40" fmla="*/ 38 w 49"/>
                <a:gd name="T41" fmla="*/ 12 h 36"/>
                <a:gd name="T42" fmla="*/ 42 w 49"/>
                <a:gd name="T43" fmla="*/ 4 h 36"/>
                <a:gd name="T44" fmla="*/ 45 w 49"/>
                <a:gd name="T45" fmla="*/ 2 h 36"/>
                <a:gd name="T46" fmla="*/ 47 w 49"/>
                <a:gd name="T47" fmla="*/ 2 h 36"/>
                <a:gd name="T48" fmla="*/ 49 w 49"/>
                <a:gd name="T49" fmla="*/ 5 h 36"/>
                <a:gd name="T50" fmla="*/ 49 w 49"/>
                <a:gd name="T51" fmla="*/ 7 h 36"/>
                <a:gd name="T52" fmla="*/ 49 w 49"/>
                <a:gd name="T53" fmla="*/ 7 h 36"/>
                <a:gd name="T54" fmla="*/ 48 w 49"/>
                <a:gd name="T55" fmla="*/ 7 h 36"/>
                <a:gd name="T56" fmla="*/ 48 w 49"/>
                <a:gd name="T57" fmla="*/ 7 h 36"/>
                <a:gd name="T58" fmla="*/ 48 w 49"/>
                <a:gd name="T59" fmla="*/ 7 h 36"/>
                <a:gd name="T60" fmla="*/ 48 w 49"/>
                <a:gd name="T61" fmla="*/ 7 h 36"/>
                <a:gd name="T62" fmla="*/ 48 w 49"/>
                <a:gd name="T63" fmla="*/ 8 h 36"/>
                <a:gd name="T64" fmla="*/ 47 w 49"/>
                <a:gd name="T65" fmla="*/ 9 h 36"/>
                <a:gd name="T66" fmla="*/ 44 w 49"/>
                <a:gd name="T67" fmla="*/ 15 h 36"/>
                <a:gd name="T68" fmla="*/ 40 w 49"/>
                <a:gd name="T69" fmla="*/ 24 h 36"/>
                <a:gd name="T70" fmla="*/ 40 w 49"/>
                <a:gd name="T71" fmla="*/ 24 h 36"/>
                <a:gd name="T72" fmla="*/ 33 w 49"/>
                <a:gd name="T73" fmla="*/ 32 h 36"/>
                <a:gd name="T74" fmla="*/ 19 w 49"/>
                <a:gd name="T75" fmla="*/ 36 h 36"/>
                <a:gd name="T76" fmla="*/ 4 w 49"/>
                <a:gd name="T77" fmla="*/ 19 h 36"/>
                <a:gd name="T78" fmla="*/ 46 w 49"/>
                <a:gd name="T79" fmla="*/ 5 h 36"/>
                <a:gd name="T80" fmla="*/ 46 w 49"/>
                <a:gd name="T81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" h="36">
                  <a:moveTo>
                    <a:pt x="4" y="19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1" y="11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8" y="6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10"/>
                    <a:pt x="9" y="13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20"/>
                    <a:pt x="13" y="23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8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3" y="28"/>
                    <a:pt x="27" y="27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1" y="25"/>
                    <a:pt x="33" y="24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0"/>
                    <a:pt x="36" y="16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40" y="8"/>
                    <a:pt x="42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4" y="2"/>
                    <a:pt x="45" y="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6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8" y="3"/>
                    <a:pt x="49" y="4"/>
                    <a:pt x="4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6"/>
                    <a:pt x="49" y="6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11"/>
                    <a:pt x="45" y="13"/>
                    <a:pt x="44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2" y="19"/>
                    <a:pt x="40" y="23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28"/>
                    <a:pt x="36" y="30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9" y="34"/>
                    <a:pt x="24" y="35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0" y="35"/>
                    <a:pt x="7" y="26"/>
                    <a:pt x="4" y="19"/>
                  </a:cubicBezTo>
                  <a:close/>
                  <a:moveTo>
                    <a:pt x="46" y="5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3"/>
            <p:cNvSpPr/>
            <p:nvPr/>
          </p:nvSpPr>
          <p:spPr bwMode="auto">
            <a:xfrm>
              <a:off x="5729288" y="3052763"/>
              <a:ext cx="74613" cy="63500"/>
            </a:xfrm>
            <a:custGeom>
              <a:avLst/>
              <a:gdLst>
                <a:gd name="T0" fmla="*/ 1 w 14"/>
                <a:gd name="T1" fmla="*/ 11 h 12"/>
                <a:gd name="T2" fmla="*/ 1 w 14"/>
                <a:gd name="T3" fmla="*/ 9 h 12"/>
                <a:gd name="T4" fmla="*/ 1 w 14"/>
                <a:gd name="T5" fmla="*/ 9 h 12"/>
                <a:gd name="T6" fmla="*/ 12 w 14"/>
                <a:gd name="T7" fmla="*/ 1 h 12"/>
                <a:gd name="T8" fmla="*/ 14 w 14"/>
                <a:gd name="T9" fmla="*/ 1 h 12"/>
                <a:gd name="T10" fmla="*/ 14 w 14"/>
                <a:gd name="T11" fmla="*/ 1 h 12"/>
                <a:gd name="T12" fmla="*/ 14 w 14"/>
                <a:gd name="T13" fmla="*/ 3 h 12"/>
                <a:gd name="T14" fmla="*/ 14 w 14"/>
                <a:gd name="T15" fmla="*/ 3 h 12"/>
                <a:gd name="T16" fmla="*/ 3 w 14"/>
                <a:gd name="T17" fmla="*/ 11 h 12"/>
                <a:gd name="T18" fmla="*/ 2 w 14"/>
                <a:gd name="T19" fmla="*/ 12 h 12"/>
                <a:gd name="T20" fmla="*/ 2 w 14"/>
                <a:gd name="T21" fmla="*/ 12 h 12"/>
                <a:gd name="T22" fmla="*/ 1 w 14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2">
                  <a:moveTo>
                    <a:pt x="1" y="11"/>
                  </a:moveTo>
                  <a:cubicBezTo>
                    <a:pt x="0" y="11"/>
                    <a:pt x="1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" y="12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5724525" y="3043238"/>
              <a:ext cx="88900" cy="84138"/>
            </a:xfrm>
            <a:custGeom>
              <a:avLst/>
              <a:gdLst>
                <a:gd name="T0" fmla="*/ 0 w 17"/>
                <a:gd name="T1" fmla="*/ 15 h 16"/>
                <a:gd name="T2" fmla="*/ 0 w 17"/>
                <a:gd name="T3" fmla="*/ 12 h 16"/>
                <a:gd name="T4" fmla="*/ 0 w 17"/>
                <a:gd name="T5" fmla="*/ 12 h 16"/>
                <a:gd name="T6" fmla="*/ 1 w 17"/>
                <a:gd name="T7" fmla="*/ 10 h 16"/>
                <a:gd name="T8" fmla="*/ 1 w 17"/>
                <a:gd name="T9" fmla="*/ 10 h 16"/>
                <a:gd name="T10" fmla="*/ 11 w 17"/>
                <a:gd name="T11" fmla="*/ 1 h 16"/>
                <a:gd name="T12" fmla="*/ 14 w 17"/>
                <a:gd name="T13" fmla="*/ 0 h 16"/>
                <a:gd name="T14" fmla="*/ 14 w 17"/>
                <a:gd name="T15" fmla="*/ 0 h 16"/>
                <a:gd name="T16" fmla="*/ 16 w 17"/>
                <a:gd name="T17" fmla="*/ 2 h 16"/>
                <a:gd name="T18" fmla="*/ 16 w 17"/>
                <a:gd name="T19" fmla="*/ 2 h 16"/>
                <a:gd name="T20" fmla="*/ 17 w 17"/>
                <a:gd name="T21" fmla="*/ 4 h 16"/>
                <a:gd name="T22" fmla="*/ 17 w 17"/>
                <a:gd name="T23" fmla="*/ 4 h 16"/>
                <a:gd name="T24" fmla="*/ 16 w 17"/>
                <a:gd name="T25" fmla="*/ 7 h 16"/>
                <a:gd name="T26" fmla="*/ 16 w 17"/>
                <a:gd name="T27" fmla="*/ 7 h 16"/>
                <a:gd name="T28" fmla="*/ 5 w 17"/>
                <a:gd name="T29" fmla="*/ 15 h 16"/>
                <a:gd name="T30" fmla="*/ 3 w 17"/>
                <a:gd name="T31" fmla="*/ 16 h 16"/>
                <a:gd name="T32" fmla="*/ 3 w 17"/>
                <a:gd name="T33" fmla="*/ 16 h 16"/>
                <a:gd name="T34" fmla="*/ 3 w 17"/>
                <a:gd name="T35" fmla="*/ 16 h 16"/>
                <a:gd name="T36" fmla="*/ 3 w 17"/>
                <a:gd name="T37" fmla="*/ 16 h 16"/>
                <a:gd name="T38" fmla="*/ 0 w 17"/>
                <a:gd name="T39" fmla="*/ 15 h 16"/>
                <a:gd name="T40" fmla="*/ 2 w 17"/>
                <a:gd name="T41" fmla="*/ 13 h 16"/>
                <a:gd name="T42" fmla="*/ 3 w 17"/>
                <a:gd name="T43" fmla="*/ 12 h 16"/>
                <a:gd name="T44" fmla="*/ 3 w 17"/>
                <a:gd name="T45" fmla="*/ 12 h 16"/>
                <a:gd name="T46" fmla="*/ 2 w 17"/>
                <a:gd name="T47" fmla="*/ 13 h 16"/>
                <a:gd name="T48" fmla="*/ 3 w 17"/>
                <a:gd name="T49" fmla="*/ 12 h 16"/>
                <a:gd name="T50" fmla="*/ 3 w 17"/>
                <a:gd name="T51" fmla="*/ 12 h 16"/>
                <a:gd name="T52" fmla="*/ 3 w 17"/>
                <a:gd name="T53" fmla="*/ 12 h 16"/>
                <a:gd name="T54" fmla="*/ 3 w 17"/>
                <a:gd name="T55" fmla="*/ 12 h 16"/>
                <a:gd name="T56" fmla="*/ 3 w 17"/>
                <a:gd name="T57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" h="16">
                  <a:moveTo>
                    <a:pt x="0" y="15"/>
                  </a:moveTo>
                  <a:cubicBezTo>
                    <a:pt x="0" y="14"/>
                    <a:pt x="0" y="13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7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6"/>
                    <a:pt x="4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5"/>
                    <a:pt x="0" y="15"/>
                  </a:cubicBezTo>
                  <a:close/>
                  <a:moveTo>
                    <a:pt x="2" y="13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close/>
                  <a:moveTo>
                    <a:pt x="3" y="1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5"/>
            <p:cNvSpPr/>
            <p:nvPr/>
          </p:nvSpPr>
          <p:spPr bwMode="auto">
            <a:xfrm>
              <a:off x="6019800" y="3016251"/>
              <a:ext cx="58738" cy="26988"/>
            </a:xfrm>
            <a:custGeom>
              <a:avLst/>
              <a:gdLst>
                <a:gd name="T0" fmla="*/ 9 w 11"/>
                <a:gd name="T1" fmla="*/ 5 h 5"/>
                <a:gd name="T2" fmla="*/ 1 w 11"/>
                <a:gd name="T3" fmla="*/ 3 h 5"/>
                <a:gd name="T4" fmla="*/ 0 w 11"/>
                <a:gd name="T5" fmla="*/ 1 h 5"/>
                <a:gd name="T6" fmla="*/ 0 w 11"/>
                <a:gd name="T7" fmla="*/ 1 h 5"/>
                <a:gd name="T8" fmla="*/ 2 w 11"/>
                <a:gd name="T9" fmla="*/ 0 h 5"/>
                <a:gd name="T10" fmla="*/ 2 w 11"/>
                <a:gd name="T11" fmla="*/ 0 h 5"/>
                <a:gd name="T12" fmla="*/ 10 w 11"/>
                <a:gd name="T13" fmla="*/ 2 h 5"/>
                <a:gd name="T14" fmla="*/ 11 w 11"/>
                <a:gd name="T15" fmla="*/ 4 h 5"/>
                <a:gd name="T16" fmla="*/ 11 w 11"/>
                <a:gd name="T17" fmla="*/ 4 h 5"/>
                <a:gd name="T18" fmla="*/ 9 w 11"/>
                <a:gd name="T19" fmla="*/ 5 h 5"/>
                <a:gd name="T20" fmla="*/ 9 w 11"/>
                <a:gd name="T21" fmla="*/ 5 h 5"/>
                <a:gd name="T22" fmla="*/ 9 w 11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5">
                  <a:moveTo>
                    <a:pt x="9" y="5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1" y="3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6"/>
            <p:cNvSpPr/>
            <p:nvPr/>
          </p:nvSpPr>
          <p:spPr bwMode="auto">
            <a:xfrm>
              <a:off x="6010275" y="3006726"/>
              <a:ext cx="79375" cy="46038"/>
            </a:xfrm>
            <a:custGeom>
              <a:avLst/>
              <a:gdLst>
                <a:gd name="T0" fmla="*/ 11 w 15"/>
                <a:gd name="T1" fmla="*/ 9 h 9"/>
                <a:gd name="T2" fmla="*/ 11 w 15"/>
                <a:gd name="T3" fmla="*/ 9 h 9"/>
                <a:gd name="T4" fmla="*/ 11 w 15"/>
                <a:gd name="T5" fmla="*/ 9 h 9"/>
                <a:gd name="T6" fmla="*/ 11 w 15"/>
                <a:gd name="T7" fmla="*/ 7 h 9"/>
                <a:gd name="T8" fmla="*/ 11 w 15"/>
                <a:gd name="T9" fmla="*/ 9 h 9"/>
                <a:gd name="T10" fmla="*/ 2 w 15"/>
                <a:gd name="T11" fmla="*/ 7 h 9"/>
                <a:gd name="T12" fmla="*/ 0 w 15"/>
                <a:gd name="T13" fmla="*/ 4 h 9"/>
                <a:gd name="T14" fmla="*/ 0 w 15"/>
                <a:gd name="T15" fmla="*/ 4 h 9"/>
                <a:gd name="T16" fmla="*/ 0 w 15"/>
                <a:gd name="T17" fmla="*/ 3 h 9"/>
                <a:gd name="T18" fmla="*/ 0 w 15"/>
                <a:gd name="T19" fmla="*/ 3 h 9"/>
                <a:gd name="T20" fmla="*/ 3 w 15"/>
                <a:gd name="T21" fmla="*/ 0 h 9"/>
                <a:gd name="T22" fmla="*/ 3 w 15"/>
                <a:gd name="T23" fmla="*/ 0 h 9"/>
                <a:gd name="T24" fmla="*/ 4 w 15"/>
                <a:gd name="T25" fmla="*/ 0 h 9"/>
                <a:gd name="T26" fmla="*/ 4 w 15"/>
                <a:gd name="T27" fmla="*/ 0 h 9"/>
                <a:gd name="T28" fmla="*/ 12 w 15"/>
                <a:gd name="T29" fmla="*/ 2 h 9"/>
                <a:gd name="T30" fmla="*/ 15 w 15"/>
                <a:gd name="T31" fmla="*/ 6 h 9"/>
                <a:gd name="T32" fmla="*/ 15 w 15"/>
                <a:gd name="T33" fmla="*/ 6 h 9"/>
                <a:gd name="T34" fmla="*/ 15 w 15"/>
                <a:gd name="T35" fmla="*/ 7 h 9"/>
                <a:gd name="T36" fmla="*/ 15 w 15"/>
                <a:gd name="T37" fmla="*/ 7 h 9"/>
                <a:gd name="T38" fmla="*/ 11 w 15"/>
                <a:gd name="T39" fmla="*/ 9 h 9"/>
                <a:gd name="T40" fmla="*/ 11 w 15"/>
                <a:gd name="T41" fmla="*/ 9 h 9"/>
                <a:gd name="T42" fmla="*/ 11 w 15"/>
                <a:gd name="T4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9">
                  <a:moveTo>
                    <a:pt x="11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3"/>
                    <a:pt x="15" y="4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8"/>
                    <a:pt x="13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7"/>
            <p:cNvSpPr/>
            <p:nvPr/>
          </p:nvSpPr>
          <p:spPr bwMode="auto">
            <a:xfrm>
              <a:off x="5729288" y="3311526"/>
              <a:ext cx="95250" cy="127000"/>
            </a:xfrm>
            <a:custGeom>
              <a:avLst/>
              <a:gdLst>
                <a:gd name="T0" fmla="*/ 1 w 18"/>
                <a:gd name="T1" fmla="*/ 14 h 24"/>
                <a:gd name="T2" fmla="*/ 1 w 18"/>
                <a:gd name="T3" fmla="*/ 12 h 24"/>
                <a:gd name="T4" fmla="*/ 1 w 18"/>
                <a:gd name="T5" fmla="*/ 12 h 24"/>
                <a:gd name="T6" fmla="*/ 3 w 18"/>
                <a:gd name="T7" fmla="*/ 12 h 24"/>
                <a:gd name="T8" fmla="*/ 3 w 18"/>
                <a:gd name="T9" fmla="*/ 12 h 24"/>
                <a:gd name="T10" fmla="*/ 12 w 18"/>
                <a:gd name="T11" fmla="*/ 19 h 24"/>
                <a:gd name="T12" fmla="*/ 15 w 18"/>
                <a:gd name="T13" fmla="*/ 9 h 24"/>
                <a:gd name="T14" fmla="*/ 15 w 18"/>
                <a:gd name="T15" fmla="*/ 2 h 24"/>
                <a:gd name="T16" fmla="*/ 17 w 18"/>
                <a:gd name="T17" fmla="*/ 0 h 24"/>
                <a:gd name="T18" fmla="*/ 17 w 18"/>
                <a:gd name="T19" fmla="*/ 0 h 24"/>
                <a:gd name="T20" fmla="*/ 18 w 18"/>
                <a:gd name="T21" fmla="*/ 2 h 24"/>
                <a:gd name="T22" fmla="*/ 18 w 18"/>
                <a:gd name="T23" fmla="*/ 2 h 24"/>
                <a:gd name="T24" fmla="*/ 18 w 18"/>
                <a:gd name="T25" fmla="*/ 10 h 24"/>
                <a:gd name="T26" fmla="*/ 13 w 18"/>
                <a:gd name="T27" fmla="*/ 24 h 24"/>
                <a:gd name="T28" fmla="*/ 1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1" y="14"/>
                  </a:moveTo>
                  <a:cubicBezTo>
                    <a:pt x="1" y="14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2" y="11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" y="14"/>
                    <a:pt x="1" y="14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5724525" y="3300413"/>
              <a:ext cx="111125" cy="153988"/>
            </a:xfrm>
            <a:custGeom>
              <a:avLst/>
              <a:gdLst>
                <a:gd name="T0" fmla="*/ 1 w 21"/>
                <a:gd name="T1" fmla="*/ 18 h 29"/>
                <a:gd name="T2" fmla="*/ 1 w 21"/>
                <a:gd name="T3" fmla="*/ 18 h 29"/>
                <a:gd name="T4" fmla="*/ 0 w 21"/>
                <a:gd name="T5" fmla="*/ 15 h 29"/>
                <a:gd name="T6" fmla="*/ 0 w 21"/>
                <a:gd name="T7" fmla="*/ 15 h 29"/>
                <a:gd name="T8" fmla="*/ 0 w 21"/>
                <a:gd name="T9" fmla="*/ 13 h 29"/>
                <a:gd name="T10" fmla="*/ 0 w 21"/>
                <a:gd name="T11" fmla="*/ 13 h 29"/>
                <a:gd name="T12" fmla="*/ 3 w 21"/>
                <a:gd name="T13" fmla="*/ 11 h 29"/>
                <a:gd name="T14" fmla="*/ 3 w 21"/>
                <a:gd name="T15" fmla="*/ 11 h 29"/>
                <a:gd name="T16" fmla="*/ 5 w 21"/>
                <a:gd name="T17" fmla="*/ 12 h 29"/>
                <a:gd name="T18" fmla="*/ 5 w 21"/>
                <a:gd name="T19" fmla="*/ 12 h 29"/>
                <a:gd name="T20" fmla="*/ 12 w 21"/>
                <a:gd name="T21" fmla="*/ 17 h 29"/>
                <a:gd name="T22" fmla="*/ 14 w 21"/>
                <a:gd name="T23" fmla="*/ 11 h 29"/>
                <a:gd name="T24" fmla="*/ 14 w 21"/>
                <a:gd name="T25" fmla="*/ 4 h 29"/>
                <a:gd name="T26" fmla="*/ 18 w 21"/>
                <a:gd name="T27" fmla="*/ 0 h 29"/>
                <a:gd name="T28" fmla="*/ 18 w 21"/>
                <a:gd name="T29" fmla="*/ 0 h 29"/>
                <a:gd name="T30" fmla="*/ 21 w 21"/>
                <a:gd name="T31" fmla="*/ 4 h 29"/>
                <a:gd name="T32" fmla="*/ 21 w 21"/>
                <a:gd name="T33" fmla="*/ 4 h 29"/>
                <a:gd name="T34" fmla="*/ 21 w 21"/>
                <a:gd name="T35" fmla="*/ 12 h 29"/>
                <a:gd name="T36" fmla="*/ 15 w 21"/>
                <a:gd name="T37" fmla="*/ 29 h 29"/>
                <a:gd name="T38" fmla="*/ 1 w 21"/>
                <a:gd name="T39" fmla="*/ 18 h 29"/>
                <a:gd name="T40" fmla="*/ 2 w 21"/>
                <a:gd name="T41" fmla="*/ 16 h 29"/>
                <a:gd name="T42" fmla="*/ 3 w 21"/>
                <a:gd name="T43" fmla="*/ 15 h 29"/>
                <a:gd name="T44" fmla="*/ 3 w 21"/>
                <a:gd name="T45" fmla="*/ 15 h 29"/>
                <a:gd name="T46" fmla="*/ 3 w 21"/>
                <a:gd name="T47" fmla="*/ 15 h 29"/>
                <a:gd name="T48" fmla="*/ 2 w 21"/>
                <a:gd name="T49" fmla="*/ 16 h 29"/>
                <a:gd name="T50" fmla="*/ 3 w 21"/>
                <a:gd name="T51" fmla="*/ 15 h 29"/>
                <a:gd name="T52" fmla="*/ 3 w 21"/>
                <a:gd name="T53" fmla="*/ 15 h 29"/>
                <a:gd name="T54" fmla="*/ 3 w 21"/>
                <a:gd name="T55" fmla="*/ 15 h 29"/>
                <a:gd name="T56" fmla="*/ 3 w 21"/>
                <a:gd name="T57" fmla="*/ 15 h 29"/>
                <a:gd name="T58" fmla="*/ 3 w 21"/>
                <a:gd name="T59" fmla="*/ 15 h 29"/>
                <a:gd name="T60" fmla="*/ 3 w 21"/>
                <a:gd name="T61" fmla="*/ 15 h 29"/>
                <a:gd name="T62" fmla="*/ 3 w 21"/>
                <a:gd name="T63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" h="29"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2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2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" y="18"/>
                    <a:pt x="1" y="18"/>
                    <a:pt x="1" y="18"/>
                  </a:cubicBezTo>
                  <a:close/>
                  <a:moveTo>
                    <a:pt x="2" y="16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6"/>
                    <a:pt x="2" y="16"/>
                    <a:pt x="2" y="16"/>
                  </a:cubicBezTo>
                  <a:close/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lose/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9"/>
            <p:cNvSpPr/>
            <p:nvPr/>
          </p:nvSpPr>
          <p:spPr bwMode="auto">
            <a:xfrm>
              <a:off x="5808663" y="3338513"/>
              <a:ext cx="84138" cy="88900"/>
            </a:xfrm>
            <a:custGeom>
              <a:avLst/>
              <a:gdLst>
                <a:gd name="T0" fmla="*/ 0 w 16"/>
                <a:gd name="T1" fmla="*/ 5 h 17"/>
                <a:gd name="T2" fmla="*/ 1 w 16"/>
                <a:gd name="T3" fmla="*/ 3 h 17"/>
                <a:gd name="T4" fmla="*/ 1 w 16"/>
                <a:gd name="T5" fmla="*/ 3 h 17"/>
                <a:gd name="T6" fmla="*/ 3 w 16"/>
                <a:gd name="T7" fmla="*/ 3 h 17"/>
                <a:gd name="T8" fmla="*/ 3 w 16"/>
                <a:gd name="T9" fmla="*/ 3 h 17"/>
                <a:gd name="T10" fmla="*/ 9 w 16"/>
                <a:gd name="T11" fmla="*/ 11 h 17"/>
                <a:gd name="T12" fmla="*/ 13 w 16"/>
                <a:gd name="T13" fmla="*/ 1 h 17"/>
                <a:gd name="T14" fmla="*/ 15 w 16"/>
                <a:gd name="T15" fmla="*/ 1 h 17"/>
                <a:gd name="T16" fmla="*/ 15 w 16"/>
                <a:gd name="T17" fmla="*/ 1 h 17"/>
                <a:gd name="T18" fmla="*/ 16 w 16"/>
                <a:gd name="T19" fmla="*/ 2 h 17"/>
                <a:gd name="T20" fmla="*/ 16 w 16"/>
                <a:gd name="T21" fmla="*/ 2 h 17"/>
                <a:gd name="T22" fmla="*/ 10 w 16"/>
                <a:gd name="T23" fmla="*/ 17 h 17"/>
                <a:gd name="T24" fmla="*/ 0 w 16"/>
                <a:gd name="T25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7">
                  <a:moveTo>
                    <a:pt x="0" y="5"/>
                  </a:moveTo>
                  <a:cubicBezTo>
                    <a:pt x="0" y="5"/>
                    <a:pt x="0" y="4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00"/>
            <p:cNvSpPr/>
            <p:nvPr/>
          </p:nvSpPr>
          <p:spPr bwMode="auto">
            <a:xfrm>
              <a:off x="5797550" y="3327401"/>
              <a:ext cx="106363" cy="115888"/>
            </a:xfrm>
            <a:custGeom>
              <a:avLst/>
              <a:gdLst>
                <a:gd name="T0" fmla="*/ 1 w 20"/>
                <a:gd name="T1" fmla="*/ 9 h 22"/>
                <a:gd name="T2" fmla="*/ 2 w 20"/>
                <a:gd name="T3" fmla="*/ 7 h 22"/>
                <a:gd name="T4" fmla="*/ 4 w 20"/>
                <a:gd name="T5" fmla="*/ 6 h 22"/>
                <a:gd name="T6" fmla="*/ 4 w 20"/>
                <a:gd name="T7" fmla="*/ 6 h 22"/>
                <a:gd name="T8" fmla="*/ 2 w 20"/>
                <a:gd name="T9" fmla="*/ 7 h 22"/>
                <a:gd name="T10" fmla="*/ 1 w 20"/>
                <a:gd name="T11" fmla="*/ 9 h 22"/>
                <a:gd name="T12" fmla="*/ 0 w 20"/>
                <a:gd name="T13" fmla="*/ 6 h 22"/>
                <a:gd name="T14" fmla="*/ 0 w 20"/>
                <a:gd name="T15" fmla="*/ 6 h 22"/>
                <a:gd name="T16" fmla="*/ 1 w 20"/>
                <a:gd name="T17" fmla="*/ 4 h 22"/>
                <a:gd name="T18" fmla="*/ 1 w 20"/>
                <a:gd name="T19" fmla="*/ 4 h 22"/>
                <a:gd name="T20" fmla="*/ 4 w 20"/>
                <a:gd name="T21" fmla="*/ 3 h 22"/>
                <a:gd name="T22" fmla="*/ 4 w 20"/>
                <a:gd name="T23" fmla="*/ 3 h 22"/>
                <a:gd name="T24" fmla="*/ 6 w 20"/>
                <a:gd name="T25" fmla="*/ 4 h 22"/>
                <a:gd name="T26" fmla="*/ 6 w 20"/>
                <a:gd name="T27" fmla="*/ 4 h 22"/>
                <a:gd name="T28" fmla="*/ 11 w 20"/>
                <a:gd name="T29" fmla="*/ 9 h 22"/>
                <a:gd name="T30" fmla="*/ 13 w 20"/>
                <a:gd name="T31" fmla="*/ 3 h 22"/>
                <a:gd name="T32" fmla="*/ 16 w 20"/>
                <a:gd name="T33" fmla="*/ 0 h 22"/>
                <a:gd name="T34" fmla="*/ 16 w 20"/>
                <a:gd name="T35" fmla="*/ 0 h 22"/>
                <a:gd name="T36" fmla="*/ 18 w 20"/>
                <a:gd name="T37" fmla="*/ 1 h 22"/>
                <a:gd name="T38" fmla="*/ 18 w 20"/>
                <a:gd name="T39" fmla="*/ 1 h 22"/>
                <a:gd name="T40" fmla="*/ 20 w 20"/>
                <a:gd name="T41" fmla="*/ 4 h 22"/>
                <a:gd name="T42" fmla="*/ 20 w 20"/>
                <a:gd name="T43" fmla="*/ 4 h 22"/>
                <a:gd name="T44" fmla="*/ 20 w 20"/>
                <a:gd name="T45" fmla="*/ 5 h 22"/>
                <a:gd name="T46" fmla="*/ 20 w 20"/>
                <a:gd name="T47" fmla="*/ 5 h 22"/>
                <a:gd name="T48" fmla="*/ 13 w 20"/>
                <a:gd name="T49" fmla="*/ 22 h 22"/>
                <a:gd name="T50" fmla="*/ 1 w 20"/>
                <a:gd name="T51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" h="22">
                  <a:moveTo>
                    <a:pt x="1" y="9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6" y="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1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0" y="3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" y="9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1"/>
            <p:cNvSpPr>
              <a:spLocks noEditPoints="1"/>
            </p:cNvSpPr>
            <p:nvPr/>
          </p:nvSpPr>
          <p:spPr bwMode="auto">
            <a:xfrm>
              <a:off x="5580063" y="3348038"/>
              <a:ext cx="498475" cy="747713"/>
            </a:xfrm>
            <a:custGeom>
              <a:avLst/>
              <a:gdLst>
                <a:gd name="T0" fmla="*/ 13 w 94"/>
                <a:gd name="T1" fmla="*/ 109 h 142"/>
                <a:gd name="T2" fmla="*/ 0 w 94"/>
                <a:gd name="T3" fmla="*/ 50 h 142"/>
                <a:gd name="T4" fmla="*/ 0 w 94"/>
                <a:gd name="T5" fmla="*/ 50 h 142"/>
                <a:gd name="T6" fmla="*/ 15 w 94"/>
                <a:gd name="T7" fmla="*/ 11 h 142"/>
                <a:gd name="T8" fmla="*/ 15 w 94"/>
                <a:gd name="T9" fmla="*/ 11 h 142"/>
                <a:gd name="T10" fmla="*/ 48 w 94"/>
                <a:gd name="T11" fmla="*/ 0 h 142"/>
                <a:gd name="T12" fmla="*/ 48 w 94"/>
                <a:gd name="T13" fmla="*/ 0 h 142"/>
                <a:gd name="T14" fmla="*/ 80 w 94"/>
                <a:gd name="T15" fmla="*/ 10 h 142"/>
                <a:gd name="T16" fmla="*/ 80 w 94"/>
                <a:gd name="T17" fmla="*/ 10 h 142"/>
                <a:gd name="T18" fmla="*/ 94 w 94"/>
                <a:gd name="T19" fmla="*/ 49 h 142"/>
                <a:gd name="T20" fmla="*/ 94 w 94"/>
                <a:gd name="T21" fmla="*/ 49 h 142"/>
                <a:gd name="T22" fmla="*/ 79 w 94"/>
                <a:gd name="T23" fmla="*/ 109 h 142"/>
                <a:gd name="T24" fmla="*/ 79 w 94"/>
                <a:gd name="T25" fmla="*/ 109 h 142"/>
                <a:gd name="T26" fmla="*/ 46 w 94"/>
                <a:gd name="T27" fmla="*/ 142 h 142"/>
                <a:gd name="T28" fmla="*/ 46 w 94"/>
                <a:gd name="T29" fmla="*/ 142 h 142"/>
                <a:gd name="T30" fmla="*/ 13 w 94"/>
                <a:gd name="T31" fmla="*/ 109 h 142"/>
                <a:gd name="T32" fmla="*/ 77 w 94"/>
                <a:gd name="T33" fmla="*/ 108 h 142"/>
                <a:gd name="T34" fmla="*/ 91 w 94"/>
                <a:gd name="T35" fmla="*/ 49 h 142"/>
                <a:gd name="T36" fmla="*/ 91 w 94"/>
                <a:gd name="T37" fmla="*/ 49 h 142"/>
                <a:gd name="T38" fmla="*/ 48 w 94"/>
                <a:gd name="T39" fmla="*/ 3 h 142"/>
                <a:gd name="T40" fmla="*/ 48 w 94"/>
                <a:gd name="T41" fmla="*/ 3 h 142"/>
                <a:gd name="T42" fmla="*/ 3 w 94"/>
                <a:gd name="T43" fmla="*/ 50 h 142"/>
                <a:gd name="T44" fmla="*/ 3 w 94"/>
                <a:gd name="T45" fmla="*/ 50 h 142"/>
                <a:gd name="T46" fmla="*/ 16 w 94"/>
                <a:gd name="T47" fmla="*/ 108 h 142"/>
                <a:gd name="T48" fmla="*/ 16 w 94"/>
                <a:gd name="T49" fmla="*/ 108 h 142"/>
                <a:gd name="T50" fmla="*/ 46 w 94"/>
                <a:gd name="T51" fmla="*/ 139 h 142"/>
                <a:gd name="T52" fmla="*/ 46 w 94"/>
                <a:gd name="T53" fmla="*/ 139 h 142"/>
                <a:gd name="T54" fmla="*/ 77 w 94"/>
                <a:gd name="T55" fmla="*/ 10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" h="142">
                  <a:moveTo>
                    <a:pt x="13" y="109"/>
                  </a:moveTo>
                  <a:cubicBezTo>
                    <a:pt x="5" y="91"/>
                    <a:pt x="0" y="68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1"/>
                    <a:pt x="6" y="18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24" y="3"/>
                    <a:pt x="36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0" y="0"/>
                    <a:pt x="71" y="3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9" y="18"/>
                    <a:pt x="94" y="30"/>
                    <a:pt x="9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68"/>
                    <a:pt x="88" y="91"/>
                    <a:pt x="79" y="109"/>
                  </a:cubicBezTo>
                  <a:cubicBezTo>
                    <a:pt x="79" y="109"/>
                    <a:pt x="79" y="109"/>
                    <a:pt x="79" y="109"/>
                  </a:cubicBezTo>
                  <a:cubicBezTo>
                    <a:pt x="70" y="127"/>
                    <a:pt x="59" y="142"/>
                    <a:pt x="46" y="142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33" y="142"/>
                    <a:pt x="22" y="128"/>
                    <a:pt x="13" y="109"/>
                  </a:cubicBezTo>
                  <a:close/>
                  <a:moveTo>
                    <a:pt x="77" y="108"/>
                  </a:moveTo>
                  <a:cubicBezTo>
                    <a:pt x="85" y="90"/>
                    <a:pt x="91" y="67"/>
                    <a:pt x="91" y="49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1" y="13"/>
                    <a:pt x="71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25" y="3"/>
                    <a:pt x="3" y="14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68"/>
                    <a:pt x="8" y="90"/>
                    <a:pt x="16" y="10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24" y="126"/>
                    <a:pt x="35" y="139"/>
                    <a:pt x="46" y="139"/>
                  </a:cubicBezTo>
                  <a:cubicBezTo>
                    <a:pt x="46" y="139"/>
                    <a:pt x="46" y="139"/>
                    <a:pt x="46" y="139"/>
                  </a:cubicBezTo>
                  <a:cubicBezTo>
                    <a:pt x="56" y="139"/>
                    <a:pt x="68" y="126"/>
                    <a:pt x="7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2"/>
            <p:cNvSpPr>
              <a:spLocks noEditPoints="1"/>
            </p:cNvSpPr>
            <p:nvPr/>
          </p:nvSpPr>
          <p:spPr bwMode="auto">
            <a:xfrm>
              <a:off x="5570538" y="3338513"/>
              <a:ext cx="519113" cy="768350"/>
            </a:xfrm>
            <a:custGeom>
              <a:avLst/>
              <a:gdLst>
                <a:gd name="T0" fmla="*/ 14 w 98"/>
                <a:gd name="T1" fmla="*/ 112 h 146"/>
                <a:gd name="T2" fmla="*/ 15 w 98"/>
                <a:gd name="T3" fmla="*/ 111 h 146"/>
                <a:gd name="T4" fmla="*/ 14 w 98"/>
                <a:gd name="T5" fmla="*/ 112 h 146"/>
                <a:gd name="T6" fmla="*/ 0 w 98"/>
                <a:gd name="T7" fmla="*/ 52 h 146"/>
                <a:gd name="T8" fmla="*/ 0 w 98"/>
                <a:gd name="T9" fmla="*/ 52 h 146"/>
                <a:gd name="T10" fmla="*/ 0 w 98"/>
                <a:gd name="T11" fmla="*/ 52 h 146"/>
                <a:gd name="T12" fmla="*/ 0 w 98"/>
                <a:gd name="T13" fmla="*/ 52 h 146"/>
                <a:gd name="T14" fmla="*/ 16 w 98"/>
                <a:gd name="T15" fmla="*/ 11 h 146"/>
                <a:gd name="T16" fmla="*/ 16 w 98"/>
                <a:gd name="T17" fmla="*/ 11 h 146"/>
                <a:gd name="T18" fmla="*/ 50 w 98"/>
                <a:gd name="T19" fmla="*/ 0 h 146"/>
                <a:gd name="T20" fmla="*/ 50 w 98"/>
                <a:gd name="T21" fmla="*/ 0 h 146"/>
                <a:gd name="T22" fmla="*/ 83 w 98"/>
                <a:gd name="T23" fmla="*/ 11 h 146"/>
                <a:gd name="T24" fmla="*/ 83 w 98"/>
                <a:gd name="T25" fmla="*/ 11 h 146"/>
                <a:gd name="T26" fmla="*/ 98 w 98"/>
                <a:gd name="T27" fmla="*/ 51 h 146"/>
                <a:gd name="T28" fmla="*/ 98 w 98"/>
                <a:gd name="T29" fmla="*/ 51 h 146"/>
                <a:gd name="T30" fmla="*/ 98 w 98"/>
                <a:gd name="T31" fmla="*/ 51 h 146"/>
                <a:gd name="T32" fmla="*/ 98 w 98"/>
                <a:gd name="T33" fmla="*/ 51 h 146"/>
                <a:gd name="T34" fmla="*/ 83 w 98"/>
                <a:gd name="T35" fmla="*/ 112 h 146"/>
                <a:gd name="T36" fmla="*/ 83 w 98"/>
                <a:gd name="T37" fmla="*/ 112 h 146"/>
                <a:gd name="T38" fmla="*/ 48 w 98"/>
                <a:gd name="T39" fmla="*/ 146 h 146"/>
                <a:gd name="T40" fmla="*/ 48 w 98"/>
                <a:gd name="T41" fmla="*/ 146 h 146"/>
                <a:gd name="T42" fmla="*/ 14 w 98"/>
                <a:gd name="T43" fmla="*/ 112 h 146"/>
                <a:gd name="T44" fmla="*/ 48 w 98"/>
                <a:gd name="T45" fmla="*/ 139 h 146"/>
                <a:gd name="T46" fmla="*/ 48 w 98"/>
                <a:gd name="T47" fmla="*/ 139 h 146"/>
                <a:gd name="T48" fmla="*/ 48 w 98"/>
                <a:gd name="T49" fmla="*/ 139 h 146"/>
                <a:gd name="T50" fmla="*/ 77 w 98"/>
                <a:gd name="T51" fmla="*/ 109 h 146"/>
                <a:gd name="T52" fmla="*/ 77 w 98"/>
                <a:gd name="T53" fmla="*/ 109 h 146"/>
                <a:gd name="T54" fmla="*/ 79 w 98"/>
                <a:gd name="T55" fmla="*/ 110 h 146"/>
                <a:gd name="T56" fmla="*/ 77 w 98"/>
                <a:gd name="T57" fmla="*/ 109 h 146"/>
                <a:gd name="T58" fmla="*/ 91 w 98"/>
                <a:gd name="T59" fmla="*/ 51 h 146"/>
                <a:gd name="T60" fmla="*/ 91 w 98"/>
                <a:gd name="T61" fmla="*/ 51 h 146"/>
                <a:gd name="T62" fmla="*/ 91 w 98"/>
                <a:gd name="T63" fmla="*/ 51 h 146"/>
                <a:gd name="T64" fmla="*/ 91 w 98"/>
                <a:gd name="T65" fmla="*/ 51 h 146"/>
                <a:gd name="T66" fmla="*/ 91 w 98"/>
                <a:gd name="T67" fmla="*/ 51 h 146"/>
                <a:gd name="T68" fmla="*/ 50 w 98"/>
                <a:gd name="T69" fmla="*/ 7 h 146"/>
                <a:gd name="T70" fmla="*/ 50 w 98"/>
                <a:gd name="T71" fmla="*/ 7 h 146"/>
                <a:gd name="T72" fmla="*/ 7 w 98"/>
                <a:gd name="T73" fmla="*/ 52 h 146"/>
                <a:gd name="T74" fmla="*/ 7 w 98"/>
                <a:gd name="T75" fmla="*/ 52 h 146"/>
                <a:gd name="T76" fmla="*/ 7 w 98"/>
                <a:gd name="T77" fmla="*/ 52 h 146"/>
                <a:gd name="T78" fmla="*/ 7 w 98"/>
                <a:gd name="T79" fmla="*/ 52 h 146"/>
                <a:gd name="T80" fmla="*/ 20 w 98"/>
                <a:gd name="T81" fmla="*/ 109 h 146"/>
                <a:gd name="T82" fmla="*/ 20 w 98"/>
                <a:gd name="T83" fmla="*/ 109 h 146"/>
                <a:gd name="T84" fmla="*/ 48 w 98"/>
                <a:gd name="T85" fmla="*/ 139 h 146"/>
                <a:gd name="T86" fmla="*/ 48 w 98"/>
                <a:gd name="T87" fmla="*/ 139 h 146"/>
                <a:gd name="T88" fmla="*/ 48 w 98"/>
                <a:gd name="T89" fmla="*/ 139 h 146"/>
                <a:gd name="T90" fmla="*/ 48 w 98"/>
                <a:gd name="T91" fmla="*/ 139 h 146"/>
                <a:gd name="T92" fmla="*/ 48 w 98"/>
                <a:gd name="T93" fmla="*/ 139 h 146"/>
                <a:gd name="T94" fmla="*/ 48 w 98"/>
                <a:gd name="T95" fmla="*/ 139 h 146"/>
                <a:gd name="T96" fmla="*/ 48 w 98"/>
                <a:gd name="T97" fmla="*/ 13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" h="146">
                  <a:moveTo>
                    <a:pt x="14" y="112"/>
                  </a:moveTo>
                  <a:cubicBezTo>
                    <a:pt x="15" y="111"/>
                    <a:pt x="15" y="111"/>
                    <a:pt x="15" y="11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94"/>
                    <a:pt x="0" y="71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33"/>
                    <a:pt x="6" y="19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25" y="3"/>
                    <a:pt x="38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2" y="0"/>
                    <a:pt x="74" y="3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92" y="19"/>
                    <a:pt x="98" y="32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70"/>
                    <a:pt x="92" y="93"/>
                    <a:pt x="83" y="112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74" y="130"/>
                    <a:pt x="62" y="145"/>
                    <a:pt x="48" y="146"/>
                  </a:cubicBezTo>
                  <a:cubicBezTo>
                    <a:pt x="48" y="146"/>
                    <a:pt x="48" y="146"/>
                    <a:pt x="48" y="146"/>
                  </a:cubicBezTo>
                  <a:cubicBezTo>
                    <a:pt x="33" y="145"/>
                    <a:pt x="22" y="131"/>
                    <a:pt x="14" y="112"/>
                  </a:cubicBezTo>
                  <a:close/>
                  <a:moveTo>
                    <a:pt x="48" y="139"/>
                  </a:move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57" y="139"/>
                    <a:pt x="68" y="127"/>
                    <a:pt x="77" y="109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9" y="110"/>
                    <a:pt x="79" y="110"/>
                    <a:pt x="79" y="110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85" y="91"/>
                    <a:pt x="91" y="69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0" y="16"/>
                    <a:pt x="72" y="8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27" y="7"/>
                    <a:pt x="7" y="17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70"/>
                    <a:pt x="12" y="92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8" y="127"/>
                    <a:pt x="39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5808663" y="3359151"/>
              <a:ext cx="127000" cy="547688"/>
            </a:xfrm>
            <a:custGeom>
              <a:avLst/>
              <a:gdLst>
                <a:gd name="T0" fmla="*/ 0 w 80"/>
                <a:gd name="T1" fmla="*/ 292 h 345"/>
                <a:gd name="T2" fmla="*/ 0 w 80"/>
                <a:gd name="T3" fmla="*/ 10 h 345"/>
                <a:gd name="T4" fmla="*/ 3 w 80"/>
                <a:gd name="T5" fmla="*/ 10 h 345"/>
                <a:gd name="T6" fmla="*/ 7 w 80"/>
                <a:gd name="T7" fmla="*/ 3 h 345"/>
                <a:gd name="T8" fmla="*/ 13 w 80"/>
                <a:gd name="T9" fmla="*/ 0 h 345"/>
                <a:gd name="T10" fmla="*/ 80 w 80"/>
                <a:gd name="T11" fmla="*/ 249 h 345"/>
                <a:gd name="T12" fmla="*/ 50 w 80"/>
                <a:gd name="T13" fmla="*/ 345 h 345"/>
                <a:gd name="T14" fmla="*/ 0 w 80"/>
                <a:gd name="T15" fmla="*/ 292 h 345"/>
                <a:gd name="T16" fmla="*/ 0 w 80"/>
                <a:gd name="T17" fmla="*/ 292 h 345"/>
                <a:gd name="T18" fmla="*/ 10 w 80"/>
                <a:gd name="T19" fmla="*/ 285 h 345"/>
                <a:gd name="T20" fmla="*/ 47 w 80"/>
                <a:gd name="T21" fmla="*/ 325 h 345"/>
                <a:gd name="T22" fmla="*/ 70 w 80"/>
                <a:gd name="T23" fmla="*/ 249 h 345"/>
                <a:gd name="T24" fmla="*/ 10 w 80"/>
                <a:gd name="T25" fmla="*/ 23 h 345"/>
                <a:gd name="T26" fmla="*/ 10 w 80"/>
                <a:gd name="T27" fmla="*/ 285 h 345"/>
                <a:gd name="T28" fmla="*/ 10 w 80"/>
                <a:gd name="T29" fmla="*/ 285 h 345"/>
                <a:gd name="T30" fmla="*/ 7 w 80"/>
                <a:gd name="T31" fmla="*/ 10 h 345"/>
                <a:gd name="T32" fmla="*/ 10 w 80"/>
                <a:gd name="T33" fmla="*/ 7 h 345"/>
                <a:gd name="T34" fmla="*/ 7 w 80"/>
                <a:gd name="T35" fmla="*/ 10 h 345"/>
                <a:gd name="T36" fmla="*/ 7 w 80"/>
                <a:gd name="T37" fmla="*/ 1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345">
                  <a:moveTo>
                    <a:pt x="0" y="292"/>
                  </a:moveTo>
                  <a:lnTo>
                    <a:pt x="0" y="10"/>
                  </a:lnTo>
                  <a:lnTo>
                    <a:pt x="3" y="10"/>
                  </a:lnTo>
                  <a:lnTo>
                    <a:pt x="7" y="3"/>
                  </a:lnTo>
                  <a:lnTo>
                    <a:pt x="13" y="0"/>
                  </a:lnTo>
                  <a:lnTo>
                    <a:pt x="80" y="249"/>
                  </a:lnTo>
                  <a:lnTo>
                    <a:pt x="50" y="345"/>
                  </a:lnTo>
                  <a:lnTo>
                    <a:pt x="0" y="292"/>
                  </a:lnTo>
                  <a:lnTo>
                    <a:pt x="0" y="292"/>
                  </a:lnTo>
                  <a:close/>
                  <a:moveTo>
                    <a:pt x="10" y="285"/>
                  </a:moveTo>
                  <a:lnTo>
                    <a:pt x="47" y="325"/>
                  </a:lnTo>
                  <a:lnTo>
                    <a:pt x="70" y="249"/>
                  </a:lnTo>
                  <a:lnTo>
                    <a:pt x="10" y="23"/>
                  </a:lnTo>
                  <a:lnTo>
                    <a:pt x="10" y="285"/>
                  </a:lnTo>
                  <a:lnTo>
                    <a:pt x="10" y="285"/>
                  </a:lnTo>
                  <a:close/>
                  <a:moveTo>
                    <a:pt x="7" y="10"/>
                  </a:moveTo>
                  <a:lnTo>
                    <a:pt x="10" y="7"/>
                  </a:lnTo>
                  <a:lnTo>
                    <a:pt x="7" y="10"/>
                  </a:lnTo>
                  <a:lnTo>
                    <a:pt x="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5797550" y="3338513"/>
              <a:ext cx="149225" cy="588963"/>
            </a:xfrm>
            <a:custGeom>
              <a:avLst/>
              <a:gdLst>
                <a:gd name="T0" fmla="*/ 4 w 94"/>
                <a:gd name="T1" fmla="*/ 308 h 371"/>
                <a:gd name="T2" fmla="*/ 7 w 94"/>
                <a:gd name="T3" fmla="*/ 305 h 371"/>
                <a:gd name="T4" fmla="*/ 14 w 94"/>
                <a:gd name="T5" fmla="*/ 305 h 371"/>
                <a:gd name="T6" fmla="*/ 7 w 94"/>
                <a:gd name="T7" fmla="*/ 305 h 371"/>
                <a:gd name="T8" fmla="*/ 4 w 94"/>
                <a:gd name="T9" fmla="*/ 308 h 371"/>
                <a:gd name="T10" fmla="*/ 0 w 94"/>
                <a:gd name="T11" fmla="*/ 305 h 371"/>
                <a:gd name="T12" fmla="*/ 0 w 94"/>
                <a:gd name="T13" fmla="*/ 20 h 371"/>
                <a:gd name="T14" fmla="*/ 4 w 94"/>
                <a:gd name="T15" fmla="*/ 20 h 371"/>
                <a:gd name="T16" fmla="*/ 4 w 94"/>
                <a:gd name="T17" fmla="*/ 16 h 371"/>
                <a:gd name="T18" fmla="*/ 10 w 94"/>
                <a:gd name="T19" fmla="*/ 13 h 371"/>
                <a:gd name="T20" fmla="*/ 24 w 94"/>
                <a:gd name="T21" fmla="*/ 0 h 371"/>
                <a:gd name="T22" fmla="*/ 94 w 94"/>
                <a:gd name="T23" fmla="*/ 262 h 371"/>
                <a:gd name="T24" fmla="*/ 60 w 94"/>
                <a:gd name="T25" fmla="*/ 371 h 371"/>
                <a:gd name="T26" fmla="*/ 4 w 94"/>
                <a:gd name="T27" fmla="*/ 308 h 371"/>
                <a:gd name="T28" fmla="*/ 4 w 94"/>
                <a:gd name="T29" fmla="*/ 308 h 371"/>
                <a:gd name="T30" fmla="*/ 50 w 94"/>
                <a:gd name="T31" fmla="*/ 325 h 371"/>
                <a:gd name="T32" fmla="*/ 70 w 94"/>
                <a:gd name="T33" fmla="*/ 262 h 371"/>
                <a:gd name="T34" fmla="*/ 24 w 94"/>
                <a:gd name="T35" fmla="*/ 89 h 371"/>
                <a:gd name="T36" fmla="*/ 24 w 94"/>
                <a:gd name="T37" fmla="*/ 298 h 371"/>
                <a:gd name="T38" fmla="*/ 50 w 94"/>
                <a:gd name="T39" fmla="*/ 325 h 371"/>
                <a:gd name="T40" fmla="*/ 50 w 94"/>
                <a:gd name="T41" fmla="*/ 325 h 371"/>
                <a:gd name="T42" fmla="*/ 14 w 94"/>
                <a:gd name="T43" fmla="*/ 36 h 371"/>
                <a:gd name="T44" fmla="*/ 20 w 94"/>
                <a:gd name="T45" fmla="*/ 36 h 371"/>
                <a:gd name="T46" fmla="*/ 17 w 94"/>
                <a:gd name="T47" fmla="*/ 26 h 371"/>
                <a:gd name="T48" fmla="*/ 14 w 94"/>
                <a:gd name="T49" fmla="*/ 29 h 371"/>
                <a:gd name="T50" fmla="*/ 14 w 94"/>
                <a:gd name="T51" fmla="*/ 26 h 371"/>
                <a:gd name="T52" fmla="*/ 14 w 94"/>
                <a:gd name="T53" fmla="*/ 26 h 371"/>
                <a:gd name="T54" fmla="*/ 14 w 94"/>
                <a:gd name="T55" fmla="*/ 36 h 371"/>
                <a:gd name="T56" fmla="*/ 14 w 94"/>
                <a:gd name="T57" fmla="*/ 36 h 371"/>
                <a:gd name="T58" fmla="*/ 14 w 94"/>
                <a:gd name="T59" fmla="*/ 29 h 371"/>
                <a:gd name="T60" fmla="*/ 14 w 94"/>
                <a:gd name="T61" fmla="*/ 26 h 371"/>
                <a:gd name="T62" fmla="*/ 14 w 94"/>
                <a:gd name="T63" fmla="*/ 29 h 371"/>
                <a:gd name="T64" fmla="*/ 14 w 94"/>
                <a:gd name="T65" fmla="*/ 29 h 371"/>
                <a:gd name="T66" fmla="*/ 14 w 94"/>
                <a:gd name="T67" fmla="*/ 29 h 371"/>
                <a:gd name="T68" fmla="*/ 14 w 94"/>
                <a:gd name="T69" fmla="*/ 26 h 371"/>
                <a:gd name="T70" fmla="*/ 14 w 94"/>
                <a:gd name="T71" fmla="*/ 26 h 371"/>
                <a:gd name="T72" fmla="*/ 14 w 94"/>
                <a:gd name="T73" fmla="*/ 29 h 371"/>
                <a:gd name="T74" fmla="*/ 14 w 94"/>
                <a:gd name="T75" fmla="*/ 29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371">
                  <a:moveTo>
                    <a:pt x="4" y="308"/>
                  </a:moveTo>
                  <a:lnTo>
                    <a:pt x="7" y="305"/>
                  </a:lnTo>
                  <a:lnTo>
                    <a:pt x="14" y="305"/>
                  </a:lnTo>
                  <a:lnTo>
                    <a:pt x="7" y="305"/>
                  </a:lnTo>
                  <a:lnTo>
                    <a:pt x="4" y="308"/>
                  </a:lnTo>
                  <a:lnTo>
                    <a:pt x="0" y="305"/>
                  </a:lnTo>
                  <a:lnTo>
                    <a:pt x="0" y="20"/>
                  </a:lnTo>
                  <a:lnTo>
                    <a:pt x="4" y="20"/>
                  </a:lnTo>
                  <a:lnTo>
                    <a:pt x="4" y="16"/>
                  </a:lnTo>
                  <a:lnTo>
                    <a:pt x="10" y="13"/>
                  </a:lnTo>
                  <a:lnTo>
                    <a:pt x="24" y="0"/>
                  </a:lnTo>
                  <a:lnTo>
                    <a:pt x="94" y="262"/>
                  </a:lnTo>
                  <a:lnTo>
                    <a:pt x="60" y="371"/>
                  </a:lnTo>
                  <a:lnTo>
                    <a:pt x="4" y="308"/>
                  </a:lnTo>
                  <a:lnTo>
                    <a:pt x="4" y="308"/>
                  </a:lnTo>
                  <a:close/>
                  <a:moveTo>
                    <a:pt x="50" y="325"/>
                  </a:moveTo>
                  <a:lnTo>
                    <a:pt x="70" y="262"/>
                  </a:lnTo>
                  <a:lnTo>
                    <a:pt x="24" y="89"/>
                  </a:lnTo>
                  <a:lnTo>
                    <a:pt x="24" y="298"/>
                  </a:lnTo>
                  <a:lnTo>
                    <a:pt x="50" y="325"/>
                  </a:lnTo>
                  <a:lnTo>
                    <a:pt x="50" y="325"/>
                  </a:lnTo>
                  <a:close/>
                  <a:moveTo>
                    <a:pt x="14" y="36"/>
                  </a:moveTo>
                  <a:lnTo>
                    <a:pt x="20" y="36"/>
                  </a:lnTo>
                  <a:lnTo>
                    <a:pt x="17" y="26"/>
                  </a:lnTo>
                  <a:lnTo>
                    <a:pt x="14" y="29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36"/>
                  </a:lnTo>
                  <a:lnTo>
                    <a:pt x="14" y="36"/>
                  </a:lnTo>
                  <a:close/>
                  <a:moveTo>
                    <a:pt x="14" y="29"/>
                  </a:moveTo>
                  <a:lnTo>
                    <a:pt x="14" y="26"/>
                  </a:lnTo>
                  <a:lnTo>
                    <a:pt x="14" y="29"/>
                  </a:lnTo>
                  <a:lnTo>
                    <a:pt x="14" y="29"/>
                  </a:lnTo>
                  <a:close/>
                  <a:moveTo>
                    <a:pt x="14" y="29"/>
                  </a:moveTo>
                  <a:lnTo>
                    <a:pt x="14" y="26"/>
                  </a:lnTo>
                  <a:lnTo>
                    <a:pt x="14" y="26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5"/>
            <p:cNvSpPr/>
            <p:nvPr/>
          </p:nvSpPr>
          <p:spPr bwMode="auto">
            <a:xfrm>
              <a:off x="6248400" y="3470276"/>
              <a:ext cx="42863" cy="73025"/>
            </a:xfrm>
            <a:custGeom>
              <a:avLst/>
              <a:gdLst>
                <a:gd name="T0" fmla="*/ 5 w 8"/>
                <a:gd name="T1" fmla="*/ 13 h 14"/>
                <a:gd name="T2" fmla="*/ 0 w 8"/>
                <a:gd name="T3" fmla="*/ 2 h 14"/>
                <a:gd name="T4" fmla="*/ 1 w 8"/>
                <a:gd name="T5" fmla="*/ 0 h 14"/>
                <a:gd name="T6" fmla="*/ 1 w 8"/>
                <a:gd name="T7" fmla="*/ 0 h 14"/>
                <a:gd name="T8" fmla="*/ 3 w 8"/>
                <a:gd name="T9" fmla="*/ 1 h 14"/>
                <a:gd name="T10" fmla="*/ 3 w 8"/>
                <a:gd name="T11" fmla="*/ 1 h 14"/>
                <a:gd name="T12" fmla="*/ 7 w 8"/>
                <a:gd name="T13" fmla="*/ 12 h 14"/>
                <a:gd name="T14" fmla="*/ 7 w 8"/>
                <a:gd name="T15" fmla="*/ 14 h 14"/>
                <a:gd name="T16" fmla="*/ 7 w 8"/>
                <a:gd name="T17" fmla="*/ 14 h 14"/>
                <a:gd name="T18" fmla="*/ 6 w 8"/>
                <a:gd name="T19" fmla="*/ 14 h 14"/>
                <a:gd name="T20" fmla="*/ 6 w 8"/>
                <a:gd name="T21" fmla="*/ 14 h 14"/>
                <a:gd name="T22" fmla="*/ 5 w 8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4">
                  <a:moveTo>
                    <a:pt x="5" y="1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3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5" y="14"/>
                    <a:pt x="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6237288" y="3459163"/>
              <a:ext cx="63500" cy="95250"/>
            </a:xfrm>
            <a:custGeom>
              <a:avLst/>
              <a:gdLst>
                <a:gd name="T0" fmla="*/ 5 w 12"/>
                <a:gd name="T1" fmla="*/ 16 h 18"/>
                <a:gd name="T2" fmla="*/ 5 w 12"/>
                <a:gd name="T3" fmla="*/ 16 h 18"/>
                <a:gd name="T4" fmla="*/ 0 w 12"/>
                <a:gd name="T5" fmla="*/ 5 h 18"/>
                <a:gd name="T6" fmla="*/ 0 w 12"/>
                <a:gd name="T7" fmla="*/ 4 h 18"/>
                <a:gd name="T8" fmla="*/ 0 w 12"/>
                <a:gd name="T9" fmla="*/ 4 h 18"/>
                <a:gd name="T10" fmla="*/ 2 w 12"/>
                <a:gd name="T11" fmla="*/ 0 h 18"/>
                <a:gd name="T12" fmla="*/ 2 w 12"/>
                <a:gd name="T13" fmla="*/ 0 h 18"/>
                <a:gd name="T14" fmla="*/ 4 w 12"/>
                <a:gd name="T15" fmla="*/ 0 h 18"/>
                <a:gd name="T16" fmla="*/ 4 w 12"/>
                <a:gd name="T17" fmla="*/ 0 h 18"/>
                <a:gd name="T18" fmla="*/ 7 w 12"/>
                <a:gd name="T19" fmla="*/ 2 h 18"/>
                <a:gd name="T20" fmla="*/ 7 w 12"/>
                <a:gd name="T21" fmla="*/ 2 h 18"/>
                <a:gd name="T22" fmla="*/ 11 w 12"/>
                <a:gd name="T23" fmla="*/ 13 h 18"/>
                <a:gd name="T24" fmla="*/ 12 w 12"/>
                <a:gd name="T25" fmla="*/ 15 h 18"/>
                <a:gd name="T26" fmla="*/ 12 w 12"/>
                <a:gd name="T27" fmla="*/ 15 h 18"/>
                <a:gd name="T28" fmla="*/ 9 w 12"/>
                <a:gd name="T29" fmla="*/ 18 h 18"/>
                <a:gd name="T30" fmla="*/ 9 w 12"/>
                <a:gd name="T31" fmla="*/ 18 h 18"/>
                <a:gd name="T32" fmla="*/ 8 w 12"/>
                <a:gd name="T33" fmla="*/ 18 h 18"/>
                <a:gd name="T34" fmla="*/ 8 w 12"/>
                <a:gd name="T35" fmla="*/ 18 h 18"/>
                <a:gd name="T36" fmla="*/ 8 w 12"/>
                <a:gd name="T37" fmla="*/ 18 h 18"/>
                <a:gd name="T38" fmla="*/ 8 w 12"/>
                <a:gd name="T39" fmla="*/ 18 h 18"/>
                <a:gd name="T40" fmla="*/ 5 w 12"/>
                <a:gd name="T41" fmla="*/ 16 h 18"/>
                <a:gd name="T42" fmla="*/ 7 w 12"/>
                <a:gd name="T43" fmla="*/ 15 h 18"/>
                <a:gd name="T44" fmla="*/ 9 w 12"/>
                <a:gd name="T45" fmla="*/ 14 h 18"/>
                <a:gd name="T46" fmla="*/ 8 w 12"/>
                <a:gd name="T47" fmla="*/ 15 h 18"/>
                <a:gd name="T48" fmla="*/ 8 w 12"/>
                <a:gd name="T49" fmla="*/ 15 h 18"/>
                <a:gd name="T50" fmla="*/ 8 w 12"/>
                <a:gd name="T51" fmla="*/ 15 h 18"/>
                <a:gd name="T52" fmla="*/ 8 w 12"/>
                <a:gd name="T53" fmla="*/ 15 h 18"/>
                <a:gd name="T54" fmla="*/ 8 w 12"/>
                <a:gd name="T55" fmla="*/ 15 h 18"/>
                <a:gd name="T56" fmla="*/ 7 w 12"/>
                <a:gd name="T5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18">
                  <a:moveTo>
                    <a:pt x="5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7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18"/>
                    <a:pt x="5" y="17"/>
                    <a:pt x="5" y="16"/>
                  </a:cubicBezTo>
                  <a:close/>
                  <a:moveTo>
                    <a:pt x="7" y="15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7"/>
            <p:cNvSpPr/>
            <p:nvPr/>
          </p:nvSpPr>
          <p:spPr bwMode="auto">
            <a:xfrm>
              <a:off x="6062663" y="3443288"/>
              <a:ext cx="238125" cy="327025"/>
            </a:xfrm>
            <a:custGeom>
              <a:avLst/>
              <a:gdLst>
                <a:gd name="T0" fmla="*/ 0 w 45"/>
                <a:gd name="T1" fmla="*/ 42 h 62"/>
                <a:gd name="T2" fmla="*/ 0 w 45"/>
                <a:gd name="T3" fmla="*/ 40 h 62"/>
                <a:gd name="T4" fmla="*/ 0 w 45"/>
                <a:gd name="T5" fmla="*/ 40 h 62"/>
                <a:gd name="T6" fmla="*/ 3 w 45"/>
                <a:gd name="T7" fmla="*/ 40 h 62"/>
                <a:gd name="T8" fmla="*/ 3 w 45"/>
                <a:gd name="T9" fmla="*/ 40 h 62"/>
                <a:gd name="T10" fmla="*/ 20 w 45"/>
                <a:gd name="T11" fmla="*/ 57 h 62"/>
                <a:gd name="T12" fmla="*/ 42 w 45"/>
                <a:gd name="T13" fmla="*/ 17 h 62"/>
                <a:gd name="T14" fmla="*/ 37 w 45"/>
                <a:gd name="T15" fmla="*/ 2 h 62"/>
                <a:gd name="T16" fmla="*/ 37 w 45"/>
                <a:gd name="T17" fmla="*/ 2 h 62"/>
                <a:gd name="T18" fmla="*/ 38 w 45"/>
                <a:gd name="T19" fmla="*/ 0 h 62"/>
                <a:gd name="T20" fmla="*/ 38 w 45"/>
                <a:gd name="T21" fmla="*/ 0 h 62"/>
                <a:gd name="T22" fmla="*/ 40 w 45"/>
                <a:gd name="T23" fmla="*/ 1 h 62"/>
                <a:gd name="T24" fmla="*/ 40 w 45"/>
                <a:gd name="T25" fmla="*/ 1 h 62"/>
                <a:gd name="T26" fmla="*/ 45 w 45"/>
                <a:gd name="T27" fmla="*/ 18 h 62"/>
                <a:gd name="T28" fmla="*/ 21 w 45"/>
                <a:gd name="T29" fmla="*/ 62 h 62"/>
                <a:gd name="T30" fmla="*/ 0 w 45"/>
                <a:gd name="T31" fmla="*/ 4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62">
                  <a:moveTo>
                    <a:pt x="0" y="42"/>
                  </a:moveTo>
                  <a:cubicBezTo>
                    <a:pt x="0" y="42"/>
                    <a:pt x="0" y="41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39"/>
                    <a:pt x="2" y="39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8" y="1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0" y="42"/>
                    <a:pt x="0" y="42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6051550" y="3432176"/>
              <a:ext cx="265113" cy="358775"/>
            </a:xfrm>
            <a:custGeom>
              <a:avLst/>
              <a:gdLst>
                <a:gd name="T0" fmla="*/ 1 w 50"/>
                <a:gd name="T1" fmla="*/ 46 h 68"/>
                <a:gd name="T2" fmla="*/ 1 w 50"/>
                <a:gd name="T3" fmla="*/ 46 h 68"/>
                <a:gd name="T4" fmla="*/ 0 w 50"/>
                <a:gd name="T5" fmla="*/ 43 h 68"/>
                <a:gd name="T6" fmla="*/ 0 w 50"/>
                <a:gd name="T7" fmla="*/ 43 h 68"/>
                <a:gd name="T8" fmla="*/ 1 w 50"/>
                <a:gd name="T9" fmla="*/ 41 h 68"/>
                <a:gd name="T10" fmla="*/ 1 w 50"/>
                <a:gd name="T11" fmla="*/ 41 h 68"/>
                <a:gd name="T12" fmla="*/ 3 w 50"/>
                <a:gd name="T13" fmla="*/ 40 h 68"/>
                <a:gd name="T14" fmla="*/ 3 w 50"/>
                <a:gd name="T15" fmla="*/ 40 h 68"/>
                <a:gd name="T16" fmla="*/ 6 w 50"/>
                <a:gd name="T17" fmla="*/ 41 h 68"/>
                <a:gd name="T18" fmla="*/ 6 w 50"/>
                <a:gd name="T19" fmla="*/ 41 h 68"/>
                <a:gd name="T20" fmla="*/ 22 w 50"/>
                <a:gd name="T21" fmla="*/ 56 h 68"/>
                <a:gd name="T22" fmla="*/ 42 w 50"/>
                <a:gd name="T23" fmla="*/ 19 h 68"/>
                <a:gd name="T24" fmla="*/ 37 w 50"/>
                <a:gd name="T25" fmla="*/ 2 h 68"/>
                <a:gd name="T26" fmla="*/ 38 w 50"/>
                <a:gd name="T27" fmla="*/ 2 h 68"/>
                <a:gd name="T28" fmla="*/ 40 w 50"/>
                <a:gd name="T29" fmla="*/ 1 h 68"/>
                <a:gd name="T30" fmla="*/ 40 w 50"/>
                <a:gd name="T31" fmla="*/ 1 h 68"/>
                <a:gd name="T32" fmla="*/ 41 w 50"/>
                <a:gd name="T33" fmla="*/ 0 h 68"/>
                <a:gd name="T34" fmla="*/ 41 w 50"/>
                <a:gd name="T35" fmla="*/ 0 h 68"/>
                <a:gd name="T36" fmla="*/ 44 w 50"/>
                <a:gd name="T37" fmla="*/ 3 h 68"/>
                <a:gd name="T38" fmla="*/ 44 w 50"/>
                <a:gd name="T39" fmla="*/ 3 h 68"/>
                <a:gd name="T40" fmla="*/ 50 w 50"/>
                <a:gd name="T41" fmla="*/ 20 h 68"/>
                <a:gd name="T42" fmla="*/ 24 w 50"/>
                <a:gd name="T43" fmla="*/ 68 h 68"/>
                <a:gd name="T44" fmla="*/ 1 w 50"/>
                <a:gd name="T45" fmla="*/ 46 h 68"/>
                <a:gd name="T46" fmla="*/ 2 w 50"/>
                <a:gd name="T47" fmla="*/ 44 h 68"/>
                <a:gd name="T48" fmla="*/ 3 w 50"/>
                <a:gd name="T49" fmla="*/ 43 h 68"/>
                <a:gd name="T50" fmla="*/ 3 w 50"/>
                <a:gd name="T51" fmla="*/ 43 h 68"/>
                <a:gd name="T52" fmla="*/ 2 w 50"/>
                <a:gd name="T53" fmla="*/ 4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" h="68">
                  <a:moveTo>
                    <a:pt x="1" y="46"/>
                  </a:moveTo>
                  <a:cubicBezTo>
                    <a:pt x="1" y="46"/>
                    <a:pt x="1" y="46"/>
                    <a:pt x="1" y="46"/>
                  </a:cubicBezTo>
                  <a:cubicBezTo>
                    <a:pt x="0" y="45"/>
                    <a:pt x="0" y="44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0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4" y="40"/>
                    <a:pt x="5" y="40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2"/>
                    <a:pt x="39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4" y="1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1" y="46"/>
                    <a:pt x="1" y="46"/>
                    <a:pt x="1" y="46"/>
                  </a:cubicBezTo>
                  <a:close/>
                  <a:moveTo>
                    <a:pt x="2" y="44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4"/>
                    <a:pt x="2" y="44"/>
                    <a:pt x="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09"/>
            <p:cNvSpPr/>
            <p:nvPr/>
          </p:nvSpPr>
          <p:spPr bwMode="auto">
            <a:xfrm>
              <a:off x="6284913" y="3427413"/>
              <a:ext cx="15875" cy="115888"/>
            </a:xfrm>
            <a:custGeom>
              <a:avLst/>
              <a:gdLst>
                <a:gd name="T0" fmla="*/ 0 w 3"/>
                <a:gd name="T1" fmla="*/ 21 h 22"/>
                <a:gd name="T2" fmla="*/ 0 w 3"/>
                <a:gd name="T3" fmla="*/ 1 h 22"/>
                <a:gd name="T4" fmla="*/ 2 w 3"/>
                <a:gd name="T5" fmla="*/ 0 h 22"/>
                <a:gd name="T6" fmla="*/ 2 w 3"/>
                <a:gd name="T7" fmla="*/ 0 h 22"/>
                <a:gd name="T8" fmla="*/ 3 w 3"/>
                <a:gd name="T9" fmla="*/ 1 h 22"/>
                <a:gd name="T10" fmla="*/ 3 w 3"/>
                <a:gd name="T11" fmla="*/ 1 h 22"/>
                <a:gd name="T12" fmla="*/ 3 w 3"/>
                <a:gd name="T13" fmla="*/ 21 h 22"/>
                <a:gd name="T14" fmla="*/ 2 w 3"/>
                <a:gd name="T15" fmla="*/ 22 h 22"/>
                <a:gd name="T16" fmla="*/ 2 w 3"/>
                <a:gd name="T17" fmla="*/ 22 h 22"/>
                <a:gd name="T18" fmla="*/ 0 w 3"/>
                <a:gd name="T1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2">
                  <a:moveTo>
                    <a:pt x="0" y="2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10"/>
            <p:cNvSpPr/>
            <p:nvPr/>
          </p:nvSpPr>
          <p:spPr bwMode="auto">
            <a:xfrm>
              <a:off x="6275388" y="3416301"/>
              <a:ext cx="36513" cy="138113"/>
            </a:xfrm>
            <a:custGeom>
              <a:avLst/>
              <a:gdLst>
                <a:gd name="T0" fmla="*/ 0 w 7"/>
                <a:gd name="T1" fmla="*/ 23 h 26"/>
                <a:gd name="T2" fmla="*/ 0 w 7"/>
                <a:gd name="T3" fmla="*/ 3 h 26"/>
                <a:gd name="T4" fmla="*/ 4 w 7"/>
                <a:gd name="T5" fmla="*/ 0 h 26"/>
                <a:gd name="T6" fmla="*/ 4 w 7"/>
                <a:gd name="T7" fmla="*/ 0 h 26"/>
                <a:gd name="T8" fmla="*/ 7 w 7"/>
                <a:gd name="T9" fmla="*/ 3 h 26"/>
                <a:gd name="T10" fmla="*/ 7 w 7"/>
                <a:gd name="T11" fmla="*/ 3 h 26"/>
                <a:gd name="T12" fmla="*/ 7 w 7"/>
                <a:gd name="T13" fmla="*/ 23 h 26"/>
                <a:gd name="T14" fmla="*/ 4 w 7"/>
                <a:gd name="T15" fmla="*/ 26 h 26"/>
                <a:gd name="T16" fmla="*/ 4 w 7"/>
                <a:gd name="T17" fmla="*/ 26 h 26"/>
                <a:gd name="T18" fmla="*/ 0 w 7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26">
                  <a:moveTo>
                    <a:pt x="0" y="2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6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2" y="26"/>
                    <a:pt x="0" y="25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1"/>
            <p:cNvSpPr/>
            <p:nvPr/>
          </p:nvSpPr>
          <p:spPr bwMode="auto">
            <a:xfrm>
              <a:off x="5380038" y="2643188"/>
              <a:ext cx="269875" cy="800100"/>
            </a:xfrm>
            <a:custGeom>
              <a:avLst/>
              <a:gdLst>
                <a:gd name="T0" fmla="*/ 48 w 51"/>
                <a:gd name="T1" fmla="*/ 151 h 152"/>
                <a:gd name="T2" fmla="*/ 25 w 51"/>
                <a:gd name="T3" fmla="*/ 125 h 152"/>
                <a:gd name="T4" fmla="*/ 25 w 51"/>
                <a:gd name="T5" fmla="*/ 125 h 152"/>
                <a:gd name="T6" fmla="*/ 0 w 51"/>
                <a:gd name="T7" fmla="*/ 91 h 152"/>
                <a:gd name="T8" fmla="*/ 0 w 51"/>
                <a:gd name="T9" fmla="*/ 91 h 152"/>
                <a:gd name="T10" fmla="*/ 0 w 51"/>
                <a:gd name="T11" fmla="*/ 89 h 152"/>
                <a:gd name="T12" fmla="*/ 0 w 51"/>
                <a:gd name="T13" fmla="*/ 89 h 152"/>
                <a:gd name="T14" fmla="*/ 22 w 51"/>
                <a:gd name="T15" fmla="*/ 1 h 152"/>
                <a:gd name="T16" fmla="*/ 22 w 51"/>
                <a:gd name="T17" fmla="*/ 1 h 152"/>
                <a:gd name="T18" fmla="*/ 24 w 51"/>
                <a:gd name="T19" fmla="*/ 0 h 152"/>
                <a:gd name="T20" fmla="*/ 24 w 51"/>
                <a:gd name="T21" fmla="*/ 0 h 152"/>
                <a:gd name="T22" fmla="*/ 25 w 51"/>
                <a:gd name="T23" fmla="*/ 2 h 152"/>
                <a:gd name="T24" fmla="*/ 25 w 51"/>
                <a:gd name="T25" fmla="*/ 2 h 152"/>
                <a:gd name="T26" fmla="*/ 14 w 51"/>
                <a:gd name="T27" fmla="*/ 40 h 152"/>
                <a:gd name="T28" fmla="*/ 14 w 51"/>
                <a:gd name="T29" fmla="*/ 40 h 152"/>
                <a:gd name="T30" fmla="*/ 3 w 51"/>
                <a:gd name="T31" fmla="*/ 89 h 152"/>
                <a:gd name="T32" fmla="*/ 3 w 51"/>
                <a:gd name="T33" fmla="*/ 89 h 152"/>
                <a:gd name="T34" fmla="*/ 3 w 51"/>
                <a:gd name="T35" fmla="*/ 90 h 152"/>
                <a:gd name="T36" fmla="*/ 3 w 51"/>
                <a:gd name="T37" fmla="*/ 90 h 152"/>
                <a:gd name="T38" fmla="*/ 28 w 51"/>
                <a:gd name="T39" fmla="*/ 123 h 152"/>
                <a:gd name="T40" fmla="*/ 28 w 51"/>
                <a:gd name="T41" fmla="*/ 123 h 152"/>
                <a:gd name="T42" fmla="*/ 50 w 51"/>
                <a:gd name="T43" fmla="*/ 149 h 152"/>
                <a:gd name="T44" fmla="*/ 50 w 51"/>
                <a:gd name="T45" fmla="*/ 149 h 152"/>
                <a:gd name="T46" fmla="*/ 50 w 51"/>
                <a:gd name="T47" fmla="*/ 152 h 152"/>
                <a:gd name="T48" fmla="*/ 50 w 51"/>
                <a:gd name="T49" fmla="*/ 152 h 152"/>
                <a:gd name="T50" fmla="*/ 49 w 51"/>
                <a:gd name="T51" fmla="*/ 152 h 152"/>
                <a:gd name="T52" fmla="*/ 49 w 51"/>
                <a:gd name="T53" fmla="*/ 152 h 152"/>
                <a:gd name="T54" fmla="*/ 48 w 51"/>
                <a:gd name="T55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" h="152">
                  <a:moveTo>
                    <a:pt x="48" y="151"/>
                  </a:moveTo>
                  <a:cubicBezTo>
                    <a:pt x="48" y="151"/>
                    <a:pt x="37" y="139"/>
                    <a:pt x="25" y="125"/>
                  </a:cubicBezTo>
                  <a:cubicBezTo>
                    <a:pt x="25" y="125"/>
                    <a:pt x="25" y="125"/>
                    <a:pt x="25" y="125"/>
                  </a:cubicBezTo>
                  <a:cubicBezTo>
                    <a:pt x="14" y="111"/>
                    <a:pt x="2" y="97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0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72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0" y="20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59"/>
                    <a:pt x="3" y="81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3" y="89"/>
                    <a:pt x="3" y="90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4" y="94"/>
                    <a:pt x="16" y="110"/>
                    <a:pt x="28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39" y="137"/>
                    <a:pt x="50" y="149"/>
                    <a:pt x="50" y="149"/>
                  </a:cubicBezTo>
                  <a:cubicBezTo>
                    <a:pt x="50" y="149"/>
                    <a:pt x="50" y="149"/>
                    <a:pt x="50" y="149"/>
                  </a:cubicBezTo>
                  <a:cubicBezTo>
                    <a:pt x="51" y="150"/>
                    <a:pt x="51" y="151"/>
                    <a:pt x="50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0" y="152"/>
                    <a:pt x="50" y="152"/>
                    <a:pt x="49" y="152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49" y="152"/>
                    <a:pt x="49" y="152"/>
                    <a:pt x="48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5368925" y="2632076"/>
              <a:ext cx="290513" cy="822325"/>
            </a:xfrm>
            <a:custGeom>
              <a:avLst/>
              <a:gdLst>
                <a:gd name="T0" fmla="*/ 49 w 55"/>
                <a:gd name="T1" fmla="*/ 155 h 156"/>
                <a:gd name="T2" fmla="*/ 26 w 55"/>
                <a:gd name="T3" fmla="*/ 128 h 156"/>
                <a:gd name="T4" fmla="*/ 0 w 55"/>
                <a:gd name="T5" fmla="*/ 93 h 156"/>
                <a:gd name="T6" fmla="*/ 0 w 55"/>
                <a:gd name="T7" fmla="*/ 91 h 156"/>
                <a:gd name="T8" fmla="*/ 22 w 55"/>
                <a:gd name="T9" fmla="*/ 3 h 156"/>
                <a:gd name="T10" fmla="*/ 22 w 55"/>
                <a:gd name="T11" fmla="*/ 3 h 156"/>
                <a:gd name="T12" fmla="*/ 26 w 55"/>
                <a:gd name="T13" fmla="*/ 0 h 156"/>
                <a:gd name="T14" fmla="*/ 27 w 55"/>
                <a:gd name="T15" fmla="*/ 0 h 156"/>
                <a:gd name="T16" fmla="*/ 29 w 55"/>
                <a:gd name="T17" fmla="*/ 4 h 156"/>
                <a:gd name="T18" fmla="*/ 29 w 55"/>
                <a:gd name="T19" fmla="*/ 4 h 156"/>
                <a:gd name="T20" fmla="*/ 29 w 55"/>
                <a:gd name="T21" fmla="*/ 5 h 156"/>
                <a:gd name="T22" fmla="*/ 29 w 55"/>
                <a:gd name="T23" fmla="*/ 5 h 156"/>
                <a:gd name="T24" fmla="*/ 28 w 55"/>
                <a:gd name="T25" fmla="*/ 8 h 156"/>
                <a:gd name="T26" fmla="*/ 26 w 55"/>
                <a:gd name="T27" fmla="*/ 16 h 156"/>
                <a:gd name="T28" fmla="*/ 18 w 55"/>
                <a:gd name="T29" fmla="*/ 42 h 156"/>
                <a:gd name="T30" fmla="*/ 7 w 55"/>
                <a:gd name="T31" fmla="*/ 90 h 156"/>
                <a:gd name="T32" fmla="*/ 7 w 55"/>
                <a:gd name="T33" fmla="*/ 90 h 156"/>
                <a:gd name="T34" fmla="*/ 7 w 55"/>
                <a:gd name="T35" fmla="*/ 92 h 156"/>
                <a:gd name="T36" fmla="*/ 15 w 55"/>
                <a:gd name="T37" fmla="*/ 104 h 156"/>
                <a:gd name="T38" fmla="*/ 31 w 55"/>
                <a:gd name="T39" fmla="*/ 124 h 156"/>
                <a:gd name="T40" fmla="*/ 54 w 55"/>
                <a:gd name="T41" fmla="*/ 150 h 156"/>
                <a:gd name="T42" fmla="*/ 55 w 55"/>
                <a:gd name="T43" fmla="*/ 152 h 156"/>
                <a:gd name="T44" fmla="*/ 54 w 55"/>
                <a:gd name="T45" fmla="*/ 155 h 156"/>
                <a:gd name="T46" fmla="*/ 51 w 55"/>
                <a:gd name="T47" fmla="*/ 156 h 156"/>
                <a:gd name="T48" fmla="*/ 49 w 55"/>
                <a:gd name="T49" fmla="*/ 155 h 156"/>
                <a:gd name="T50" fmla="*/ 51 w 55"/>
                <a:gd name="T51" fmla="*/ 153 h 156"/>
                <a:gd name="T52" fmla="*/ 51 w 55"/>
                <a:gd name="T53" fmla="*/ 153 h 156"/>
                <a:gd name="T54" fmla="*/ 51 w 55"/>
                <a:gd name="T55" fmla="*/ 153 h 156"/>
                <a:gd name="T56" fmla="*/ 50 w 55"/>
                <a:gd name="T57" fmla="*/ 153 h 156"/>
                <a:gd name="T58" fmla="*/ 52 w 55"/>
                <a:gd name="T59" fmla="*/ 152 h 156"/>
                <a:gd name="T60" fmla="*/ 51 w 55"/>
                <a:gd name="T61" fmla="*/ 152 h 156"/>
                <a:gd name="T62" fmla="*/ 51 w 55"/>
                <a:gd name="T63" fmla="*/ 152 h 156"/>
                <a:gd name="T64" fmla="*/ 51 w 55"/>
                <a:gd name="T65" fmla="*/ 152 h 156"/>
                <a:gd name="T66" fmla="*/ 51 w 55"/>
                <a:gd name="T67" fmla="*/ 152 h 156"/>
                <a:gd name="T68" fmla="*/ 51 w 55"/>
                <a:gd name="T69" fmla="*/ 15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" h="156">
                  <a:moveTo>
                    <a:pt x="49" y="155"/>
                  </a:moveTo>
                  <a:cubicBezTo>
                    <a:pt x="49" y="155"/>
                    <a:pt x="49" y="155"/>
                    <a:pt x="49" y="155"/>
                  </a:cubicBezTo>
                  <a:cubicBezTo>
                    <a:pt x="49" y="155"/>
                    <a:pt x="37" y="142"/>
                    <a:pt x="26" y="128"/>
                  </a:cubicBezTo>
                  <a:cubicBezTo>
                    <a:pt x="26" y="128"/>
                    <a:pt x="26" y="128"/>
                    <a:pt x="26" y="128"/>
                  </a:cubicBezTo>
                  <a:cubicBezTo>
                    <a:pt x="14" y="114"/>
                    <a:pt x="2" y="100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2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74"/>
                    <a:pt x="21" y="7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"/>
                    <a:pt x="29" y="2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6"/>
                    <a:pt x="29" y="7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10"/>
                    <a:pt x="27" y="13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23"/>
                    <a:pt x="21" y="3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3" y="61"/>
                    <a:pt x="7" y="83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7" y="91"/>
                    <a:pt x="7" y="92"/>
                    <a:pt x="7" y="92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7" y="93"/>
                    <a:pt x="11" y="98"/>
                    <a:pt x="15" y="104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20" y="110"/>
                    <a:pt x="25" y="117"/>
                    <a:pt x="31" y="124"/>
                  </a:cubicBezTo>
                  <a:cubicBezTo>
                    <a:pt x="31" y="124"/>
                    <a:pt x="31" y="124"/>
                    <a:pt x="31" y="124"/>
                  </a:cubicBezTo>
                  <a:cubicBezTo>
                    <a:pt x="43" y="138"/>
                    <a:pt x="54" y="150"/>
                    <a:pt x="54" y="15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55" y="151"/>
                    <a:pt x="55" y="152"/>
                    <a:pt x="55" y="152"/>
                  </a:cubicBezTo>
                  <a:cubicBezTo>
                    <a:pt x="55" y="152"/>
                    <a:pt x="55" y="152"/>
                    <a:pt x="55" y="152"/>
                  </a:cubicBezTo>
                  <a:cubicBezTo>
                    <a:pt x="55" y="153"/>
                    <a:pt x="54" y="154"/>
                    <a:pt x="54" y="155"/>
                  </a:cubicBezTo>
                  <a:cubicBezTo>
                    <a:pt x="54" y="155"/>
                    <a:pt x="54" y="155"/>
                    <a:pt x="54" y="155"/>
                  </a:cubicBezTo>
                  <a:cubicBezTo>
                    <a:pt x="53" y="156"/>
                    <a:pt x="52" y="156"/>
                    <a:pt x="51" y="156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50" y="156"/>
                    <a:pt x="49" y="156"/>
                    <a:pt x="49" y="155"/>
                  </a:cubicBezTo>
                  <a:close/>
                  <a:moveTo>
                    <a:pt x="50" y="153"/>
                  </a:move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0" y="153"/>
                    <a:pt x="50" y="153"/>
                    <a:pt x="50" y="153"/>
                  </a:cubicBezTo>
                  <a:close/>
                  <a:moveTo>
                    <a:pt x="51" y="152"/>
                  </a:moveTo>
                  <a:cubicBezTo>
                    <a:pt x="52" y="152"/>
                    <a:pt x="52" y="152"/>
                    <a:pt x="52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lose/>
                  <a:moveTo>
                    <a:pt x="51" y="152"/>
                  </a:move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lose/>
                  <a:moveTo>
                    <a:pt x="51" y="152"/>
                  </a:move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3"/>
            <p:cNvSpPr/>
            <p:nvPr/>
          </p:nvSpPr>
          <p:spPr bwMode="auto">
            <a:xfrm>
              <a:off x="5484813" y="2543176"/>
              <a:ext cx="101600" cy="136525"/>
            </a:xfrm>
            <a:custGeom>
              <a:avLst/>
              <a:gdLst>
                <a:gd name="T0" fmla="*/ 2 w 19"/>
                <a:gd name="T1" fmla="*/ 22 h 26"/>
                <a:gd name="T2" fmla="*/ 10 w 19"/>
                <a:gd name="T3" fmla="*/ 2 h 26"/>
                <a:gd name="T4" fmla="*/ 10 w 19"/>
                <a:gd name="T5" fmla="*/ 2 h 26"/>
                <a:gd name="T6" fmla="*/ 11 w 19"/>
                <a:gd name="T7" fmla="*/ 0 h 26"/>
                <a:gd name="T8" fmla="*/ 11 w 19"/>
                <a:gd name="T9" fmla="*/ 0 h 26"/>
                <a:gd name="T10" fmla="*/ 13 w 19"/>
                <a:gd name="T11" fmla="*/ 1 h 26"/>
                <a:gd name="T12" fmla="*/ 13 w 19"/>
                <a:gd name="T13" fmla="*/ 1 h 26"/>
                <a:gd name="T14" fmla="*/ 13 w 19"/>
                <a:gd name="T15" fmla="*/ 3 h 26"/>
                <a:gd name="T16" fmla="*/ 13 w 19"/>
                <a:gd name="T17" fmla="*/ 3 h 26"/>
                <a:gd name="T18" fmla="*/ 13 w 19"/>
                <a:gd name="T19" fmla="*/ 3 h 26"/>
                <a:gd name="T20" fmla="*/ 13 w 19"/>
                <a:gd name="T21" fmla="*/ 3 h 26"/>
                <a:gd name="T22" fmla="*/ 13 w 19"/>
                <a:gd name="T23" fmla="*/ 3 h 26"/>
                <a:gd name="T24" fmla="*/ 13 w 19"/>
                <a:gd name="T25" fmla="*/ 3 h 26"/>
                <a:gd name="T26" fmla="*/ 12 w 19"/>
                <a:gd name="T27" fmla="*/ 6 h 26"/>
                <a:gd name="T28" fmla="*/ 12 w 19"/>
                <a:gd name="T29" fmla="*/ 6 h 26"/>
                <a:gd name="T30" fmla="*/ 9 w 19"/>
                <a:gd name="T31" fmla="*/ 13 h 26"/>
                <a:gd name="T32" fmla="*/ 9 w 19"/>
                <a:gd name="T33" fmla="*/ 13 h 26"/>
                <a:gd name="T34" fmla="*/ 6 w 19"/>
                <a:gd name="T35" fmla="*/ 19 h 26"/>
                <a:gd name="T36" fmla="*/ 6 w 19"/>
                <a:gd name="T37" fmla="*/ 19 h 26"/>
                <a:gd name="T38" fmla="*/ 16 w 19"/>
                <a:gd name="T39" fmla="*/ 13 h 26"/>
                <a:gd name="T40" fmla="*/ 16 w 19"/>
                <a:gd name="T41" fmla="*/ 13 h 26"/>
                <a:gd name="T42" fmla="*/ 18 w 19"/>
                <a:gd name="T43" fmla="*/ 14 h 26"/>
                <a:gd name="T44" fmla="*/ 18 w 19"/>
                <a:gd name="T45" fmla="*/ 14 h 26"/>
                <a:gd name="T46" fmla="*/ 18 w 19"/>
                <a:gd name="T47" fmla="*/ 16 h 26"/>
                <a:gd name="T48" fmla="*/ 18 w 19"/>
                <a:gd name="T49" fmla="*/ 16 h 26"/>
                <a:gd name="T50" fmla="*/ 0 w 19"/>
                <a:gd name="T51" fmla="*/ 26 h 26"/>
                <a:gd name="T52" fmla="*/ 2 w 19"/>
                <a:gd name="T53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26">
                  <a:moveTo>
                    <a:pt x="2" y="22"/>
                  </a:moveTo>
                  <a:cubicBezTo>
                    <a:pt x="2" y="22"/>
                    <a:pt x="8" y="7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4" y="2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4"/>
                    <a:pt x="12" y="5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8"/>
                    <a:pt x="10" y="10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5"/>
                    <a:pt x="7" y="18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3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5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" y="22"/>
                    <a:pt x="2" y="22"/>
                    <a:pt x="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4"/>
            <p:cNvSpPr/>
            <p:nvPr/>
          </p:nvSpPr>
          <p:spPr bwMode="auto">
            <a:xfrm>
              <a:off x="5464175" y="2532063"/>
              <a:ext cx="131763" cy="173038"/>
            </a:xfrm>
            <a:custGeom>
              <a:avLst/>
              <a:gdLst>
                <a:gd name="T0" fmla="*/ 4 w 25"/>
                <a:gd name="T1" fmla="*/ 24 h 33"/>
                <a:gd name="T2" fmla="*/ 4 w 25"/>
                <a:gd name="T3" fmla="*/ 24 h 33"/>
                <a:gd name="T4" fmla="*/ 4 w 25"/>
                <a:gd name="T5" fmla="*/ 24 h 33"/>
                <a:gd name="T6" fmla="*/ 4 w 25"/>
                <a:gd name="T7" fmla="*/ 24 h 33"/>
                <a:gd name="T8" fmla="*/ 4 w 25"/>
                <a:gd name="T9" fmla="*/ 24 h 33"/>
                <a:gd name="T10" fmla="*/ 4 w 25"/>
                <a:gd name="T11" fmla="*/ 24 h 33"/>
                <a:gd name="T12" fmla="*/ 4 w 25"/>
                <a:gd name="T13" fmla="*/ 23 h 33"/>
                <a:gd name="T14" fmla="*/ 4 w 25"/>
                <a:gd name="T15" fmla="*/ 23 h 33"/>
                <a:gd name="T16" fmla="*/ 4 w 25"/>
                <a:gd name="T17" fmla="*/ 23 h 33"/>
                <a:gd name="T18" fmla="*/ 5 w 25"/>
                <a:gd name="T19" fmla="*/ 21 h 33"/>
                <a:gd name="T20" fmla="*/ 5 w 25"/>
                <a:gd name="T21" fmla="*/ 21 h 33"/>
                <a:gd name="T22" fmla="*/ 7 w 25"/>
                <a:gd name="T23" fmla="*/ 15 h 33"/>
                <a:gd name="T24" fmla="*/ 7 w 25"/>
                <a:gd name="T25" fmla="*/ 15 h 33"/>
                <a:gd name="T26" fmla="*/ 12 w 25"/>
                <a:gd name="T27" fmla="*/ 3 h 33"/>
                <a:gd name="T28" fmla="*/ 12 w 25"/>
                <a:gd name="T29" fmla="*/ 3 h 33"/>
                <a:gd name="T30" fmla="*/ 14 w 25"/>
                <a:gd name="T31" fmla="*/ 1 h 33"/>
                <a:gd name="T32" fmla="*/ 14 w 25"/>
                <a:gd name="T33" fmla="*/ 1 h 33"/>
                <a:gd name="T34" fmla="*/ 16 w 25"/>
                <a:gd name="T35" fmla="*/ 0 h 33"/>
                <a:gd name="T36" fmla="*/ 16 w 25"/>
                <a:gd name="T37" fmla="*/ 0 h 33"/>
                <a:gd name="T38" fmla="*/ 19 w 25"/>
                <a:gd name="T39" fmla="*/ 2 h 33"/>
                <a:gd name="T40" fmla="*/ 19 w 25"/>
                <a:gd name="T41" fmla="*/ 2 h 33"/>
                <a:gd name="T42" fmla="*/ 20 w 25"/>
                <a:gd name="T43" fmla="*/ 4 h 33"/>
                <a:gd name="T44" fmla="*/ 20 w 25"/>
                <a:gd name="T45" fmla="*/ 4 h 33"/>
                <a:gd name="T46" fmla="*/ 19 w 25"/>
                <a:gd name="T47" fmla="*/ 6 h 33"/>
                <a:gd name="T48" fmla="*/ 19 w 25"/>
                <a:gd name="T49" fmla="*/ 6 h 33"/>
                <a:gd name="T50" fmla="*/ 18 w 25"/>
                <a:gd name="T51" fmla="*/ 6 h 33"/>
                <a:gd name="T52" fmla="*/ 18 w 25"/>
                <a:gd name="T53" fmla="*/ 6 h 33"/>
                <a:gd name="T54" fmla="*/ 17 w 25"/>
                <a:gd name="T55" fmla="*/ 9 h 33"/>
                <a:gd name="T56" fmla="*/ 17 w 25"/>
                <a:gd name="T57" fmla="*/ 9 h 33"/>
                <a:gd name="T58" fmla="*/ 14 w 25"/>
                <a:gd name="T59" fmla="*/ 16 h 33"/>
                <a:gd name="T60" fmla="*/ 14 w 25"/>
                <a:gd name="T61" fmla="*/ 16 h 33"/>
                <a:gd name="T62" fmla="*/ 14 w 25"/>
                <a:gd name="T63" fmla="*/ 17 h 33"/>
                <a:gd name="T64" fmla="*/ 14 w 25"/>
                <a:gd name="T65" fmla="*/ 17 h 33"/>
                <a:gd name="T66" fmla="*/ 20 w 25"/>
                <a:gd name="T67" fmla="*/ 13 h 33"/>
                <a:gd name="T68" fmla="*/ 20 w 25"/>
                <a:gd name="T69" fmla="*/ 13 h 33"/>
                <a:gd name="T70" fmla="*/ 21 w 25"/>
                <a:gd name="T71" fmla="*/ 13 h 33"/>
                <a:gd name="T72" fmla="*/ 21 w 25"/>
                <a:gd name="T73" fmla="*/ 13 h 33"/>
                <a:gd name="T74" fmla="*/ 24 w 25"/>
                <a:gd name="T75" fmla="*/ 15 h 33"/>
                <a:gd name="T76" fmla="*/ 24 w 25"/>
                <a:gd name="T77" fmla="*/ 15 h 33"/>
                <a:gd name="T78" fmla="*/ 25 w 25"/>
                <a:gd name="T79" fmla="*/ 17 h 33"/>
                <a:gd name="T80" fmla="*/ 25 w 25"/>
                <a:gd name="T81" fmla="*/ 17 h 33"/>
                <a:gd name="T82" fmla="*/ 23 w 25"/>
                <a:gd name="T83" fmla="*/ 20 h 33"/>
                <a:gd name="T84" fmla="*/ 23 w 25"/>
                <a:gd name="T85" fmla="*/ 20 h 33"/>
                <a:gd name="T86" fmla="*/ 0 w 25"/>
                <a:gd name="T87" fmla="*/ 33 h 33"/>
                <a:gd name="T88" fmla="*/ 4 w 25"/>
                <a:gd name="T89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" h="33"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5" y="22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0"/>
                    <a:pt x="6" y="17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9" y="11"/>
                    <a:pt x="11" y="6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3" y="2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8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20" y="3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19" y="5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8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1"/>
                    <a:pt x="15" y="13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3"/>
                    <a:pt x="24" y="14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8"/>
                    <a:pt x="24" y="19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24"/>
                    <a:pt x="4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5"/>
            <p:cNvSpPr/>
            <p:nvPr/>
          </p:nvSpPr>
          <p:spPr bwMode="auto">
            <a:xfrm>
              <a:off x="5507038" y="2579688"/>
              <a:ext cx="79375" cy="84138"/>
            </a:xfrm>
            <a:custGeom>
              <a:avLst/>
              <a:gdLst>
                <a:gd name="T0" fmla="*/ 0 w 15"/>
                <a:gd name="T1" fmla="*/ 15 h 16"/>
                <a:gd name="T2" fmla="*/ 1 w 15"/>
                <a:gd name="T3" fmla="*/ 13 h 16"/>
                <a:gd name="T4" fmla="*/ 1 w 15"/>
                <a:gd name="T5" fmla="*/ 13 h 16"/>
                <a:gd name="T6" fmla="*/ 5 w 15"/>
                <a:gd name="T7" fmla="*/ 7 h 16"/>
                <a:gd name="T8" fmla="*/ 5 w 15"/>
                <a:gd name="T9" fmla="*/ 7 h 16"/>
                <a:gd name="T10" fmla="*/ 12 w 15"/>
                <a:gd name="T11" fmla="*/ 0 h 16"/>
                <a:gd name="T12" fmla="*/ 12 w 15"/>
                <a:gd name="T13" fmla="*/ 0 h 16"/>
                <a:gd name="T14" fmla="*/ 12 w 15"/>
                <a:gd name="T15" fmla="*/ 0 h 16"/>
                <a:gd name="T16" fmla="*/ 14 w 15"/>
                <a:gd name="T17" fmla="*/ 1 h 16"/>
                <a:gd name="T18" fmla="*/ 14 w 15"/>
                <a:gd name="T19" fmla="*/ 1 h 16"/>
                <a:gd name="T20" fmla="*/ 14 w 15"/>
                <a:gd name="T21" fmla="*/ 3 h 16"/>
                <a:gd name="T22" fmla="*/ 14 w 15"/>
                <a:gd name="T23" fmla="*/ 3 h 16"/>
                <a:gd name="T24" fmla="*/ 8 w 15"/>
                <a:gd name="T25" fmla="*/ 9 h 16"/>
                <a:gd name="T26" fmla="*/ 8 w 15"/>
                <a:gd name="T27" fmla="*/ 9 h 16"/>
                <a:gd name="T28" fmla="*/ 2 w 15"/>
                <a:gd name="T29" fmla="*/ 16 h 16"/>
                <a:gd name="T30" fmla="*/ 2 w 15"/>
                <a:gd name="T31" fmla="*/ 16 h 16"/>
                <a:gd name="T32" fmla="*/ 2 w 15"/>
                <a:gd name="T33" fmla="*/ 16 h 16"/>
                <a:gd name="T34" fmla="*/ 2 w 15"/>
                <a:gd name="T35" fmla="*/ 16 h 16"/>
                <a:gd name="T36" fmla="*/ 0 w 15"/>
                <a:gd name="T3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6">
                  <a:moveTo>
                    <a:pt x="0" y="15"/>
                  </a:moveTo>
                  <a:cubicBezTo>
                    <a:pt x="0" y="14"/>
                    <a:pt x="0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3" y="10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7" y="5"/>
                    <a:pt x="9" y="2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2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4"/>
                    <a:pt x="9" y="6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2"/>
                    <a:pt x="4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1" y="16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5495925" y="2563813"/>
              <a:ext cx="100013" cy="109538"/>
            </a:xfrm>
            <a:custGeom>
              <a:avLst/>
              <a:gdLst>
                <a:gd name="T0" fmla="*/ 1 w 19"/>
                <a:gd name="T1" fmla="*/ 19 h 21"/>
                <a:gd name="T2" fmla="*/ 1 w 19"/>
                <a:gd name="T3" fmla="*/ 19 h 21"/>
                <a:gd name="T4" fmla="*/ 0 w 19"/>
                <a:gd name="T5" fmla="*/ 17 h 21"/>
                <a:gd name="T6" fmla="*/ 0 w 19"/>
                <a:gd name="T7" fmla="*/ 17 h 21"/>
                <a:gd name="T8" fmla="*/ 2 w 19"/>
                <a:gd name="T9" fmla="*/ 14 h 21"/>
                <a:gd name="T10" fmla="*/ 2 w 19"/>
                <a:gd name="T11" fmla="*/ 14 h 21"/>
                <a:gd name="T12" fmla="*/ 2 w 19"/>
                <a:gd name="T13" fmla="*/ 14 h 21"/>
                <a:gd name="T14" fmla="*/ 2 w 19"/>
                <a:gd name="T15" fmla="*/ 14 h 21"/>
                <a:gd name="T16" fmla="*/ 3 w 19"/>
                <a:gd name="T17" fmla="*/ 13 h 21"/>
                <a:gd name="T18" fmla="*/ 3 w 19"/>
                <a:gd name="T19" fmla="*/ 13 h 21"/>
                <a:gd name="T20" fmla="*/ 5 w 19"/>
                <a:gd name="T21" fmla="*/ 9 h 21"/>
                <a:gd name="T22" fmla="*/ 5 w 19"/>
                <a:gd name="T23" fmla="*/ 9 h 21"/>
                <a:gd name="T24" fmla="*/ 13 w 19"/>
                <a:gd name="T25" fmla="*/ 1 h 21"/>
                <a:gd name="T26" fmla="*/ 13 w 19"/>
                <a:gd name="T27" fmla="*/ 1 h 21"/>
                <a:gd name="T28" fmla="*/ 16 w 19"/>
                <a:gd name="T29" fmla="*/ 0 h 21"/>
                <a:gd name="T30" fmla="*/ 16 w 19"/>
                <a:gd name="T31" fmla="*/ 1 h 21"/>
                <a:gd name="T32" fmla="*/ 18 w 19"/>
                <a:gd name="T33" fmla="*/ 3 h 21"/>
                <a:gd name="T34" fmla="*/ 18 w 19"/>
                <a:gd name="T35" fmla="*/ 3 h 21"/>
                <a:gd name="T36" fmla="*/ 19 w 19"/>
                <a:gd name="T37" fmla="*/ 4 h 21"/>
                <a:gd name="T38" fmla="*/ 19 w 19"/>
                <a:gd name="T39" fmla="*/ 4 h 21"/>
                <a:gd name="T40" fmla="*/ 17 w 19"/>
                <a:gd name="T41" fmla="*/ 7 h 21"/>
                <a:gd name="T42" fmla="*/ 17 w 19"/>
                <a:gd name="T43" fmla="*/ 7 h 21"/>
                <a:gd name="T44" fmla="*/ 11 w 19"/>
                <a:gd name="T45" fmla="*/ 13 h 21"/>
                <a:gd name="T46" fmla="*/ 11 w 19"/>
                <a:gd name="T47" fmla="*/ 13 h 21"/>
                <a:gd name="T48" fmla="*/ 5 w 19"/>
                <a:gd name="T49" fmla="*/ 20 h 21"/>
                <a:gd name="T50" fmla="*/ 5 w 19"/>
                <a:gd name="T51" fmla="*/ 20 h 21"/>
                <a:gd name="T52" fmla="*/ 4 w 19"/>
                <a:gd name="T53" fmla="*/ 21 h 21"/>
                <a:gd name="T54" fmla="*/ 4 w 19"/>
                <a:gd name="T55" fmla="*/ 21 h 21"/>
                <a:gd name="T56" fmla="*/ 4 w 19"/>
                <a:gd name="T57" fmla="*/ 21 h 21"/>
                <a:gd name="T58" fmla="*/ 4 w 19"/>
                <a:gd name="T59" fmla="*/ 21 h 21"/>
                <a:gd name="T60" fmla="*/ 1 w 19"/>
                <a:gd name="T61" fmla="*/ 19 h 21"/>
                <a:gd name="T62" fmla="*/ 2 w 19"/>
                <a:gd name="T63" fmla="*/ 18 h 21"/>
                <a:gd name="T64" fmla="*/ 3 w 19"/>
                <a:gd name="T65" fmla="*/ 18 h 21"/>
                <a:gd name="T66" fmla="*/ 3 w 19"/>
                <a:gd name="T67" fmla="*/ 18 h 21"/>
                <a:gd name="T68" fmla="*/ 2 w 19"/>
                <a:gd name="T69" fmla="*/ 18 h 21"/>
                <a:gd name="T70" fmla="*/ 4 w 19"/>
                <a:gd name="T71" fmla="*/ 17 h 21"/>
                <a:gd name="T72" fmla="*/ 4 w 19"/>
                <a:gd name="T73" fmla="*/ 17 h 21"/>
                <a:gd name="T74" fmla="*/ 4 w 19"/>
                <a:gd name="T75" fmla="*/ 17 h 21"/>
                <a:gd name="T76" fmla="*/ 4 w 19"/>
                <a:gd name="T77" fmla="*/ 17 h 21"/>
                <a:gd name="T78" fmla="*/ 4 w 19"/>
                <a:gd name="T79" fmla="*/ 17 h 21"/>
                <a:gd name="T80" fmla="*/ 4 w 19"/>
                <a:gd name="T81" fmla="*/ 17 h 21"/>
                <a:gd name="T82" fmla="*/ 4 w 19"/>
                <a:gd name="T83" fmla="*/ 17 h 21"/>
                <a:gd name="T84" fmla="*/ 4 w 19"/>
                <a:gd name="T85" fmla="*/ 17 h 21"/>
                <a:gd name="T86" fmla="*/ 4 w 19"/>
                <a:gd name="T8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" h="21">
                  <a:moveTo>
                    <a:pt x="1" y="19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1" y="15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6"/>
                    <a:pt x="10" y="3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8" y="2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6"/>
                    <a:pt x="18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5" y="8"/>
                    <a:pt x="13" y="11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9" y="16"/>
                    <a:pt x="8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1" y="20"/>
                    <a:pt x="1" y="19"/>
                  </a:cubicBezTo>
                  <a:close/>
                  <a:moveTo>
                    <a:pt x="2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8"/>
                    <a:pt x="2" y="18"/>
                    <a:pt x="2" y="18"/>
                  </a:cubicBezTo>
                  <a:close/>
                  <a:moveTo>
                    <a:pt x="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lose/>
                  <a:moveTo>
                    <a:pt x="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7"/>
            <p:cNvSpPr/>
            <p:nvPr/>
          </p:nvSpPr>
          <p:spPr bwMode="auto">
            <a:xfrm>
              <a:off x="5522913" y="4059238"/>
              <a:ext cx="274638" cy="542925"/>
            </a:xfrm>
            <a:custGeom>
              <a:avLst/>
              <a:gdLst>
                <a:gd name="T0" fmla="*/ 19 w 52"/>
                <a:gd name="T1" fmla="*/ 99 h 103"/>
                <a:gd name="T2" fmla="*/ 9 w 52"/>
                <a:gd name="T3" fmla="*/ 71 h 103"/>
                <a:gd name="T4" fmla="*/ 9 w 52"/>
                <a:gd name="T5" fmla="*/ 71 h 103"/>
                <a:gd name="T6" fmla="*/ 3 w 52"/>
                <a:gd name="T7" fmla="*/ 90 h 103"/>
                <a:gd name="T8" fmla="*/ 2 w 52"/>
                <a:gd name="T9" fmla="*/ 91 h 103"/>
                <a:gd name="T10" fmla="*/ 2 w 52"/>
                <a:gd name="T11" fmla="*/ 91 h 103"/>
                <a:gd name="T12" fmla="*/ 0 w 52"/>
                <a:gd name="T13" fmla="*/ 89 h 103"/>
                <a:gd name="T14" fmla="*/ 0 w 52"/>
                <a:gd name="T15" fmla="*/ 89 h 103"/>
                <a:gd name="T16" fmla="*/ 8 w 52"/>
                <a:gd name="T17" fmla="*/ 61 h 103"/>
                <a:gd name="T18" fmla="*/ 10 w 52"/>
                <a:gd name="T19" fmla="*/ 66 h 103"/>
                <a:gd name="T20" fmla="*/ 22 w 52"/>
                <a:gd name="T21" fmla="*/ 98 h 103"/>
                <a:gd name="T22" fmla="*/ 22 w 52"/>
                <a:gd name="T23" fmla="*/ 98 h 103"/>
                <a:gd name="T24" fmla="*/ 23 w 52"/>
                <a:gd name="T25" fmla="*/ 100 h 103"/>
                <a:gd name="T26" fmla="*/ 23 w 52"/>
                <a:gd name="T27" fmla="*/ 100 h 103"/>
                <a:gd name="T28" fmla="*/ 26 w 52"/>
                <a:gd name="T29" fmla="*/ 97 h 103"/>
                <a:gd name="T30" fmla="*/ 26 w 52"/>
                <a:gd name="T31" fmla="*/ 97 h 103"/>
                <a:gd name="T32" fmla="*/ 28 w 52"/>
                <a:gd name="T33" fmla="*/ 95 h 103"/>
                <a:gd name="T34" fmla="*/ 28 w 52"/>
                <a:gd name="T35" fmla="*/ 95 h 103"/>
                <a:gd name="T36" fmla="*/ 49 w 52"/>
                <a:gd name="T37" fmla="*/ 1 h 103"/>
                <a:gd name="T38" fmla="*/ 50 w 52"/>
                <a:gd name="T39" fmla="*/ 0 h 103"/>
                <a:gd name="T40" fmla="*/ 50 w 52"/>
                <a:gd name="T41" fmla="*/ 0 h 103"/>
                <a:gd name="T42" fmla="*/ 52 w 52"/>
                <a:gd name="T43" fmla="*/ 2 h 103"/>
                <a:gd name="T44" fmla="*/ 52 w 52"/>
                <a:gd name="T45" fmla="*/ 2 h 103"/>
                <a:gd name="T46" fmla="*/ 30 w 52"/>
                <a:gd name="T47" fmla="*/ 96 h 103"/>
                <a:gd name="T48" fmla="*/ 30 w 52"/>
                <a:gd name="T49" fmla="*/ 96 h 103"/>
                <a:gd name="T50" fmla="*/ 28 w 52"/>
                <a:gd name="T51" fmla="*/ 99 h 103"/>
                <a:gd name="T52" fmla="*/ 28 w 52"/>
                <a:gd name="T53" fmla="*/ 99 h 103"/>
                <a:gd name="T54" fmla="*/ 23 w 52"/>
                <a:gd name="T55" fmla="*/ 103 h 103"/>
                <a:gd name="T56" fmla="*/ 23 w 52"/>
                <a:gd name="T57" fmla="*/ 103 h 103"/>
                <a:gd name="T58" fmla="*/ 19 w 52"/>
                <a:gd name="T59" fmla="*/ 9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103">
                  <a:moveTo>
                    <a:pt x="19" y="99"/>
                  </a:moveTo>
                  <a:cubicBezTo>
                    <a:pt x="17" y="92"/>
                    <a:pt x="12" y="78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3" y="91"/>
                    <a:pt x="2" y="91"/>
                    <a:pt x="2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1" y="91"/>
                    <a:pt x="0" y="90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6"/>
                    <a:pt x="19" y="89"/>
                    <a:pt x="22" y="9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3" y="100"/>
                    <a:pt x="23" y="100"/>
                    <a:pt x="23" y="100"/>
                  </a:cubicBezTo>
                  <a:cubicBezTo>
                    <a:pt x="23" y="100"/>
                    <a:pt x="23" y="100"/>
                    <a:pt x="23" y="100"/>
                  </a:cubicBezTo>
                  <a:cubicBezTo>
                    <a:pt x="23" y="100"/>
                    <a:pt x="25" y="99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6"/>
                    <a:pt x="27" y="95"/>
                    <a:pt x="28" y="95"/>
                  </a:cubicBezTo>
                  <a:cubicBezTo>
                    <a:pt x="28" y="95"/>
                    <a:pt x="28" y="95"/>
                    <a:pt x="28" y="95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0" y="96"/>
                    <a:pt x="30" y="97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101"/>
                    <a:pt x="26" y="103"/>
                    <a:pt x="23" y="103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1" y="103"/>
                    <a:pt x="20" y="101"/>
                    <a:pt x="19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5511800" y="4049713"/>
              <a:ext cx="296863" cy="563563"/>
            </a:xfrm>
            <a:custGeom>
              <a:avLst/>
              <a:gdLst>
                <a:gd name="T0" fmla="*/ 19 w 56"/>
                <a:gd name="T1" fmla="*/ 101 h 107"/>
                <a:gd name="T2" fmla="*/ 19 w 56"/>
                <a:gd name="T3" fmla="*/ 101 h 107"/>
                <a:gd name="T4" fmla="*/ 11 w 56"/>
                <a:gd name="T5" fmla="*/ 79 h 107"/>
                <a:gd name="T6" fmla="*/ 11 w 56"/>
                <a:gd name="T7" fmla="*/ 79 h 107"/>
                <a:gd name="T8" fmla="*/ 7 w 56"/>
                <a:gd name="T9" fmla="*/ 93 h 107"/>
                <a:gd name="T10" fmla="*/ 4 w 56"/>
                <a:gd name="T11" fmla="*/ 95 h 107"/>
                <a:gd name="T12" fmla="*/ 4 w 56"/>
                <a:gd name="T13" fmla="*/ 95 h 107"/>
                <a:gd name="T14" fmla="*/ 3 w 56"/>
                <a:gd name="T15" fmla="*/ 95 h 107"/>
                <a:gd name="T16" fmla="*/ 3 w 56"/>
                <a:gd name="T17" fmla="*/ 95 h 107"/>
                <a:gd name="T18" fmla="*/ 0 w 56"/>
                <a:gd name="T19" fmla="*/ 92 h 107"/>
                <a:gd name="T20" fmla="*/ 0 w 56"/>
                <a:gd name="T21" fmla="*/ 92 h 107"/>
                <a:gd name="T22" fmla="*/ 1 w 56"/>
                <a:gd name="T23" fmla="*/ 91 h 107"/>
                <a:gd name="T24" fmla="*/ 1 w 56"/>
                <a:gd name="T25" fmla="*/ 91 h 107"/>
                <a:gd name="T26" fmla="*/ 10 w 56"/>
                <a:gd name="T27" fmla="*/ 57 h 107"/>
                <a:gd name="T28" fmla="*/ 14 w 56"/>
                <a:gd name="T29" fmla="*/ 67 h 107"/>
                <a:gd name="T30" fmla="*/ 26 w 56"/>
                <a:gd name="T31" fmla="*/ 99 h 107"/>
                <a:gd name="T32" fmla="*/ 26 w 56"/>
                <a:gd name="T33" fmla="*/ 99 h 107"/>
                <a:gd name="T34" fmla="*/ 26 w 56"/>
                <a:gd name="T35" fmla="*/ 98 h 107"/>
                <a:gd name="T36" fmla="*/ 26 w 56"/>
                <a:gd name="T37" fmla="*/ 98 h 107"/>
                <a:gd name="T38" fmla="*/ 28 w 56"/>
                <a:gd name="T39" fmla="*/ 96 h 107"/>
                <a:gd name="T40" fmla="*/ 28 w 56"/>
                <a:gd name="T41" fmla="*/ 96 h 107"/>
                <a:gd name="T42" fmla="*/ 49 w 56"/>
                <a:gd name="T43" fmla="*/ 3 h 107"/>
                <a:gd name="T44" fmla="*/ 52 w 56"/>
                <a:gd name="T45" fmla="*/ 0 h 107"/>
                <a:gd name="T46" fmla="*/ 52 w 56"/>
                <a:gd name="T47" fmla="*/ 0 h 107"/>
                <a:gd name="T48" fmla="*/ 53 w 56"/>
                <a:gd name="T49" fmla="*/ 0 h 107"/>
                <a:gd name="T50" fmla="*/ 53 w 56"/>
                <a:gd name="T51" fmla="*/ 0 h 107"/>
                <a:gd name="T52" fmla="*/ 56 w 56"/>
                <a:gd name="T53" fmla="*/ 3 h 107"/>
                <a:gd name="T54" fmla="*/ 56 w 56"/>
                <a:gd name="T55" fmla="*/ 3 h 107"/>
                <a:gd name="T56" fmla="*/ 56 w 56"/>
                <a:gd name="T57" fmla="*/ 4 h 107"/>
                <a:gd name="T58" fmla="*/ 56 w 56"/>
                <a:gd name="T59" fmla="*/ 4 h 107"/>
                <a:gd name="T60" fmla="*/ 34 w 56"/>
                <a:gd name="T61" fmla="*/ 98 h 107"/>
                <a:gd name="T62" fmla="*/ 34 w 56"/>
                <a:gd name="T63" fmla="*/ 98 h 107"/>
                <a:gd name="T64" fmla="*/ 34 w 56"/>
                <a:gd name="T65" fmla="*/ 99 h 107"/>
                <a:gd name="T66" fmla="*/ 32 w 56"/>
                <a:gd name="T67" fmla="*/ 102 h 107"/>
                <a:gd name="T68" fmla="*/ 32 w 56"/>
                <a:gd name="T69" fmla="*/ 102 h 107"/>
                <a:gd name="T70" fmla="*/ 25 w 56"/>
                <a:gd name="T71" fmla="*/ 107 h 107"/>
                <a:gd name="T72" fmla="*/ 25 w 56"/>
                <a:gd name="T73" fmla="*/ 107 h 107"/>
                <a:gd name="T74" fmla="*/ 19 w 56"/>
                <a:gd name="T75" fmla="*/ 101 h 107"/>
                <a:gd name="T76" fmla="*/ 27 w 56"/>
                <a:gd name="T77" fmla="*/ 101 h 107"/>
                <a:gd name="T78" fmla="*/ 27 w 56"/>
                <a:gd name="T79" fmla="*/ 101 h 107"/>
                <a:gd name="T80" fmla="*/ 27 w 56"/>
                <a:gd name="T81" fmla="*/ 101 h 107"/>
                <a:gd name="T82" fmla="*/ 27 w 56"/>
                <a:gd name="T83" fmla="*/ 101 h 107"/>
                <a:gd name="T84" fmla="*/ 21 w 56"/>
                <a:gd name="T85" fmla="*/ 101 h 107"/>
                <a:gd name="T86" fmla="*/ 22 w 56"/>
                <a:gd name="T87" fmla="*/ 100 h 107"/>
                <a:gd name="T88" fmla="*/ 22 w 56"/>
                <a:gd name="T89" fmla="*/ 100 h 107"/>
                <a:gd name="T90" fmla="*/ 22 w 56"/>
                <a:gd name="T91" fmla="*/ 100 h 107"/>
                <a:gd name="T92" fmla="*/ 21 w 56"/>
                <a:gd name="T93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107">
                  <a:moveTo>
                    <a:pt x="19" y="101"/>
                  </a:moveTo>
                  <a:cubicBezTo>
                    <a:pt x="19" y="101"/>
                    <a:pt x="19" y="101"/>
                    <a:pt x="19" y="101"/>
                  </a:cubicBezTo>
                  <a:cubicBezTo>
                    <a:pt x="17" y="96"/>
                    <a:pt x="14" y="87"/>
                    <a:pt x="11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7" y="94"/>
                    <a:pt x="5" y="95"/>
                    <a:pt x="4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95"/>
                    <a:pt x="3" y="95"/>
                    <a:pt x="3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3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1"/>
                    <a:pt x="0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23" y="90"/>
                    <a:pt x="26" y="99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6" y="99"/>
                    <a:pt x="26" y="98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7" y="96"/>
                    <a:pt x="28" y="96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1"/>
                    <a:pt x="51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6" y="2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99"/>
                    <a:pt x="33" y="100"/>
                    <a:pt x="32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1" y="104"/>
                    <a:pt x="29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2" y="107"/>
                    <a:pt x="20" y="104"/>
                    <a:pt x="19" y="101"/>
                  </a:cubicBezTo>
                  <a:close/>
                  <a:moveTo>
                    <a:pt x="27" y="101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7" y="101"/>
                    <a:pt x="27" y="101"/>
                    <a:pt x="27" y="101"/>
                  </a:cubicBezTo>
                  <a:close/>
                  <a:moveTo>
                    <a:pt x="21" y="101"/>
                  </a:moveTo>
                  <a:cubicBezTo>
                    <a:pt x="22" y="100"/>
                    <a:pt x="22" y="100"/>
                    <a:pt x="22" y="100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21" y="101"/>
                    <a:pt x="21" y="101"/>
                    <a:pt x="2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19"/>
            <p:cNvSpPr/>
            <p:nvPr/>
          </p:nvSpPr>
          <p:spPr bwMode="auto">
            <a:xfrm>
              <a:off x="5951538" y="3890963"/>
              <a:ext cx="333375" cy="590550"/>
            </a:xfrm>
            <a:custGeom>
              <a:avLst/>
              <a:gdLst>
                <a:gd name="T0" fmla="*/ 44 w 63"/>
                <a:gd name="T1" fmla="*/ 110 h 112"/>
                <a:gd name="T2" fmla="*/ 60 w 63"/>
                <a:gd name="T3" fmla="*/ 9 h 112"/>
                <a:gd name="T4" fmla="*/ 60 w 63"/>
                <a:gd name="T5" fmla="*/ 9 h 112"/>
                <a:gd name="T6" fmla="*/ 60 w 63"/>
                <a:gd name="T7" fmla="*/ 7 h 112"/>
                <a:gd name="T8" fmla="*/ 60 w 63"/>
                <a:gd name="T9" fmla="*/ 7 h 112"/>
                <a:gd name="T10" fmla="*/ 53 w 63"/>
                <a:gd name="T11" fmla="*/ 3 h 112"/>
                <a:gd name="T12" fmla="*/ 53 w 63"/>
                <a:gd name="T13" fmla="*/ 3 h 112"/>
                <a:gd name="T14" fmla="*/ 23 w 63"/>
                <a:gd name="T15" fmla="*/ 11 h 112"/>
                <a:gd name="T16" fmla="*/ 23 w 63"/>
                <a:gd name="T17" fmla="*/ 11 h 112"/>
                <a:gd name="T18" fmla="*/ 2 w 63"/>
                <a:gd name="T19" fmla="*/ 18 h 112"/>
                <a:gd name="T20" fmla="*/ 2 w 63"/>
                <a:gd name="T21" fmla="*/ 18 h 112"/>
                <a:gd name="T22" fmla="*/ 0 w 63"/>
                <a:gd name="T23" fmla="*/ 17 h 112"/>
                <a:gd name="T24" fmla="*/ 0 w 63"/>
                <a:gd name="T25" fmla="*/ 17 h 112"/>
                <a:gd name="T26" fmla="*/ 1 w 63"/>
                <a:gd name="T27" fmla="*/ 15 h 112"/>
                <a:gd name="T28" fmla="*/ 1 w 63"/>
                <a:gd name="T29" fmla="*/ 15 h 112"/>
                <a:gd name="T30" fmla="*/ 22 w 63"/>
                <a:gd name="T31" fmla="*/ 8 h 112"/>
                <a:gd name="T32" fmla="*/ 22 w 63"/>
                <a:gd name="T33" fmla="*/ 8 h 112"/>
                <a:gd name="T34" fmla="*/ 53 w 63"/>
                <a:gd name="T35" fmla="*/ 0 h 112"/>
                <a:gd name="T36" fmla="*/ 53 w 63"/>
                <a:gd name="T37" fmla="*/ 0 h 112"/>
                <a:gd name="T38" fmla="*/ 60 w 63"/>
                <a:gd name="T39" fmla="*/ 2 h 112"/>
                <a:gd name="T40" fmla="*/ 60 w 63"/>
                <a:gd name="T41" fmla="*/ 2 h 112"/>
                <a:gd name="T42" fmla="*/ 63 w 63"/>
                <a:gd name="T43" fmla="*/ 7 h 112"/>
                <a:gd name="T44" fmla="*/ 63 w 63"/>
                <a:gd name="T45" fmla="*/ 7 h 112"/>
                <a:gd name="T46" fmla="*/ 63 w 63"/>
                <a:gd name="T47" fmla="*/ 9 h 112"/>
                <a:gd name="T48" fmla="*/ 63 w 63"/>
                <a:gd name="T49" fmla="*/ 9 h 112"/>
                <a:gd name="T50" fmla="*/ 48 w 63"/>
                <a:gd name="T51" fmla="*/ 108 h 112"/>
                <a:gd name="T52" fmla="*/ 48 w 63"/>
                <a:gd name="T53" fmla="*/ 108 h 112"/>
                <a:gd name="T54" fmla="*/ 62 w 63"/>
                <a:gd name="T55" fmla="*/ 107 h 112"/>
                <a:gd name="T56" fmla="*/ 63 w 63"/>
                <a:gd name="T57" fmla="*/ 108 h 112"/>
                <a:gd name="T58" fmla="*/ 63 w 63"/>
                <a:gd name="T59" fmla="*/ 108 h 112"/>
                <a:gd name="T60" fmla="*/ 62 w 63"/>
                <a:gd name="T61" fmla="*/ 110 h 112"/>
                <a:gd name="T62" fmla="*/ 62 w 63"/>
                <a:gd name="T63" fmla="*/ 110 h 112"/>
                <a:gd name="T64" fmla="*/ 44 w 63"/>
                <a:gd name="T65" fmla="*/ 112 h 112"/>
                <a:gd name="T66" fmla="*/ 44 w 63"/>
                <a:gd name="T67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112">
                  <a:moveTo>
                    <a:pt x="44" y="110"/>
                  </a:moveTo>
                  <a:cubicBezTo>
                    <a:pt x="45" y="110"/>
                    <a:pt x="57" y="28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8"/>
                    <a:pt x="60" y="8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4"/>
                    <a:pt x="58" y="3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6" y="3"/>
                    <a:pt x="33" y="7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14"/>
                    <a:pt x="4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11" y="11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32" y="4"/>
                    <a:pt x="45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0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2" y="3"/>
                    <a:pt x="63" y="5"/>
                    <a:pt x="63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8"/>
                    <a:pt x="63" y="8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27"/>
                    <a:pt x="50" y="96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62" y="107"/>
                    <a:pt x="63" y="107"/>
                    <a:pt x="63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3" y="109"/>
                    <a:pt x="63" y="110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4" y="110"/>
                    <a:pt x="44" y="110"/>
                    <a:pt x="4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5940425" y="3879851"/>
              <a:ext cx="355600" cy="611188"/>
            </a:xfrm>
            <a:custGeom>
              <a:avLst/>
              <a:gdLst>
                <a:gd name="T0" fmla="*/ 44 w 67"/>
                <a:gd name="T1" fmla="*/ 114 h 116"/>
                <a:gd name="T2" fmla="*/ 45 w 67"/>
                <a:gd name="T3" fmla="*/ 112 h 116"/>
                <a:gd name="T4" fmla="*/ 46 w 67"/>
                <a:gd name="T5" fmla="*/ 112 h 116"/>
                <a:gd name="T6" fmla="*/ 46 w 67"/>
                <a:gd name="T7" fmla="*/ 112 h 116"/>
                <a:gd name="T8" fmla="*/ 45 w 67"/>
                <a:gd name="T9" fmla="*/ 112 h 116"/>
                <a:gd name="T10" fmla="*/ 60 w 67"/>
                <a:gd name="T11" fmla="*/ 10 h 116"/>
                <a:gd name="T12" fmla="*/ 60 w 67"/>
                <a:gd name="T13" fmla="*/ 10 h 116"/>
                <a:gd name="T14" fmla="*/ 60 w 67"/>
                <a:gd name="T15" fmla="*/ 9 h 116"/>
                <a:gd name="T16" fmla="*/ 60 w 67"/>
                <a:gd name="T17" fmla="*/ 9 h 116"/>
                <a:gd name="T18" fmla="*/ 60 w 67"/>
                <a:gd name="T19" fmla="*/ 8 h 116"/>
                <a:gd name="T20" fmla="*/ 60 w 67"/>
                <a:gd name="T21" fmla="*/ 8 h 116"/>
                <a:gd name="T22" fmla="*/ 55 w 67"/>
                <a:gd name="T23" fmla="*/ 7 h 116"/>
                <a:gd name="T24" fmla="*/ 55 w 67"/>
                <a:gd name="T25" fmla="*/ 7 h 116"/>
                <a:gd name="T26" fmla="*/ 55 w 67"/>
                <a:gd name="T27" fmla="*/ 7 h 116"/>
                <a:gd name="T28" fmla="*/ 26 w 67"/>
                <a:gd name="T29" fmla="*/ 14 h 116"/>
                <a:gd name="T30" fmla="*/ 26 w 67"/>
                <a:gd name="T31" fmla="*/ 14 h 116"/>
                <a:gd name="T32" fmla="*/ 4 w 67"/>
                <a:gd name="T33" fmla="*/ 22 h 116"/>
                <a:gd name="T34" fmla="*/ 4 w 67"/>
                <a:gd name="T35" fmla="*/ 22 h 116"/>
                <a:gd name="T36" fmla="*/ 4 w 67"/>
                <a:gd name="T37" fmla="*/ 22 h 116"/>
                <a:gd name="T38" fmla="*/ 4 w 67"/>
                <a:gd name="T39" fmla="*/ 22 h 116"/>
                <a:gd name="T40" fmla="*/ 0 w 67"/>
                <a:gd name="T41" fmla="*/ 19 h 116"/>
                <a:gd name="T42" fmla="*/ 0 w 67"/>
                <a:gd name="T43" fmla="*/ 19 h 116"/>
                <a:gd name="T44" fmla="*/ 0 w 67"/>
                <a:gd name="T45" fmla="*/ 19 h 116"/>
                <a:gd name="T46" fmla="*/ 0 w 67"/>
                <a:gd name="T47" fmla="*/ 19 h 116"/>
                <a:gd name="T48" fmla="*/ 3 w 67"/>
                <a:gd name="T49" fmla="*/ 15 h 116"/>
                <a:gd name="T50" fmla="*/ 3 w 67"/>
                <a:gd name="T51" fmla="*/ 15 h 116"/>
                <a:gd name="T52" fmla="*/ 3 w 67"/>
                <a:gd name="T53" fmla="*/ 15 h 116"/>
                <a:gd name="T54" fmla="*/ 3 w 67"/>
                <a:gd name="T55" fmla="*/ 15 h 116"/>
                <a:gd name="T56" fmla="*/ 3 w 67"/>
                <a:gd name="T57" fmla="*/ 15 h 116"/>
                <a:gd name="T58" fmla="*/ 3 w 67"/>
                <a:gd name="T59" fmla="*/ 15 h 116"/>
                <a:gd name="T60" fmla="*/ 5 w 67"/>
                <a:gd name="T61" fmla="*/ 15 h 116"/>
                <a:gd name="T62" fmla="*/ 5 w 67"/>
                <a:gd name="T63" fmla="*/ 15 h 116"/>
                <a:gd name="T64" fmla="*/ 9 w 67"/>
                <a:gd name="T65" fmla="*/ 13 h 116"/>
                <a:gd name="T66" fmla="*/ 9 w 67"/>
                <a:gd name="T67" fmla="*/ 13 h 116"/>
                <a:gd name="T68" fmla="*/ 23 w 67"/>
                <a:gd name="T69" fmla="*/ 8 h 116"/>
                <a:gd name="T70" fmla="*/ 23 w 67"/>
                <a:gd name="T71" fmla="*/ 8 h 116"/>
                <a:gd name="T72" fmla="*/ 55 w 67"/>
                <a:gd name="T73" fmla="*/ 0 h 116"/>
                <a:gd name="T74" fmla="*/ 55 w 67"/>
                <a:gd name="T75" fmla="*/ 0 h 116"/>
                <a:gd name="T76" fmla="*/ 63 w 67"/>
                <a:gd name="T77" fmla="*/ 2 h 116"/>
                <a:gd name="T78" fmla="*/ 63 w 67"/>
                <a:gd name="T79" fmla="*/ 2 h 116"/>
                <a:gd name="T80" fmla="*/ 67 w 67"/>
                <a:gd name="T81" fmla="*/ 9 h 116"/>
                <a:gd name="T82" fmla="*/ 67 w 67"/>
                <a:gd name="T83" fmla="*/ 9 h 116"/>
                <a:gd name="T84" fmla="*/ 66 w 67"/>
                <a:gd name="T85" fmla="*/ 9 h 116"/>
                <a:gd name="T86" fmla="*/ 67 w 67"/>
                <a:gd name="T87" fmla="*/ 9 h 116"/>
                <a:gd name="T88" fmla="*/ 67 w 67"/>
                <a:gd name="T89" fmla="*/ 11 h 116"/>
                <a:gd name="T90" fmla="*/ 67 w 67"/>
                <a:gd name="T91" fmla="*/ 11 h 116"/>
                <a:gd name="T92" fmla="*/ 52 w 67"/>
                <a:gd name="T93" fmla="*/ 108 h 116"/>
                <a:gd name="T94" fmla="*/ 52 w 67"/>
                <a:gd name="T95" fmla="*/ 108 h 116"/>
                <a:gd name="T96" fmla="*/ 63 w 67"/>
                <a:gd name="T97" fmla="*/ 107 h 116"/>
                <a:gd name="T98" fmla="*/ 64 w 67"/>
                <a:gd name="T99" fmla="*/ 107 h 116"/>
                <a:gd name="T100" fmla="*/ 64 w 67"/>
                <a:gd name="T101" fmla="*/ 107 h 116"/>
                <a:gd name="T102" fmla="*/ 67 w 67"/>
                <a:gd name="T103" fmla="*/ 110 h 116"/>
                <a:gd name="T104" fmla="*/ 67 w 67"/>
                <a:gd name="T105" fmla="*/ 110 h 116"/>
                <a:gd name="T106" fmla="*/ 67 w 67"/>
                <a:gd name="T107" fmla="*/ 110 h 116"/>
                <a:gd name="T108" fmla="*/ 67 w 67"/>
                <a:gd name="T109" fmla="*/ 110 h 116"/>
                <a:gd name="T110" fmla="*/ 64 w 67"/>
                <a:gd name="T111" fmla="*/ 114 h 116"/>
                <a:gd name="T112" fmla="*/ 64 w 67"/>
                <a:gd name="T113" fmla="*/ 114 h 116"/>
                <a:gd name="T114" fmla="*/ 44 w 67"/>
                <a:gd name="T115" fmla="*/ 116 h 116"/>
                <a:gd name="T116" fmla="*/ 44 w 67"/>
                <a:gd name="T117" fmla="*/ 114 h 116"/>
                <a:gd name="T118" fmla="*/ 3 w 67"/>
                <a:gd name="T119" fmla="*/ 15 h 116"/>
                <a:gd name="T120" fmla="*/ 3 w 67"/>
                <a:gd name="T121" fmla="*/ 15 h 116"/>
                <a:gd name="T122" fmla="*/ 3 w 67"/>
                <a:gd name="T123" fmla="*/ 15 h 116"/>
                <a:gd name="T124" fmla="*/ 3 w 67"/>
                <a:gd name="T125" fmla="*/ 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" h="116">
                  <a:moveTo>
                    <a:pt x="44" y="114"/>
                  </a:moveTo>
                  <a:cubicBezTo>
                    <a:pt x="45" y="112"/>
                    <a:pt x="45" y="112"/>
                    <a:pt x="45" y="112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5" y="112"/>
                    <a:pt x="45" y="112"/>
                    <a:pt x="45" y="112"/>
                  </a:cubicBezTo>
                  <a:cubicBezTo>
                    <a:pt x="45" y="112"/>
                    <a:pt x="57" y="3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10"/>
                    <a:pt x="60" y="10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9" y="8"/>
                    <a:pt x="57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48" y="7"/>
                    <a:pt x="36" y="11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15" y="18"/>
                    <a:pt x="7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1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7"/>
                    <a:pt x="1" y="16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4"/>
                    <a:pt x="7" y="14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3" y="12"/>
                    <a:pt x="18" y="10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34" y="4"/>
                    <a:pt x="46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8" y="0"/>
                    <a:pt x="61" y="0"/>
                    <a:pt x="63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6" y="3"/>
                    <a:pt x="67" y="6"/>
                    <a:pt x="6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10"/>
                    <a:pt x="67" y="11"/>
                    <a:pt x="67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5" y="28"/>
                    <a:pt x="55" y="91"/>
                    <a:pt x="52" y="108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3" y="107"/>
                    <a:pt x="64" y="107"/>
                    <a:pt x="64" y="107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7"/>
                    <a:pt x="67" y="108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12"/>
                    <a:pt x="66" y="114"/>
                    <a:pt x="64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44" y="116"/>
                    <a:pt x="44" y="116"/>
                    <a:pt x="44" y="116"/>
                  </a:cubicBezTo>
                  <a:cubicBezTo>
                    <a:pt x="44" y="114"/>
                    <a:pt x="44" y="114"/>
                    <a:pt x="44" y="114"/>
                  </a:cubicBezTo>
                  <a:close/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4" name="Group 123"/>
          <p:cNvGrpSpPr>
            <a:grpSpLocks noChangeAspect="1"/>
          </p:cNvGrpSpPr>
          <p:nvPr/>
        </p:nvGrpSpPr>
        <p:grpSpPr bwMode="auto">
          <a:xfrm>
            <a:off x="8286709" y="1451572"/>
            <a:ext cx="1288137" cy="2245258"/>
            <a:chOff x="4553" y="1725"/>
            <a:chExt cx="502" cy="875"/>
          </a:xfrm>
          <a:solidFill>
            <a:srgbClr val="70AD47"/>
          </a:solidFill>
        </p:grpSpPr>
        <p:sp>
          <p:nvSpPr>
            <p:cNvPr id="127" name="Freeform 125"/>
            <p:cNvSpPr>
              <a:spLocks noEditPoints="1"/>
            </p:cNvSpPr>
            <p:nvPr/>
          </p:nvSpPr>
          <p:spPr bwMode="auto">
            <a:xfrm>
              <a:off x="4666" y="1791"/>
              <a:ext cx="300" cy="298"/>
            </a:xfrm>
            <a:custGeom>
              <a:avLst/>
              <a:gdLst>
                <a:gd name="T0" fmla="*/ 0 w 125"/>
                <a:gd name="T1" fmla="*/ 62 h 125"/>
                <a:gd name="T2" fmla="*/ 63 w 125"/>
                <a:gd name="T3" fmla="*/ 0 h 125"/>
                <a:gd name="T4" fmla="*/ 63 w 125"/>
                <a:gd name="T5" fmla="*/ 0 h 125"/>
                <a:gd name="T6" fmla="*/ 125 w 125"/>
                <a:gd name="T7" fmla="*/ 62 h 125"/>
                <a:gd name="T8" fmla="*/ 125 w 125"/>
                <a:gd name="T9" fmla="*/ 62 h 125"/>
                <a:gd name="T10" fmla="*/ 63 w 125"/>
                <a:gd name="T11" fmla="*/ 125 h 125"/>
                <a:gd name="T12" fmla="*/ 63 w 125"/>
                <a:gd name="T13" fmla="*/ 125 h 125"/>
                <a:gd name="T14" fmla="*/ 0 w 125"/>
                <a:gd name="T15" fmla="*/ 62 h 125"/>
                <a:gd name="T16" fmla="*/ 4 w 125"/>
                <a:gd name="T17" fmla="*/ 62 h 125"/>
                <a:gd name="T18" fmla="*/ 63 w 125"/>
                <a:gd name="T19" fmla="*/ 121 h 125"/>
                <a:gd name="T20" fmla="*/ 63 w 125"/>
                <a:gd name="T21" fmla="*/ 121 h 125"/>
                <a:gd name="T22" fmla="*/ 121 w 125"/>
                <a:gd name="T23" fmla="*/ 62 h 125"/>
                <a:gd name="T24" fmla="*/ 121 w 125"/>
                <a:gd name="T25" fmla="*/ 62 h 125"/>
                <a:gd name="T26" fmla="*/ 63 w 125"/>
                <a:gd name="T27" fmla="*/ 4 h 125"/>
                <a:gd name="T28" fmla="*/ 63 w 125"/>
                <a:gd name="T29" fmla="*/ 4 h 125"/>
                <a:gd name="T30" fmla="*/ 4 w 125"/>
                <a:gd name="T31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25">
                  <a:moveTo>
                    <a:pt x="0" y="62"/>
                  </a:moveTo>
                  <a:cubicBezTo>
                    <a:pt x="0" y="28"/>
                    <a:pt x="28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7" y="0"/>
                    <a:pt x="125" y="28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97"/>
                    <a:pt x="97" y="125"/>
                    <a:pt x="63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28" y="125"/>
                    <a:pt x="0" y="97"/>
                    <a:pt x="0" y="62"/>
                  </a:cubicBezTo>
                  <a:close/>
                  <a:moveTo>
                    <a:pt x="4" y="62"/>
                  </a:moveTo>
                  <a:cubicBezTo>
                    <a:pt x="4" y="95"/>
                    <a:pt x="30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95" y="121"/>
                    <a:pt x="121" y="95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30"/>
                    <a:pt x="95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30" y="4"/>
                    <a:pt x="4" y="30"/>
                    <a:pt x="4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26"/>
            <p:cNvSpPr>
              <a:spLocks noEditPoints="1"/>
            </p:cNvSpPr>
            <p:nvPr/>
          </p:nvSpPr>
          <p:spPr bwMode="auto">
            <a:xfrm>
              <a:off x="4661" y="1787"/>
              <a:ext cx="310" cy="306"/>
            </a:xfrm>
            <a:custGeom>
              <a:avLst/>
              <a:gdLst>
                <a:gd name="T0" fmla="*/ 0 w 129"/>
                <a:gd name="T1" fmla="*/ 64 h 129"/>
                <a:gd name="T2" fmla="*/ 65 w 129"/>
                <a:gd name="T3" fmla="*/ 0 h 129"/>
                <a:gd name="T4" fmla="*/ 65 w 129"/>
                <a:gd name="T5" fmla="*/ 0 h 129"/>
                <a:gd name="T6" fmla="*/ 129 w 129"/>
                <a:gd name="T7" fmla="*/ 64 h 129"/>
                <a:gd name="T8" fmla="*/ 129 w 129"/>
                <a:gd name="T9" fmla="*/ 64 h 129"/>
                <a:gd name="T10" fmla="*/ 65 w 129"/>
                <a:gd name="T11" fmla="*/ 129 h 129"/>
                <a:gd name="T12" fmla="*/ 65 w 129"/>
                <a:gd name="T13" fmla="*/ 129 h 129"/>
                <a:gd name="T14" fmla="*/ 0 w 129"/>
                <a:gd name="T15" fmla="*/ 64 h 129"/>
                <a:gd name="T16" fmla="*/ 125 w 129"/>
                <a:gd name="T17" fmla="*/ 64 h 129"/>
                <a:gd name="T18" fmla="*/ 69 w 129"/>
                <a:gd name="T19" fmla="*/ 125 h 129"/>
                <a:gd name="T20" fmla="*/ 69 w 129"/>
                <a:gd name="T21" fmla="*/ 125 h 129"/>
                <a:gd name="T22" fmla="*/ 125 w 129"/>
                <a:gd name="T23" fmla="*/ 64 h 129"/>
                <a:gd name="T24" fmla="*/ 125 w 129"/>
                <a:gd name="T25" fmla="*/ 64 h 129"/>
                <a:gd name="T26" fmla="*/ 65 w 129"/>
                <a:gd name="T27" fmla="*/ 4 h 129"/>
                <a:gd name="T28" fmla="*/ 65 w 129"/>
                <a:gd name="T29" fmla="*/ 4 h 129"/>
                <a:gd name="T30" fmla="*/ 125 w 129"/>
                <a:gd name="T31" fmla="*/ 64 h 129"/>
                <a:gd name="T32" fmla="*/ 65 w 129"/>
                <a:gd name="T33" fmla="*/ 121 h 129"/>
                <a:gd name="T34" fmla="*/ 121 w 129"/>
                <a:gd name="T35" fmla="*/ 64 h 129"/>
                <a:gd name="T36" fmla="*/ 121 w 129"/>
                <a:gd name="T37" fmla="*/ 64 h 129"/>
                <a:gd name="T38" fmla="*/ 65 w 129"/>
                <a:gd name="T39" fmla="*/ 8 h 129"/>
                <a:gd name="T40" fmla="*/ 65 w 129"/>
                <a:gd name="T41" fmla="*/ 8 h 129"/>
                <a:gd name="T42" fmla="*/ 8 w 129"/>
                <a:gd name="T43" fmla="*/ 64 h 129"/>
                <a:gd name="T44" fmla="*/ 8 w 129"/>
                <a:gd name="T45" fmla="*/ 64 h 129"/>
                <a:gd name="T46" fmla="*/ 65 w 129"/>
                <a:gd name="T47" fmla="*/ 121 h 129"/>
                <a:gd name="T48" fmla="*/ 22 w 129"/>
                <a:gd name="T49" fmla="*/ 22 h 129"/>
                <a:gd name="T50" fmla="*/ 63 w 129"/>
                <a:gd name="T51" fmla="*/ 4 h 129"/>
                <a:gd name="T52" fmla="*/ 63 w 129"/>
                <a:gd name="T53" fmla="*/ 4 h 129"/>
                <a:gd name="T54" fmla="*/ 22 w 129"/>
                <a:gd name="T55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129">
                  <a:moveTo>
                    <a:pt x="0" y="64"/>
                  </a:moveTo>
                  <a:cubicBezTo>
                    <a:pt x="0" y="29"/>
                    <a:pt x="29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00" y="0"/>
                    <a:pt x="129" y="29"/>
                    <a:pt x="129" y="64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9" y="100"/>
                    <a:pt x="100" y="129"/>
                    <a:pt x="65" y="129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29" y="129"/>
                    <a:pt x="0" y="100"/>
                    <a:pt x="0" y="64"/>
                  </a:cubicBezTo>
                  <a:close/>
                  <a:moveTo>
                    <a:pt x="125" y="64"/>
                  </a:moveTo>
                  <a:cubicBezTo>
                    <a:pt x="125" y="96"/>
                    <a:pt x="100" y="122"/>
                    <a:pt x="69" y="125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100" y="122"/>
                    <a:pt x="125" y="96"/>
                    <a:pt x="125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31"/>
                    <a:pt x="98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98" y="4"/>
                    <a:pt x="125" y="31"/>
                    <a:pt x="125" y="64"/>
                  </a:cubicBezTo>
                  <a:close/>
                  <a:moveTo>
                    <a:pt x="65" y="121"/>
                  </a:moveTo>
                  <a:cubicBezTo>
                    <a:pt x="96" y="121"/>
                    <a:pt x="121" y="95"/>
                    <a:pt x="121" y="64"/>
                  </a:cubicBezTo>
                  <a:cubicBezTo>
                    <a:pt x="121" y="64"/>
                    <a:pt x="121" y="64"/>
                    <a:pt x="121" y="64"/>
                  </a:cubicBezTo>
                  <a:cubicBezTo>
                    <a:pt x="121" y="33"/>
                    <a:pt x="96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33" y="8"/>
                    <a:pt x="8" y="33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95"/>
                    <a:pt x="33" y="121"/>
                    <a:pt x="65" y="121"/>
                  </a:cubicBezTo>
                  <a:close/>
                  <a:moveTo>
                    <a:pt x="22" y="22"/>
                  </a:moveTo>
                  <a:cubicBezTo>
                    <a:pt x="33" y="11"/>
                    <a:pt x="47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47" y="4"/>
                    <a:pt x="33" y="11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27"/>
            <p:cNvSpPr/>
            <p:nvPr/>
          </p:nvSpPr>
          <p:spPr bwMode="auto">
            <a:xfrm>
              <a:off x="4642" y="1941"/>
              <a:ext cx="31" cy="26"/>
            </a:xfrm>
            <a:custGeom>
              <a:avLst/>
              <a:gdLst>
                <a:gd name="T0" fmla="*/ 0 w 31"/>
                <a:gd name="T1" fmla="*/ 17 h 26"/>
                <a:gd name="T2" fmla="*/ 27 w 31"/>
                <a:gd name="T3" fmla="*/ 0 h 26"/>
                <a:gd name="T4" fmla="*/ 31 w 31"/>
                <a:gd name="T5" fmla="*/ 10 h 26"/>
                <a:gd name="T6" fmla="*/ 5 w 31"/>
                <a:gd name="T7" fmla="*/ 26 h 26"/>
                <a:gd name="T8" fmla="*/ 0 w 31"/>
                <a:gd name="T9" fmla="*/ 17 h 26"/>
                <a:gd name="T10" fmla="*/ 0 w 31"/>
                <a:gd name="T1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6">
                  <a:moveTo>
                    <a:pt x="0" y="17"/>
                  </a:moveTo>
                  <a:lnTo>
                    <a:pt x="27" y="0"/>
                  </a:lnTo>
                  <a:lnTo>
                    <a:pt x="31" y="10"/>
                  </a:lnTo>
                  <a:lnTo>
                    <a:pt x="5" y="26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28"/>
            <p:cNvSpPr/>
            <p:nvPr/>
          </p:nvSpPr>
          <p:spPr bwMode="auto">
            <a:xfrm>
              <a:off x="4635" y="1936"/>
              <a:ext cx="46" cy="36"/>
            </a:xfrm>
            <a:custGeom>
              <a:avLst/>
              <a:gdLst>
                <a:gd name="T0" fmla="*/ 2 w 46"/>
                <a:gd name="T1" fmla="*/ 24 h 36"/>
                <a:gd name="T2" fmla="*/ 7 w 46"/>
                <a:gd name="T3" fmla="*/ 22 h 36"/>
                <a:gd name="T4" fmla="*/ 10 w 46"/>
                <a:gd name="T5" fmla="*/ 27 h 36"/>
                <a:gd name="T6" fmla="*/ 7 w 46"/>
                <a:gd name="T7" fmla="*/ 22 h 36"/>
                <a:gd name="T8" fmla="*/ 2 w 46"/>
                <a:gd name="T9" fmla="*/ 24 h 36"/>
                <a:gd name="T10" fmla="*/ 0 w 46"/>
                <a:gd name="T11" fmla="*/ 19 h 36"/>
                <a:gd name="T12" fmla="*/ 36 w 46"/>
                <a:gd name="T13" fmla="*/ 0 h 36"/>
                <a:gd name="T14" fmla="*/ 46 w 46"/>
                <a:gd name="T15" fmla="*/ 17 h 36"/>
                <a:gd name="T16" fmla="*/ 10 w 46"/>
                <a:gd name="T17" fmla="*/ 36 h 36"/>
                <a:gd name="T18" fmla="*/ 2 w 46"/>
                <a:gd name="T19" fmla="*/ 24 h 36"/>
                <a:gd name="T20" fmla="*/ 2 w 46"/>
                <a:gd name="T21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36">
                  <a:moveTo>
                    <a:pt x="2" y="24"/>
                  </a:moveTo>
                  <a:lnTo>
                    <a:pt x="7" y="22"/>
                  </a:lnTo>
                  <a:lnTo>
                    <a:pt x="10" y="27"/>
                  </a:lnTo>
                  <a:lnTo>
                    <a:pt x="7" y="22"/>
                  </a:lnTo>
                  <a:lnTo>
                    <a:pt x="2" y="24"/>
                  </a:lnTo>
                  <a:lnTo>
                    <a:pt x="0" y="19"/>
                  </a:lnTo>
                  <a:lnTo>
                    <a:pt x="36" y="0"/>
                  </a:lnTo>
                  <a:lnTo>
                    <a:pt x="46" y="17"/>
                  </a:lnTo>
                  <a:lnTo>
                    <a:pt x="10" y="36"/>
                  </a:lnTo>
                  <a:lnTo>
                    <a:pt x="2" y="24"/>
                  </a:lnTo>
                  <a:lnTo>
                    <a:pt x="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29"/>
            <p:cNvSpPr/>
            <p:nvPr/>
          </p:nvSpPr>
          <p:spPr bwMode="auto">
            <a:xfrm>
              <a:off x="4693" y="1951"/>
              <a:ext cx="115" cy="78"/>
            </a:xfrm>
            <a:custGeom>
              <a:avLst/>
              <a:gdLst>
                <a:gd name="T0" fmla="*/ 0 w 48"/>
                <a:gd name="T1" fmla="*/ 30 h 33"/>
                <a:gd name="T2" fmla="*/ 0 w 48"/>
                <a:gd name="T3" fmla="*/ 30 h 33"/>
                <a:gd name="T4" fmla="*/ 2 w 48"/>
                <a:gd name="T5" fmla="*/ 26 h 33"/>
                <a:gd name="T6" fmla="*/ 5 w 48"/>
                <a:gd name="T7" fmla="*/ 28 h 33"/>
                <a:gd name="T8" fmla="*/ 5 w 48"/>
                <a:gd name="T9" fmla="*/ 28 h 33"/>
                <a:gd name="T10" fmla="*/ 13 w 48"/>
                <a:gd name="T11" fmla="*/ 29 h 33"/>
                <a:gd name="T12" fmla="*/ 13 w 48"/>
                <a:gd name="T13" fmla="*/ 29 h 33"/>
                <a:gd name="T14" fmla="*/ 23 w 48"/>
                <a:gd name="T15" fmla="*/ 26 h 33"/>
                <a:gd name="T16" fmla="*/ 23 w 48"/>
                <a:gd name="T17" fmla="*/ 26 h 33"/>
                <a:gd name="T18" fmla="*/ 37 w 48"/>
                <a:gd name="T19" fmla="*/ 11 h 33"/>
                <a:gd name="T20" fmla="*/ 37 w 48"/>
                <a:gd name="T21" fmla="*/ 11 h 33"/>
                <a:gd name="T22" fmla="*/ 44 w 48"/>
                <a:gd name="T23" fmla="*/ 0 h 33"/>
                <a:gd name="T24" fmla="*/ 44 w 48"/>
                <a:gd name="T25" fmla="*/ 0 h 33"/>
                <a:gd name="T26" fmla="*/ 48 w 48"/>
                <a:gd name="T27" fmla="*/ 3 h 33"/>
                <a:gd name="T28" fmla="*/ 25 w 48"/>
                <a:gd name="T29" fmla="*/ 30 h 33"/>
                <a:gd name="T30" fmla="*/ 25 w 48"/>
                <a:gd name="T31" fmla="*/ 30 h 33"/>
                <a:gd name="T32" fmla="*/ 13 w 48"/>
                <a:gd name="T33" fmla="*/ 33 h 33"/>
                <a:gd name="T34" fmla="*/ 13 w 48"/>
                <a:gd name="T35" fmla="*/ 33 h 33"/>
                <a:gd name="T36" fmla="*/ 0 w 48"/>
                <a:gd name="T3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33"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3" y="27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8"/>
                    <a:pt x="10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7" y="29"/>
                    <a:pt x="20" y="28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7" y="23"/>
                    <a:pt x="33" y="17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1" y="5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35" y="22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1" y="32"/>
                    <a:pt x="17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6" y="33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688" y="1946"/>
              <a:ext cx="127" cy="88"/>
            </a:xfrm>
            <a:custGeom>
              <a:avLst/>
              <a:gdLst>
                <a:gd name="T0" fmla="*/ 1 w 53"/>
                <a:gd name="T1" fmla="*/ 33 h 37"/>
                <a:gd name="T2" fmla="*/ 0 w 53"/>
                <a:gd name="T3" fmla="*/ 31 h 37"/>
                <a:gd name="T4" fmla="*/ 2 w 53"/>
                <a:gd name="T5" fmla="*/ 27 h 37"/>
                <a:gd name="T6" fmla="*/ 4 w 53"/>
                <a:gd name="T7" fmla="*/ 26 h 37"/>
                <a:gd name="T8" fmla="*/ 4 w 53"/>
                <a:gd name="T9" fmla="*/ 26 h 37"/>
                <a:gd name="T10" fmla="*/ 4 w 53"/>
                <a:gd name="T11" fmla="*/ 26 h 37"/>
                <a:gd name="T12" fmla="*/ 4 w 53"/>
                <a:gd name="T13" fmla="*/ 26 h 37"/>
                <a:gd name="T14" fmla="*/ 5 w 53"/>
                <a:gd name="T15" fmla="*/ 26 h 37"/>
                <a:gd name="T16" fmla="*/ 5 w 53"/>
                <a:gd name="T17" fmla="*/ 26 h 37"/>
                <a:gd name="T18" fmla="*/ 5 w 53"/>
                <a:gd name="T19" fmla="*/ 27 h 37"/>
                <a:gd name="T20" fmla="*/ 8 w 53"/>
                <a:gd name="T21" fmla="*/ 28 h 37"/>
                <a:gd name="T22" fmla="*/ 15 w 53"/>
                <a:gd name="T23" fmla="*/ 29 h 37"/>
                <a:gd name="T24" fmla="*/ 15 w 53"/>
                <a:gd name="T25" fmla="*/ 29 h 37"/>
                <a:gd name="T26" fmla="*/ 16 w 53"/>
                <a:gd name="T27" fmla="*/ 29 h 37"/>
                <a:gd name="T28" fmla="*/ 24 w 53"/>
                <a:gd name="T29" fmla="*/ 27 h 37"/>
                <a:gd name="T30" fmla="*/ 37 w 53"/>
                <a:gd name="T31" fmla="*/ 12 h 37"/>
                <a:gd name="T32" fmla="*/ 45 w 53"/>
                <a:gd name="T33" fmla="*/ 1 h 37"/>
                <a:gd name="T34" fmla="*/ 45 w 53"/>
                <a:gd name="T35" fmla="*/ 1 h 37"/>
                <a:gd name="T36" fmla="*/ 53 w 53"/>
                <a:gd name="T37" fmla="*/ 4 h 37"/>
                <a:gd name="T38" fmla="*/ 51 w 53"/>
                <a:gd name="T39" fmla="*/ 6 h 37"/>
                <a:gd name="T40" fmla="*/ 51 w 53"/>
                <a:gd name="T41" fmla="*/ 7 h 37"/>
                <a:gd name="T42" fmla="*/ 49 w 53"/>
                <a:gd name="T43" fmla="*/ 9 h 37"/>
                <a:gd name="T44" fmla="*/ 44 w 53"/>
                <a:gd name="T45" fmla="*/ 17 h 37"/>
                <a:gd name="T46" fmla="*/ 28 w 53"/>
                <a:gd name="T47" fmla="*/ 33 h 37"/>
                <a:gd name="T48" fmla="*/ 15 w 53"/>
                <a:gd name="T49" fmla="*/ 37 h 37"/>
                <a:gd name="T50" fmla="*/ 1 w 53"/>
                <a:gd name="T51" fmla="*/ 34 h 37"/>
                <a:gd name="T52" fmla="*/ 2 w 53"/>
                <a:gd name="T53" fmla="*/ 32 h 37"/>
                <a:gd name="T54" fmla="*/ 15 w 53"/>
                <a:gd name="T55" fmla="*/ 33 h 37"/>
                <a:gd name="T56" fmla="*/ 22 w 53"/>
                <a:gd name="T57" fmla="*/ 32 h 37"/>
                <a:gd name="T58" fmla="*/ 15 w 53"/>
                <a:gd name="T59" fmla="*/ 33 h 37"/>
                <a:gd name="T60" fmla="*/ 15 w 53"/>
                <a:gd name="T61" fmla="*/ 33 h 37"/>
                <a:gd name="T62" fmla="*/ 14 w 53"/>
                <a:gd name="T63" fmla="*/ 33 h 37"/>
                <a:gd name="T64" fmla="*/ 11 w 53"/>
                <a:gd name="T65" fmla="*/ 32 h 37"/>
                <a:gd name="T66" fmla="*/ 7 w 53"/>
                <a:gd name="T67" fmla="*/ 31 h 37"/>
                <a:gd name="T68" fmla="*/ 5 w 53"/>
                <a:gd name="T69" fmla="*/ 31 h 37"/>
                <a:gd name="T70" fmla="*/ 11 w 53"/>
                <a:gd name="T71" fmla="*/ 32 h 37"/>
                <a:gd name="T72" fmla="*/ 22 w 53"/>
                <a:gd name="T73" fmla="*/ 32 h 37"/>
                <a:gd name="T74" fmla="*/ 22 w 53"/>
                <a:gd name="T75" fmla="*/ 32 h 37"/>
                <a:gd name="T76" fmla="*/ 3 w 53"/>
                <a:gd name="T77" fmla="*/ 30 h 37"/>
                <a:gd name="T78" fmla="*/ 3 w 53"/>
                <a:gd name="T79" fmla="*/ 30 h 37"/>
                <a:gd name="T80" fmla="*/ 3 w 53"/>
                <a:gd name="T81" fmla="*/ 30 h 37"/>
                <a:gd name="T82" fmla="*/ 3 w 53"/>
                <a:gd name="T83" fmla="*/ 30 h 37"/>
                <a:gd name="T84" fmla="*/ 2 w 53"/>
                <a:gd name="T85" fmla="*/ 29 h 37"/>
                <a:gd name="T86" fmla="*/ 2 w 53"/>
                <a:gd name="T87" fmla="*/ 29 h 37"/>
                <a:gd name="T88" fmla="*/ 41 w 53"/>
                <a:gd name="T89" fmla="*/ 14 h 37"/>
                <a:gd name="T90" fmla="*/ 39 w 53"/>
                <a:gd name="T91" fmla="*/ 17 h 37"/>
                <a:gd name="T92" fmla="*/ 46 w 53"/>
                <a:gd name="T93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" h="37">
                  <a:moveTo>
                    <a:pt x="1" y="34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26"/>
                    <a:pt x="3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7"/>
                    <a:pt x="7" y="27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8"/>
                    <a:pt x="13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8" y="29"/>
                    <a:pt x="21" y="28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8" y="24"/>
                    <a:pt x="33" y="17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2" y="6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8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11"/>
                    <a:pt x="46" y="14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9" y="22"/>
                    <a:pt x="34" y="29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4" y="36"/>
                    <a:pt x="19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8" y="37"/>
                    <a:pt x="2" y="34"/>
                    <a:pt x="1" y="34"/>
                  </a:cubicBezTo>
                  <a:close/>
                  <a:moveTo>
                    <a:pt x="1" y="34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1" y="34"/>
                    <a:pt x="1" y="34"/>
                    <a:pt x="1" y="34"/>
                  </a:cubicBezTo>
                  <a:close/>
                  <a:moveTo>
                    <a:pt x="15" y="33"/>
                  </a:moveTo>
                  <a:cubicBezTo>
                    <a:pt x="17" y="33"/>
                    <a:pt x="20" y="33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0" y="33"/>
                    <a:pt x="17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lose/>
                  <a:moveTo>
                    <a:pt x="11" y="32"/>
                  </a:moveTo>
                  <a:cubicBezTo>
                    <a:pt x="9" y="32"/>
                    <a:pt x="8" y="32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1"/>
                    <a:pt x="8" y="32"/>
                    <a:pt x="11" y="32"/>
                  </a:cubicBez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lose/>
                  <a:moveTo>
                    <a:pt x="41" y="14"/>
                  </a:moveTo>
                  <a:cubicBezTo>
                    <a:pt x="40" y="15"/>
                    <a:pt x="39" y="16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3"/>
                    <a:pt x="44" y="10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4" y="9"/>
                    <a:pt x="43" y="11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31"/>
            <p:cNvSpPr/>
            <p:nvPr/>
          </p:nvSpPr>
          <p:spPr bwMode="auto">
            <a:xfrm>
              <a:off x="4789" y="1936"/>
              <a:ext cx="24" cy="22"/>
            </a:xfrm>
            <a:custGeom>
              <a:avLst/>
              <a:gdLst>
                <a:gd name="T0" fmla="*/ 0 w 24"/>
                <a:gd name="T1" fmla="*/ 8 h 22"/>
                <a:gd name="T2" fmla="*/ 7 w 24"/>
                <a:gd name="T3" fmla="*/ 0 h 22"/>
                <a:gd name="T4" fmla="*/ 24 w 24"/>
                <a:gd name="T5" fmla="*/ 15 h 22"/>
                <a:gd name="T6" fmla="*/ 16 w 24"/>
                <a:gd name="T7" fmla="*/ 22 h 22"/>
                <a:gd name="T8" fmla="*/ 0 w 24"/>
                <a:gd name="T9" fmla="*/ 8 h 22"/>
                <a:gd name="T10" fmla="*/ 0 w 24"/>
                <a:gd name="T11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0" y="8"/>
                  </a:moveTo>
                  <a:lnTo>
                    <a:pt x="7" y="0"/>
                  </a:lnTo>
                  <a:lnTo>
                    <a:pt x="24" y="15"/>
                  </a:lnTo>
                  <a:lnTo>
                    <a:pt x="16" y="2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781" y="1929"/>
              <a:ext cx="39" cy="36"/>
            </a:xfrm>
            <a:custGeom>
              <a:avLst/>
              <a:gdLst>
                <a:gd name="T0" fmla="*/ 5 w 39"/>
                <a:gd name="T1" fmla="*/ 17 h 36"/>
                <a:gd name="T2" fmla="*/ 8 w 39"/>
                <a:gd name="T3" fmla="*/ 15 h 36"/>
                <a:gd name="T4" fmla="*/ 12 w 39"/>
                <a:gd name="T5" fmla="*/ 17 h 36"/>
                <a:gd name="T6" fmla="*/ 8 w 39"/>
                <a:gd name="T7" fmla="*/ 15 h 36"/>
                <a:gd name="T8" fmla="*/ 5 w 39"/>
                <a:gd name="T9" fmla="*/ 17 h 36"/>
                <a:gd name="T10" fmla="*/ 0 w 39"/>
                <a:gd name="T11" fmla="*/ 15 h 36"/>
                <a:gd name="T12" fmla="*/ 15 w 39"/>
                <a:gd name="T13" fmla="*/ 0 h 36"/>
                <a:gd name="T14" fmla="*/ 39 w 39"/>
                <a:gd name="T15" fmla="*/ 22 h 36"/>
                <a:gd name="T16" fmla="*/ 24 w 39"/>
                <a:gd name="T17" fmla="*/ 36 h 36"/>
                <a:gd name="T18" fmla="*/ 5 w 39"/>
                <a:gd name="T19" fmla="*/ 17 h 36"/>
                <a:gd name="T20" fmla="*/ 5 w 39"/>
                <a:gd name="T21" fmla="*/ 17 h 36"/>
                <a:gd name="T22" fmla="*/ 24 w 39"/>
                <a:gd name="T23" fmla="*/ 24 h 36"/>
                <a:gd name="T24" fmla="*/ 24 w 39"/>
                <a:gd name="T25" fmla="*/ 24 h 36"/>
                <a:gd name="T26" fmla="*/ 17 w 39"/>
                <a:gd name="T27" fmla="*/ 15 h 36"/>
                <a:gd name="T28" fmla="*/ 24 w 39"/>
                <a:gd name="T29" fmla="*/ 24 h 36"/>
                <a:gd name="T30" fmla="*/ 24 w 39"/>
                <a:gd name="T31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36">
                  <a:moveTo>
                    <a:pt x="5" y="17"/>
                  </a:moveTo>
                  <a:lnTo>
                    <a:pt x="8" y="15"/>
                  </a:lnTo>
                  <a:lnTo>
                    <a:pt x="12" y="17"/>
                  </a:lnTo>
                  <a:lnTo>
                    <a:pt x="8" y="15"/>
                  </a:lnTo>
                  <a:lnTo>
                    <a:pt x="5" y="17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39" y="22"/>
                  </a:lnTo>
                  <a:lnTo>
                    <a:pt x="24" y="36"/>
                  </a:lnTo>
                  <a:lnTo>
                    <a:pt x="5" y="17"/>
                  </a:lnTo>
                  <a:lnTo>
                    <a:pt x="5" y="17"/>
                  </a:lnTo>
                  <a:close/>
                  <a:moveTo>
                    <a:pt x="24" y="24"/>
                  </a:moveTo>
                  <a:lnTo>
                    <a:pt x="24" y="24"/>
                  </a:lnTo>
                  <a:lnTo>
                    <a:pt x="17" y="15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33"/>
            <p:cNvSpPr/>
            <p:nvPr/>
          </p:nvSpPr>
          <p:spPr bwMode="auto">
            <a:xfrm>
              <a:off x="4688" y="1744"/>
              <a:ext cx="50" cy="81"/>
            </a:xfrm>
            <a:custGeom>
              <a:avLst/>
              <a:gdLst>
                <a:gd name="T0" fmla="*/ 10 w 21"/>
                <a:gd name="T1" fmla="*/ 29 h 34"/>
                <a:gd name="T2" fmla="*/ 0 w 21"/>
                <a:gd name="T3" fmla="*/ 15 h 34"/>
                <a:gd name="T4" fmla="*/ 0 w 21"/>
                <a:gd name="T5" fmla="*/ 15 h 34"/>
                <a:gd name="T6" fmla="*/ 1 w 21"/>
                <a:gd name="T7" fmla="*/ 9 h 34"/>
                <a:gd name="T8" fmla="*/ 1 w 21"/>
                <a:gd name="T9" fmla="*/ 9 h 34"/>
                <a:gd name="T10" fmla="*/ 5 w 21"/>
                <a:gd name="T11" fmla="*/ 2 h 34"/>
                <a:gd name="T12" fmla="*/ 5 w 21"/>
                <a:gd name="T13" fmla="*/ 2 h 34"/>
                <a:gd name="T14" fmla="*/ 7 w 21"/>
                <a:gd name="T15" fmla="*/ 0 h 34"/>
                <a:gd name="T16" fmla="*/ 7 w 21"/>
                <a:gd name="T17" fmla="*/ 0 h 34"/>
                <a:gd name="T18" fmla="*/ 9 w 21"/>
                <a:gd name="T19" fmla="*/ 0 h 34"/>
                <a:gd name="T20" fmla="*/ 9 w 21"/>
                <a:gd name="T21" fmla="*/ 0 h 34"/>
                <a:gd name="T22" fmla="*/ 10 w 21"/>
                <a:gd name="T23" fmla="*/ 0 h 34"/>
                <a:gd name="T24" fmla="*/ 10 w 21"/>
                <a:gd name="T25" fmla="*/ 0 h 34"/>
                <a:gd name="T26" fmla="*/ 11 w 21"/>
                <a:gd name="T27" fmla="*/ 0 h 34"/>
                <a:gd name="T28" fmla="*/ 11 w 21"/>
                <a:gd name="T29" fmla="*/ 0 h 34"/>
                <a:gd name="T30" fmla="*/ 17 w 21"/>
                <a:gd name="T31" fmla="*/ 0 h 34"/>
                <a:gd name="T32" fmla="*/ 17 w 21"/>
                <a:gd name="T33" fmla="*/ 4 h 34"/>
                <a:gd name="T34" fmla="*/ 11 w 21"/>
                <a:gd name="T35" fmla="*/ 4 h 34"/>
                <a:gd name="T36" fmla="*/ 10 w 21"/>
                <a:gd name="T37" fmla="*/ 4 h 34"/>
                <a:gd name="T38" fmla="*/ 10 w 21"/>
                <a:gd name="T39" fmla="*/ 4 h 34"/>
                <a:gd name="T40" fmla="*/ 8 w 21"/>
                <a:gd name="T41" fmla="*/ 4 h 34"/>
                <a:gd name="T42" fmla="*/ 8 w 21"/>
                <a:gd name="T43" fmla="*/ 4 h 34"/>
                <a:gd name="T44" fmla="*/ 8 w 21"/>
                <a:gd name="T45" fmla="*/ 4 h 34"/>
                <a:gd name="T46" fmla="*/ 8 w 21"/>
                <a:gd name="T47" fmla="*/ 4 h 34"/>
                <a:gd name="T48" fmla="*/ 4 w 21"/>
                <a:gd name="T49" fmla="*/ 11 h 34"/>
                <a:gd name="T50" fmla="*/ 4 w 21"/>
                <a:gd name="T51" fmla="*/ 11 h 34"/>
                <a:gd name="T52" fmla="*/ 4 w 21"/>
                <a:gd name="T53" fmla="*/ 15 h 34"/>
                <a:gd name="T54" fmla="*/ 4 w 21"/>
                <a:gd name="T55" fmla="*/ 15 h 34"/>
                <a:gd name="T56" fmla="*/ 12 w 21"/>
                <a:gd name="T57" fmla="*/ 26 h 34"/>
                <a:gd name="T58" fmla="*/ 12 w 21"/>
                <a:gd name="T59" fmla="*/ 26 h 34"/>
                <a:gd name="T60" fmla="*/ 21 w 21"/>
                <a:gd name="T61" fmla="*/ 30 h 34"/>
                <a:gd name="T62" fmla="*/ 21 w 21"/>
                <a:gd name="T63" fmla="*/ 30 h 34"/>
                <a:gd name="T64" fmla="*/ 19 w 21"/>
                <a:gd name="T65" fmla="*/ 34 h 34"/>
                <a:gd name="T66" fmla="*/ 10 w 21"/>
                <a:gd name="T67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" h="34">
                  <a:moveTo>
                    <a:pt x="10" y="29"/>
                  </a:moveTo>
                  <a:cubicBezTo>
                    <a:pt x="5" y="26"/>
                    <a:pt x="0" y="21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1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5"/>
                    <a:pt x="6" y="8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3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8"/>
                    <a:pt x="7" y="23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6" y="29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4" y="32"/>
                    <a:pt x="1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681" y="1739"/>
              <a:ext cx="62" cy="93"/>
            </a:xfrm>
            <a:custGeom>
              <a:avLst/>
              <a:gdLst>
                <a:gd name="T0" fmla="*/ 11 w 26"/>
                <a:gd name="T1" fmla="*/ 33 h 39"/>
                <a:gd name="T2" fmla="*/ 13 w 26"/>
                <a:gd name="T3" fmla="*/ 31 h 39"/>
                <a:gd name="T4" fmla="*/ 1 w 26"/>
                <a:gd name="T5" fmla="*/ 17 h 39"/>
                <a:gd name="T6" fmla="*/ 2 w 26"/>
                <a:gd name="T7" fmla="*/ 10 h 39"/>
                <a:gd name="T8" fmla="*/ 6 w 26"/>
                <a:gd name="T9" fmla="*/ 3 h 39"/>
                <a:gd name="T10" fmla="*/ 6 w 26"/>
                <a:gd name="T11" fmla="*/ 3 h 39"/>
                <a:gd name="T12" fmla="*/ 7 w 26"/>
                <a:gd name="T13" fmla="*/ 2 h 39"/>
                <a:gd name="T14" fmla="*/ 10 w 26"/>
                <a:gd name="T15" fmla="*/ 0 h 39"/>
                <a:gd name="T16" fmla="*/ 10 w 26"/>
                <a:gd name="T17" fmla="*/ 0 h 39"/>
                <a:gd name="T18" fmla="*/ 13 w 26"/>
                <a:gd name="T19" fmla="*/ 0 h 39"/>
                <a:gd name="T20" fmla="*/ 13 w 26"/>
                <a:gd name="T21" fmla="*/ 0 h 39"/>
                <a:gd name="T22" fmla="*/ 14 w 26"/>
                <a:gd name="T23" fmla="*/ 0 h 39"/>
                <a:gd name="T24" fmla="*/ 14 w 26"/>
                <a:gd name="T25" fmla="*/ 0 h 39"/>
                <a:gd name="T26" fmla="*/ 22 w 26"/>
                <a:gd name="T27" fmla="*/ 0 h 39"/>
                <a:gd name="T28" fmla="*/ 14 w 26"/>
                <a:gd name="T29" fmla="*/ 8 h 39"/>
                <a:gd name="T30" fmla="*/ 13 w 26"/>
                <a:gd name="T31" fmla="*/ 8 h 39"/>
                <a:gd name="T32" fmla="*/ 13 w 26"/>
                <a:gd name="T33" fmla="*/ 8 h 39"/>
                <a:gd name="T34" fmla="*/ 12 w 26"/>
                <a:gd name="T35" fmla="*/ 8 h 39"/>
                <a:gd name="T36" fmla="*/ 9 w 26"/>
                <a:gd name="T37" fmla="*/ 14 h 39"/>
                <a:gd name="T38" fmla="*/ 8 w 26"/>
                <a:gd name="T39" fmla="*/ 17 h 39"/>
                <a:gd name="T40" fmla="*/ 16 w 26"/>
                <a:gd name="T41" fmla="*/ 26 h 39"/>
                <a:gd name="T42" fmla="*/ 25 w 26"/>
                <a:gd name="T43" fmla="*/ 31 h 39"/>
                <a:gd name="T44" fmla="*/ 25 w 26"/>
                <a:gd name="T45" fmla="*/ 31 h 39"/>
                <a:gd name="T46" fmla="*/ 26 w 26"/>
                <a:gd name="T47" fmla="*/ 32 h 39"/>
                <a:gd name="T48" fmla="*/ 21 w 26"/>
                <a:gd name="T49" fmla="*/ 38 h 39"/>
                <a:gd name="T50" fmla="*/ 12 w 26"/>
                <a:gd name="T51" fmla="*/ 28 h 39"/>
                <a:gd name="T52" fmla="*/ 14 w 26"/>
                <a:gd name="T53" fmla="*/ 29 h 39"/>
                <a:gd name="T54" fmla="*/ 12 w 26"/>
                <a:gd name="T55" fmla="*/ 28 h 39"/>
                <a:gd name="T56" fmla="*/ 12 w 26"/>
                <a:gd name="T57" fmla="*/ 28 h 39"/>
                <a:gd name="T58" fmla="*/ 5 w 26"/>
                <a:gd name="T59" fmla="*/ 13 h 39"/>
                <a:gd name="T60" fmla="*/ 6 w 26"/>
                <a:gd name="T61" fmla="*/ 12 h 39"/>
                <a:gd name="T62" fmla="*/ 9 w 26"/>
                <a:gd name="T63" fmla="*/ 5 h 39"/>
                <a:gd name="T64" fmla="*/ 9 w 26"/>
                <a:gd name="T65" fmla="*/ 5 h 39"/>
                <a:gd name="T66" fmla="*/ 6 w 26"/>
                <a:gd name="T67" fmla="*/ 12 h 39"/>
                <a:gd name="T68" fmla="*/ 18 w 26"/>
                <a:gd name="T69" fmla="*/ 4 h 39"/>
                <a:gd name="T70" fmla="*/ 14 w 26"/>
                <a:gd name="T71" fmla="*/ 4 h 39"/>
                <a:gd name="T72" fmla="*/ 13 w 26"/>
                <a:gd name="T73" fmla="*/ 4 h 39"/>
                <a:gd name="T74" fmla="*/ 12 w 26"/>
                <a:gd name="T75" fmla="*/ 4 h 39"/>
                <a:gd name="T76" fmla="*/ 13 w 26"/>
                <a:gd name="T77" fmla="*/ 4 h 39"/>
                <a:gd name="T78" fmla="*/ 11 w 26"/>
                <a:gd name="T79" fmla="*/ 4 h 39"/>
                <a:gd name="T80" fmla="*/ 11 w 26"/>
                <a:gd name="T81" fmla="*/ 4 h 39"/>
                <a:gd name="T82" fmla="*/ 11 w 26"/>
                <a:gd name="T83" fmla="*/ 4 h 39"/>
                <a:gd name="T84" fmla="*/ 11 w 26"/>
                <a:gd name="T85" fmla="*/ 4 h 39"/>
                <a:gd name="T86" fmla="*/ 11 w 26"/>
                <a:gd name="T87" fmla="*/ 4 h 39"/>
                <a:gd name="T88" fmla="*/ 11 w 26"/>
                <a:gd name="T89" fmla="*/ 4 h 39"/>
                <a:gd name="T90" fmla="*/ 10 w 26"/>
                <a:gd name="T9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39">
                  <a:moveTo>
                    <a:pt x="21" y="38"/>
                  </a:moveTo>
                  <a:cubicBezTo>
                    <a:pt x="21" y="38"/>
                    <a:pt x="16" y="36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7" y="29"/>
                    <a:pt x="1" y="24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4"/>
                    <a:pt x="1" y="12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7"/>
                    <a:pt x="5" y="5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8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0"/>
                    <a:pt x="11" y="12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9"/>
                    <a:pt x="12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0" y="29"/>
                    <a:pt x="24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1" y="38"/>
                    <a:pt x="21" y="38"/>
                    <a:pt x="21" y="38"/>
                  </a:cubicBezTo>
                  <a:close/>
                  <a:moveTo>
                    <a:pt x="14" y="29"/>
                  </a:moveTo>
                  <a:cubicBezTo>
                    <a:pt x="13" y="29"/>
                    <a:pt x="13" y="29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9"/>
                    <a:pt x="13" y="29"/>
                    <a:pt x="14" y="29"/>
                  </a:cubicBezTo>
                  <a:close/>
                  <a:moveTo>
                    <a:pt x="12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lose/>
                  <a:moveTo>
                    <a:pt x="6" y="12"/>
                  </a:move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9"/>
                    <a:pt x="9" y="7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7"/>
                    <a:pt x="8" y="9"/>
                    <a:pt x="6" y="12"/>
                  </a:cubicBezTo>
                  <a:close/>
                  <a:moveTo>
                    <a:pt x="14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lose/>
                  <a:moveTo>
                    <a:pt x="12" y="4"/>
                  </a:move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4"/>
                    <a:pt x="12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35"/>
            <p:cNvSpPr/>
            <p:nvPr/>
          </p:nvSpPr>
          <p:spPr bwMode="auto">
            <a:xfrm>
              <a:off x="4738" y="1729"/>
              <a:ext cx="60" cy="72"/>
            </a:xfrm>
            <a:custGeom>
              <a:avLst/>
              <a:gdLst>
                <a:gd name="T0" fmla="*/ 0 w 25"/>
                <a:gd name="T1" fmla="*/ 14 h 30"/>
                <a:gd name="T2" fmla="*/ 3 w 25"/>
                <a:gd name="T3" fmla="*/ 7 h 30"/>
                <a:gd name="T4" fmla="*/ 3 w 25"/>
                <a:gd name="T5" fmla="*/ 7 h 30"/>
                <a:gd name="T6" fmla="*/ 18 w 25"/>
                <a:gd name="T7" fmla="*/ 0 h 30"/>
                <a:gd name="T8" fmla="*/ 18 w 25"/>
                <a:gd name="T9" fmla="*/ 0 h 30"/>
                <a:gd name="T10" fmla="*/ 25 w 25"/>
                <a:gd name="T11" fmla="*/ 5 h 30"/>
                <a:gd name="T12" fmla="*/ 25 w 25"/>
                <a:gd name="T13" fmla="*/ 5 h 30"/>
                <a:gd name="T14" fmla="*/ 24 w 25"/>
                <a:gd name="T15" fmla="*/ 6 h 30"/>
                <a:gd name="T16" fmla="*/ 24 w 25"/>
                <a:gd name="T17" fmla="*/ 6 h 30"/>
                <a:gd name="T18" fmla="*/ 24 w 25"/>
                <a:gd name="T19" fmla="*/ 10 h 30"/>
                <a:gd name="T20" fmla="*/ 24 w 25"/>
                <a:gd name="T21" fmla="*/ 10 h 30"/>
                <a:gd name="T22" fmla="*/ 24 w 25"/>
                <a:gd name="T23" fmla="*/ 15 h 30"/>
                <a:gd name="T24" fmla="*/ 24 w 25"/>
                <a:gd name="T25" fmla="*/ 15 h 30"/>
                <a:gd name="T26" fmla="*/ 21 w 25"/>
                <a:gd name="T27" fmla="*/ 16 h 30"/>
                <a:gd name="T28" fmla="*/ 20 w 25"/>
                <a:gd name="T29" fmla="*/ 10 h 30"/>
                <a:gd name="T30" fmla="*/ 20 w 25"/>
                <a:gd name="T31" fmla="*/ 10 h 30"/>
                <a:gd name="T32" fmla="*/ 21 w 25"/>
                <a:gd name="T33" fmla="*/ 5 h 30"/>
                <a:gd name="T34" fmla="*/ 21 w 25"/>
                <a:gd name="T35" fmla="*/ 5 h 30"/>
                <a:gd name="T36" fmla="*/ 21 w 25"/>
                <a:gd name="T37" fmla="*/ 5 h 30"/>
                <a:gd name="T38" fmla="*/ 21 w 25"/>
                <a:gd name="T39" fmla="*/ 5 h 30"/>
                <a:gd name="T40" fmla="*/ 20 w 25"/>
                <a:gd name="T41" fmla="*/ 5 h 30"/>
                <a:gd name="T42" fmla="*/ 20 w 25"/>
                <a:gd name="T43" fmla="*/ 5 h 30"/>
                <a:gd name="T44" fmla="*/ 18 w 25"/>
                <a:gd name="T45" fmla="*/ 4 h 30"/>
                <a:gd name="T46" fmla="*/ 18 w 25"/>
                <a:gd name="T47" fmla="*/ 4 h 30"/>
                <a:gd name="T48" fmla="*/ 6 w 25"/>
                <a:gd name="T49" fmla="*/ 10 h 30"/>
                <a:gd name="T50" fmla="*/ 6 w 25"/>
                <a:gd name="T51" fmla="*/ 10 h 30"/>
                <a:gd name="T52" fmla="*/ 4 w 25"/>
                <a:gd name="T53" fmla="*/ 14 h 30"/>
                <a:gd name="T54" fmla="*/ 4 w 25"/>
                <a:gd name="T55" fmla="*/ 14 h 30"/>
                <a:gd name="T56" fmla="*/ 10 w 25"/>
                <a:gd name="T57" fmla="*/ 22 h 30"/>
                <a:gd name="T58" fmla="*/ 10 w 25"/>
                <a:gd name="T59" fmla="*/ 22 h 30"/>
                <a:gd name="T60" fmla="*/ 16 w 25"/>
                <a:gd name="T61" fmla="*/ 26 h 30"/>
                <a:gd name="T62" fmla="*/ 16 w 25"/>
                <a:gd name="T63" fmla="*/ 26 h 30"/>
                <a:gd name="T64" fmla="*/ 16 w 25"/>
                <a:gd name="T65" fmla="*/ 26 h 30"/>
                <a:gd name="T66" fmla="*/ 14 w 25"/>
                <a:gd name="T67" fmla="*/ 30 h 30"/>
                <a:gd name="T68" fmla="*/ 0 w 25"/>
                <a:gd name="T6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30">
                  <a:moveTo>
                    <a:pt x="0" y="14"/>
                  </a:moveTo>
                  <a:cubicBezTo>
                    <a:pt x="0" y="11"/>
                    <a:pt x="1" y="9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8" y="2"/>
                    <a:pt x="14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1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20" y="13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7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5" y="4"/>
                    <a:pt x="10" y="6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11"/>
                    <a:pt x="4" y="12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7" y="19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25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0" y="23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733" y="1725"/>
              <a:ext cx="70" cy="90"/>
            </a:xfrm>
            <a:custGeom>
              <a:avLst/>
              <a:gdLst>
                <a:gd name="T0" fmla="*/ 12 w 29"/>
                <a:gd name="T1" fmla="*/ 32 h 38"/>
                <a:gd name="T2" fmla="*/ 8 w 29"/>
                <a:gd name="T3" fmla="*/ 29 h 38"/>
                <a:gd name="T4" fmla="*/ 0 w 29"/>
                <a:gd name="T5" fmla="*/ 16 h 38"/>
                <a:gd name="T6" fmla="*/ 0 w 29"/>
                <a:gd name="T7" fmla="*/ 16 h 38"/>
                <a:gd name="T8" fmla="*/ 0 w 29"/>
                <a:gd name="T9" fmla="*/ 15 h 38"/>
                <a:gd name="T10" fmla="*/ 4 w 29"/>
                <a:gd name="T11" fmla="*/ 8 h 38"/>
                <a:gd name="T12" fmla="*/ 20 w 29"/>
                <a:gd name="T13" fmla="*/ 0 h 38"/>
                <a:gd name="T14" fmla="*/ 29 w 29"/>
                <a:gd name="T15" fmla="*/ 7 h 38"/>
                <a:gd name="T16" fmla="*/ 28 w 29"/>
                <a:gd name="T17" fmla="*/ 9 h 38"/>
                <a:gd name="T18" fmla="*/ 28 w 29"/>
                <a:gd name="T19" fmla="*/ 12 h 38"/>
                <a:gd name="T20" fmla="*/ 28 w 29"/>
                <a:gd name="T21" fmla="*/ 16 h 38"/>
                <a:gd name="T22" fmla="*/ 28 w 29"/>
                <a:gd name="T23" fmla="*/ 17 h 38"/>
                <a:gd name="T24" fmla="*/ 28 w 29"/>
                <a:gd name="T25" fmla="*/ 18 h 38"/>
                <a:gd name="T26" fmla="*/ 21 w 29"/>
                <a:gd name="T27" fmla="*/ 18 h 38"/>
                <a:gd name="T28" fmla="*/ 20 w 29"/>
                <a:gd name="T29" fmla="*/ 12 h 38"/>
                <a:gd name="T30" fmla="*/ 20 w 29"/>
                <a:gd name="T31" fmla="*/ 8 h 38"/>
                <a:gd name="T32" fmla="*/ 9 w 29"/>
                <a:gd name="T33" fmla="*/ 13 h 38"/>
                <a:gd name="T34" fmla="*/ 8 w 29"/>
                <a:gd name="T35" fmla="*/ 16 h 38"/>
                <a:gd name="T36" fmla="*/ 8 w 29"/>
                <a:gd name="T37" fmla="*/ 16 h 38"/>
                <a:gd name="T38" fmla="*/ 13 w 29"/>
                <a:gd name="T39" fmla="*/ 23 h 38"/>
                <a:gd name="T40" fmla="*/ 18 w 29"/>
                <a:gd name="T41" fmla="*/ 26 h 38"/>
                <a:gd name="T42" fmla="*/ 14 w 29"/>
                <a:gd name="T43" fmla="*/ 38 h 38"/>
                <a:gd name="T44" fmla="*/ 10 w 29"/>
                <a:gd name="T45" fmla="*/ 25 h 38"/>
                <a:gd name="T46" fmla="*/ 13 w 29"/>
                <a:gd name="T47" fmla="*/ 28 h 38"/>
                <a:gd name="T48" fmla="*/ 10 w 29"/>
                <a:gd name="T49" fmla="*/ 26 h 38"/>
                <a:gd name="T50" fmla="*/ 7 w 29"/>
                <a:gd name="T51" fmla="*/ 22 h 38"/>
                <a:gd name="T52" fmla="*/ 24 w 29"/>
                <a:gd name="T53" fmla="*/ 17 h 38"/>
                <a:gd name="T54" fmla="*/ 24 w 29"/>
                <a:gd name="T55" fmla="*/ 17 h 38"/>
                <a:gd name="T56" fmla="*/ 24 w 29"/>
                <a:gd name="T57" fmla="*/ 17 h 38"/>
                <a:gd name="T58" fmla="*/ 4 w 29"/>
                <a:gd name="T59" fmla="*/ 15 h 38"/>
                <a:gd name="T60" fmla="*/ 4 w 29"/>
                <a:gd name="T61" fmla="*/ 15 h 38"/>
                <a:gd name="T62" fmla="*/ 4 w 29"/>
                <a:gd name="T63" fmla="*/ 15 h 38"/>
                <a:gd name="T64" fmla="*/ 4 w 29"/>
                <a:gd name="T65" fmla="*/ 15 h 38"/>
                <a:gd name="T66" fmla="*/ 6 w 29"/>
                <a:gd name="T67" fmla="*/ 11 h 38"/>
                <a:gd name="T68" fmla="*/ 4 w 29"/>
                <a:gd name="T69" fmla="*/ 15 h 38"/>
                <a:gd name="T70" fmla="*/ 24 w 29"/>
                <a:gd name="T71" fmla="*/ 13 h 38"/>
                <a:gd name="T72" fmla="*/ 24 w 29"/>
                <a:gd name="T73" fmla="*/ 13 h 38"/>
                <a:gd name="T74" fmla="*/ 24 w 29"/>
                <a:gd name="T75" fmla="*/ 13 h 38"/>
                <a:gd name="T76" fmla="*/ 24 w 29"/>
                <a:gd name="T77" fmla="*/ 13 h 38"/>
                <a:gd name="T78" fmla="*/ 24 w 29"/>
                <a:gd name="T79" fmla="*/ 13 h 38"/>
                <a:gd name="T80" fmla="*/ 24 w 29"/>
                <a:gd name="T81" fmla="*/ 12 h 38"/>
                <a:gd name="T82" fmla="*/ 24 w 29"/>
                <a:gd name="T83" fmla="*/ 12 h 38"/>
                <a:gd name="T84" fmla="*/ 24 w 29"/>
                <a:gd name="T85" fmla="*/ 12 h 38"/>
                <a:gd name="T86" fmla="*/ 24 w 29"/>
                <a:gd name="T87" fmla="*/ 12 h 38"/>
                <a:gd name="T88" fmla="*/ 25 w 29"/>
                <a:gd name="T89" fmla="*/ 7 h 38"/>
                <a:gd name="T90" fmla="*/ 25 w 29"/>
                <a:gd name="T91" fmla="*/ 7 h 38"/>
                <a:gd name="T92" fmla="*/ 25 w 29"/>
                <a:gd name="T93" fmla="*/ 7 h 38"/>
                <a:gd name="T94" fmla="*/ 25 w 29"/>
                <a:gd name="T95" fmla="*/ 7 h 38"/>
                <a:gd name="T96" fmla="*/ 25 w 29"/>
                <a:gd name="T97" fmla="*/ 7 h 38"/>
                <a:gd name="T98" fmla="*/ 24 w 29"/>
                <a:gd name="T99" fmla="*/ 5 h 38"/>
                <a:gd name="T100" fmla="*/ 24 w 29"/>
                <a:gd name="T101" fmla="*/ 5 h 38"/>
                <a:gd name="T102" fmla="*/ 19 w 29"/>
                <a:gd name="T103" fmla="*/ 4 h 38"/>
                <a:gd name="T104" fmla="*/ 19 w 29"/>
                <a:gd name="T105" fmla="*/ 4 h 38"/>
                <a:gd name="T106" fmla="*/ 20 w 29"/>
                <a:gd name="T107" fmla="*/ 4 h 38"/>
                <a:gd name="T108" fmla="*/ 20 w 29"/>
                <a:gd name="T10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" h="38">
                  <a:moveTo>
                    <a:pt x="14" y="33"/>
                  </a:move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1"/>
                    <a:pt x="9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4" y="26"/>
                    <a:pt x="0" y="2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0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9" y="2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8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8"/>
                    <a:pt x="28" y="8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8" y="11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4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0" y="15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20" y="10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7" y="8"/>
                    <a:pt x="13" y="10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10" y="20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5" y="24"/>
                    <a:pt x="17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3"/>
                    <a:pt x="14" y="33"/>
                    <a:pt x="14" y="33"/>
                  </a:cubicBezTo>
                  <a:close/>
                  <a:moveTo>
                    <a:pt x="10" y="25"/>
                  </a:moveTo>
                  <a:cubicBezTo>
                    <a:pt x="11" y="26"/>
                    <a:pt x="12" y="27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7"/>
                    <a:pt x="11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4"/>
                    <a:pt x="8" y="23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9" y="24"/>
                    <a:pt x="10" y="25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6"/>
                    <a:pt x="2" y="16"/>
                    <a:pt x="2" y="1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2"/>
                    <a:pt x="4" y="14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3"/>
                    <a:pt x="24" y="13"/>
                  </a:cubicBezTo>
                  <a:close/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4" y="5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lose/>
                  <a:moveTo>
                    <a:pt x="19" y="4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0" y="4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137"/>
            <p:cNvSpPr/>
            <p:nvPr/>
          </p:nvSpPr>
          <p:spPr bwMode="auto">
            <a:xfrm>
              <a:off x="4714" y="1908"/>
              <a:ext cx="12" cy="9"/>
            </a:xfrm>
            <a:custGeom>
              <a:avLst/>
              <a:gdLst>
                <a:gd name="T0" fmla="*/ 0 w 12"/>
                <a:gd name="T1" fmla="*/ 9 h 9"/>
                <a:gd name="T2" fmla="*/ 0 w 12"/>
                <a:gd name="T3" fmla="*/ 0 h 9"/>
                <a:gd name="T4" fmla="*/ 12 w 12"/>
                <a:gd name="T5" fmla="*/ 0 h 9"/>
                <a:gd name="T6" fmla="*/ 12 w 12"/>
                <a:gd name="T7" fmla="*/ 9 h 9"/>
                <a:gd name="T8" fmla="*/ 0 w 12"/>
                <a:gd name="T9" fmla="*/ 9 h 9"/>
                <a:gd name="T10" fmla="*/ 0 w 12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9">
                  <a:moveTo>
                    <a:pt x="0" y="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38"/>
            <p:cNvSpPr>
              <a:spLocks noEditPoints="1"/>
            </p:cNvSpPr>
            <p:nvPr/>
          </p:nvSpPr>
          <p:spPr bwMode="auto">
            <a:xfrm>
              <a:off x="4709" y="1903"/>
              <a:ext cx="22" cy="19"/>
            </a:xfrm>
            <a:custGeom>
              <a:avLst/>
              <a:gdLst>
                <a:gd name="T0" fmla="*/ 17 w 22"/>
                <a:gd name="T1" fmla="*/ 19 h 19"/>
                <a:gd name="T2" fmla="*/ 5 w 22"/>
                <a:gd name="T3" fmla="*/ 19 h 19"/>
                <a:gd name="T4" fmla="*/ 5 w 22"/>
                <a:gd name="T5" fmla="*/ 14 h 19"/>
                <a:gd name="T6" fmla="*/ 10 w 22"/>
                <a:gd name="T7" fmla="*/ 14 h 19"/>
                <a:gd name="T8" fmla="*/ 5 w 22"/>
                <a:gd name="T9" fmla="*/ 14 h 19"/>
                <a:gd name="T10" fmla="*/ 5 w 22"/>
                <a:gd name="T11" fmla="*/ 19 h 19"/>
                <a:gd name="T12" fmla="*/ 0 w 22"/>
                <a:gd name="T13" fmla="*/ 19 h 19"/>
                <a:gd name="T14" fmla="*/ 0 w 22"/>
                <a:gd name="T15" fmla="*/ 0 h 19"/>
                <a:gd name="T16" fmla="*/ 22 w 22"/>
                <a:gd name="T17" fmla="*/ 0 h 19"/>
                <a:gd name="T18" fmla="*/ 22 w 22"/>
                <a:gd name="T19" fmla="*/ 19 h 19"/>
                <a:gd name="T20" fmla="*/ 17 w 22"/>
                <a:gd name="T21" fmla="*/ 19 h 19"/>
                <a:gd name="T22" fmla="*/ 17 w 22"/>
                <a:gd name="T23" fmla="*/ 19 h 19"/>
                <a:gd name="T24" fmla="*/ 12 w 22"/>
                <a:gd name="T25" fmla="*/ 10 h 19"/>
                <a:gd name="T26" fmla="*/ 12 w 22"/>
                <a:gd name="T27" fmla="*/ 10 h 19"/>
                <a:gd name="T28" fmla="*/ 10 w 22"/>
                <a:gd name="T29" fmla="*/ 10 h 19"/>
                <a:gd name="T30" fmla="*/ 10 w 22"/>
                <a:gd name="T31" fmla="*/ 10 h 19"/>
                <a:gd name="T32" fmla="*/ 12 w 22"/>
                <a:gd name="T33" fmla="*/ 10 h 19"/>
                <a:gd name="T34" fmla="*/ 12 w 22"/>
                <a:gd name="T35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19">
                  <a:moveTo>
                    <a:pt x="17" y="19"/>
                  </a:moveTo>
                  <a:lnTo>
                    <a:pt x="5" y="19"/>
                  </a:lnTo>
                  <a:lnTo>
                    <a:pt x="5" y="14"/>
                  </a:lnTo>
                  <a:lnTo>
                    <a:pt x="10" y="14"/>
                  </a:lnTo>
                  <a:lnTo>
                    <a:pt x="5" y="14"/>
                  </a:lnTo>
                  <a:lnTo>
                    <a:pt x="5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9"/>
                  </a:lnTo>
                  <a:lnTo>
                    <a:pt x="17" y="19"/>
                  </a:lnTo>
                  <a:lnTo>
                    <a:pt x="17" y="19"/>
                  </a:lnTo>
                  <a:close/>
                  <a:moveTo>
                    <a:pt x="12" y="10"/>
                  </a:moveTo>
                  <a:lnTo>
                    <a:pt x="12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39"/>
            <p:cNvSpPr/>
            <p:nvPr/>
          </p:nvSpPr>
          <p:spPr bwMode="auto">
            <a:xfrm>
              <a:off x="4805" y="2084"/>
              <a:ext cx="10" cy="33"/>
            </a:xfrm>
            <a:custGeom>
              <a:avLst/>
              <a:gdLst>
                <a:gd name="T0" fmla="*/ 0 w 10"/>
                <a:gd name="T1" fmla="*/ 33 h 33"/>
                <a:gd name="T2" fmla="*/ 0 w 10"/>
                <a:gd name="T3" fmla="*/ 0 h 33"/>
                <a:gd name="T4" fmla="*/ 10 w 10"/>
                <a:gd name="T5" fmla="*/ 0 h 33"/>
                <a:gd name="T6" fmla="*/ 10 w 10"/>
                <a:gd name="T7" fmla="*/ 33 h 33"/>
                <a:gd name="T8" fmla="*/ 0 w 10"/>
                <a:gd name="T9" fmla="*/ 33 h 33"/>
                <a:gd name="T10" fmla="*/ 0 w 10"/>
                <a:gd name="T1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33">
                  <a:moveTo>
                    <a:pt x="0" y="33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33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01" y="2079"/>
              <a:ext cx="19" cy="43"/>
            </a:xfrm>
            <a:custGeom>
              <a:avLst/>
              <a:gdLst>
                <a:gd name="T0" fmla="*/ 14 w 19"/>
                <a:gd name="T1" fmla="*/ 43 h 43"/>
                <a:gd name="T2" fmla="*/ 4 w 19"/>
                <a:gd name="T3" fmla="*/ 43 h 43"/>
                <a:gd name="T4" fmla="*/ 4 w 19"/>
                <a:gd name="T5" fmla="*/ 38 h 43"/>
                <a:gd name="T6" fmla="*/ 9 w 19"/>
                <a:gd name="T7" fmla="*/ 38 h 43"/>
                <a:gd name="T8" fmla="*/ 4 w 19"/>
                <a:gd name="T9" fmla="*/ 38 h 43"/>
                <a:gd name="T10" fmla="*/ 4 w 19"/>
                <a:gd name="T11" fmla="*/ 43 h 43"/>
                <a:gd name="T12" fmla="*/ 0 w 19"/>
                <a:gd name="T13" fmla="*/ 43 h 43"/>
                <a:gd name="T14" fmla="*/ 0 w 19"/>
                <a:gd name="T15" fmla="*/ 0 h 43"/>
                <a:gd name="T16" fmla="*/ 19 w 19"/>
                <a:gd name="T17" fmla="*/ 0 h 43"/>
                <a:gd name="T18" fmla="*/ 19 w 19"/>
                <a:gd name="T19" fmla="*/ 43 h 43"/>
                <a:gd name="T20" fmla="*/ 14 w 19"/>
                <a:gd name="T21" fmla="*/ 43 h 43"/>
                <a:gd name="T22" fmla="*/ 14 w 19"/>
                <a:gd name="T23" fmla="*/ 43 h 43"/>
                <a:gd name="T24" fmla="*/ 9 w 19"/>
                <a:gd name="T25" fmla="*/ 33 h 43"/>
                <a:gd name="T26" fmla="*/ 9 w 19"/>
                <a:gd name="T27" fmla="*/ 10 h 43"/>
                <a:gd name="T28" fmla="*/ 9 w 19"/>
                <a:gd name="T29" fmla="*/ 33 h 43"/>
                <a:gd name="T30" fmla="*/ 9 w 19"/>
                <a:gd name="T31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43">
                  <a:moveTo>
                    <a:pt x="14" y="43"/>
                  </a:moveTo>
                  <a:lnTo>
                    <a:pt x="4" y="43"/>
                  </a:lnTo>
                  <a:lnTo>
                    <a:pt x="4" y="38"/>
                  </a:lnTo>
                  <a:lnTo>
                    <a:pt x="9" y="38"/>
                  </a:lnTo>
                  <a:lnTo>
                    <a:pt x="4" y="38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43"/>
                  </a:lnTo>
                  <a:lnTo>
                    <a:pt x="14" y="43"/>
                  </a:lnTo>
                  <a:lnTo>
                    <a:pt x="14" y="43"/>
                  </a:lnTo>
                  <a:close/>
                  <a:moveTo>
                    <a:pt x="9" y="33"/>
                  </a:moveTo>
                  <a:lnTo>
                    <a:pt x="9" y="10"/>
                  </a:lnTo>
                  <a:lnTo>
                    <a:pt x="9" y="33"/>
                  </a:lnTo>
                  <a:lnTo>
                    <a:pt x="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688" y="2112"/>
              <a:ext cx="197" cy="260"/>
            </a:xfrm>
            <a:custGeom>
              <a:avLst/>
              <a:gdLst>
                <a:gd name="T0" fmla="*/ 35 w 82"/>
                <a:gd name="T1" fmla="*/ 109 h 109"/>
                <a:gd name="T2" fmla="*/ 10 w 82"/>
                <a:gd name="T3" fmla="*/ 85 h 109"/>
                <a:gd name="T4" fmla="*/ 10 w 82"/>
                <a:gd name="T5" fmla="*/ 85 h 109"/>
                <a:gd name="T6" fmla="*/ 0 w 82"/>
                <a:gd name="T7" fmla="*/ 43 h 109"/>
                <a:gd name="T8" fmla="*/ 0 w 82"/>
                <a:gd name="T9" fmla="*/ 43 h 109"/>
                <a:gd name="T10" fmla="*/ 51 w 82"/>
                <a:gd name="T11" fmla="*/ 0 h 109"/>
                <a:gd name="T12" fmla="*/ 51 w 82"/>
                <a:gd name="T13" fmla="*/ 0 h 109"/>
                <a:gd name="T14" fmla="*/ 75 w 82"/>
                <a:gd name="T15" fmla="*/ 16 h 109"/>
                <a:gd name="T16" fmla="*/ 75 w 82"/>
                <a:gd name="T17" fmla="*/ 16 h 109"/>
                <a:gd name="T18" fmla="*/ 82 w 82"/>
                <a:gd name="T19" fmla="*/ 54 h 109"/>
                <a:gd name="T20" fmla="*/ 82 w 82"/>
                <a:gd name="T21" fmla="*/ 54 h 109"/>
                <a:gd name="T22" fmla="*/ 42 w 82"/>
                <a:gd name="T23" fmla="*/ 107 h 109"/>
                <a:gd name="T24" fmla="*/ 42 w 82"/>
                <a:gd name="T25" fmla="*/ 107 h 109"/>
                <a:gd name="T26" fmla="*/ 35 w 82"/>
                <a:gd name="T27" fmla="*/ 109 h 109"/>
                <a:gd name="T28" fmla="*/ 35 w 82"/>
                <a:gd name="T29" fmla="*/ 109 h 109"/>
                <a:gd name="T30" fmla="*/ 35 w 82"/>
                <a:gd name="T31" fmla="*/ 109 h 109"/>
                <a:gd name="T32" fmla="*/ 19 w 82"/>
                <a:gd name="T33" fmla="*/ 13 h 109"/>
                <a:gd name="T34" fmla="*/ 4 w 82"/>
                <a:gd name="T35" fmla="*/ 43 h 109"/>
                <a:gd name="T36" fmla="*/ 4 w 82"/>
                <a:gd name="T37" fmla="*/ 43 h 109"/>
                <a:gd name="T38" fmla="*/ 14 w 82"/>
                <a:gd name="T39" fmla="*/ 83 h 109"/>
                <a:gd name="T40" fmla="*/ 14 w 82"/>
                <a:gd name="T41" fmla="*/ 83 h 109"/>
                <a:gd name="T42" fmla="*/ 35 w 82"/>
                <a:gd name="T43" fmla="*/ 105 h 109"/>
                <a:gd name="T44" fmla="*/ 35 w 82"/>
                <a:gd name="T45" fmla="*/ 105 h 109"/>
                <a:gd name="T46" fmla="*/ 40 w 82"/>
                <a:gd name="T47" fmla="*/ 103 h 109"/>
                <a:gd name="T48" fmla="*/ 40 w 82"/>
                <a:gd name="T49" fmla="*/ 103 h 109"/>
                <a:gd name="T50" fmla="*/ 78 w 82"/>
                <a:gd name="T51" fmla="*/ 54 h 109"/>
                <a:gd name="T52" fmla="*/ 78 w 82"/>
                <a:gd name="T53" fmla="*/ 54 h 109"/>
                <a:gd name="T54" fmla="*/ 72 w 82"/>
                <a:gd name="T55" fmla="*/ 18 h 109"/>
                <a:gd name="T56" fmla="*/ 72 w 82"/>
                <a:gd name="T57" fmla="*/ 18 h 109"/>
                <a:gd name="T58" fmla="*/ 51 w 82"/>
                <a:gd name="T59" fmla="*/ 4 h 109"/>
                <a:gd name="T60" fmla="*/ 51 w 82"/>
                <a:gd name="T61" fmla="*/ 4 h 109"/>
                <a:gd name="T62" fmla="*/ 51 w 82"/>
                <a:gd name="T63" fmla="*/ 4 h 109"/>
                <a:gd name="T64" fmla="*/ 51 w 82"/>
                <a:gd name="T65" fmla="*/ 4 h 109"/>
                <a:gd name="T66" fmla="*/ 19 w 82"/>
                <a:gd name="T67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109">
                  <a:moveTo>
                    <a:pt x="35" y="109"/>
                  </a:moveTo>
                  <a:cubicBezTo>
                    <a:pt x="25" y="108"/>
                    <a:pt x="16" y="98"/>
                    <a:pt x="1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4" y="72"/>
                    <a:pt x="0" y="5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3"/>
                    <a:pt x="28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2" y="0"/>
                    <a:pt x="70" y="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80" y="26"/>
                    <a:pt x="82" y="39"/>
                    <a:pt x="82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83"/>
                    <a:pt x="60" y="97"/>
                    <a:pt x="42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0" y="108"/>
                    <a:pt x="37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lose/>
                  <a:moveTo>
                    <a:pt x="19" y="13"/>
                  </a:moveTo>
                  <a:cubicBezTo>
                    <a:pt x="10" y="20"/>
                    <a:pt x="4" y="29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55"/>
                    <a:pt x="7" y="71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20" y="96"/>
                    <a:pt x="28" y="105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7" y="105"/>
                    <a:pt x="38" y="104"/>
                    <a:pt x="40" y="10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58" y="93"/>
                    <a:pt x="78" y="81"/>
                    <a:pt x="78" y="54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8" y="40"/>
                    <a:pt x="76" y="27"/>
                    <a:pt x="72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67" y="9"/>
                    <a:pt x="6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0" y="4"/>
                    <a:pt x="28" y="7"/>
                    <a:pt x="1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683" y="2108"/>
              <a:ext cx="206" cy="268"/>
            </a:xfrm>
            <a:custGeom>
              <a:avLst/>
              <a:gdLst>
                <a:gd name="T0" fmla="*/ 37 w 86"/>
                <a:gd name="T1" fmla="*/ 111 h 113"/>
                <a:gd name="T2" fmla="*/ 10 w 86"/>
                <a:gd name="T3" fmla="*/ 88 h 113"/>
                <a:gd name="T4" fmla="*/ 0 w 86"/>
                <a:gd name="T5" fmla="*/ 45 h 113"/>
                <a:gd name="T6" fmla="*/ 52 w 86"/>
                <a:gd name="T7" fmla="*/ 0 h 113"/>
                <a:gd name="T8" fmla="*/ 53 w 86"/>
                <a:gd name="T9" fmla="*/ 0 h 113"/>
                <a:gd name="T10" fmla="*/ 79 w 86"/>
                <a:gd name="T11" fmla="*/ 17 h 113"/>
                <a:gd name="T12" fmla="*/ 86 w 86"/>
                <a:gd name="T13" fmla="*/ 56 h 113"/>
                <a:gd name="T14" fmla="*/ 45 w 86"/>
                <a:gd name="T15" fmla="*/ 111 h 113"/>
                <a:gd name="T16" fmla="*/ 37 w 86"/>
                <a:gd name="T17" fmla="*/ 113 h 113"/>
                <a:gd name="T18" fmla="*/ 37 w 86"/>
                <a:gd name="T19" fmla="*/ 113 h 113"/>
                <a:gd name="T20" fmla="*/ 43 w 86"/>
                <a:gd name="T21" fmla="*/ 107 h 113"/>
                <a:gd name="T22" fmla="*/ 82 w 86"/>
                <a:gd name="T23" fmla="*/ 56 h 113"/>
                <a:gd name="T24" fmla="*/ 43 w 86"/>
                <a:gd name="T25" fmla="*/ 107 h 113"/>
                <a:gd name="T26" fmla="*/ 37 w 86"/>
                <a:gd name="T27" fmla="*/ 109 h 113"/>
                <a:gd name="T28" fmla="*/ 37 w 86"/>
                <a:gd name="T29" fmla="*/ 109 h 113"/>
                <a:gd name="T30" fmla="*/ 37 w 86"/>
                <a:gd name="T31" fmla="*/ 109 h 113"/>
                <a:gd name="T32" fmla="*/ 36 w 86"/>
                <a:gd name="T33" fmla="*/ 108 h 113"/>
                <a:gd name="T34" fmla="*/ 36 w 86"/>
                <a:gd name="T35" fmla="*/ 108 h 113"/>
                <a:gd name="T36" fmla="*/ 35 w 86"/>
                <a:gd name="T37" fmla="*/ 108 h 113"/>
                <a:gd name="T38" fmla="*/ 30 w 86"/>
                <a:gd name="T39" fmla="*/ 106 h 113"/>
                <a:gd name="T40" fmla="*/ 37 w 86"/>
                <a:gd name="T41" fmla="*/ 105 h 113"/>
                <a:gd name="T42" fmla="*/ 41 w 86"/>
                <a:gd name="T43" fmla="*/ 104 h 113"/>
                <a:gd name="T44" fmla="*/ 78 w 86"/>
                <a:gd name="T45" fmla="*/ 56 h 113"/>
                <a:gd name="T46" fmla="*/ 78 w 86"/>
                <a:gd name="T47" fmla="*/ 56 h 113"/>
                <a:gd name="T48" fmla="*/ 72 w 86"/>
                <a:gd name="T49" fmla="*/ 21 h 113"/>
                <a:gd name="T50" fmla="*/ 53 w 86"/>
                <a:gd name="T51" fmla="*/ 8 h 113"/>
                <a:gd name="T52" fmla="*/ 22 w 86"/>
                <a:gd name="T53" fmla="*/ 17 h 113"/>
                <a:gd name="T54" fmla="*/ 8 w 86"/>
                <a:gd name="T55" fmla="*/ 45 h 113"/>
                <a:gd name="T56" fmla="*/ 8 w 86"/>
                <a:gd name="T57" fmla="*/ 45 h 113"/>
                <a:gd name="T58" fmla="*/ 17 w 86"/>
                <a:gd name="T59" fmla="*/ 85 h 113"/>
                <a:gd name="T60" fmla="*/ 37 w 86"/>
                <a:gd name="T61" fmla="*/ 105 h 113"/>
                <a:gd name="T62" fmla="*/ 37 w 86"/>
                <a:gd name="T63" fmla="*/ 105 h 113"/>
                <a:gd name="T64" fmla="*/ 14 w 86"/>
                <a:gd name="T65" fmla="*/ 86 h 113"/>
                <a:gd name="T66" fmla="*/ 17 w 86"/>
                <a:gd name="T67" fmla="*/ 92 h 113"/>
                <a:gd name="T68" fmla="*/ 14 w 86"/>
                <a:gd name="T69" fmla="*/ 86 h 113"/>
                <a:gd name="T70" fmla="*/ 9 w 86"/>
                <a:gd name="T71" fmla="*/ 74 h 113"/>
                <a:gd name="T72" fmla="*/ 82 w 86"/>
                <a:gd name="T73" fmla="*/ 56 h 113"/>
                <a:gd name="T74" fmla="*/ 82 w 86"/>
                <a:gd name="T75" fmla="*/ 56 h 113"/>
                <a:gd name="T76" fmla="*/ 76 w 86"/>
                <a:gd name="T77" fmla="*/ 21 h 113"/>
                <a:gd name="T78" fmla="*/ 4 w 86"/>
                <a:gd name="T79" fmla="*/ 45 h 113"/>
                <a:gd name="T80" fmla="*/ 4 w 86"/>
                <a:gd name="T81" fmla="*/ 45 h 113"/>
                <a:gd name="T82" fmla="*/ 4 w 86"/>
                <a:gd name="T83" fmla="*/ 45 h 113"/>
                <a:gd name="T84" fmla="*/ 6 w 86"/>
                <a:gd name="T85" fmla="*/ 31 h 113"/>
                <a:gd name="T86" fmla="*/ 76 w 86"/>
                <a:gd name="T87" fmla="*/ 21 h 113"/>
                <a:gd name="T88" fmla="*/ 76 w 86"/>
                <a:gd name="T89" fmla="*/ 21 h 113"/>
                <a:gd name="T90" fmla="*/ 75 w 86"/>
                <a:gd name="T91" fmla="*/ 18 h 113"/>
                <a:gd name="T92" fmla="*/ 75 w 86"/>
                <a:gd name="T93" fmla="*/ 18 h 113"/>
                <a:gd name="T94" fmla="*/ 75 w 86"/>
                <a:gd name="T95" fmla="*/ 18 h 113"/>
                <a:gd name="T96" fmla="*/ 75 w 86"/>
                <a:gd name="T97" fmla="*/ 18 h 113"/>
                <a:gd name="T98" fmla="*/ 75 w 86"/>
                <a:gd name="T99" fmla="*/ 18 h 113"/>
                <a:gd name="T100" fmla="*/ 53 w 86"/>
                <a:gd name="T101" fmla="*/ 4 h 113"/>
                <a:gd name="T102" fmla="*/ 53 w 86"/>
                <a:gd name="T103" fmla="*/ 4 h 113"/>
                <a:gd name="T104" fmla="*/ 51 w 86"/>
                <a:gd name="T105" fmla="*/ 4 h 113"/>
                <a:gd name="T106" fmla="*/ 53 w 86"/>
                <a:gd name="T107" fmla="*/ 4 h 113"/>
                <a:gd name="T108" fmla="*/ 53 w 86"/>
                <a:gd name="T109" fmla="*/ 4 h 113"/>
                <a:gd name="T110" fmla="*/ 21 w 86"/>
                <a:gd name="T111" fmla="*/ 15 h 113"/>
                <a:gd name="T112" fmla="*/ 20 w 86"/>
                <a:gd name="T113" fmla="*/ 14 h 113"/>
                <a:gd name="T114" fmla="*/ 21 w 86"/>
                <a:gd name="T115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" h="113">
                  <a:moveTo>
                    <a:pt x="37" y="113"/>
                  </a:moveTo>
                  <a:cubicBezTo>
                    <a:pt x="37" y="111"/>
                    <a:pt x="37" y="111"/>
                    <a:pt x="37" y="111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25" y="112"/>
                    <a:pt x="17" y="101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4" y="75"/>
                    <a:pt x="0" y="5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4"/>
                    <a:pt x="30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5" y="0"/>
                    <a:pt x="74" y="7"/>
                    <a:pt x="79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28"/>
                    <a:pt x="86" y="41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86"/>
                    <a:pt x="63" y="101"/>
                    <a:pt x="45" y="111"/>
                  </a:cubicBezTo>
                  <a:cubicBezTo>
                    <a:pt x="45" y="111"/>
                    <a:pt x="45" y="111"/>
                    <a:pt x="45" y="111"/>
                  </a:cubicBezTo>
                  <a:cubicBezTo>
                    <a:pt x="42" y="112"/>
                    <a:pt x="40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lose/>
                  <a:moveTo>
                    <a:pt x="37" y="109"/>
                  </a:moveTo>
                  <a:cubicBezTo>
                    <a:pt x="39" y="109"/>
                    <a:pt x="41" y="108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61" y="97"/>
                    <a:pt x="82" y="84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84"/>
                    <a:pt x="61" y="97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8"/>
                    <a:pt x="39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lose/>
                  <a:moveTo>
                    <a:pt x="36" y="108"/>
                  </a:move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lose/>
                  <a:moveTo>
                    <a:pt x="35" y="108"/>
                  </a:moveTo>
                  <a:cubicBezTo>
                    <a:pt x="34" y="108"/>
                    <a:pt x="32" y="107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07"/>
                    <a:pt x="34" y="108"/>
                    <a:pt x="35" y="108"/>
                  </a:cubicBezTo>
                  <a:close/>
                  <a:moveTo>
                    <a:pt x="37" y="105"/>
                  </a:moveTo>
                  <a:cubicBezTo>
                    <a:pt x="38" y="105"/>
                    <a:pt x="39" y="104"/>
                    <a:pt x="41" y="104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59" y="94"/>
                    <a:pt x="78" y="82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42"/>
                    <a:pt x="76" y="29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67" y="12"/>
                    <a:pt x="62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3" y="8"/>
                    <a:pt x="31" y="11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4" y="23"/>
                    <a:pt x="8" y="32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7" y="57"/>
                    <a:pt x="11" y="72"/>
                    <a:pt x="17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23" y="97"/>
                    <a:pt x="31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lose/>
                  <a:moveTo>
                    <a:pt x="14" y="86"/>
                  </a:moveTo>
                  <a:cubicBezTo>
                    <a:pt x="15" y="88"/>
                    <a:pt x="16" y="90"/>
                    <a:pt x="17" y="92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6" y="90"/>
                    <a:pt x="15" y="88"/>
                    <a:pt x="14" y="86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2" y="82"/>
                    <a:pt x="10" y="78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0" y="78"/>
                    <a:pt x="12" y="82"/>
                    <a:pt x="14" y="86"/>
                  </a:cubicBezTo>
                  <a:close/>
                  <a:moveTo>
                    <a:pt x="82" y="56"/>
                  </a:move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43"/>
                    <a:pt x="80" y="3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0" y="31"/>
                    <a:pt x="82" y="43"/>
                    <a:pt x="82" y="56"/>
                  </a:cubicBezTo>
                  <a:close/>
                  <a:moveTo>
                    <a:pt x="4" y="45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0"/>
                    <a:pt x="4" y="35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" y="35"/>
                    <a:pt x="4" y="40"/>
                    <a:pt x="4" y="45"/>
                  </a:cubicBezTo>
                  <a:close/>
                  <a:moveTo>
                    <a:pt x="76" y="21"/>
                  </a:move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0" y="9"/>
                    <a:pt x="6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4"/>
                    <a:pt x="70" y="9"/>
                    <a:pt x="75" y="18"/>
                  </a:cubicBezTo>
                  <a:close/>
                  <a:moveTo>
                    <a:pt x="21" y="15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43"/>
            <p:cNvSpPr/>
            <p:nvPr/>
          </p:nvSpPr>
          <p:spPr bwMode="auto">
            <a:xfrm>
              <a:off x="4853" y="2117"/>
              <a:ext cx="178" cy="167"/>
            </a:xfrm>
            <a:custGeom>
              <a:avLst/>
              <a:gdLst>
                <a:gd name="T0" fmla="*/ 55 w 74"/>
                <a:gd name="T1" fmla="*/ 67 h 70"/>
                <a:gd name="T2" fmla="*/ 70 w 74"/>
                <a:gd name="T3" fmla="*/ 58 h 70"/>
                <a:gd name="T4" fmla="*/ 70 w 74"/>
                <a:gd name="T5" fmla="*/ 56 h 70"/>
                <a:gd name="T6" fmla="*/ 70 w 74"/>
                <a:gd name="T7" fmla="*/ 56 h 70"/>
                <a:gd name="T8" fmla="*/ 50 w 74"/>
                <a:gd name="T9" fmla="*/ 6 h 70"/>
                <a:gd name="T10" fmla="*/ 50 w 74"/>
                <a:gd name="T11" fmla="*/ 6 h 70"/>
                <a:gd name="T12" fmla="*/ 41 w 74"/>
                <a:gd name="T13" fmla="*/ 4 h 70"/>
                <a:gd name="T14" fmla="*/ 41 w 74"/>
                <a:gd name="T15" fmla="*/ 4 h 70"/>
                <a:gd name="T16" fmla="*/ 2 w 74"/>
                <a:gd name="T17" fmla="*/ 11 h 70"/>
                <a:gd name="T18" fmla="*/ 2 w 74"/>
                <a:gd name="T19" fmla="*/ 11 h 70"/>
                <a:gd name="T20" fmla="*/ 0 w 74"/>
                <a:gd name="T21" fmla="*/ 7 h 70"/>
                <a:gd name="T22" fmla="*/ 41 w 74"/>
                <a:gd name="T23" fmla="*/ 0 h 70"/>
                <a:gd name="T24" fmla="*/ 41 w 74"/>
                <a:gd name="T25" fmla="*/ 0 h 70"/>
                <a:gd name="T26" fmla="*/ 53 w 74"/>
                <a:gd name="T27" fmla="*/ 3 h 70"/>
                <a:gd name="T28" fmla="*/ 53 w 74"/>
                <a:gd name="T29" fmla="*/ 3 h 70"/>
                <a:gd name="T30" fmla="*/ 74 w 74"/>
                <a:gd name="T31" fmla="*/ 56 h 70"/>
                <a:gd name="T32" fmla="*/ 74 w 74"/>
                <a:gd name="T33" fmla="*/ 56 h 70"/>
                <a:gd name="T34" fmla="*/ 72 w 74"/>
                <a:gd name="T35" fmla="*/ 62 h 70"/>
                <a:gd name="T36" fmla="*/ 72 w 74"/>
                <a:gd name="T37" fmla="*/ 62 h 70"/>
                <a:gd name="T38" fmla="*/ 72 w 74"/>
                <a:gd name="T39" fmla="*/ 62 h 70"/>
                <a:gd name="T40" fmla="*/ 57 w 74"/>
                <a:gd name="T41" fmla="*/ 70 h 70"/>
                <a:gd name="T42" fmla="*/ 57 w 74"/>
                <a:gd name="T43" fmla="*/ 70 h 70"/>
                <a:gd name="T44" fmla="*/ 55 w 74"/>
                <a:gd name="T45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" h="70">
                  <a:moveTo>
                    <a:pt x="55" y="67"/>
                  </a:move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7"/>
                    <a:pt x="70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1" y="45"/>
                    <a:pt x="55" y="12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9" y="5"/>
                    <a:pt x="46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7" y="4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6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1" y="0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9" y="11"/>
                    <a:pt x="74" y="43"/>
                    <a:pt x="74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58"/>
                    <a:pt x="74" y="60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5" y="67"/>
                    <a:pt x="55" y="67"/>
                    <a:pt x="5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49" y="2112"/>
              <a:ext cx="187" cy="191"/>
            </a:xfrm>
            <a:custGeom>
              <a:avLst/>
              <a:gdLst>
                <a:gd name="T0" fmla="*/ 57 w 78"/>
                <a:gd name="T1" fmla="*/ 69 h 80"/>
                <a:gd name="T2" fmla="*/ 57 w 78"/>
                <a:gd name="T3" fmla="*/ 69 h 80"/>
                <a:gd name="T4" fmla="*/ 54 w 78"/>
                <a:gd name="T5" fmla="*/ 68 h 80"/>
                <a:gd name="T6" fmla="*/ 70 w 78"/>
                <a:gd name="T7" fmla="*/ 58 h 80"/>
                <a:gd name="T8" fmla="*/ 70 w 78"/>
                <a:gd name="T9" fmla="*/ 58 h 80"/>
                <a:gd name="T10" fmla="*/ 70 w 78"/>
                <a:gd name="T11" fmla="*/ 58 h 80"/>
                <a:gd name="T12" fmla="*/ 50 w 78"/>
                <a:gd name="T13" fmla="*/ 9 h 80"/>
                <a:gd name="T14" fmla="*/ 50 w 78"/>
                <a:gd name="T15" fmla="*/ 9 h 80"/>
                <a:gd name="T16" fmla="*/ 50 w 78"/>
                <a:gd name="T17" fmla="*/ 9 h 80"/>
                <a:gd name="T18" fmla="*/ 50 w 78"/>
                <a:gd name="T19" fmla="*/ 9 h 80"/>
                <a:gd name="T20" fmla="*/ 49 w 78"/>
                <a:gd name="T21" fmla="*/ 8 h 80"/>
                <a:gd name="T22" fmla="*/ 44 w 78"/>
                <a:gd name="T23" fmla="*/ 8 h 80"/>
                <a:gd name="T24" fmla="*/ 44 w 78"/>
                <a:gd name="T25" fmla="*/ 8 h 80"/>
                <a:gd name="T26" fmla="*/ 43 w 78"/>
                <a:gd name="T27" fmla="*/ 8 h 80"/>
                <a:gd name="T28" fmla="*/ 5 w 78"/>
                <a:gd name="T29" fmla="*/ 15 h 80"/>
                <a:gd name="T30" fmla="*/ 3 w 78"/>
                <a:gd name="T31" fmla="*/ 18 h 80"/>
                <a:gd name="T32" fmla="*/ 2 w 78"/>
                <a:gd name="T33" fmla="*/ 7 h 80"/>
                <a:gd name="T34" fmla="*/ 2 w 78"/>
                <a:gd name="T35" fmla="*/ 7 h 80"/>
                <a:gd name="T36" fmla="*/ 3 w 78"/>
                <a:gd name="T37" fmla="*/ 7 h 80"/>
                <a:gd name="T38" fmla="*/ 6 w 78"/>
                <a:gd name="T39" fmla="*/ 6 h 80"/>
                <a:gd name="T40" fmla="*/ 17 w 78"/>
                <a:gd name="T41" fmla="*/ 4 h 80"/>
                <a:gd name="T42" fmla="*/ 43 w 78"/>
                <a:gd name="T43" fmla="*/ 0 h 80"/>
                <a:gd name="T44" fmla="*/ 57 w 78"/>
                <a:gd name="T45" fmla="*/ 4 h 80"/>
                <a:gd name="T46" fmla="*/ 78 w 78"/>
                <a:gd name="T47" fmla="*/ 58 h 80"/>
                <a:gd name="T48" fmla="*/ 76 w 78"/>
                <a:gd name="T49" fmla="*/ 65 h 80"/>
                <a:gd name="T50" fmla="*/ 61 w 78"/>
                <a:gd name="T51" fmla="*/ 73 h 80"/>
                <a:gd name="T52" fmla="*/ 55 w 78"/>
                <a:gd name="T53" fmla="*/ 70 h 80"/>
                <a:gd name="T54" fmla="*/ 73 w 78"/>
                <a:gd name="T55" fmla="*/ 62 h 80"/>
                <a:gd name="T56" fmla="*/ 73 w 78"/>
                <a:gd name="T57" fmla="*/ 62 h 80"/>
                <a:gd name="T58" fmla="*/ 60 w 78"/>
                <a:gd name="T59" fmla="*/ 69 h 80"/>
                <a:gd name="T60" fmla="*/ 74 w 78"/>
                <a:gd name="T61" fmla="*/ 61 h 80"/>
                <a:gd name="T62" fmla="*/ 74 w 78"/>
                <a:gd name="T63" fmla="*/ 58 h 80"/>
                <a:gd name="T64" fmla="*/ 54 w 78"/>
                <a:gd name="T65" fmla="*/ 7 h 80"/>
                <a:gd name="T66" fmla="*/ 53 w 78"/>
                <a:gd name="T67" fmla="*/ 7 h 80"/>
                <a:gd name="T68" fmla="*/ 74 w 78"/>
                <a:gd name="T69" fmla="*/ 58 h 80"/>
                <a:gd name="T70" fmla="*/ 74 w 78"/>
                <a:gd name="T71" fmla="*/ 58 h 80"/>
                <a:gd name="T72" fmla="*/ 74 w 78"/>
                <a:gd name="T73" fmla="*/ 58 h 80"/>
                <a:gd name="T74" fmla="*/ 48 w 78"/>
                <a:gd name="T75" fmla="*/ 4 h 80"/>
                <a:gd name="T76" fmla="*/ 44 w 78"/>
                <a:gd name="T77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80">
                  <a:moveTo>
                    <a:pt x="55" y="70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1" y="48"/>
                    <a:pt x="55" y="15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8"/>
                    <a:pt x="46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31" y="8"/>
                    <a:pt x="9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5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6"/>
                    <a:pt x="12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8" y="0"/>
                    <a:pt x="53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3" y="13"/>
                    <a:pt x="78" y="43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60"/>
                    <a:pt x="78" y="63"/>
                    <a:pt x="76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5" y="70"/>
                    <a:pt x="55" y="70"/>
                    <a:pt x="55" y="70"/>
                  </a:cubicBezTo>
                  <a:close/>
                  <a:moveTo>
                    <a:pt x="60" y="69"/>
                  </a:move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lose/>
                  <a:moveTo>
                    <a:pt x="74" y="61"/>
                  </a:moveTo>
                  <a:cubicBezTo>
                    <a:pt x="74" y="60"/>
                    <a:pt x="74" y="59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46"/>
                    <a:pt x="59" y="14"/>
                    <a:pt x="54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9" y="14"/>
                    <a:pt x="74" y="45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60"/>
                    <a:pt x="74" y="60"/>
                    <a:pt x="74" y="61"/>
                  </a:cubicBezTo>
                  <a:close/>
                  <a:moveTo>
                    <a:pt x="48" y="4"/>
                  </a:moveTo>
                  <a:cubicBezTo>
                    <a:pt x="47" y="4"/>
                    <a:pt x="46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4"/>
                    <a:pt x="47" y="4"/>
                    <a:pt x="4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45"/>
            <p:cNvSpPr/>
            <p:nvPr/>
          </p:nvSpPr>
          <p:spPr bwMode="auto">
            <a:xfrm>
              <a:off x="5014" y="2262"/>
              <a:ext cx="10" cy="29"/>
            </a:xfrm>
            <a:custGeom>
              <a:avLst/>
              <a:gdLst>
                <a:gd name="T0" fmla="*/ 0 w 10"/>
                <a:gd name="T1" fmla="*/ 29 h 29"/>
                <a:gd name="T2" fmla="*/ 0 w 10"/>
                <a:gd name="T3" fmla="*/ 0 h 29"/>
                <a:gd name="T4" fmla="*/ 10 w 10"/>
                <a:gd name="T5" fmla="*/ 0 h 29"/>
                <a:gd name="T6" fmla="*/ 10 w 10"/>
                <a:gd name="T7" fmla="*/ 29 h 29"/>
                <a:gd name="T8" fmla="*/ 0 w 10"/>
                <a:gd name="T9" fmla="*/ 29 h 29"/>
                <a:gd name="T10" fmla="*/ 0 w 10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9">
                  <a:moveTo>
                    <a:pt x="0" y="29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2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5009" y="2258"/>
              <a:ext cx="20" cy="38"/>
            </a:xfrm>
            <a:custGeom>
              <a:avLst/>
              <a:gdLst>
                <a:gd name="T0" fmla="*/ 15 w 20"/>
                <a:gd name="T1" fmla="*/ 38 h 38"/>
                <a:gd name="T2" fmla="*/ 5 w 20"/>
                <a:gd name="T3" fmla="*/ 38 h 38"/>
                <a:gd name="T4" fmla="*/ 5 w 20"/>
                <a:gd name="T5" fmla="*/ 33 h 38"/>
                <a:gd name="T6" fmla="*/ 10 w 20"/>
                <a:gd name="T7" fmla="*/ 33 h 38"/>
                <a:gd name="T8" fmla="*/ 5 w 20"/>
                <a:gd name="T9" fmla="*/ 33 h 38"/>
                <a:gd name="T10" fmla="*/ 5 w 20"/>
                <a:gd name="T11" fmla="*/ 38 h 38"/>
                <a:gd name="T12" fmla="*/ 0 w 20"/>
                <a:gd name="T13" fmla="*/ 38 h 38"/>
                <a:gd name="T14" fmla="*/ 0 w 20"/>
                <a:gd name="T15" fmla="*/ 0 h 38"/>
                <a:gd name="T16" fmla="*/ 20 w 20"/>
                <a:gd name="T17" fmla="*/ 0 h 38"/>
                <a:gd name="T18" fmla="*/ 20 w 20"/>
                <a:gd name="T19" fmla="*/ 38 h 38"/>
                <a:gd name="T20" fmla="*/ 15 w 20"/>
                <a:gd name="T21" fmla="*/ 38 h 38"/>
                <a:gd name="T22" fmla="*/ 15 w 20"/>
                <a:gd name="T23" fmla="*/ 38 h 38"/>
                <a:gd name="T24" fmla="*/ 10 w 20"/>
                <a:gd name="T25" fmla="*/ 28 h 38"/>
                <a:gd name="T26" fmla="*/ 10 w 20"/>
                <a:gd name="T27" fmla="*/ 9 h 38"/>
                <a:gd name="T28" fmla="*/ 10 w 20"/>
                <a:gd name="T29" fmla="*/ 28 h 38"/>
                <a:gd name="T30" fmla="*/ 10 w 20"/>
                <a:gd name="T31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38">
                  <a:moveTo>
                    <a:pt x="15" y="38"/>
                  </a:moveTo>
                  <a:lnTo>
                    <a:pt x="5" y="38"/>
                  </a:lnTo>
                  <a:lnTo>
                    <a:pt x="5" y="33"/>
                  </a:lnTo>
                  <a:lnTo>
                    <a:pt x="10" y="33"/>
                  </a:lnTo>
                  <a:lnTo>
                    <a:pt x="5" y="33"/>
                  </a:lnTo>
                  <a:lnTo>
                    <a:pt x="5" y="38"/>
                  </a:lnTo>
                  <a:lnTo>
                    <a:pt x="0" y="38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38"/>
                  </a:lnTo>
                  <a:lnTo>
                    <a:pt x="15" y="38"/>
                  </a:lnTo>
                  <a:lnTo>
                    <a:pt x="15" y="38"/>
                  </a:lnTo>
                  <a:close/>
                  <a:moveTo>
                    <a:pt x="10" y="28"/>
                  </a:moveTo>
                  <a:lnTo>
                    <a:pt x="10" y="9"/>
                  </a:lnTo>
                  <a:lnTo>
                    <a:pt x="10" y="28"/>
                  </a:lnTo>
                  <a:lnTo>
                    <a:pt x="1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47"/>
            <p:cNvSpPr/>
            <p:nvPr/>
          </p:nvSpPr>
          <p:spPr bwMode="auto">
            <a:xfrm>
              <a:off x="4558" y="2048"/>
              <a:ext cx="178" cy="122"/>
            </a:xfrm>
            <a:custGeom>
              <a:avLst/>
              <a:gdLst>
                <a:gd name="T0" fmla="*/ 7 w 74"/>
                <a:gd name="T1" fmla="*/ 47 h 51"/>
                <a:gd name="T2" fmla="*/ 1 w 74"/>
                <a:gd name="T3" fmla="*/ 34 h 51"/>
                <a:gd name="T4" fmla="*/ 1 w 74"/>
                <a:gd name="T5" fmla="*/ 34 h 51"/>
                <a:gd name="T6" fmla="*/ 0 w 74"/>
                <a:gd name="T7" fmla="*/ 29 h 51"/>
                <a:gd name="T8" fmla="*/ 0 w 74"/>
                <a:gd name="T9" fmla="*/ 29 h 51"/>
                <a:gd name="T10" fmla="*/ 13 w 74"/>
                <a:gd name="T11" fmla="*/ 5 h 51"/>
                <a:gd name="T12" fmla="*/ 13 w 74"/>
                <a:gd name="T13" fmla="*/ 5 h 51"/>
                <a:gd name="T14" fmla="*/ 15 w 74"/>
                <a:gd name="T15" fmla="*/ 0 h 51"/>
                <a:gd name="T16" fmla="*/ 15 w 74"/>
                <a:gd name="T17" fmla="*/ 0 h 51"/>
                <a:gd name="T18" fmla="*/ 18 w 74"/>
                <a:gd name="T19" fmla="*/ 2 h 51"/>
                <a:gd name="T20" fmla="*/ 16 w 74"/>
                <a:gd name="T21" fmla="*/ 7 h 51"/>
                <a:gd name="T22" fmla="*/ 16 w 74"/>
                <a:gd name="T23" fmla="*/ 8 h 51"/>
                <a:gd name="T24" fmla="*/ 10 w 74"/>
                <a:gd name="T25" fmla="*/ 14 h 51"/>
                <a:gd name="T26" fmla="*/ 10 w 74"/>
                <a:gd name="T27" fmla="*/ 14 h 51"/>
                <a:gd name="T28" fmla="*/ 4 w 74"/>
                <a:gd name="T29" fmla="*/ 29 h 51"/>
                <a:gd name="T30" fmla="*/ 4 w 74"/>
                <a:gd name="T31" fmla="*/ 29 h 51"/>
                <a:gd name="T32" fmla="*/ 5 w 74"/>
                <a:gd name="T33" fmla="*/ 33 h 51"/>
                <a:gd name="T34" fmla="*/ 5 w 74"/>
                <a:gd name="T35" fmla="*/ 33 h 51"/>
                <a:gd name="T36" fmla="*/ 10 w 74"/>
                <a:gd name="T37" fmla="*/ 44 h 51"/>
                <a:gd name="T38" fmla="*/ 10 w 74"/>
                <a:gd name="T39" fmla="*/ 44 h 51"/>
                <a:gd name="T40" fmla="*/ 18 w 74"/>
                <a:gd name="T41" fmla="*/ 47 h 51"/>
                <a:gd name="T42" fmla="*/ 18 w 74"/>
                <a:gd name="T43" fmla="*/ 47 h 51"/>
                <a:gd name="T44" fmla="*/ 22 w 74"/>
                <a:gd name="T45" fmla="*/ 47 h 51"/>
                <a:gd name="T46" fmla="*/ 22 w 74"/>
                <a:gd name="T47" fmla="*/ 47 h 51"/>
                <a:gd name="T48" fmla="*/ 73 w 74"/>
                <a:gd name="T49" fmla="*/ 35 h 51"/>
                <a:gd name="T50" fmla="*/ 73 w 74"/>
                <a:gd name="T51" fmla="*/ 35 h 51"/>
                <a:gd name="T52" fmla="*/ 74 w 74"/>
                <a:gd name="T53" fmla="*/ 39 h 51"/>
                <a:gd name="T54" fmla="*/ 22 w 74"/>
                <a:gd name="T55" fmla="*/ 51 h 51"/>
                <a:gd name="T56" fmla="*/ 22 w 74"/>
                <a:gd name="T57" fmla="*/ 51 h 51"/>
                <a:gd name="T58" fmla="*/ 18 w 74"/>
                <a:gd name="T59" fmla="*/ 51 h 51"/>
                <a:gd name="T60" fmla="*/ 18 w 74"/>
                <a:gd name="T61" fmla="*/ 51 h 51"/>
                <a:gd name="T62" fmla="*/ 17 w 74"/>
                <a:gd name="T63" fmla="*/ 51 h 51"/>
                <a:gd name="T64" fmla="*/ 17 w 74"/>
                <a:gd name="T65" fmla="*/ 51 h 51"/>
                <a:gd name="T66" fmla="*/ 7 w 74"/>
                <a:gd name="T6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51">
                  <a:moveTo>
                    <a:pt x="7" y="47"/>
                  </a:moveTo>
                  <a:cubicBezTo>
                    <a:pt x="4" y="44"/>
                    <a:pt x="3" y="40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7"/>
                    <a:pt x="11" y="7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3" y="10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7" y="19"/>
                    <a:pt x="4" y="24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2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9"/>
                    <a:pt x="8" y="42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6"/>
                    <a:pt x="13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7"/>
                    <a:pt x="20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34" y="46"/>
                    <a:pt x="73" y="35"/>
                    <a:pt x="73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35" y="50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51"/>
                    <a:pt x="19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3" y="51"/>
                    <a:pt x="9" y="50"/>
                    <a:pt x="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553" y="2043"/>
              <a:ext cx="190" cy="131"/>
            </a:xfrm>
            <a:custGeom>
              <a:avLst/>
              <a:gdLst>
                <a:gd name="T0" fmla="*/ 1 w 79"/>
                <a:gd name="T1" fmla="*/ 37 h 55"/>
                <a:gd name="T2" fmla="*/ 0 w 79"/>
                <a:gd name="T3" fmla="*/ 31 h 55"/>
                <a:gd name="T4" fmla="*/ 15 w 79"/>
                <a:gd name="T5" fmla="*/ 1 h 55"/>
                <a:gd name="T6" fmla="*/ 23 w 79"/>
                <a:gd name="T7" fmla="*/ 2 h 55"/>
                <a:gd name="T8" fmla="*/ 19 w 79"/>
                <a:gd name="T9" fmla="*/ 11 h 55"/>
                <a:gd name="T10" fmla="*/ 18 w 79"/>
                <a:gd name="T11" fmla="*/ 13 h 55"/>
                <a:gd name="T12" fmla="*/ 14 w 79"/>
                <a:gd name="T13" fmla="*/ 18 h 55"/>
                <a:gd name="T14" fmla="*/ 8 w 79"/>
                <a:gd name="T15" fmla="*/ 31 h 55"/>
                <a:gd name="T16" fmla="*/ 13 w 79"/>
                <a:gd name="T17" fmla="*/ 45 h 55"/>
                <a:gd name="T18" fmla="*/ 20 w 79"/>
                <a:gd name="T19" fmla="*/ 47 h 55"/>
                <a:gd name="T20" fmla="*/ 74 w 79"/>
                <a:gd name="T21" fmla="*/ 36 h 55"/>
                <a:gd name="T22" fmla="*/ 77 w 79"/>
                <a:gd name="T23" fmla="*/ 35 h 55"/>
                <a:gd name="T24" fmla="*/ 76 w 79"/>
                <a:gd name="T25" fmla="*/ 43 h 55"/>
                <a:gd name="T26" fmla="*/ 75 w 79"/>
                <a:gd name="T27" fmla="*/ 44 h 55"/>
                <a:gd name="T28" fmla="*/ 55 w 79"/>
                <a:gd name="T29" fmla="*/ 49 h 55"/>
                <a:gd name="T30" fmla="*/ 24 w 79"/>
                <a:gd name="T31" fmla="*/ 55 h 55"/>
                <a:gd name="T32" fmla="*/ 19 w 79"/>
                <a:gd name="T33" fmla="*/ 55 h 55"/>
                <a:gd name="T34" fmla="*/ 19 w 79"/>
                <a:gd name="T35" fmla="*/ 55 h 55"/>
                <a:gd name="T36" fmla="*/ 23 w 79"/>
                <a:gd name="T37" fmla="*/ 51 h 55"/>
                <a:gd name="T38" fmla="*/ 20 w 79"/>
                <a:gd name="T39" fmla="*/ 51 h 55"/>
                <a:gd name="T40" fmla="*/ 19 w 79"/>
                <a:gd name="T41" fmla="*/ 51 h 55"/>
                <a:gd name="T42" fmla="*/ 19 w 79"/>
                <a:gd name="T43" fmla="*/ 51 h 55"/>
                <a:gd name="T44" fmla="*/ 17 w 79"/>
                <a:gd name="T45" fmla="*/ 51 h 55"/>
                <a:gd name="T46" fmla="*/ 17 w 79"/>
                <a:gd name="T47" fmla="*/ 51 h 55"/>
                <a:gd name="T48" fmla="*/ 17 w 79"/>
                <a:gd name="T49" fmla="*/ 51 h 55"/>
                <a:gd name="T50" fmla="*/ 10 w 79"/>
                <a:gd name="T51" fmla="*/ 48 h 55"/>
                <a:gd name="T52" fmla="*/ 10 w 79"/>
                <a:gd name="T53" fmla="*/ 48 h 55"/>
                <a:gd name="T54" fmla="*/ 54 w 79"/>
                <a:gd name="T55" fmla="*/ 45 h 55"/>
                <a:gd name="T56" fmla="*/ 47 w 79"/>
                <a:gd name="T57" fmla="*/ 46 h 55"/>
                <a:gd name="T58" fmla="*/ 74 w 79"/>
                <a:gd name="T59" fmla="*/ 40 h 55"/>
                <a:gd name="T60" fmla="*/ 5 w 79"/>
                <a:gd name="T61" fmla="*/ 36 h 55"/>
                <a:gd name="T62" fmla="*/ 5 w 79"/>
                <a:gd name="T63" fmla="*/ 36 h 55"/>
                <a:gd name="T64" fmla="*/ 4 w 79"/>
                <a:gd name="T65" fmla="*/ 31 h 55"/>
                <a:gd name="T66" fmla="*/ 5 w 79"/>
                <a:gd name="T67" fmla="*/ 36 h 55"/>
                <a:gd name="T68" fmla="*/ 7 w 79"/>
                <a:gd name="T69" fmla="*/ 21 h 55"/>
                <a:gd name="T70" fmla="*/ 10 w 79"/>
                <a:gd name="T71" fmla="*/ 15 h 55"/>
                <a:gd name="T72" fmla="*/ 13 w 79"/>
                <a:gd name="T73" fmla="*/ 12 h 55"/>
                <a:gd name="T74" fmla="*/ 20 w 79"/>
                <a:gd name="T75" fmla="*/ 9 h 55"/>
                <a:gd name="T76" fmla="*/ 16 w 79"/>
                <a:gd name="T77" fmla="*/ 9 h 55"/>
                <a:gd name="T78" fmla="*/ 16 w 79"/>
                <a:gd name="T79" fmla="*/ 9 h 55"/>
                <a:gd name="T80" fmla="*/ 16 w 79"/>
                <a:gd name="T81" fmla="*/ 8 h 55"/>
                <a:gd name="T82" fmla="*/ 16 w 79"/>
                <a:gd name="T83" fmla="*/ 8 h 55"/>
                <a:gd name="T84" fmla="*/ 19 w 79"/>
                <a:gd name="T85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" h="55"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4" y="47"/>
                    <a:pt x="3" y="42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5"/>
                    <a:pt x="0" y="33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9"/>
                    <a:pt x="10" y="9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5" y="16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1" y="21"/>
                    <a:pt x="8" y="27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2"/>
                    <a:pt x="8" y="33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40"/>
                    <a:pt x="12" y="44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5" y="47"/>
                    <a:pt x="16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2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34" y="46"/>
                    <a:pt x="70" y="37"/>
                    <a:pt x="74" y="3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4" y="44"/>
                    <a:pt x="72" y="44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6"/>
                    <a:pt x="61" y="47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44" y="51"/>
                    <a:pt x="31" y="54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1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4" y="55"/>
                    <a:pt x="10" y="54"/>
                    <a:pt x="7" y="50"/>
                  </a:cubicBezTo>
                  <a:close/>
                  <a:moveTo>
                    <a:pt x="20" y="51"/>
                  </a:moveTo>
                  <a:cubicBezTo>
                    <a:pt x="21" y="51"/>
                    <a:pt x="22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1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17" y="51"/>
                  </a:move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lose/>
                  <a:moveTo>
                    <a:pt x="17" y="51"/>
                  </a:moveTo>
                  <a:cubicBezTo>
                    <a:pt x="14" y="51"/>
                    <a:pt x="13" y="50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50"/>
                    <a:pt x="14" y="51"/>
                    <a:pt x="17" y="51"/>
                  </a:cubicBezTo>
                  <a:close/>
                  <a:moveTo>
                    <a:pt x="9" y="49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9"/>
                    <a:pt x="9" y="49"/>
                    <a:pt x="9" y="49"/>
                  </a:cubicBezTo>
                  <a:close/>
                  <a:moveTo>
                    <a:pt x="69" y="41"/>
                  </a:moveTo>
                  <a:cubicBezTo>
                    <a:pt x="66" y="42"/>
                    <a:pt x="60" y="43"/>
                    <a:pt x="54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0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6" y="45"/>
                    <a:pt x="64" y="42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1"/>
                    <a:pt x="73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3" y="40"/>
                    <a:pt x="71" y="41"/>
                    <a:pt x="69" y="41"/>
                  </a:cubicBezTo>
                  <a:close/>
                  <a:moveTo>
                    <a:pt x="5" y="36"/>
                  </a:moveTo>
                  <a:cubicBezTo>
                    <a:pt x="6" y="39"/>
                    <a:pt x="7" y="41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1"/>
                    <a:pt x="6" y="39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34"/>
                    <a:pt x="4" y="33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4"/>
                    <a:pt x="5" y="36"/>
                  </a:cubicBezTo>
                  <a:close/>
                  <a:moveTo>
                    <a:pt x="7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lose/>
                  <a:moveTo>
                    <a:pt x="7" y="21"/>
                  </a:moveTo>
                  <a:cubicBezTo>
                    <a:pt x="8" y="19"/>
                    <a:pt x="9" y="17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2" y="13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5"/>
                    <a:pt x="9" y="18"/>
                    <a:pt x="7" y="21"/>
                  </a:cubicBezTo>
                  <a:close/>
                  <a:moveTo>
                    <a:pt x="20" y="10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10"/>
                  </a:cubicBezTo>
                  <a:close/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149"/>
            <p:cNvSpPr/>
            <p:nvPr/>
          </p:nvSpPr>
          <p:spPr bwMode="auto">
            <a:xfrm>
              <a:off x="4592" y="2058"/>
              <a:ext cx="24" cy="16"/>
            </a:xfrm>
            <a:custGeom>
              <a:avLst/>
              <a:gdLst>
                <a:gd name="T0" fmla="*/ 0 w 24"/>
                <a:gd name="T1" fmla="*/ 9 h 16"/>
                <a:gd name="T2" fmla="*/ 2 w 24"/>
                <a:gd name="T3" fmla="*/ 0 h 16"/>
                <a:gd name="T4" fmla="*/ 24 w 24"/>
                <a:gd name="T5" fmla="*/ 7 h 16"/>
                <a:gd name="T6" fmla="*/ 19 w 24"/>
                <a:gd name="T7" fmla="*/ 16 h 16"/>
                <a:gd name="T8" fmla="*/ 0 w 24"/>
                <a:gd name="T9" fmla="*/ 9 h 16"/>
                <a:gd name="T10" fmla="*/ 0 w 24"/>
                <a:gd name="T11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0" y="9"/>
                  </a:moveTo>
                  <a:lnTo>
                    <a:pt x="2" y="0"/>
                  </a:lnTo>
                  <a:lnTo>
                    <a:pt x="24" y="7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150"/>
            <p:cNvSpPr>
              <a:spLocks noEditPoints="1"/>
            </p:cNvSpPr>
            <p:nvPr/>
          </p:nvSpPr>
          <p:spPr bwMode="auto">
            <a:xfrm>
              <a:off x="4585" y="2053"/>
              <a:ext cx="36" cy="26"/>
            </a:xfrm>
            <a:custGeom>
              <a:avLst/>
              <a:gdLst>
                <a:gd name="T0" fmla="*/ 4 w 36"/>
                <a:gd name="T1" fmla="*/ 19 h 26"/>
                <a:gd name="T2" fmla="*/ 7 w 36"/>
                <a:gd name="T3" fmla="*/ 14 h 26"/>
                <a:gd name="T4" fmla="*/ 12 w 36"/>
                <a:gd name="T5" fmla="*/ 17 h 26"/>
                <a:gd name="T6" fmla="*/ 7 w 36"/>
                <a:gd name="T7" fmla="*/ 14 h 26"/>
                <a:gd name="T8" fmla="*/ 4 w 36"/>
                <a:gd name="T9" fmla="*/ 19 h 26"/>
                <a:gd name="T10" fmla="*/ 0 w 36"/>
                <a:gd name="T11" fmla="*/ 17 h 26"/>
                <a:gd name="T12" fmla="*/ 7 w 36"/>
                <a:gd name="T13" fmla="*/ 0 h 26"/>
                <a:gd name="T14" fmla="*/ 36 w 36"/>
                <a:gd name="T15" fmla="*/ 7 h 26"/>
                <a:gd name="T16" fmla="*/ 31 w 36"/>
                <a:gd name="T17" fmla="*/ 26 h 26"/>
                <a:gd name="T18" fmla="*/ 4 w 36"/>
                <a:gd name="T19" fmla="*/ 19 h 26"/>
                <a:gd name="T20" fmla="*/ 4 w 36"/>
                <a:gd name="T21" fmla="*/ 19 h 26"/>
                <a:gd name="T22" fmla="*/ 24 w 36"/>
                <a:gd name="T23" fmla="*/ 14 h 26"/>
                <a:gd name="T24" fmla="*/ 12 w 36"/>
                <a:gd name="T25" fmla="*/ 12 h 26"/>
                <a:gd name="T26" fmla="*/ 12 w 36"/>
                <a:gd name="T27" fmla="*/ 12 h 26"/>
                <a:gd name="T28" fmla="*/ 24 w 36"/>
                <a:gd name="T29" fmla="*/ 14 h 26"/>
                <a:gd name="T30" fmla="*/ 24 w 36"/>
                <a:gd name="T31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26">
                  <a:moveTo>
                    <a:pt x="4" y="19"/>
                  </a:moveTo>
                  <a:lnTo>
                    <a:pt x="7" y="14"/>
                  </a:lnTo>
                  <a:lnTo>
                    <a:pt x="12" y="17"/>
                  </a:lnTo>
                  <a:lnTo>
                    <a:pt x="7" y="14"/>
                  </a:lnTo>
                  <a:lnTo>
                    <a:pt x="4" y="19"/>
                  </a:lnTo>
                  <a:lnTo>
                    <a:pt x="0" y="17"/>
                  </a:lnTo>
                  <a:lnTo>
                    <a:pt x="7" y="0"/>
                  </a:lnTo>
                  <a:lnTo>
                    <a:pt x="36" y="7"/>
                  </a:lnTo>
                  <a:lnTo>
                    <a:pt x="31" y="26"/>
                  </a:lnTo>
                  <a:lnTo>
                    <a:pt x="4" y="19"/>
                  </a:lnTo>
                  <a:lnTo>
                    <a:pt x="4" y="19"/>
                  </a:lnTo>
                  <a:close/>
                  <a:moveTo>
                    <a:pt x="24" y="14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14"/>
                  </a:ln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151"/>
            <p:cNvSpPr/>
            <p:nvPr/>
          </p:nvSpPr>
          <p:spPr bwMode="auto">
            <a:xfrm>
              <a:off x="4587" y="2341"/>
              <a:ext cx="163" cy="254"/>
            </a:xfrm>
            <a:custGeom>
              <a:avLst/>
              <a:gdLst>
                <a:gd name="T0" fmla="*/ 7 w 68"/>
                <a:gd name="T1" fmla="*/ 103 h 107"/>
                <a:gd name="T2" fmla="*/ 21 w 68"/>
                <a:gd name="T3" fmla="*/ 103 h 107"/>
                <a:gd name="T4" fmla="*/ 0 w 68"/>
                <a:gd name="T5" fmla="*/ 13 h 107"/>
                <a:gd name="T6" fmla="*/ 0 w 68"/>
                <a:gd name="T7" fmla="*/ 13 h 107"/>
                <a:gd name="T8" fmla="*/ 1 w 68"/>
                <a:gd name="T9" fmla="*/ 10 h 107"/>
                <a:gd name="T10" fmla="*/ 1 w 68"/>
                <a:gd name="T11" fmla="*/ 10 h 107"/>
                <a:gd name="T12" fmla="*/ 7 w 68"/>
                <a:gd name="T13" fmla="*/ 2 h 107"/>
                <a:gd name="T14" fmla="*/ 7 w 68"/>
                <a:gd name="T15" fmla="*/ 2 h 107"/>
                <a:gd name="T16" fmla="*/ 20 w 68"/>
                <a:gd name="T17" fmla="*/ 0 h 107"/>
                <a:gd name="T18" fmla="*/ 20 w 68"/>
                <a:gd name="T19" fmla="*/ 0 h 107"/>
                <a:gd name="T20" fmla="*/ 68 w 68"/>
                <a:gd name="T21" fmla="*/ 9 h 107"/>
                <a:gd name="T22" fmla="*/ 68 w 68"/>
                <a:gd name="T23" fmla="*/ 9 h 107"/>
                <a:gd name="T24" fmla="*/ 68 w 68"/>
                <a:gd name="T25" fmla="*/ 9 h 107"/>
                <a:gd name="T26" fmla="*/ 67 w 68"/>
                <a:gd name="T27" fmla="*/ 12 h 107"/>
                <a:gd name="T28" fmla="*/ 50 w 68"/>
                <a:gd name="T29" fmla="*/ 8 h 107"/>
                <a:gd name="T30" fmla="*/ 50 w 68"/>
                <a:gd name="T31" fmla="*/ 8 h 107"/>
                <a:gd name="T32" fmla="*/ 20 w 68"/>
                <a:gd name="T33" fmla="*/ 4 h 107"/>
                <a:gd name="T34" fmla="*/ 20 w 68"/>
                <a:gd name="T35" fmla="*/ 4 h 107"/>
                <a:gd name="T36" fmla="*/ 9 w 68"/>
                <a:gd name="T37" fmla="*/ 6 h 107"/>
                <a:gd name="T38" fmla="*/ 9 w 68"/>
                <a:gd name="T39" fmla="*/ 6 h 107"/>
                <a:gd name="T40" fmla="*/ 5 w 68"/>
                <a:gd name="T41" fmla="*/ 11 h 107"/>
                <a:gd name="T42" fmla="*/ 5 w 68"/>
                <a:gd name="T43" fmla="*/ 11 h 107"/>
                <a:gd name="T44" fmla="*/ 4 w 68"/>
                <a:gd name="T45" fmla="*/ 13 h 107"/>
                <a:gd name="T46" fmla="*/ 4 w 68"/>
                <a:gd name="T47" fmla="*/ 13 h 107"/>
                <a:gd name="T48" fmla="*/ 15 w 68"/>
                <a:gd name="T49" fmla="*/ 67 h 107"/>
                <a:gd name="T50" fmla="*/ 15 w 68"/>
                <a:gd name="T51" fmla="*/ 67 h 107"/>
                <a:gd name="T52" fmla="*/ 26 w 68"/>
                <a:gd name="T53" fmla="*/ 104 h 107"/>
                <a:gd name="T54" fmla="*/ 26 w 68"/>
                <a:gd name="T55" fmla="*/ 104 h 107"/>
                <a:gd name="T56" fmla="*/ 27 w 68"/>
                <a:gd name="T57" fmla="*/ 107 h 107"/>
                <a:gd name="T58" fmla="*/ 7 w 68"/>
                <a:gd name="T59" fmla="*/ 107 h 107"/>
                <a:gd name="T60" fmla="*/ 7 w 68"/>
                <a:gd name="T61" fmla="*/ 10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8" h="107">
                  <a:moveTo>
                    <a:pt x="7" y="103"/>
                  </a:moveTo>
                  <a:cubicBezTo>
                    <a:pt x="21" y="103"/>
                    <a:pt x="21" y="103"/>
                    <a:pt x="21" y="103"/>
                  </a:cubicBezTo>
                  <a:cubicBezTo>
                    <a:pt x="18" y="90"/>
                    <a:pt x="1" y="34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6"/>
                    <a:pt x="4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0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0" y="0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0" y="10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1" y="6"/>
                    <a:pt x="3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6" y="4"/>
                    <a:pt x="12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7"/>
                    <a:pt x="5" y="8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24"/>
                    <a:pt x="10" y="47"/>
                    <a:pt x="15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21" y="87"/>
                    <a:pt x="26" y="104"/>
                    <a:pt x="26" y="104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7" y="103"/>
                    <a:pt x="7" y="103"/>
                    <a:pt x="7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4582" y="2336"/>
              <a:ext cx="173" cy="264"/>
            </a:xfrm>
            <a:custGeom>
              <a:avLst/>
              <a:gdLst>
                <a:gd name="T0" fmla="*/ 7 w 72"/>
                <a:gd name="T1" fmla="*/ 105 h 111"/>
                <a:gd name="T2" fmla="*/ 21 w 72"/>
                <a:gd name="T3" fmla="*/ 103 h 111"/>
                <a:gd name="T4" fmla="*/ 0 w 72"/>
                <a:gd name="T5" fmla="*/ 15 h 111"/>
                <a:gd name="T6" fmla="*/ 1 w 72"/>
                <a:gd name="T7" fmla="*/ 12 h 111"/>
                <a:gd name="T8" fmla="*/ 8 w 72"/>
                <a:gd name="T9" fmla="*/ 2 h 111"/>
                <a:gd name="T10" fmla="*/ 22 w 72"/>
                <a:gd name="T11" fmla="*/ 0 h 111"/>
                <a:gd name="T12" fmla="*/ 70 w 72"/>
                <a:gd name="T13" fmla="*/ 9 h 111"/>
                <a:gd name="T14" fmla="*/ 71 w 72"/>
                <a:gd name="T15" fmla="*/ 9 h 111"/>
                <a:gd name="T16" fmla="*/ 72 w 72"/>
                <a:gd name="T17" fmla="*/ 10 h 111"/>
                <a:gd name="T18" fmla="*/ 69 w 72"/>
                <a:gd name="T19" fmla="*/ 16 h 111"/>
                <a:gd name="T20" fmla="*/ 69 w 72"/>
                <a:gd name="T21" fmla="*/ 16 h 111"/>
                <a:gd name="T22" fmla="*/ 68 w 72"/>
                <a:gd name="T23" fmla="*/ 16 h 111"/>
                <a:gd name="T24" fmla="*/ 68 w 72"/>
                <a:gd name="T25" fmla="*/ 16 h 111"/>
                <a:gd name="T26" fmla="*/ 68 w 72"/>
                <a:gd name="T27" fmla="*/ 16 h 111"/>
                <a:gd name="T28" fmla="*/ 68 w 72"/>
                <a:gd name="T29" fmla="*/ 16 h 111"/>
                <a:gd name="T30" fmla="*/ 67 w 72"/>
                <a:gd name="T31" fmla="*/ 16 h 111"/>
                <a:gd name="T32" fmla="*/ 64 w 72"/>
                <a:gd name="T33" fmla="*/ 15 h 111"/>
                <a:gd name="T34" fmla="*/ 52 w 72"/>
                <a:gd name="T35" fmla="*/ 12 h 111"/>
                <a:gd name="T36" fmla="*/ 23 w 72"/>
                <a:gd name="T37" fmla="*/ 8 h 111"/>
                <a:gd name="T38" fmla="*/ 22 w 72"/>
                <a:gd name="T39" fmla="*/ 8 h 111"/>
                <a:gd name="T40" fmla="*/ 12 w 72"/>
                <a:gd name="T41" fmla="*/ 9 h 111"/>
                <a:gd name="T42" fmla="*/ 9 w 72"/>
                <a:gd name="T43" fmla="*/ 13 h 111"/>
                <a:gd name="T44" fmla="*/ 8 w 72"/>
                <a:gd name="T45" fmla="*/ 15 h 111"/>
                <a:gd name="T46" fmla="*/ 8 w 72"/>
                <a:gd name="T47" fmla="*/ 15 h 111"/>
                <a:gd name="T48" fmla="*/ 19 w 72"/>
                <a:gd name="T49" fmla="*/ 69 h 111"/>
                <a:gd name="T50" fmla="*/ 30 w 72"/>
                <a:gd name="T51" fmla="*/ 106 h 111"/>
                <a:gd name="T52" fmla="*/ 30 w 72"/>
                <a:gd name="T53" fmla="*/ 106 h 111"/>
                <a:gd name="T54" fmla="*/ 7 w 72"/>
                <a:gd name="T55" fmla="*/ 111 h 111"/>
                <a:gd name="T56" fmla="*/ 23 w 72"/>
                <a:gd name="T57" fmla="*/ 96 h 111"/>
                <a:gd name="T58" fmla="*/ 17 w 72"/>
                <a:gd name="T59" fmla="*/ 76 h 111"/>
                <a:gd name="T60" fmla="*/ 4 w 72"/>
                <a:gd name="T61" fmla="*/ 15 h 111"/>
                <a:gd name="T62" fmla="*/ 4 w 72"/>
                <a:gd name="T63" fmla="*/ 15 h 111"/>
                <a:gd name="T64" fmla="*/ 4 w 72"/>
                <a:gd name="T65" fmla="*/ 14 h 111"/>
                <a:gd name="T66" fmla="*/ 4 w 72"/>
                <a:gd name="T67" fmla="*/ 14 h 111"/>
                <a:gd name="T68" fmla="*/ 4 w 72"/>
                <a:gd name="T69" fmla="*/ 14 h 111"/>
                <a:gd name="T70" fmla="*/ 53 w 72"/>
                <a:gd name="T71" fmla="*/ 8 h 111"/>
                <a:gd name="T72" fmla="*/ 67 w 72"/>
                <a:gd name="T73" fmla="*/ 12 h 111"/>
                <a:gd name="T74" fmla="*/ 65 w 72"/>
                <a:gd name="T75" fmla="*/ 11 h 111"/>
                <a:gd name="T76" fmla="*/ 53 w 72"/>
                <a:gd name="T77" fmla="*/ 8 h 111"/>
                <a:gd name="T78" fmla="*/ 41 w 72"/>
                <a:gd name="T79" fmla="*/ 6 h 111"/>
                <a:gd name="T80" fmla="*/ 53 w 72"/>
                <a:gd name="T81" fmla="*/ 8 h 111"/>
                <a:gd name="T82" fmla="*/ 6 w 72"/>
                <a:gd name="T83" fmla="*/ 8 h 111"/>
                <a:gd name="T84" fmla="*/ 6 w 72"/>
                <a:gd name="T85" fmla="*/ 8 h 111"/>
                <a:gd name="T86" fmla="*/ 8 w 72"/>
                <a:gd name="T87" fmla="*/ 7 h 111"/>
                <a:gd name="T88" fmla="*/ 6 w 72"/>
                <a:gd name="T8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111">
                  <a:moveTo>
                    <a:pt x="7" y="109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16" y="86"/>
                    <a:pt x="1" y="3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7"/>
                    <a:pt x="4" y="4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2" y="0"/>
                    <a:pt x="17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41" y="0"/>
                    <a:pt x="67" y="8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7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6" y="16"/>
                    <a:pt x="65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1" y="14"/>
                    <a:pt x="57" y="13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3" y="10"/>
                    <a:pt x="32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8" y="8"/>
                    <a:pt x="14" y="8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9" y="11"/>
                    <a:pt x="9" y="11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26"/>
                    <a:pt x="14" y="4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4" y="87"/>
                    <a:pt x="29" y="104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7" y="109"/>
                    <a:pt x="7" y="109"/>
                    <a:pt x="7" y="109"/>
                  </a:cubicBezTo>
                  <a:close/>
                  <a:moveTo>
                    <a:pt x="23" y="96"/>
                  </a:moveTo>
                  <a:cubicBezTo>
                    <a:pt x="21" y="90"/>
                    <a:pt x="19" y="84"/>
                    <a:pt x="1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9" y="84"/>
                    <a:pt x="21" y="90"/>
                    <a:pt x="23" y="9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5"/>
                    <a:pt x="4" y="15"/>
                  </a:cubicBezTo>
                  <a:close/>
                  <a:moveTo>
                    <a:pt x="4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lose/>
                  <a:moveTo>
                    <a:pt x="53" y="8"/>
                  </a:moveTo>
                  <a:cubicBezTo>
                    <a:pt x="59" y="10"/>
                    <a:pt x="65" y="11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6" y="11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2" y="10"/>
                    <a:pt x="58" y="9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9" y="7"/>
                    <a:pt x="45" y="7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5" y="7"/>
                    <a:pt x="49" y="7"/>
                    <a:pt x="53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7" y="8"/>
                    <a:pt x="7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4805" y="2365"/>
              <a:ext cx="243" cy="180"/>
            </a:xfrm>
            <a:custGeom>
              <a:avLst/>
              <a:gdLst>
                <a:gd name="T0" fmla="*/ 30 w 101"/>
                <a:gd name="T1" fmla="*/ 72 h 76"/>
                <a:gd name="T2" fmla="*/ 25 w 101"/>
                <a:gd name="T3" fmla="*/ 64 h 76"/>
                <a:gd name="T4" fmla="*/ 25 w 101"/>
                <a:gd name="T5" fmla="*/ 64 h 76"/>
                <a:gd name="T6" fmla="*/ 13 w 101"/>
                <a:gd name="T7" fmla="*/ 38 h 76"/>
                <a:gd name="T8" fmla="*/ 13 w 101"/>
                <a:gd name="T9" fmla="*/ 38 h 76"/>
                <a:gd name="T10" fmla="*/ 0 w 101"/>
                <a:gd name="T11" fmla="*/ 1 h 76"/>
                <a:gd name="T12" fmla="*/ 0 w 101"/>
                <a:gd name="T13" fmla="*/ 1 h 76"/>
                <a:gd name="T14" fmla="*/ 4 w 101"/>
                <a:gd name="T15" fmla="*/ 0 h 76"/>
                <a:gd name="T16" fmla="*/ 16 w 101"/>
                <a:gd name="T17" fmla="*/ 33 h 76"/>
                <a:gd name="T18" fmla="*/ 16 w 101"/>
                <a:gd name="T19" fmla="*/ 33 h 76"/>
                <a:gd name="T20" fmla="*/ 35 w 101"/>
                <a:gd name="T21" fmla="*/ 72 h 76"/>
                <a:gd name="T22" fmla="*/ 35 w 101"/>
                <a:gd name="T23" fmla="*/ 72 h 76"/>
                <a:gd name="T24" fmla="*/ 36 w 101"/>
                <a:gd name="T25" fmla="*/ 72 h 76"/>
                <a:gd name="T26" fmla="*/ 36 w 101"/>
                <a:gd name="T27" fmla="*/ 72 h 76"/>
                <a:gd name="T28" fmla="*/ 59 w 101"/>
                <a:gd name="T29" fmla="*/ 52 h 76"/>
                <a:gd name="T30" fmla="*/ 59 w 101"/>
                <a:gd name="T31" fmla="*/ 52 h 76"/>
                <a:gd name="T32" fmla="*/ 76 w 101"/>
                <a:gd name="T33" fmla="*/ 36 h 76"/>
                <a:gd name="T34" fmla="*/ 76 w 101"/>
                <a:gd name="T35" fmla="*/ 36 h 76"/>
                <a:gd name="T36" fmla="*/ 78 w 101"/>
                <a:gd name="T37" fmla="*/ 34 h 76"/>
                <a:gd name="T38" fmla="*/ 101 w 101"/>
                <a:gd name="T39" fmla="*/ 63 h 76"/>
                <a:gd name="T40" fmla="*/ 98 w 101"/>
                <a:gd name="T41" fmla="*/ 66 h 76"/>
                <a:gd name="T42" fmla="*/ 77 w 101"/>
                <a:gd name="T43" fmla="*/ 40 h 76"/>
                <a:gd name="T44" fmla="*/ 38 w 101"/>
                <a:gd name="T45" fmla="*/ 76 h 76"/>
                <a:gd name="T46" fmla="*/ 38 w 101"/>
                <a:gd name="T47" fmla="*/ 76 h 76"/>
                <a:gd name="T48" fmla="*/ 36 w 101"/>
                <a:gd name="T49" fmla="*/ 76 h 76"/>
                <a:gd name="T50" fmla="*/ 36 w 101"/>
                <a:gd name="T51" fmla="*/ 76 h 76"/>
                <a:gd name="T52" fmla="*/ 30 w 101"/>
                <a:gd name="T53" fmla="*/ 72 h 76"/>
                <a:gd name="T54" fmla="*/ 0 w 101"/>
                <a:gd name="T55" fmla="*/ 1 h 76"/>
                <a:gd name="T56" fmla="*/ 0 w 101"/>
                <a:gd name="T57" fmla="*/ 1 h 76"/>
                <a:gd name="T58" fmla="*/ 0 w 101"/>
                <a:gd name="T59" fmla="*/ 1 h 76"/>
                <a:gd name="T60" fmla="*/ 0 w 101"/>
                <a:gd name="T61" fmla="*/ 1 h 76"/>
                <a:gd name="T62" fmla="*/ 0 w 101"/>
                <a:gd name="T63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76">
                  <a:moveTo>
                    <a:pt x="30" y="72"/>
                  </a:moveTo>
                  <a:cubicBezTo>
                    <a:pt x="29" y="70"/>
                    <a:pt x="27" y="67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1" y="57"/>
                    <a:pt x="17" y="47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6" y="20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9" y="16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50"/>
                    <a:pt x="31" y="69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0" y="69"/>
                    <a:pt x="50" y="60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8" y="44"/>
                    <a:pt x="76" y="36"/>
                    <a:pt x="76" y="36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1" y="46"/>
                    <a:pt x="46" y="70"/>
                    <a:pt x="38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3" y="76"/>
                    <a:pt x="32" y="74"/>
                    <a:pt x="30" y="7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4798" y="2357"/>
              <a:ext cx="257" cy="193"/>
            </a:xfrm>
            <a:custGeom>
              <a:avLst/>
              <a:gdLst>
                <a:gd name="T0" fmla="*/ 32 w 107"/>
                <a:gd name="T1" fmla="*/ 76 h 81"/>
                <a:gd name="T2" fmla="*/ 33 w 107"/>
                <a:gd name="T3" fmla="*/ 75 h 81"/>
                <a:gd name="T4" fmla="*/ 32 w 107"/>
                <a:gd name="T5" fmla="*/ 76 h 81"/>
                <a:gd name="T6" fmla="*/ 26 w 107"/>
                <a:gd name="T7" fmla="*/ 67 h 81"/>
                <a:gd name="T8" fmla="*/ 26 w 107"/>
                <a:gd name="T9" fmla="*/ 67 h 81"/>
                <a:gd name="T10" fmla="*/ 15 w 107"/>
                <a:gd name="T11" fmla="*/ 42 h 81"/>
                <a:gd name="T12" fmla="*/ 15 w 107"/>
                <a:gd name="T13" fmla="*/ 42 h 81"/>
                <a:gd name="T14" fmla="*/ 1 w 107"/>
                <a:gd name="T15" fmla="*/ 5 h 81"/>
                <a:gd name="T16" fmla="*/ 1 w 107"/>
                <a:gd name="T17" fmla="*/ 5 h 81"/>
                <a:gd name="T18" fmla="*/ 0 w 107"/>
                <a:gd name="T19" fmla="*/ 3 h 81"/>
                <a:gd name="T20" fmla="*/ 8 w 107"/>
                <a:gd name="T21" fmla="*/ 0 h 81"/>
                <a:gd name="T22" fmla="*/ 8 w 107"/>
                <a:gd name="T23" fmla="*/ 2 h 81"/>
                <a:gd name="T24" fmla="*/ 21 w 107"/>
                <a:gd name="T25" fmla="*/ 35 h 81"/>
                <a:gd name="T26" fmla="*/ 21 w 107"/>
                <a:gd name="T27" fmla="*/ 35 h 81"/>
                <a:gd name="T28" fmla="*/ 31 w 107"/>
                <a:gd name="T29" fmla="*/ 60 h 81"/>
                <a:gd name="T30" fmla="*/ 31 w 107"/>
                <a:gd name="T31" fmla="*/ 60 h 81"/>
                <a:gd name="T32" fmla="*/ 39 w 107"/>
                <a:gd name="T33" fmla="*/ 73 h 81"/>
                <a:gd name="T34" fmla="*/ 39 w 107"/>
                <a:gd name="T35" fmla="*/ 73 h 81"/>
                <a:gd name="T36" fmla="*/ 61 w 107"/>
                <a:gd name="T37" fmla="*/ 54 h 81"/>
                <a:gd name="T38" fmla="*/ 61 w 107"/>
                <a:gd name="T39" fmla="*/ 54 h 81"/>
                <a:gd name="T40" fmla="*/ 77 w 107"/>
                <a:gd name="T41" fmla="*/ 38 h 81"/>
                <a:gd name="T42" fmla="*/ 77 w 107"/>
                <a:gd name="T43" fmla="*/ 38 h 81"/>
                <a:gd name="T44" fmla="*/ 77 w 107"/>
                <a:gd name="T45" fmla="*/ 38 h 81"/>
                <a:gd name="T46" fmla="*/ 81 w 107"/>
                <a:gd name="T47" fmla="*/ 34 h 81"/>
                <a:gd name="T48" fmla="*/ 107 w 107"/>
                <a:gd name="T49" fmla="*/ 66 h 81"/>
                <a:gd name="T50" fmla="*/ 101 w 107"/>
                <a:gd name="T51" fmla="*/ 71 h 81"/>
                <a:gd name="T52" fmla="*/ 80 w 107"/>
                <a:gd name="T53" fmla="*/ 46 h 81"/>
                <a:gd name="T54" fmla="*/ 42 w 107"/>
                <a:gd name="T55" fmla="*/ 80 h 81"/>
                <a:gd name="T56" fmla="*/ 42 w 107"/>
                <a:gd name="T57" fmla="*/ 80 h 81"/>
                <a:gd name="T58" fmla="*/ 39 w 107"/>
                <a:gd name="T59" fmla="*/ 81 h 81"/>
                <a:gd name="T60" fmla="*/ 39 w 107"/>
                <a:gd name="T61" fmla="*/ 81 h 81"/>
                <a:gd name="T62" fmla="*/ 32 w 107"/>
                <a:gd name="T63" fmla="*/ 76 h 81"/>
                <a:gd name="T64" fmla="*/ 38 w 107"/>
                <a:gd name="T65" fmla="*/ 77 h 81"/>
                <a:gd name="T66" fmla="*/ 37 w 107"/>
                <a:gd name="T67" fmla="*/ 76 h 81"/>
                <a:gd name="T68" fmla="*/ 37 w 107"/>
                <a:gd name="T69" fmla="*/ 76 h 81"/>
                <a:gd name="T70" fmla="*/ 36 w 107"/>
                <a:gd name="T71" fmla="*/ 76 h 81"/>
                <a:gd name="T72" fmla="*/ 36 w 107"/>
                <a:gd name="T73" fmla="*/ 76 h 81"/>
                <a:gd name="T74" fmla="*/ 38 w 107"/>
                <a:gd name="T75" fmla="*/ 77 h 81"/>
                <a:gd name="T76" fmla="*/ 30 w 107"/>
                <a:gd name="T77" fmla="*/ 66 h 81"/>
                <a:gd name="T78" fmla="*/ 32 w 107"/>
                <a:gd name="T79" fmla="*/ 69 h 81"/>
                <a:gd name="T80" fmla="*/ 32 w 107"/>
                <a:gd name="T81" fmla="*/ 69 h 81"/>
                <a:gd name="T82" fmla="*/ 28 w 107"/>
                <a:gd name="T83" fmla="*/ 61 h 81"/>
                <a:gd name="T84" fmla="*/ 28 w 107"/>
                <a:gd name="T85" fmla="*/ 61 h 81"/>
                <a:gd name="T86" fmla="*/ 25 w 107"/>
                <a:gd name="T87" fmla="*/ 56 h 81"/>
                <a:gd name="T88" fmla="*/ 25 w 107"/>
                <a:gd name="T89" fmla="*/ 56 h 81"/>
                <a:gd name="T90" fmla="*/ 30 w 107"/>
                <a:gd name="T91" fmla="*/ 66 h 81"/>
                <a:gd name="T92" fmla="*/ 99 w 107"/>
                <a:gd name="T93" fmla="*/ 63 h 81"/>
                <a:gd name="T94" fmla="*/ 80 w 107"/>
                <a:gd name="T95" fmla="*/ 40 h 81"/>
                <a:gd name="T96" fmla="*/ 80 w 107"/>
                <a:gd name="T97" fmla="*/ 40 h 81"/>
                <a:gd name="T98" fmla="*/ 99 w 107"/>
                <a:gd name="T99" fmla="*/ 63 h 81"/>
                <a:gd name="T100" fmla="*/ 57 w 107"/>
                <a:gd name="T101" fmla="*/ 63 h 81"/>
                <a:gd name="T102" fmla="*/ 57 w 107"/>
                <a:gd name="T103" fmla="*/ 62 h 81"/>
                <a:gd name="T104" fmla="*/ 57 w 107"/>
                <a:gd name="T105" fmla="*/ 62 h 81"/>
                <a:gd name="T106" fmla="*/ 57 w 107"/>
                <a:gd name="T107" fmla="*/ 63 h 81"/>
                <a:gd name="T108" fmla="*/ 57 w 107"/>
                <a:gd name="T109" fmla="*/ 62 h 81"/>
                <a:gd name="T110" fmla="*/ 62 w 107"/>
                <a:gd name="T111" fmla="*/ 57 h 81"/>
                <a:gd name="T112" fmla="*/ 62 w 107"/>
                <a:gd name="T113" fmla="*/ 57 h 81"/>
                <a:gd name="T114" fmla="*/ 57 w 107"/>
                <a:gd name="T115" fmla="*/ 62 h 81"/>
                <a:gd name="T116" fmla="*/ 14 w 107"/>
                <a:gd name="T117" fmla="*/ 29 h 81"/>
                <a:gd name="T118" fmla="*/ 5 w 107"/>
                <a:gd name="T119" fmla="*/ 5 h 81"/>
                <a:gd name="T120" fmla="*/ 5 w 107"/>
                <a:gd name="T121" fmla="*/ 5 h 81"/>
                <a:gd name="T122" fmla="*/ 5 w 107"/>
                <a:gd name="T123" fmla="*/ 5 h 81"/>
                <a:gd name="T124" fmla="*/ 14 w 107"/>
                <a:gd name="T125" fmla="*/ 2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7" h="81">
                  <a:moveTo>
                    <a:pt x="32" y="76"/>
                  </a:moveTo>
                  <a:cubicBezTo>
                    <a:pt x="33" y="75"/>
                    <a:pt x="33" y="75"/>
                    <a:pt x="33" y="75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0" y="74"/>
                    <a:pt x="28" y="71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2" y="60"/>
                    <a:pt x="18" y="51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7" y="23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14" y="18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44"/>
                    <a:pt x="28" y="53"/>
                    <a:pt x="31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4" y="66"/>
                    <a:pt x="37" y="71"/>
                    <a:pt x="39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3" y="69"/>
                    <a:pt x="52" y="61"/>
                    <a:pt x="61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9" y="46"/>
                    <a:pt x="76" y="39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72" y="54"/>
                    <a:pt x="50" y="75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1"/>
                    <a:pt x="40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5" y="81"/>
                    <a:pt x="33" y="78"/>
                    <a:pt x="32" y="76"/>
                  </a:cubicBezTo>
                  <a:close/>
                  <a:moveTo>
                    <a:pt x="38" y="77"/>
                  </a:moveTo>
                  <a:cubicBezTo>
                    <a:pt x="38" y="77"/>
                    <a:pt x="37" y="77"/>
                    <a:pt x="37" y="76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7" y="76"/>
                    <a:pt x="37" y="77"/>
                    <a:pt x="38" y="77"/>
                  </a:cubicBezTo>
                  <a:close/>
                  <a:moveTo>
                    <a:pt x="30" y="66"/>
                  </a:moveTo>
                  <a:cubicBezTo>
                    <a:pt x="30" y="67"/>
                    <a:pt x="31" y="68"/>
                    <a:pt x="32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67"/>
                    <a:pt x="29" y="65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7" y="60"/>
                    <a:pt x="26" y="58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9"/>
                    <a:pt x="28" y="63"/>
                    <a:pt x="30" y="66"/>
                  </a:cubicBezTo>
                  <a:close/>
                  <a:moveTo>
                    <a:pt x="99" y="63"/>
                  </a:move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99" y="63"/>
                    <a:pt x="99" y="63"/>
                    <a:pt x="99" y="63"/>
                  </a:cubicBezTo>
                  <a:close/>
                  <a:moveTo>
                    <a:pt x="57" y="63"/>
                  </a:moveTo>
                  <a:cubicBezTo>
                    <a:pt x="57" y="63"/>
                    <a:pt x="57" y="62"/>
                    <a:pt x="57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2"/>
                    <a:pt x="57" y="63"/>
                    <a:pt x="57" y="63"/>
                  </a:cubicBezTo>
                  <a:close/>
                  <a:moveTo>
                    <a:pt x="57" y="62"/>
                  </a:moveTo>
                  <a:cubicBezTo>
                    <a:pt x="59" y="61"/>
                    <a:pt x="61" y="59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1" y="59"/>
                    <a:pt x="59" y="61"/>
                    <a:pt x="57" y="62"/>
                  </a:cubicBezTo>
                  <a:close/>
                  <a:moveTo>
                    <a:pt x="14" y="29"/>
                  </a:moveTo>
                  <a:cubicBezTo>
                    <a:pt x="10" y="18"/>
                    <a:pt x="7" y="9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" y="9"/>
                    <a:pt x="10" y="18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0" name="Group 256"/>
          <p:cNvGrpSpPr>
            <a:grpSpLocks noChangeAspect="1"/>
          </p:cNvGrpSpPr>
          <p:nvPr/>
        </p:nvGrpSpPr>
        <p:grpSpPr bwMode="auto">
          <a:xfrm>
            <a:off x="2952779" y="1488029"/>
            <a:ext cx="1219680" cy="2209679"/>
            <a:chOff x="1972" y="1052"/>
            <a:chExt cx="616" cy="1116"/>
          </a:xfrm>
          <a:solidFill>
            <a:srgbClr val="F7B63E"/>
          </a:solidFill>
        </p:grpSpPr>
        <p:sp>
          <p:nvSpPr>
            <p:cNvPr id="262" name="Freeform 257"/>
            <p:cNvSpPr>
              <a:spLocks noEditPoints="1"/>
            </p:cNvSpPr>
            <p:nvPr/>
          </p:nvSpPr>
          <p:spPr bwMode="auto">
            <a:xfrm>
              <a:off x="2161" y="1160"/>
              <a:ext cx="288" cy="287"/>
            </a:xfrm>
            <a:custGeom>
              <a:avLst/>
              <a:gdLst>
                <a:gd name="T0" fmla="*/ 0 w 114"/>
                <a:gd name="T1" fmla="*/ 57 h 114"/>
                <a:gd name="T2" fmla="*/ 55 w 114"/>
                <a:gd name="T3" fmla="*/ 0 h 114"/>
                <a:gd name="T4" fmla="*/ 55 w 114"/>
                <a:gd name="T5" fmla="*/ 0 h 114"/>
                <a:gd name="T6" fmla="*/ 114 w 114"/>
                <a:gd name="T7" fmla="*/ 57 h 114"/>
                <a:gd name="T8" fmla="*/ 114 w 114"/>
                <a:gd name="T9" fmla="*/ 57 h 114"/>
                <a:gd name="T10" fmla="*/ 55 w 114"/>
                <a:gd name="T11" fmla="*/ 114 h 114"/>
                <a:gd name="T12" fmla="*/ 55 w 114"/>
                <a:gd name="T13" fmla="*/ 114 h 114"/>
                <a:gd name="T14" fmla="*/ 0 w 114"/>
                <a:gd name="T15" fmla="*/ 57 h 114"/>
                <a:gd name="T16" fmla="*/ 4 w 114"/>
                <a:gd name="T17" fmla="*/ 57 h 114"/>
                <a:gd name="T18" fmla="*/ 55 w 114"/>
                <a:gd name="T19" fmla="*/ 110 h 114"/>
                <a:gd name="T20" fmla="*/ 55 w 114"/>
                <a:gd name="T21" fmla="*/ 110 h 114"/>
                <a:gd name="T22" fmla="*/ 110 w 114"/>
                <a:gd name="T23" fmla="*/ 57 h 114"/>
                <a:gd name="T24" fmla="*/ 110 w 114"/>
                <a:gd name="T25" fmla="*/ 57 h 114"/>
                <a:gd name="T26" fmla="*/ 55 w 114"/>
                <a:gd name="T27" fmla="*/ 4 h 114"/>
                <a:gd name="T28" fmla="*/ 55 w 114"/>
                <a:gd name="T29" fmla="*/ 4 h 114"/>
                <a:gd name="T30" fmla="*/ 4 w 114"/>
                <a:gd name="T31" fmla="*/ 5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4" h="114">
                  <a:moveTo>
                    <a:pt x="0" y="57"/>
                  </a:moveTo>
                  <a:cubicBezTo>
                    <a:pt x="0" y="26"/>
                    <a:pt x="2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86" y="1"/>
                    <a:pt x="114" y="26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4" y="89"/>
                    <a:pt x="86" y="114"/>
                    <a:pt x="55" y="114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25" y="114"/>
                    <a:pt x="0" y="89"/>
                    <a:pt x="0" y="57"/>
                  </a:cubicBezTo>
                  <a:close/>
                  <a:moveTo>
                    <a:pt x="4" y="57"/>
                  </a:moveTo>
                  <a:cubicBezTo>
                    <a:pt x="4" y="87"/>
                    <a:pt x="27" y="110"/>
                    <a:pt x="55" y="110"/>
                  </a:cubicBezTo>
                  <a:cubicBezTo>
                    <a:pt x="55" y="110"/>
                    <a:pt x="55" y="110"/>
                    <a:pt x="55" y="110"/>
                  </a:cubicBezTo>
                  <a:cubicBezTo>
                    <a:pt x="84" y="110"/>
                    <a:pt x="110" y="87"/>
                    <a:pt x="110" y="57"/>
                  </a:cubicBezTo>
                  <a:cubicBezTo>
                    <a:pt x="110" y="57"/>
                    <a:pt x="110" y="57"/>
                    <a:pt x="110" y="57"/>
                  </a:cubicBezTo>
                  <a:cubicBezTo>
                    <a:pt x="110" y="28"/>
                    <a:pt x="84" y="5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27" y="5"/>
                    <a:pt x="4" y="28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258"/>
            <p:cNvSpPr>
              <a:spLocks noEditPoints="1"/>
            </p:cNvSpPr>
            <p:nvPr/>
          </p:nvSpPr>
          <p:spPr bwMode="auto">
            <a:xfrm>
              <a:off x="2156" y="1155"/>
              <a:ext cx="298" cy="297"/>
            </a:xfrm>
            <a:custGeom>
              <a:avLst/>
              <a:gdLst>
                <a:gd name="T0" fmla="*/ 0 w 118"/>
                <a:gd name="T1" fmla="*/ 59 h 118"/>
                <a:gd name="T2" fmla="*/ 2 w 118"/>
                <a:gd name="T3" fmla="*/ 59 h 118"/>
                <a:gd name="T4" fmla="*/ 0 w 118"/>
                <a:gd name="T5" fmla="*/ 59 h 118"/>
                <a:gd name="T6" fmla="*/ 57 w 118"/>
                <a:gd name="T7" fmla="*/ 0 h 118"/>
                <a:gd name="T8" fmla="*/ 57 w 118"/>
                <a:gd name="T9" fmla="*/ 0 h 118"/>
                <a:gd name="T10" fmla="*/ 118 w 118"/>
                <a:gd name="T11" fmla="*/ 59 h 118"/>
                <a:gd name="T12" fmla="*/ 118 w 118"/>
                <a:gd name="T13" fmla="*/ 59 h 118"/>
                <a:gd name="T14" fmla="*/ 57 w 118"/>
                <a:gd name="T15" fmla="*/ 118 h 118"/>
                <a:gd name="T16" fmla="*/ 57 w 118"/>
                <a:gd name="T17" fmla="*/ 118 h 118"/>
                <a:gd name="T18" fmla="*/ 0 w 118"/>
                <a:gd name="T19" fmla="*/ 59 h 118"/>
                <a:gd name="T20" fmla="*/ 57 w 118"/>
                <a:gd name="T21" fmla="*/ 114 h 118"/>
                <a:gd name="T22" fmla="*/ 114 w 118"/>
                <a:gd name="T23" fmla="*/ 59 h 118"/>
                <a:gd name="T24" fmla="*/ 114 w 118"/>
                <a:gd name="T25" fmla="*/ 59 h 118"/>
                <a:gd name="T26" fmla="*/ 57 w 118"/>
                <a:gd name="T27" fmla="*/ 4 h 118"/>
                <a:gd name="T28" fmla="*/ 57 w 118"/>
                <a:gd name="T29" fmla="*/ 4 h 118"/>
                <a:gd name="T30" fmla="*/ 19 w 118"/>
                <a:gd name="T31" fmla="*/ 21 h 118"/>
                <a:gd name="T32" fmla="*/ 19 w 118"/>
                <a:gd name="T33" fmla="*/ 21 h 118"/>
                <a:gd name="T34" fmla="*/ 57 w 118"/>
                <a:gd name="T35" fmla="*/ 4 h 118"/>
                <a:gd name="T36" fmla="*/ 57 w 118"/>
                <a:gd name="T37" fmla="*/ 4 h 118"/>
                <a:gd name="T38" fmla="*/ 114 w 118"/>
                <a:gd name="T39" fmla="*/ 59 h 118"/>
                <a:gd name="T40" fmla="*/ 114 w 118"/>
                <a:gd name="T41" fmla="*/ 59 h 118"/>
                <a:gd name="T42" fmla="*/ 57 w 118"/>
                <a:gd name="T43" fmla="*/ 114 h 118"/>
                <a:gd name="T44" fmla="*/ 57 w 118"/>
                <a:gd name="T45" fmla="*/ 114 h 118"/>
                <a:gd name="T46" fmla="*/ 17 w 118"/>
                <a:gd name="T47" fmla="*/ 96 h 118"/>
                <a:gd name="T48" fmla="*/ 17 w 118"/>
                <a:gd name="T49" fmla="*/ 96 h 118"/>
                <a:gd name="T50" fmla="*/ 57 w 118"/>
                <a:gd name="T51" fmla="*/ 114 h 118"/>
                <a:gd name="T52" fmla="*/ 57 w 118"/>
                <a:gd name="T53" fmla="*/ 110 h 118"/>
                <a:gd name="T54" fmla="*/ 110 w 118"/>
                <a:gd name="T55" fmla="*/ 59 h 118"/>
                <a:gd name="T56" fmla="*/ 110 w 118"/>
                <a:gd name="T57" fmla="*/ 59 h 118"/>
                <a:gd name="T58" fmla="*/ 57 w 118"/>
                <a:gd name="T59" fmla="*/ 8 h 118"/>
                <a:gd name="T60" fmla="*/ 57 w 118"/>
                <a:gd name="T61" fmla="*/ 8 h 118"/>
                <a:gd name="T62" fmla="*/ 8 w 118"/>
                <a:gd name="T63" fmla="*/ 59 h 118"/>
                <a:gd name="T64" fmla="*/ 8 w 118"/>
                <a:gd name="T65" fmla="*/ 59 h 118"/>
                <a:gd name="T66" fmla="*/ 57 w 118"/>
                <a:gd name="T67" fmla="*/ 110 h 118"/>
                <a:gd name="T68" fmla="*/ 4 w 118"/>
                <a:gd name="T69" fmla="*/ 64 h 118"/>
                <a:gd name="T70" fmla="*/ 4 w 118"/>
                <a:gd name="T71" fmla="*/ 59 h 118"/>
                <a:gd name="T72" fmla="*/ 4 w 118"/>
                <a:gd name="T73" fmla="*/ 59 h 118"/>
                <a:gd name="T74" fmla="*/ 6 w 118"/>
                <a:gd name="T75" fmla="*/ 59 h 118"/>
                <a:gd name="T76" fmla="*/ 4 w 118"/>
                <a:gd name="T77" fmla="*/ 59 h 118"/>
                <a:gd name="T78" fmla="*/ 4 w 118"/>
                <a:gd name="T79" fmla="*/ 55 h 118"/>
                <a:gd name="T80" fmla="*/ 4 w 118"/>
                <a:gd name="T81" fmla="*/ 55 h 118"/>
                <a:gd name="T82" fmla="*/ 4 w 118"/>
                <a:gd name="T83" fmla="*/ 59 h 118"/>
                <a:gd name="T84" fmla="*/ 4 w 118"/>
                <a:gd name="T85" fmla="*/ 59 h 118"/>
                <a:gd name="T86" fmla="*/ 4 w 118"/>
                <a:gd name="T87" fmla="*/ 6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8" h="118">
                  <a:moveTo>
                    <a:pt x="0" y="59"/>
                  </a:moveTo>
                  <a:cubicBezTo>
                    <a:pt x="2" y="59"/>
                    <a:pt x="2" y="59"/>
                    <a:pt x="2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26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9" y="1"/>
                    <a:pt x="118" y="27"/>
                    <a:pt x="118" y="59"/>
                  </a:cubicBezTo>
                  <a:cubicBezTo>
                    <a:pt x="118" y="59"/>
                    <a:pt x="118" y="59"/>
                    <a:pt x="118" y="59"/>
                  </a:cubicBezTo>
                  <a:cubicBezTo>
                    <a:pt x="118" y="92"/>
                    <a:pt x="89" y="118"/>
                    <a:pt x="57" y="118"/>
                  </a:cubicBezTo>
                  <a:cubicBezTo>
                    <a:pt x="57" y="118"/>
                    <a:pt x="57" y="118"/>
                    <a:pt x="57" y="118"/>
                  </a:cubicBezTo>
                  <a:cubicBezTo>
                    <a:pt x="26" y="118"/>
                    <a:pt x="0" y="92"/>
                    <a:pt x="0" y="59"/>
                  </a:cubicBezTo>
                  <a:close/>
                  <a:moveTo>
                    <a:pt x="57" y="114"/>
                  </a:moveTo>
                  <a:cubicBezTo>
                    <a:pt x="87" y="114"/>
                    <a:pt x="114" y="90"/>
                    <a:pt x="114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4" y="29"/>
                    <a:pt x="87" y="4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42" y="4"/>
                    <a:pt x="29" y="11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9" y="11"/>
                    <a:pt x="42" y="5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87" y="5"/>
                    <a:pt x="114" y="29"/>
                    <a:pt x="114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4" y="90"/>
                    <a:pt x="87" y="114"/>
                    <a:pt x="57" y="114"/>
                  </a:cubicBezTo>
                  <a:cubicBezTo>
                    <a:pt x="57" y="114"/>
                    <a:pt x="57" y="114"/>
                    <a:pt x="57" y="114"/>
                  </a:cubicBezTo>
                  <a:cubicBezTo>
                    <a:pt x="41" y="114"/>
                    <a:pt x="27" y="107"/>
                    <a:pt x="1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27" y="107"/>
                    <a:pt x="41" y="114"/>
                    <a:pt x="57" y="114"/>
                  </a:cubicBezTo>
                  <a:close/>
                  <a:moveTo>
                    <a:pt x="57" y="110"/>
                  </a:moveTo>
                  <a:cubicBezTo>
                    <a:pt x="84" y="110"/>
                    <a:pt x="110" y="87"/>
                    <a:pt x="110" y="59"/>
                  </a:cubicBezTo>
                  <a:cubicBezTo>
                    <a:pt x="110" y="59"/>
                    <a:pt x="110" y="59"/>
                    <a:pt x="110" y="59"/>
                  </a:cubicBezTo>
                  <a:cubicBezTo>
                    <a:pt x="110" y="32"/>
                    <a:pt x="84" y="8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30" y="9"/>
                    <a:pt x="8" y="31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88"/>
                    <a:pt x="30" y="110"/>
                    <a:pt x="57" y="110"/>
                  </a:cubicBezTo>
                  <a:close/>
                  <a:moveTo>
                    <a:pt x="4" y="64"/>
                  </a:moveTo>
                  <a:cubicBezTo>
                    <a:pt x="4" y="62"/>
                    <a:pt x="4" y="61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8"/>
                    <a:pt x="4" y="57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7"/>
                    <a:pt x="4" y="58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1"/>
                    <a:pt x="4" y="62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259"/>
            <p:cNvSpPr>
              <a:spLocks noEditPoints="1"/>
            </p:cNvSpPr>
            <p:nvPr/>
          </p:nvSpPr>
          <p:spPr bwMode="auto">
            <a:xfrm>
              <a:off x="2212" y="1291"/>
              <a:ext cx="161" cy="75"/>
            </a:xfrm>
            <a:custGeom>
              <a:avLst/>
              <a:gdLst>
                <a:gd name="T0" fmla="*/ 0 w 64"/>
                <a:gd name="T1" fmla="*/ 10 h 30"/>
                <a:gd name="T2" fmla="*/ 3 w 64"/>
                <a:gd name="T3" fmla="*/ 8 h 30"/>
                <a:gd name="T4" fmla="*/ 11 w 64"/>
                <a:gd name="T5" fmla="*/ 17 h 30"/>
                <a:gd name="T6" fmla="*/ 11 w 64"/>
                <a:gd name="T7" fmla="*/ 17 h 30"/>
                <a:gd name="T8" fmla="*/ 31 w 64"/>
                <a:gd name="T9" fmla="*/ 26 h 30"/>
                <a:gd name="T10" fmla="*/ 31 w 64"/>
                <a:gd name="T11" fmla="*/ 26 h 30"/>
                <a:gd name="T12" fmla="*/ 35 w 64"/>
                <a:gd name="T13" fmla="*/ 25 h 30"/>
                <a:gd name="T14" fmla="*/ 35 w 64"/>
                <a:gd name="T15" fmla="*/ 25 h 30"/>
                <a:gd name="T16" fmla="*/ 54 w 64"/>
                <a:gd name="T17" fmla="*/ 11 h 30"/>
                <a:gd name="T18" fmla="*/ 54 w 64"/>
                <a:gd name="T19" fmla="*/ 11 h 30"/>
                <a:gd name="T20" fmla="*/ 60 w 64"/>
                <a:gd name="T21" fmla="*/ 0 h 30"/>
                <a:gd name="T22" fmla="*/ 60 w 64"/>
                <a:gd name="T23" fmla="*/ 0 h 30"/>
                <a:gd name="T24" fmla="*/ 64 w 64"/>
                <a:gd name="T25" fmla="*/ 1 h 30"/>
                <a:gd name="T26" fmla="*/ 36 w 64"/>
                <a:gd name="T27" fmla="*/ 29 h 30"/>
                <a:gd name="T28" fmla="*/ 36 w 64"/>
                <a:gd name="T29" fmla="*/ 29 h 30"/>
                <a:gd name="T30" fmla="*/ 31 w 64"/>
                <a:gd name="T31" fmla="*/ 30 h 30"/>
                <a:gd name="T32" fmla="*/ 31 w 64"/>
                <a:gd name="T33" fmla="*/ 30 h 30"/>
                <a:gd name="T34" fmla="*/ 0 w 64"/>
                <a:gd name="T35" fmla="*/ 10 h 30"/>
                <a:gd name="T36" fmla="*/ 0 w 64"/>
                <a:gd name="T37" fmla="*/ 10 h 30"/>
                <a:gd name="T38" fmla="*/ 0 w 64"/>
                <a:gd name="T39" fmla="*/ 10 h 30"/>
                <a:gd name="T40" fmla="*/ 0 w 64"/>
                <a:gd name="T41" fmla="*/ 10 h 30"/>
                <a:gd name="T42" fmla="*/ 0 w 64"/>
                <a:gd name="T43" fmla="*/ 10 h 30"/>
                <a:gd name="T44" fmla="*/ 0 w 64"/>
                <a:gd name="T45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30">
                  <a:moveTo>
                    <a:pt x="0" y="1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6" y="12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21"/>
                    <a:pt x="23" y="26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2" y="26"/>
                    <a:pt x="34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44" y="24"/>
                    <a:pt x="50" y="17"/>
                    <a:pt x="54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8" y="5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56" y="25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4" y="29"/>
                    <a:pt x="32" y="30"/>
                    <a:pt x="31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13" y="29"/>
                    <a:pt x="0" y="10"/>
                    <a:pt x="0" y="10"/>
                  </a:cubicBezTo>
                  <a:close/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260"/>
            <p:cNvSpPr>
              <a:spLocks noEditPoints="1"/>
            </p:cNvSpPr>
            <p:nvPr/>
          </p:nvSpPr>
          <p:spPr bwMode="auto">
            <a:xfrm>
              <a:off x="2204" y="1283"/>
              <a:ext cx="180" cy="88"/>
            </a:xfrm>
            <a:custGeom>
              <a:avLst/>
              <a:gdLst>
                <a:gd name="T0" fmla="*/ 0 w 71"/>
                <a:gd name="T1" fmla="*/ 13 h 35"/>
                <a:gd name="T2" fmla="*/ 6 w 71"/>
                <a:gd name="T3" fmla="*/ 9 h 35"/>
                <a:gd name="T4" fmla="*/ 7 w 71"/>
                <a:gd name="T5" fmla="*/ 9 h 35"/>
                <a:gd name="T6" fmla="*/ 8 w 71"/>
                <a:gd name="T7" fmla="*/ 9 h 35"/>
                <a:gd name="T8" fmla="*/ 8 w 71"/>
                <a:gd name="T9" fmla="*/ 9 h 35"/>
                <a:gd name="T10" fmla="*/ 8 w 71"/>
                <a:gd name="T11" fmla="*/ 9 h 35"/>
                <a:gd name="T12" fmla="*/ 8 w 71"/>
                <a:gd name="T13" fmla="*/ 9 h 35"/>
                <a:gd name="T14" fmla="*/ 8 w 71"/>
                <a:gd name="T15" fmla="*/ 9 h 35"/>
                <a:gd name="T16" fmla="*/ 8 w 71"/>
                <a:gd name="T17" fmla="*/ 10 h 35"/>
                <a:gd name="T18" fmla="*/ 8 w 71"/>
                <a:gd name="T19" fmla="*/ 10 h 35"/>
                <a:gd name="T20" fmla="*/ 9 w 71"/>
                <a:gd name="T21" fmla="*/ 10 h 35"/>
                <a:gd name="T22" fmla="*/ 10 w 71"/>
                <a:gd name="T23" fmla="*/ 12 h 35"/>
                <a:gd name="T24" fmla="*/ 16 w 71"/>
                <a:gd name="T25" fmla="*/ 18 h 35"/>
                <a:gd name="T26" fmla="*/ 34 w 71"/>
                <a:gd name="T27" fmla="*/ 27 h 35"/>
                <a:gd name="T28" fmla="*/ 34 w 71"/>
                <a:gd name="T29" fmla="*/ 27 h 35"/>
                <a:gd name="T30" fmla="*/ 34 w 71"/>
                <a:gd name="T31" fmla="*/ 27 h 35"/>
                <a:gd name="T32" fmla="*/ 37 w 71"/>
                <a:gd name="T33" fmla="*/ 26 h 35"/>
                <a:gd name="T34" fmla="*/ 55 w 71"/>
                <a:gd name="T35" fmla="*/ 13 h 35"/>
                <a:gd name="T36" fmla="*/ 61 w 71"/>
                <a:gd name="T37" fmla="*/ 2 h 35"/>
                <a:gd name="T38" fmla="*/ 61 w 71"/>
                <a:gd name="T39" fmla="*/ 0 h 35"/>
                <a:gd name="T40" fmla="*/ 68 w 71"/>
                <a:gd name="T41" fmla="*/ 5 h 35"/>
                <a:gd name="T42" fmla="*/ 68 w 71"/>
                <a:gd name="T43" fmla="*/ 6 h 35"/>
                <a:gd name="T44" fmla="*/ 67 w 71"/>
                <a:gd name="T45" fmla="*/ 8 h 35"/>
                <a:gd name="T46" fmla="*/ 62 w 71"/>
                <a:gd name="T47" fmla="*/ 18 h 35"/>
                <a:gd name="T48" fmla="*/ 39 w 71"/>
                <a:gd name="T49" fmla="*/ 34 h 35"/>
                <a:gd name="T50" fmla="*/ 34 w 71"/>
                <a:gd name="T51" fmla="*/ 35 h 35"/>
                <a:gd name="T52" fmla="*/ 34 w 71"/>
                <a:gd name="T53" fmla="*/ 31 h 35"/>
                <a:gd name="T54" fmla="*/ 36 w 71"/>
                <a:gd name="T55" fmla="*/ 30 h 35"/>
                <a:gd name="T56" fmla="*/ 33 w 71"/>
                <a:gd name="T57" fmla="*/ 31 h 35"/>
                <a:gd name="T58" fmla="*/ 33 w 71"/>
                <a:gd name="T59" fmla="*/ 31 h 35"/>
                <a:gd name="T60" fmla="*/ 33 w 71"/>
                <a:gd name="T61" fmla="*/ 31 h 35"/>
                <a:gd name="T62" fmla="*/ 21 w 71"/>
                <a:gd name="T63" fmla="*/ 27 h 35"/>
                <a:gd name="T64" fmla="*/ 13 w 71"/>
                <a:gd name="T65" fmla="*/ 21 h 35"/>
                <a:gd name="T66" fmla="*/ 9 w 71"/>
                <a:gd name="T67" fmla="*/ 17 h 35"/>
                <a:gd name="T68" fmla="*/ 13 w 71"/>
                <a:gd name="T69" fmla="*/ 21 h 35"/>
                <a:gd name="T70" fmla="*/ 55 w 71"/>
                <a:gd name="T71" fmla="*/ 20 h 35"/>
                <a:gd name="T72" fmla="*/ 55 w 71"/>
                <a:gd name="T73" fmla="*/ 20 h 35"/>
                <a:gd name="T74" fmla="*/ 55 w 71"/>
                <a:gd name="T75" fmla="*/ 20 h 35"/>
                <a:gd name="T76" fmla="*/ 61 w 71"/>
                <a:gd name="T77" fmla="*/ 12 h 35"/>
                <a:gd name="T78" fmla="*/ 59 w 71"/>
                <a:gd name="T79" fmla="*/ 15 h 35"/>
                <a:gd name="T80" fmla="*/ 3 w 71"/>
                <a:gd name="T81" fmla="*/ 13 h 35"/>
                <a:gd name="T82" fmla="*/ 3 w 71"/>
                <a:gd name="T83" fmla="*/ 13 h 35"/>
                <a:gd name="T84" fmla="*/ 2 w 71"/>
                <a:gd name="T85" fmla="*/ 14 h 35"/>
                <a:gd name="T86" fmla="*/ 2 w 71"/>
                <a:gd name="T87" fmla="*/ 14 h 35"/>
                <a:gd name="T88" fmla="*/ 5 w 71"/>
                <a:gd name="T89" fmla="*/ 11 h 35"/>
                <a:gd name="T90" fmla="*/ 5 w 71"/>
                <a:gd name="T91" fmla="*/ 12 h 35"/>
                <a:gd name="T92" fmla="*/ 5 w 71"/>
                <a:gd name="T9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35">
                  <a:moveTo>
                    <a:pt x="2" y="1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1"/>
                    <a:pt x="9" y="11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4"/>
                    <a:pt x="13" y="16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21" y="23"/>
                    <a:pt x="27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5" y="27"/>
                    <a:pt x="36" y="26"/>
                    <a:pt x="3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5" y="25"/>
                    <a:pt x="51" y="19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9" y="8"/>
                    <a:pt x="60" y="3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5"/>
                    <a:pt x="68" y="5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7" y="7"/>
                    <a:pt x="67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6" y="11"/>
                    <a:pt x="64" y="14"/>
                    <a:pt x="62" y="18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57" y="24"/>
                    <a:pt x="50" y="32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7" y="34"/>
                    <a:pt x="36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15" y="34"/>
                    <a:pt x="3" y="16"/>
                    <a:pt x="2" y="14"/>
                  </a:cubicBezTo>
                  <a:close/>
                  <a:moveTo>
                    <a:pt x="34" y="31"/>
                  </a:moveTo>
                  <a:cubicBezTo>
                    <a:pt x="35" y="31"/>
                    <a:pt x="35" y="31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5" y="31"/>
                    <a:pt x="35" y="31"/>
                    <a:pt x="34" y="31"/>
                  </a:cubicBezTo>
                  <a:close/>
                  <a:moveTo>
                    <a:pt x="33" y="31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lose/>
                  <a:moveTo>
                    <a:pt x="13" y="21"/>
                  </a:moveTo>
                  <a:cubicBezTo>
                    <a:pt x="15" y="23"/>
                    <a:pt x="18" y="25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18" y="25"/>
                    <a:pt x="15" y="23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0"/>
                    <a:pt x="10" y="19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9"/>
                    <a:pt x="12" y="20"/>
                    <a:pt x="13" y="21"/>
                  </a:cubicBezTo>
                  <a:close/>
                  <a:moveTo>
                    <a:pt x="55" y="20"/>
                  </a:move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lose/>
                  <a:moveTo>
                    <a:pt x="59" y="15"/>
                  </a:moveTo>
                  <a:cubicBezTo>
                    <a:pt x="57" y="17"/>
                    <a:pt x="56" y="18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7" y="17"/>
                    <a:pt x="59" y="14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0" y="13"/>
                    <a:pt x="59" y="14"/>
                    <a:pt x="59" y="15"/>
                  </a:cubicBezTo>
                  <a:close/>
                  <a:moveTo>
                    <a:pt x="4" y="15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5"/>
                    <a:pt x="4" y="15"/>
                    <a:pt x="4" y="15"/>
                  </a:cubicBezTo>
                  <a:close/>
                  <a:moveTo>
                    <a:pt x="2" y="14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2" y="14"/>
                    <a:pt x="2" y="14"/>
                    <a:pt x="2" y="14"/>
                  </a:cubicBezTo>
                  <a:close/>
                  <a:moveTo>
                    <a:pt x="5" y="12"/>
                  </a:moveTo>
                  <a:cubicBezTo>
                    <a:pt x="5" y="12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261"/>
            <p:cNvSpPr/>
            <p:nvPr/>
          </p:nvSpPr>
          <p:spPr bwMode="auto">
            <a:xfrm>
              <a:off x="2227" y="1246"/>
              <a:ext cx="12" cy="10"/>
            </a:xfrm>
            <a:custGeom>
              <a:avLst/>
              <a:gdLst>
                <a:gd name="T0" fmla="*/ 0 w 12"/>
                <a:gd name="T1" fmla="*/ 10 h 10"/>
                <a:gd name="T2" fmla="*/ 0 w 12"/>
                <a:gd name="T3" fmla="*/ 0 h 10"/>
                <a:gd name="T4" fmla="*/ 12 w 12"/>
                <a:gd name="T5" fmla="*/ 0 h 10"/>
                <a:gd name="T6" fmla="*/ 12 w 12"/>
                <a:gd name="T7" fmla="*/ 10 h 10"/>
                <a:gd name="T8" fmla="*/ 0 w 12"/>
                <a:gd name="T9" fmla="*/ 10 h 10"/>
                <a:gd name="T10" fmla="*/ 0 w 12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0" y="1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262"/>
            <p:cNvSpPr>
              <a:spLocks noEditPoints="1"/>
            </p:cNvSpPr>
            <p:nvPr/>
          </p:nvSpPr>
          <p:spPr bwMode="auto">
            <a:xfrm>
              <a:off x="2222" y="1241"/>
              <a:ext cx="23" cy="20"/>
            </a:xfrm>
            <a:custGeom>
              <a:avLst/>
              <a:gdLst>
                <a:gd name="T0" fmla="*/ 17 w 23"/>
                <a:gd name="T1" fmla="*/ 20 h 20"/>
                <a:gd name="T2" fmla="*/ 5 w 23"/>
                <a:gd name="T3" fmla="*/ 20 h 20"/>
                <a:gd name="T4" fmla="*/ 5 w 23"/>
                <a:gd name="T5" fmla="*/ 15 h 20"/>
                <a:gd name="T6" fmla="*/ 10 w 23"/>
                <a:gd name="T7" fmla="*/ 15 h 20"/>
                <a:gd name="T8" fmla="*/ 5 w 23"/>
                <a:gd name="T9" fmla="*/ 15 h 20"/>
                <a:gd name="T10" fmla="*/ 5 w 23"/>
                <a:gd name="T11" fmla="*/ 20 h 20"/>
                <a:gd name="T12" fmla="*/ 0 w 23"/>
                <a:gd name="T13" fmla="*/ 20 h 20"/>
                <a:gd name="T14" fmla="*/ 0 w 23"/>
                <a:gd name="T15" fmla="*/ 0 h 20"/>
                <a:gd name="T16" fmla="*/ 23 w 23"/>
                <a:gd name="T17" fmla="*/ 0 h 20"/>
                <a:gd name="T18" fmla="*/ 23 w 23"/>
                <a:gd name="T19" fmla="*/ 20 h 20"/>
                <a:gd name="T20" fmla="*/ 17 w 23"/>
                <a:gd name="T21" fmla="*/ 20 h 20"/>
                <a:gd name="T22" fmla="*/ 17 w 23"/>
                <a:gd name="T23" fmla="*/ 20 h 20"/>
                <a:gd name="T24" fmla="*/ 10 w 23"/>
                <a:gd name="T25" fmla="*/ 10 h 20"/>
                <a:gd name="T26" fmla="*/ 12 w 23"/>
                <a:gd name="T27" fmla="*/ 10 h 20"/>
                <a:gd name="T28" fmla="*/ 10 w 23"/>
                <a:gd name="T29" fmla="*/ 10 h 20"/>
                <a:gd name="T30" fmla="*/ 10 w 23"/>
                <a:gd name="T31" fmla="*/ 10 h 20"/>
                <a:gd name="T32" fmla="*/ 10 w 23"/>
                <a:gd name="T3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20">
                  <a:moveTo>
                    <a:pt x="17" y="20"/>
                  </a:moveTo>
                  <a:lnTo>
                    <a:pt x="5" y="20"/>
                  </a:lnTo>
                  <a:lnTo>
                    <a:pt x="5" y="15"/>
                  </a:lnTo>
                  <a:lnTo>
                    <a:pt x="10" y="15"/>
                  </a:lnTo>
                  <a:lnTo>
                    <a:pt x="5" y="15"/>
                  </a:lnTo>
                  <a:lnTo>
                    <a:pt x="5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20"/>
                  </a:lnTo>
                  <a:lnTo>
                    <a:pt x="17" y="20"/>
                  </a:lnTo>
                  <a:lnTo>
                    <a:pt x="17" y="20"/>
                  </a:lnTo>
                  <a:close/>
                  <a:moveTo>
                    <a:pt x="10" y="10"/>
                  </a:moveTo>
                  <a:lnTo>
                    <a:pt x="12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263"/>
            <p:cNvSpPr/>
            <p:nvPr/>
          </p:nvSpPr>
          <p:spPr bwMode="auto">
            <a:xfrm>
              <a:off x="2358" y="1225"/>
              <a:ext cx="10" cy="11"/>
            </a:xfrm>
            <a:custGeom>
              <a:avLst/>
              <a:gdLst>
                <a:gd name="T0" fmla="*/ 0 w 10"/>
                <a:gd name="T1" fmla="*/ 11 h 11"/>
                <a:gd name="T2" fmla="*/ 0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0 w 10"/>
                <a:gd name="T9" fmla="*/ 11 h 11"/>
                <a:gd name="T10" fmla="*/ 0 w 10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">
                  <a:moveTo>
                    <a:pt x="0" y="11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264"/>
            <p:cNvSpPr/>
            <p:nvPr/>
          </p:nvSpPr>
          <p:spPr bwMode="auto">
            <a:xfrm>
              <a:off x="2353" y="1220"/>
              <a:ext cx="20" cy="21"/>
            </a:xfrm>
            <a:custGeom>
              <a:avLst/>
              <a:gdLst>
                <a:gd name="T0" fmla="*/ 15 w 20"/>
                <a:gd name="T1" fmla="*/ 21 h 21"/>
                <a:gd name="T2" fmla="*/ 5 w 20"/>
                <a:gd name="T3" fmla="*/ 21 h 21"/>
                <a:gd name="T4" fmla="*/ 5 w 20"/>
                <a:gd name="T5" fmla="*/ 16 h 21"/>
                <a:gd name="T6" fmla="*/ 10 w 20"/>
                <a:gd name="T7" fmla="*/ 16 h 21"/>
                <a:gd name="T8" fmla="*/ 5 w 20"/>
                <a:gd name="T9" fmla="*/ 16 h 21"/>
                <a:gd name="T10" fmla="*/ 5 w 20"/>
                <a:gd name="T11" fmla="*/ 21 h 21"/>
                <a:gd name="T12" fmla="*/ 0 w 20"/>
                <a:gd name="T13" fmla="*/ 21 h 21"/>
                <a:gd name="T14" fmla="*/ 0 w 20"/>
                <a:gd name="T15" fmla="*/ 0 h 21"/>
                <a:gd name="T16" fmla="*/ 20 w 20"/>
                <a:gd name="T17" fmla="*/ 0 h 21"/>
                <a:gd name="T18" fmla="*/ 20 w 20"/>
                <a:gd name="T19" fmla="*/ 21 h 21"/>
                <a:gd name="T20" fmla="*/ 15 w 20"/>
                <a:gd name="T21" fmla="*/ 21 h 21"/>
                <a:gd name="T22" fmla="*/ 15 w 20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1">
                  <a:moveTo>
                    <a:pt x="15" y="21"/>
                  </a:moveTo>
                  <a:lnTo>
                    <a:pt x="5" y="21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5" y="16"/>
                  </a:lnTo>
                  <a:lnTo>
                    <a:pt x="5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21"/>
                  </a:lnTo>
                  <a:lnTo>
                    <a:pt x="15" y="21"/>
                  </a:lnTo>
                  <a:lnTo>
                    <a:pt x="1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265"/>
            <p:cNvSpPr/>
            <p:nvPr/>
          </p:nvSpPr>
          <p:spPr bwMode="auto">
            <a:xfrm>
              <a:off x="2106" y="1251"/>
              <a:ext cx="78" cy="138"/>
            </a:xfrm>
            <a:custGeom>
              <a:avLst/>
              <a:gdLst>
                <a:gd name="T0" fmla="*/ 0 w 31"/>
                <a:gd name="T1" fmla="*/ 31 h 55"/>
                <a:gd name="T2" fmla="*/ 0 w 31"/>
                <a:gd name="T3" fmla="*/ 30 h 55"/>
                <a:gd name="T4" fmla="*/ 0 w 31"/>
                <a:gd name="T5" fmla="*/ 30 h 55"/>
                <a:gd name="T6" fmla="*/ 25 w 31"/>
                <a:gd name="T7" fmla="*/ 0 h 55"/>
                <a:gd name="T8" fmla="*/ 25 w 31"/>
                <a:gd name="T9" fmla="*/ 0 h 55"/>
                <a:gd name="T10" fmla="*/ 28 w 31"/>
                <a:gd name="T11" fmla="*/ 0 h 55"/>
                <a:gd name="T12" fmla="*/ 28 w 31"/>
                <a:gd name="T13" fmla="*/ 0 h 55"/>
                <a:gd name="T14" fmla="*/ 27 w 31"/>
                <a:gd name="T15" fmla="*/ 4 h 55"/>
                <a:gd name="T16" fmla="*/ 25 w 31"/>
                <a:gd name="T17" fmla="*/ 4 h 55"/>
                <a:gd name="T18" fmla="*/ 25 w 31"/>
                <a:gd name="T19" fmla="*/ 4 h 55"/>
                <a:gd name="T20" fmla="*/ 4 w 31"/>
                <a:gd name="T21" fmla="*/ 30 h 55"/>
                <a:gd name="T22" fmla="*/ 4 w 31"/>
                <a:gd name="T23" fmla="*/ 30 h 55"/>
                <a:gd name="T24" fmla="*/ 4 w 31"/>
                <a:gd name="T25" fmla="*/ 31 h 55"/>
                <a:gd name="T26" fmla="*/ 4 w 31"/>
                <a:gd name="T27" fmla="*/ 31 h 55"/>
                <a:gd name="T28" fmla="*/ 17 w 31"/>
                <a:gd name="T29" fmla="*/ 47 h 55"/>
                <a:gd name="T30" fmla="*/ 17 w 31"/>
                <a:gd name="T31" fmla="*/ 47 h 55"/>
                <a:gd name="T32" fmla="*/ 31 w 31"/>
                <a:gd name="T33" fmla="*/ 51 h 55"/>
                <a:gd name="T34" fmla="*/ 31 w 31"/>
                <a:gd name="T35" fmla="*/ 51 h 55"/>
                <a:gd name="T36" fmla="*/ 30 w 31"/>
                <a:gd name="T37" fmla="*/ 55 h 55"/>
                <a:gd name="T38" fmla="*/ 0 w 31"/>
                <a:gd name="T39" fmla="*/ 3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55">
                  <a:moveTo>
                    <a:pt x="0" y="31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12"/>
                    <a:pt x="1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6" y="4"/>
                    <a:pt x="26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8" y="4"/>
                    <a:pt x="5" y="14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9"/>
                    <a:pt x="11" y="44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4" y="50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0" y="55"/>
                    <a:pt x="1" y="51"/>
                    <a:pt x="0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266"/>
            <p:cNvSpPr>
              <a:spLocks noEditPoints="1"/>
            </p:cNvSpPr>
            <p:nvPr/>
          </p:nvSpPr>
          <p:spPr bwMode="auto">
            <a:xfrm>
              <a:off x="2100" y="1246"/>
              <a:ext cx="89" cy="148"/>
            </a:xfrm>
            <a:custGeom>
              <a:avLst/>
              <a:gdLst>
                <a:gd name="T0" fmla="*/ 32 w 35"/>
                <a:gd name="T1" fmla="*/ 59 h 59"/>
                <a:gd name="T2" fmla="*/ 31 w 35"/>
                <a:gd name="T3" fmla="*/ 58 h 59"/>
                <a:gd name="T4" fmla="*/ 27 w 35"/>
                <a:gd name="T5" fmla="*/ 58 h 59"/>
                <a:gd name="T6" fmla="*/ 17 w 35"/>
                <a:gd name="T7" fmla="*/ 54 h 59"/>
                <a:gd name="T8" fmla="*/ 0 w 35"/>
                <a:gd name="T9" fmla="*/ 33 h 59"/>
                <a:gd name="T10" fmla="*/ 2 w 35"/>
                <a:gd name="T11" fmla="*/ 33 h 59"/>
                <a:gd name="T12" fmla="*/ 0 w 35"/>
                <a:gd name="T13" fmla="*/ 32 h 59"/>
                <a:gd name="T14" fmla="*/ 27 w 35"/>
                <a:gd name="T15" fmla="*/ 0 h 59"/>
                <a:gd name="T16" fmla="*/ 30 w 35"/>
                <a:gd name="T17" fmla="*/ 0 h 59"/>
                <a:gd name="T18" fmla="*/ 32 w 35"/>
                <a:gd name="T19" fmla="*/ 1 h 59"/>
                <a:gd name="T20" fmla="*/ 28 w 35"/>
                <a:gd name="T21" fmla="*/ 8 h 59"/>
                <a:gd name="T22" fmla="*/ 27 w 35"/>
                <a:gd name="T23" fmla="*/ 8 h 59"/>
                <a:gd name="T24" fmla="*/ 8 w 35"/>
                <a:gd name="T25" fmla="*/ 32 h 59"/>
                <a:gd name="T26" fmla="*/ 8 w 35"/>
                <a:gd name="T27" fmla="*/ 33 h 59"/>
                <a:gd name="T28" fmla="*/ 8 w 35"/>
                <a:gd name="T29" fmla="*/ 33 h 59"/>
                <a:gd name="T30" fmla="*/ 20 w 35"/>
                <a:gd name="T31" fmla="*/ 47 h 59"/>
                <a:gd name="T32" fmla="*/ 33 w 35"/>
                <a:gd name="T33" fmla="*/ 51 h 59"/>
                <a:gd name="T34" fmla="*/ 33 w 35"/>
                <a:gd name="T35" fmla="*/ 51 h 59"/>
                <a:gd name="T36" fmla="*/ 35 w 35"/>
                <a:gd name="T37" fmla="*/ 53 h 59"/>
                <a:gd name="T38" fmla="*/ 32 w 35"/>
                <a:gd name="T39" fmla="*/ 57 h 59"/>
                <a:gd name="T40" fmla="*/ 32 w 35"/>
                <a:gd name="T41" fmla="*/ 57 h 59"/>
                <a:gd name="T42" fmla="*/ 32 w 35"/>
                <a:gd name="T43" fmla="*/ 59 h 59"/>
                <a:gd name="T44" fmla="*/ 32 w 35"/>
                <a:gd name="T45" fmla="*/ 57 h 59"/>
                <a:gd name="T46" fmla="*/ 31 w 35"/>
                <a:gd name="T47" fmla="*/ 58 h 59"/>
                <a:gd name="T48" fmla="*/ 19 w 35"/>
                <a:gd name="T49" fmla="*/ 51 h 59"/>
                <a:gd name="T50" fmla="*/ 10 w 35"/>
                <a:gd name="T51" fmla="*/ 45 h 59"/>
                <a:gd name="T52" fmla="*/ 26 w 35"/>
                <a:gd name="T53" fmla="*/ 53 h 59"/>
                <a:gd name="T54" fmla="*/ 4 w 35"/>
                <a:gd name="T55" fmla="*/ 32 h 59"/>
                <a:gd name="T56" fmla="*/ 4 w 35"/>
                <a:gd name="T57" fmla="*/ 32 h 59"/>
                <a:gd name="T58" fmla="*/ 27 w 35"/>
                <a:gd name="T59" fmla="*/ 4 h 59"/>
                <a:gd name="T60" fmla="*/ 27 w 35"/>
                <a:gd name="T61" fmla="*/ 4 h 59"/>
                <a:gd name="T62" fmla="*/ 27 w 35"/>
                <a:gd name="T63" fmla="*/ 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" h="59">
                  <a:moveTo>
                    <a:pt x="32" y="59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59"/>
                    <a:pt x="31" y="59"/>
                    <a:pt x="31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0" y="58"/>
                    <a:pt x="29" y="58"/>
                    <a:pt x="27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7"/>
                    <a:pt x="21" y="56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9" y="51"/>
                    <a:pt x="1" y="44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12"/>
                    <a:pt x="16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9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1" y="8"/>
                    <a:pt x="9" y="17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9"/>
                    <a:pt x="14" y="44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6" y="49"/>
                    <a:pt x="32" y="51"/>
                    <a:pt x="33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59"/>
                    <a:pt x="32" y="59"/>
                    <a:pt x="32" y="59"/>
                  </a:cubicBezTo>
                  <a:close/>
                  <a:moveTo>
                    <a:pt x="31" y="58"/>
                  </a:moveTo>
                  <a:cubicBezTo>
                    <a:pt x="32" y="57"/>
                    <a:pt x="32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1" y="58"/>
                    <a:pt x="31" y="58"/>
                    <a:pt x="31" y="58"/>
                  </a:cubicBezTo>
                  <a:close/>
                  <a:moveTo>
                    <a:pt x="26" y="53"/>
                  </a:moveTo>
                  <a:cubicBezTo>
                    <a:pt x="24" y="53"/>
                    <a:pt x="21" y="52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9"/>
                    <a:pt x="13" y="47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5" y="50"/>
                    <a:pt x="21" y="52"/>
                    <a:pt x="26" y="53"/>
                  </a:cubicBezTo>
                  <a:close/>
                  <a:moveTo>
                    <a:pt x="4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lose/>
                  <a:moveTo>
                    <a:pt x="27" y="4"/>
                  </a:move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267"/>
            <p:cNvSpPr>
              <a:spLocks noEditPoints="1"/>
            </p:cNvSpPr>
            <p:nvPr/>
          </p:nvSpPr>
          <p:spPr bwMode="auto">
            <a:xfrm>
              <a:off x="2419" y="1215"/>
              <a:ext cx="83" cy="134"/>
            </a:xfrm>
            <a:custGeom>
              <a:avLst/>
              <a:gdLst>
                <a:gd name="T0" fmla="*/ 6 w 33"/>
                <a:gd name="T1" fmla="*/ 52 h 53"/>
                <a:gd name="T2" fmla="*/ 9 w 33"/>
                <a:gd name="T3" fmla="*/ 49 h 53"/>
                <a:gd name="T4" fmla="*/ 8 w 33"/>
                <a:gd name="T5" fmla="*/ 50 h 53"/>
                <a:gd name="T6" fmla="*/ 8 w 33"/>
                <a:gd name="T7" fmla="*/ 49 h 53"/>
                <a:gd name="T8" fmla="*/ 8 w 33"/>
                <a:gd name="T9" fmla="*/ 49 h 53"/>
                <a:gd name="T10" fmla="*/ 8 w 33"/>
                <a:gd name="T11" fmla="*/ 49 h 53"/>
                <a:gd name="T12" fmla="*/ 8 w 33"/>
                <a:gd name="T13" fmla="*/ 49 h 53"/>
                <a:gd name="T14" fmla="*/ 8 w 33"/>
                <a:gd name="T15" fmla="*/ 49 h 53"/>
                <a:gd name="T16" fmla="*/ 8 w 33"/>
                <a:gd name="T17" fmla="*/ 49 h 53"/>
                <a:gd name="T18" fmla="*/ 8 w 33"/>
                <a:gd name="T19" fmla="*/ 49 h 53"/>
                <a:gd name="T20" fmla="*/ 20 w 33"/>
                <a:gd name="T21" fmla="*/ 42 h 53"/>
                <a:gd name="T22" fmla="*/ 20 w 33"/>
                <a:gd name="T23" fmla="*/ 42 h 53"/>
                <a:gd name="T24" fmla="*/ 29 w 33"/>
                <a:gd name="T25" fmla="*/ 25 h 53"/>
                <a:gd name="T26" fmla="*/ 29 w 33"/>
                <a:gd name="T27" fmla="*/ 25 h 53"/>
                <a:gd name="T28" fmla="*/ 29 w 33"/>
                <a:gd name="T29" fmla="*/ 21 h 53"/>
                <a:gd name="T30" fmla="*/ 29 w 33"/>
                <a:gd name="T31" fmla="*/ 21 h 53"/>
                <a:gd name="T32" fmla="*/ 13 w 33"/>
                <a:gd name="T33" fmla="*/ 5 h 53"/>
                <a:gd name="T34" fmla="*/ 13 w 33"/>
                <a:gd name="T35" fmla="*/ 5 h 53"/>
                <a:gd name="T36" fmla="*/ 5 w 33"/>
                <a:gd name="T37" fmla="*/ 6 h 53"/>
                <a:gd name="T38" fmla="*/ 5 w 33"/>
                <a:gd name="T39" fmla="*/ 6 h 53"/>
                <a:gd name="T40" fmla="*/ 2 w 33"/>
                <a:gd name="T41" fmla="*/ 8 h 53"/>
                <a:gd name="T42" fmla="*/ 2 w 33"/>
                <a:gd name="T43" fmla="*/ 8 h 53"/>
                <a:gd name="T44" fmla="*/ 0 w 33"/>
                <a:gd name="T45" fmla="*/ 4 h 53"/>
                <a:gd name="T46" fmla="*/ 13 w 33"/>
                <a:gd name="T47" fmla="*/ 1 h 53"/>
                <a:gd name="T48" fmla="*/ 13 w 33"/>
                <a:gd name="T49" fmla="*/ 1 h 53"/>
                <a:gd name="T50" fmla="*/ 33 w 33"/>
                <a:gd name="T51" fmla="*/ 20 h 53"/>
                <a:gd name="T52" fmla="*/ 33 w 33"/>
                <a:gd name="T53" fmla="*/ 20 h 53"/>
                <a:gd name="T54" fmla="*/ 33 w 33"/>
                <a:gd name="T55" fmla="*/ 25 h 53"/>
                <a:gd name="T56" fmla="*/ 33 w 33"/>
                <a:gd name="T57" fmla="*/ 25 h 53"/>
                <a:gd name="T58" fmla="*/ 23 w 33"/>
                <a:gd name="T59" fmla="*/ 46 h 53"/>
                <a:gd name="T60" fmla="*/ 23 w 33"/>
                <a:gd name="T61" fmla="*/ 46 h 53"/>
                <a:gd name="T62" fmla="*/ 8 w 33"/>
                <a:gd name="T63" fmla="*/ 53 h 53"/>
                <a:gd name="T64" fmla="*/ 8 w 33"/>
                <a:gd name="T65" fmla="*/ 53 h 53"/>
                <a:gd name="T66" fmla="*/ 6 w 33"/>
                <a:gd name="T67" fmla="*/ 52 h 53"/>
                <a:gd name="T68" fmla="*/ 2 w 33"/>
                <a:gd name="T69" fmla="*/ 8 h 53"/>
                <a:gd name="T70" fmla="*/ 2 w 33"/>
                <a:gd name="T71" fmla="*/ 8 h 53"/>
                <a:gd name="T72" fmla="*/ 2 w 33"/>
                <a:gd name="T73" fmla="*/ 8 h 53"/>
                <a:gd name="T74" fmla="*/ 2 w 33"/>
                <a:gd name="T75" fmla="*/ 8 h 53"/>
                <a:gd name="T76" fmla="*/ 2 w 33"/>
                <a:gd name="T77" fmla="*/ 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53">
                  <a:moveTo>
                    <a:pt x="6" y="52"/>
                  </a:moveTo>
                  <a:cubicBezTo>
                    <a:pt x="9" y="49"/>
                    <a:pt x="9" y="49"/>
                    <a:pt x="9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10" y="49"/>
                    <a:pt x="15" y="46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5" y="38"/>
                    <a:pt x="29" y="32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4"/>
                    <a:pt x="29" y="22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7"/>
                    <a:pt x="20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5"/>
                    <a:pt x="7" y="5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3" y="7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6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21" y="0"/>
                    <a:pt x="30" y="5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2"/>
                    <a:pt x="33" y="23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34"/>
                    <a:pt x="28" y="41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7" y="50"/>
                    <a:pt x="12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7" y="53"/>
                    <a:pt x="6" y="52"/>
                  </a:cubicBezTo>
                  <a:close/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268"/>
            <p:cNvSpPr>
              <a:spLocks noEditPoints="1"/>
            </p:cNvSpPr>
            <p:nvPr/>
          </p:nvSpPr>
          <p:spPr bwMode="auto">
            <a:xfrm>
              <a:off x="2411" y="1213"/>
              <a:ext cx="96" cy="141"/>
            </a:xfrm>
            <a:custGeom>
              <a:avLst/>
              <a:gdLst>
                <a:gd name="T0" fmla="*/ 9 w 38"/>
                <a:gd name="T1" fmla="*/ 53 h 56"/>
                <a:gd name="T2" fmla="*/ 6 w 38"/>
                <a:gd name="T3" fmla="*/ 52 h 56"/>
                <a:gd name="T4" fmla="*/ 12 w 38"/>
                <a:gd name="T5" fmla="*/ 48 h 56"/>
                <a:gd name="T6" fmla="*/ 30 w 38"/>
                <a:gd name="T7" fmla="*/ 26 h 56"/>
                <a:gd name="T8" fmla="*/ 30 w 38"/>
                <a:gd name="T9" fmla="*/ 26 h 56"/>
                <a:gd name="T10" fmla="*/ 16 w 38"/>
                <a:gd name="T11" fmla="*/ 8 h 56"/>
                <a:gd name="T12" fmla="*/ 9 w 38"/>
                <a:gd name="T13" fmla="*/ 9 h 56"/>
                <a:gd name="T14" fmla="*/ 7 w 38"/>
                <a:gd name="T15" fmla="*/ 11 h 56"/>
                <a:gd name="T16" fmla="*/ 0 w 38"/>
                <a:gd name="T17" fmla="*/ 4 h 56"/>
                <a:gd name="T18" fmla="*/ 2 w 38"/>
                <a:gd name="T19" fmla="*/ 3 h 56"/>
                <a:gd name="T20" fmla="*/ 3 w 38"/>
                <a:gd name="T21" fmla="*/ 3 h 56"/>
                <a:gd name="T22" fmla="*/ 16 w 38"/>
                <a:gd name="T23" fmla="*/ 0 h 56"/>
                <a:gd name="T24" fmla="*/ 17 w 38"/>
                <a:gd name="T25" fmla="*/ 0 h 56"/>
                <a:gd name="T26" fmla="*/ 38 w 38"/>
                <a:gd name="T27" fmla="*/ 26 h 56"/>
                <a:gd name="T28" fmla="*/ 27 w 38"/>
                <a:gd name="T29" fmla="*/ 48 h 56"/>
                <a:gd name="T30" fmla="*/ 11 w 38"/>
                <a:gd name="T31" fmla="*/ 56 h 56"/>
                <a:gd name="T32" fmla="*/ 10 w 38"/>
                <a:gd name="T33" fmla="*/ 54 h 56"/>
                <a:gd name="T34" fmla="*/ 13 w 38"/>
                <a:gd name="T35" fmla="*/ 51 h 56"/>
                <a:gd name="T36" fmla="*/ 13 w 38"/>
                <a:gd name="T37" fmla="*/ 51 h 56"/>
                <a:gd name="T38" fmla="*/ 20 w 38"/>
                <a:gd name="T39" fmla="*/ 48 h 56"/>
                <a:gd name="T40" fmla="*/ 20 w 38"/>
                <a:gd name="T41" fmla="*/ 48 h 56"/>
                <a:gd name="T42" fmla="*/ 34 w 38"/>
                <a:gd name="T43" fmla="*/ 29 h 56"/>
                <a:gd name="T44" fmla="*/ 34 w 38"/>
                <a:gd name="T45" fmla="*/ 21 h 56"/>
                <a:gd name="T46" fmla="*/ 34 w 38"/>
                <a:gd name="T47" fmla="*/ 27 h 56"/>
                <a:gd name="T48" fmla="*/ 34 w 38"/>
                <a:gd name="T49" fmla="*/ 21 h 56"/>
                <a:gd name="T50" fmla="*/ 32 w 38"/>
                <a:gd name="T51" fmla="*/ 16 h 56"/>
                <a:gd name="T52" fmla="*/ 32 w 38"/>
                <a:gd name="T53" fmla="*/ 16 h 56"/>
                <a:gd name="T54" fmla="*/ 32 w 38"/>
                <a:gd name="T55" fmla="*/ 16 h 56"/>
                <a:gd name="T56" fmla="*/ 32 w 38"/>
                <a:gd name="T57" fmla="*/ 16 h 56"/>
                <a:gd name="T58" fmla="*/ 32 w 38"/>
                <a:gd name="T59" fmla="*/ 16 h 56"/>
                <a:gd name="T60" fmla="*/ 32 w 38"/>
                <a:gd name="T61" fmla="*/ 15 h 56"/>
                <a:gd name="T62" fmla="*/ 32 w 38"/>
                <a:gd name="T63" fmla="*/ 15 h 56"/>
                <a:gd name="T64" fmla="*/ 32 w 38"/>
                <a:gd name="T65" fmla="*/ 15 h 56"/>
                <a:gd name="T66" fmla="*/ 32 w 38"/>
                <a:gd name="T67" fmla="*/ 15 h 56"/>
                <a:gd name="T68" fmla="*/ 32 w 38"/>
                <a:gd name="T69" fmla="*/ 15 h 56"/>
                <a:gd name="T70" fmla="*/ 32 w 38"/>
                <a:gd name="T71" fmla="*/ 14 h 56"/>
                <a:gd name="T72" fmla="*/ 32 w 38"/>
                <a:gd name="T73" fmla="*/ 14 h 56"/>
                <a:gd name="T74" fmla="*/ 32 w 38"/>
                <a:gd name="T75" fmla="*/ 14 h 56"/>
                <a:gd name="T76" fmla="*/ 31 w 38"/>
                <a:gd name="T77" fmla="*/ 14 h 56"/>
                <a:gd name="T78" fmla="*/ 31 w 38"/>
                <a:gd name="T79" fmla="*/ 14 h 56"/>
                <a:gd name="T80" fmla="*/ 31 w 38"/>
                <a:gd name="T81" fmla="*/ 14 h 56"/>
                <a:gd name="T82" fmla="*/ 31 w 38"/>
                <a:gd name="T83" fmla="*/ 13 h 56"/>
                <a:gd name="T84" fmla="*/ 31 w 38"/>
                <a:gd name="T85" fmla="*/ 13 h 56"/>
                <a:gd name="T86" fmla="*/ 31 w 38"/>
                <a:gd name="T87" fmla="*/ 13 h 56"/>
                <a:gd name="T88" fmla="*/ 31 w 38"/>
                <a:gd name="T89" fmla="*/ 13 h 56"/>
                <a:gd name="T90" fmla="*/ 31 w 38"/>
                <a:gd name="T91" fmla="*/ 13 h 56"/>
                <a:gd name="T92" fmla="*/ 31 w 38"/>
                <a:gd name="T93" fmla="*/ 13 h 56"/>
                <a:gd name="T94" fmla="*/ 31 w 38"/>
                <a:gd name="T95" fmla="*/ 12 h 56"/>
                <a:gd name="T96" fmla="*/ 31 w 38"/>
                <a:gd name="T97" fmla="*/ 12 h 56"/>
                <a:gd name="T98" fmla="*/ 30 w 38"/>
                <a:gd name="T99" fmla="*/ 12 h 56"/>
                <a:gd name="T100" fmla="*/ 30 w 38"/>
                <a:gd name="T101" fmla="*/ 12 h 56"/>
                <a:gd name="T102" fmla="*/ 30 w 38"/>
                <a:gd name="T103" fmla="*/ 12 h 56"/>
                <a:gd name="T104" fmla="*/ 30 w 38"/>
                <a:gd name="T105" fmla="*/ 12 h 56"/>
                <a:gd name="T106" fmla="*/ 30 w 38"/>
                <a:gd name="T107" fmla="*/ 11 h 56"/>
                <a:gd name="T108" fmla="*/ 17 w 38"/>
                <a:gd name="T109" fmla="*/ 4 h 56"/>
                <a:gd name="T110" fmla="*/ 16 w 38"/>
                <a:gd name="T111" fmla="*/ 4 h 56"/>
                <a:gd name="T112" fmla="*/ 16 w 38"/>
                <a:gd name="T113" fmla="*/ 4 h 56"/>
                <a:gd name="T114" fmla="*/ 17 w 38"/>
                <a:gd name="T115" fmla="*/ 4 h 56"/>
                <a:gd name="T116" fmla="*/ 7 w 38"/>
                <a:gd name="T117" fmla="*/ 5 h 56"/>
                <a:gd name="T118" fmla="*/ 11 w 38"/>
                <a:gd name="T119" fmla="*/ 4 h 56"/>
                <a:gd name="T120" fmla="*/ 7 w 38"/>
                <a:gd name="T121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" h="56">
                  <a:moveTo>
                    <a:pt x="7" y="54"/>
                  </a:move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3" y="47"/>
                    <a:pt x="18" y="45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38"/>
                    <a:pt x="30" y="33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5"/>
                    <a:pt x="30" y="23"/>
                    <a:pt x="30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7" y="9"/>
                    <a:pt x="22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1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" y="1"/>
                    <a:pt x="12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5" y="5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3"/>
                    <a:pt x="38" y="24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36"/>
                    <a:pt x="33" y="43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53"/>
                    <a:pt x="15" y="55"/>
                    <a:pt x="11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6"/>
                    <a:pt x="9" y="55"/>
                    <a:pt x="7" y="54"/>
                  </a:cubicBezTo>
                  <a:close/>
                  <a:moveTo>
                    <a:pt x="10" y="54"/>
                  </a:move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lose/>
                  <a:moveTo>
                    <a:pt x="13" y="51"/>
                  </a:moveTo>
                  <a:cubicBezTo>
                    <a:pt x="15" y="51"/>
                    <a:pt x="17" y="50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7" y="50"/>
                    <a:pt x="15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lose/>
                  <a:moveTo>
                    <a:pt x="20" y="48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lose/>
                  <a:moveTo>
                    <a:pt x="28" y="42"/>
                  </a:moveTo>
                  <a:cubicBezTo>
                    <a:pt x="31" y="38"/>
                    <a:pt x="33" y="34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4"/>
                    <a:pt x="31" y="38"/>
                    <a:pt x="28" y="42"/>
                  </a:cubicBezTo>
                  <a:close/>
                  <a:moveTo>
                    <a:pt x="34" y="21"/>
                  </a:moveTo>
                  <a:cubicBezTo>
                    <a:pt x="34" y="23"/>
                    <a:pt x="34" y="25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5"/>
                    <a:pt x="34" y="23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0"/>
                    <a:pt x="33" y="18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3" y="18"/>
                    <a:pt x="33" y="20"/>
                    <a:pt x="34" y="21"/>
                  </a:cubicBezTo>
                  <a:close/>
                  <a:moveTo>
                    <a:pt x="32" y="16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lose/>
                  <a:moveTo>
                    <a:pt x="32" y="16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lose/>
                  <a:moveTo>
                    <a:pt x="32" y="16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lose/>
                  <a:moveTo>
                    <a:pt x="32" y="15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lose/>
                  <a:moveTo>
                    <a:pt x="32" y="15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lose/>
                  <a:moveTo>
                    <a:pt x="32" y="15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lose/>
                  <a:moveTo>
                    <a:pt x="32" y="15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lose/>
                  <a:moveTo>
                    <a:pt x="32" y="14"/>
                  </a:move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lose/>
                  <a:moveTo>
                    <a:pt x="32" y="14"/>
                  </a:move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lose/>
                  <a:moveTo>
                    <a:pt x="31" y="14"/>
                  </a:move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lose/>
                  <a:moveTo>
                    <a:pt x="31" y="14"/>
                  </a:move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lose/>
                  <a:moveTo>
                    <a:pt x="31" y="14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4"/>
                  </a:cubicBezTo>
                  <a:close/>
                  <a:moveTo>
                    <a:pt x="31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lose/>
                  <a:moveTo>
                    <a:pt x="31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lose/>
                  <a:moveTo>
                    <a:pt x="31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lose/>
                  <a:moveTo>
                    <a:pt x="31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lose/>
                  <a:moveTo>
                    <a:pt x="31" y="12"/>
                  </a:move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lose/>
                  <a:moveTo>
                    <a:pt x="31" y="12"/>
                  </a:moveTo>
                  <a:cubicBezTo>
                    <a:pt x="31" y="12"/>
                    <a:pt x="31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2"/>
                    <a:pt x="31" y="12"/>
                    <a:pt x="31" y="12"/>
                  </a:cubicBezTo>
                  <a:close/>
                  <a:moveTo>
                    <a:pt x="30" y="12"/>
                  </a:move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lose/>
                  <a:moveTo>
                    <a:pt x="30" y="12"/>
                  </a:move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lose/>
                  <a:moveTo>
                    <a:pt x="30" y="12"/>
                  </a:moveTo>
                  <a:cubicBezTo>
                    <a:pt x="30" y="12"/>
                    <a:pt x="30" y="12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2"/>
                    <a:pt x="30" y="12"/>
                    <a:pt x="30" y="12"/>
                  </a:cubicBezTo>
                  <a:close/>
                  <a:moveTo>
                    <a:pt x="30" y="11"/>
                  </a:moveTo>
                  <a:cubicBezTo>
                    <a:pt x="27" y="6"/>
                    <a:pt x="21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1" y="4"/>
                    <a:pt x="26" y="5"/>
                    <a:pt x="30" y="11"/>
                  </a:cubicBezTo>
                  <a:close/>
                  <a:moveTo>
                    <a:pt x="7" y="6"/>
                  </a:moveTo>
                  <a:cubicBezTo>
                    <a:pt x="7" y="6"/>
                    <a:pt x="7" y="6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9" y="5"/>
                    <a:pt x="10" y="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9" y="5"/>
                    <a:pt x="8" y="5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269"/>
            <p:cNvSpPr/>
            <p:nvPr/>
          </p:nvSpPr>
          <p:spPr bwMode="auto">
            <a:xfrm>
              <a:off x="2131" y="1057"/>
              <a:ext cx="323" cy="214"/>
            </a:xfrm>
            <a:custGeom>
              <a:avLst/>
              <a:gdLst>
                <a:gd name="T0" fmla="*/ 2 w 128"/>
                <a:gd name="T1" fmla="*/ 83 h 85"/>
                <a:gd name="T2" fmla="*/ 4 w 128"/>
                <a:gd name="T3" fmla="*/ 84 h 85"/>
                <a:gd name="T4" fmla="*/ 2 w 128"/>
                <a:gd name="T5" fmla="*/ 84 h 85"/>
                <a:gd name="T6" fmla="*/ 2 w 128"/>
                <a:gd name="T7" fmla="*/ 84 h 85"/>
                <a:gd name="T8" fmla="*/ 2 w 128"/>
                <a:gd name="T9" fmla="*/ 84 h 85"/>
                <a:gd name="T10" fmla="*/ 2 w 128"/>
                <a:gd name="T11" fmla="*/ 84 h 85"/>
                <a:gd name="T12" fmla="*/ 2 w 128"/>
                <a:gd name="T13" fmla="*/ 84 h 85"/>
                <a:gd name="T14" fmla="*/ 2 w 128"/>
                <a:gd name="T15" fmla="*/ 84 h 85"/>
                <a:gd name="T16" fmla="*/ 0 w 128"/>
                <a:gd name="T17" fmla="*/ 49 h 85"/>
                <a:gd name="T18" fmla="*/ 0 w 128"/>
                <a:gd name="T19" fmla="*/ 49 h 85"/>
                <a:gd name="T20" fmla="*/ 0 w 128"/>
                <a:gd name="T21" fmla="*/ 40 h 85"/>
                <a:gd name="T22" fmla="*/ 0 w 128"/>
                <a:gd name="T23" fmla="*/ 40 h 85"/>
                <a:gd name="T24" fmla="*/ 2 w 128"/>
                <a:gd name="T25" fmla="*/ 35 h 85"/>
                <a:gd name="T26" fmla="*/ 2 w 128"/>
                <a:gd name="T27" fmla="*/ 35 h 85"/>
                <a:gd name="T28" fmla="*/ 50 w 128"/>
                <a:gd name="T29" fmla="*/ 1 h 85"/>
                <a:gd name="T30" fmla="*/ 50 w 128"/>
                <a:gd name="T31" fmla="*/ 1 h 85"/>
                <a:gd name="T32" fmla="*/ 70 w 128"/>
                <a:gd name="T33" fmla="*/ 0 h 85"/>
                <a:gd name="T34" fmla="*/ 70 w 128"/>
                <a:gd name="T35" fmla="*/ 0 h 85"/>
                <a:gd name="T36" fmla="*/ 103 w 128"/>
                <a:gd name="T37" fmla="*/ 9 h 85"/>
                <a:gd name="T38" fmla="*/ 103 w 128"/>
                <a:gd name="T39" fmla="*/ 9 h 85"/>
                <a:gd name="T40" fmla="*/ 118 w 128"/>
                <a:gd name="T41" fmla="*/ 37 h 85"/>
                <a:gd name="T42" fmla="*/ 118 w 128"/>
                <a:gd name="T43" fmla="*/ 37 h 85"/>
                <a:gd name="T44" fmla="*/ 128 w 128"/>
                <a:gd name="T45" fmla="*/ 65 h 85"/>
                <a:gd name="T46" fmla="*/ 128 w 128"/>
                <a:gd name="T47" fmla="*/ 65 h 85"/>
                <a:gd name="T48" fmla="*/ 124 w 128"/>
                <a:gd name="T49" fmla="*/ 66 h 85"/>
                <a:gd name="T50" fmla="*/ 115 w 128"/>
                <a:gd name="T51" fmla="*/ 39 h 85"/>
                <a:gd name="T52" fmla="*/ 115 w 128"/>
                <a:gd name="T53" fmla="*/ 39 h 85"/>
                <a:gd name="T54" fmla="*/ 100 w 128"/>
                <a:gd name="T55" fmla="*/ 11 h 85"/>
                <a:gd name="T56" fmla="*/ 100 w 128"/>
                <a:gd name="T57" fmla="*/ 11 h 85"/>
                <a:gd name="T58" fmla="*/ 70 w 128"/>
                <a:gd name="T59" fmla="*/ 4 h 85"/>
                <a:gd name="T60" fmla="*/ 70 w 128"/>
                <a:gd name="T61" fmla="*/ 4 h 85"/>
                <a:gd name="T62" fmla="*/ 50 w 128"/>
                <a:gd name="T63" fmla="*/ 5 h 85"/>
                <a:gd name="T64" fmla="*/ 50 w 128"/>
                <a:gd name="T65" fmla="*/ 5 h 85"/>
                <a:gd name="T66" fmla="*/ 5 w 128"/>
                <a:gd name="T67" fmla="*/ 37 h 85"/>
                <a:gd name="T68" fmla="*/ 5 w 128"/>
                <a:gd name="T69" fmla="*/ 37 h 85"/>
                <a:gd name="T70" fmla="*/ 4 w 128"/>
                <a:gd name="T71" fmla="*/ 41 h 85"/>
                <a:gd name="T72" fmla="*/ 4 w 128"/>
                <a:gd name="T73" fmla="*/ 41 h 85"/>
                <a:gd name="T74" fmla="*/ 4 w 128"/>
                <a:gd name="T75" fmla="*/ 49 h 85"/>
                <a:gd name="T76" fmla="*/ 4 w 128"/>
                <a:gd name="T77" fmla="*/ 49 h 85"/>
                <a:gd name="T78" fmla="*/ 6 w 128"/>
                <a:gd name="T79" fmla="*/ 84 h 85"/>
                <a:gd name="T80" fmla="*/ 6 w 128"/>
                <a:gd name="T81" fmla="*/ 84 h 85"/>
                <a:gd name="T82" fmla="*/ 6 w 128"/>
                <a:gd name="T83" fmla="*/ 84 h 85"/>
                <a:gd name="T84" fmla="*/ 6 w 128"/>
                <a:gd name="T85" fmla="*/ 84 h 85"/>
                <a:gd name="T86" fmla="*/ 5 w 128"/>
                <a:gd name="T87" fmla="*/ 85 h 85"/>
                <a:gd name="T88" fmla="*/ 5 w 128"/>
                <a:gd name="T89" fmla="*/ 85 h 85"/>
                <a:gd name="T90" fmla="*/ 2 w 128"/>
                <a:gd name="T91" fmla="*/ 8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8" h="85">
                  <a:moveTo>
                    <a:pt x="2" y="83"/>
                  </a:moveTo>
                  <a:cubicBezTo>
                    <a:pt x="4" y="84"/>
                    <a:pt x="4" y="84"/>
                    <a:pt x="4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1"/>
                    <a:pt x="0" y="63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6"/>
                    <a:pt x="0" y="43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38"/>
                    <a:pt x="1" y="36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5" y="31"/>
                    <a:pt x="17" y="6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7" y="0"/>
                    <a:pt x="64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90" y="0"/>
                    <a:pt x="100" y="5"/>
                    <a:pt x="103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7" y="14"/>
                    <a:pt x="113" y="23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24" y="52"/>
                    <a:pt x="128" y="65"/>
                    <a:pt x="128" y="65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4" y="66"/>
                    <a:pt x="120" y="53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09" y="25"/>
                    <a:pt x="104" y="15"/>
                    <a:pt x="100" y="11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98" y="9"/>
                    <a:pt x="89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4" y="4"/>
                    <a:pt x="58" y="4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19" y="10"/>
                    <a:pt x="9" y="32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9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3"/>
                    <a:pt x="4" y="46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63"/>
                    <a:pt x="6" y="82"/>
                    <a:pt x="6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84"/>
                    <a:pt x="6" y="84"/>
                    <a:pt x="5" y="8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2" y="83"/>
                    <a:pt x="2" y="83"/>
                    <a:pt x="2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270"/>
            <p:cNvSpPr>
              <a:spLocks noEditPoints="1"/>
            </p:cNvSpPr>
            <p:nvPr/>
          </p:nvSpPr>
          <p:spPr bwMode="auto">
            <a:xfrm>
              <a:off x="2126" y="1052"/>
              <a:ext cx="333" cy="226"/>
            </a:xfrm>
            <a:custGeom>
              <a:avLst/>
              <a:gdLst>
                <a:gd name="T0" fmla="*/ 2 w 132"/>
                <a:gd name="T1" fmla="*/ 88 h 90"/>
                <a:gd name="T2" fmla="*/ 2 w 132"/>
                <a:gd name="T3" fmla="*/ 86 h 90"/>
                <a:gd name="T4" fmla="*/ 2 w 132"/>
                <a:gd name="T5" fmla="*/ 86 h 90"/>
                <a:gd name="T6" fmla="*/ 2 w 132"/>
                <a:gd name="T7" fmla="*/ 86 h 90"/>
                <a:gd name="T8" fmla="*/ 0 w 132"/>
                <a:gd name="T9" fmla="*/ 51 h 90"/>
                <a:gd name="T10" fmla="*/ 0 w 132"/>
                <a:gd name="T11" fmla="*/ 51 h 90"/>
                <a:gd name="T12" fmla="*/ 0 w 132"/>
                <a:gd name="T13" fmla="*/ 51 h 90"/>
                <a:gd name="T14" fmla="*/ 0 w 132"/>
                <a:gd name="T15" fmla="*/ 42 h 90"/>
                <a:gd name="T16" fmla="*/ 3 w 132"/>
                <a:gd name="T17" fmla="*/ 35 h 90"/>
                <a:gd name="T18" fmla="*/ 52 w 132"/>
                <a:gd name="T19" fmla="*/ 1 h 90"/>
                <a:gd name="T20" fmla="*/ 72 w 132"/>
                <a:gd name="T21" fmla="*/ 0 h 90"/>
                <a:gd name="T22" fmla="*/ 107 w 132"/>
                <a:gd name="T23" fmla="*/ 10 h 90"/>
                <a:gd name="T24" fmla="*/ 122 w 132"/>
                <a:gd name="T25" fmla="*/ 39 h 90"/>
                <a:gd name="T26" fmla="*/ 132 w 132"/>
                <a:gd name="T27" fmla="*/ 67 h 90"/>
                <a:gd name="T28" fmla="*/ 125 w 132"/>
                <a:gd name="T29" fmla="*/ 71 h 90"/>
                <a:gd name="T30" fmla="*/ 124 w 132"/>
                <a:gd name="T31" fmla="*/ 69 h 90"/>
                <a:gd name="T32" fmla="*/ 124 w 132"/>
                <a:gd name="T33" fmla="*/ 69 h 90"/>
                <a:gd name="T34" fmla="*/ 124 w 132"/>
                <a:gd name="T35" fmla="*/ 69 h 90"/>
                <a:gd name="T36" fmla="*/ 124 w 132"/>
                <a:gd name="T37" fmla="*/ 68 h 90"/>
                <a:gd name="T38" fmla="*/ 123 w 132"/>
                <a:gd name="T39" fmla="*/ 66 h 90"/>
                <a:gd name="T40" fmla="*/ 121 w 132"/>
                <a:gd name="T41" fmla="*/ 60 h 90"/>
                <a:gd name="T42" fmla="*/ 115 w 132"/>
                <a:gd name="T43" fmla="*/ 42 h 90"/>
                <a:gd name="T44" fmla="*/ 101 w 132"/>
                <a:gd name="T45" fmla="*/ 15 h 90"/>
                <a:gd name="T46" fmla="*/ 72 w 132"/>
                <a:gd name="T47" fmla="*/ 8 h 90"/>
                <a:gd name="T48" fmla="*/ 72 w 132"/>
                <a:gd name="T49" fmla="*/ 8 h 90"/>
                <a:gd name="T50" fmla="*/ 53 w 132"/>
                <a:gd name="T51" fmla="*/ 9 h 90"/>
                <a:gd name="T52" fmla="*/ 9 w 132"/>
                <a:gd name="T53" fmla="*/ 40 h 90"/>
                <a:gd name="T54" fmla="*/ 9 w 132"/>
                <a:gd name="T55" fmla="*/ 41 h 90"/>
                <a:gd name="T56" fmla="*/ 8 w 132"/>
                <a:gd name="T57" fmla="*/ 43 h 90"/>
                <a:gd name="T58" fmla="*/ 8 w 132"/>
                <a:gd name="T59" fmla="*/ 51 h 90"/>
                <a:gd name="T60" fmla="*/ 10 w 132"/>
                <a:gd name="T61" fmla="*/ 86 h 90"/>
                <a:gd name="T62" fmla="*/ 10 w 132"/>
                <a:gd name="T63" fmla="*/ 86 h 90"/>
                <a:gd name="T64" fmla="*/ 10 w 132"/>
                <a:gd name="T65" fmla="*/ 86 h 90"/>
                <a:gd name="T66" fmla="*/ 9 w 132"/>
                <a:gd name="T67" fmla="*/ 88 h 90"/>
                <a:gd name="T68" fmla="*/ 5 w 132"/>
                <a:gd name="T69" fmla="*/ 88 h 90"/>
                <a:gd name="T70" fmla="*/ 4 w 132"/>
                <a:gd name="T71" fmla="*/ 51 h 90"/>
                <a:gd name="T72" fmla="*/ 4 w 132"/>
                <a:gd name="T73" fmla="*/ 52 h 90"/>
                <a:gd name="T74" fmla="*/ 5 w 132"/>
                <a:gd name="T75" fmla="*/ 80 h 90"/>
                <a:gd name="T76" fmla="*/ 126 w 132"/>
                <a:gd name="T77" fmla="*/ 62 h 90"/>
                <a:gd name="T78" fmla="*/ 125 w 132"/>
                <a:gd name="T79" fmla="*/ 59 h 90"/>
                <a:gd name="T80" fmla="*/ 118 w 132"/>
                <a:gd name="T81" fmla="*/ 40 h 90"/>
                <a:gd name="T82" fmla="*/ 109 w 132"/>
                <a:gd name="T83" fmla="*/ 20 h 90"/>
                <a:gd name="T84" fmla="*/ 118 w 132"/>
                <a:gd name="T85" fmla="*/ 40 h 90"/>
                <a:gd name="T86" fmla="*/ 5 w 132"/>
                <a:gd name="T87" fmla="*/ 38 h 90"/>
                <a:gd name="T88" fmla="*/ 5 w 132"/>
                <a:gd name="T89" fmla="*/ 38 h 90"/>
                <a:gd name="T90" fmla="*/ 5 w 132"/>
                <a:gd name="T91" fmla="*/ 41 h 90"/>
                <a:gd name="T92" fmla="*/ 9 w 132"/>
                <a:gd name="T93" fmla="*/ 40 h 90"/>
                <a:gd name="T94" fmla="*/ 9 w 132"/>
                <a:gd name="T95" fmla="*/ 40 h 90"/>
                <a:gd name="T96" fmla="*/ 6 w 132"/>
                <a:gd name="T97" fmla="*/ 38 h 90"/>
                <a:gd name="T98" fmla="*/ 6 w 132"/>
                <a:gd name="T99" fmla="*/ 38 h 90"/>
                <a:gd name="T100" fmla="*/ 6 w 132"/>
                <a:gd name="T101" fmla="*/ 38 h 90"/>
                <a:gd name="T102" fmla="*/ 6 w 132"/>
                <a:gd name="T103" fmla="*/ 38 h 90"/>
                <a:gd name="T104" fmla="*/ 6 w 132"/>
                <a:gd name="T105" fmla="*/ 38 h 90"/>
                <a:gd name="T106" fmla="*/ 6 w 132"/>
                <a:gd name="T107" fmla="*/ 38 h 90"/>
                <a:gd name="T108" fmla="*/ 6 w 132"/>
                <a:gd name="T109" fmla="*/ 38 h 90"/>
                <a:gd name="T110" fmla="*/ 6 w 132"/>
                <a:gd name="T111" fmla="*/ 38 h 90"/>
                <a:gd name="T112" fmla="*/ 6 w 132"/>
                <a:gd name="T113" fmla="*/ 37 h 90"/>
                <a:gd name="T114" fmla="*/ 6 w 132"/>
                <a:gd name="T115" fmla="*/ 38 h 90"/>
                <a:gd name="T116" fmla="*/ 9 w 132"/>
                <a:gd name="T117" fmla="*/ 32 h 90"/>
                <a:gd name="T118" fmla="*/ 52 w 132"/>
                <a:gd name="T119" fmla="*/ 5 h 90"/>
                <a:gd name="T120" fmla="*/ 72 w 132"/>
                <a:gd name="T121" fmla="*/ 4 h 90"/>
                <a:gd name="T122" fmla="*/ 72 w 132"/>
                <a:gd name="T123" fmla="*/ 4 h 90"/>
                <a:gd name="T124" fmla="*/ 52 w 132"/>
                <a:gd name="T125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2" h="90">
                  <a:moveTo>
                    <a:pt x="5" y="88"/>
                  </a:moveTo>
                  <a:cubicBezTo>
                    <a:pt x="2" y="88"/>
                    <a:pt x="2" y="88"/>
                    <a:pt x="2" y="88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3"/>
                    <a:pt x="0" y="65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8"/>
                    <a:pt x="0" y="45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" y="40"/>
                    <a:pt x="1" y="38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5" y="32"/>
                    <a:pt x="17" y="6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9" y="0"/>
                    <a:pt x="66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92" y="0"/>
                    <a:pt x="103" y="5"/>
                    <a:pt x="107" y="10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11" y="15"/>
                    <a:pt x="116" y="24"/>
                    <a:pt x="122" y="39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8" y="53"/>
                    <a:pt x="131" y="66"/>
                    <a:pt x="132" y="67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2" y="69"/>
                    <a:pt x="132" y="69"/>
                    <a:pt x="132" y="69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8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4" y="68"/>
                    <a:pt x="123" y="67"/>
                    <a:pt x="123" y="66"/>
                  </a:cubicBezTo>
                  <a:cubicBezTo>
                    <a:pt x="123" y="66"/>
                    <a:pt x="123" y="66"/>
                    <a:pt x="123" y="66"/>
                  </a:cubicBezTo>
                  <a:cubicBezTo>
                    <a:pt x="123" y="65"/>
                    <a:pt x="122" y="63"/>
                    <a:pt x="121" y="60"/>
                  </a:cubicBezTo>
                  <a:cubicBezTo>
                    <a:pt x="121" y="60"/>
                    <a:pt x="121" y="60"/>
                    <a:pt x="121" y="60"/>
                  </a:cubicBezTo>
                  <a:cubicBezTo>
                    <a:pt x="120" y="55"/>
                    <a:pt x="117" y="48"/>
                    <a:pt x="115" y="42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09" y="28"/>
                    <a:pt x="104" y="18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99" y="13"/>
                    <a:pt x="91" y="8"/>
                    <a:pt x="7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66" y="8"/>
                    <a:pt x="60" y="8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23" y="13"/>
                    <a:pt x="13" y="34"/>
                    <a:pt x="9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40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2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8" y="48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65"/>
                    <a:pt x="10" y="83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5" y="88"/>
                    <a:pt x="5" y="88"/>
                    <a:pt x="5" y="88"/>
                  </a:cubicBezTo>
                  <a:close/>
                  <a:moveTo>
                    <a:pt x="5" y="80"/>
                  </a:moveTo>
                  <a:cubicBezTo>
                    <a:pt x="5" y="73"/>
                    <a:pt x="4" y="6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61"/>
                    <a:pt x="5" y="73"/>
                    <a:pt x="5" y="80"/>
                  </a:cubicBezTo>
                  <a:close/>
                  <a:moveTo>
                    <a:pt x="118" y="40"/>
                  </a:moveTo>
                  <a:cubicBezTo>
                    <a:pt x="122" y="48"/>
                    <a:pt x="124" y="57"/>
                    <a:pt x="126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6" y="61"/>
                    <a:pt x="125" y="60"/>
                    <a:pt x="125" y="59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4" y="54"/>
                    <a:pt x="121" y="47"/>
                    <a:pt x="118" y="40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15" y="32"/>
                    <a:pt x="112" y="25"/>
                    <a:pt x="109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12" y="25"/>
                    <a:pt x="115" y="32"/>
                    <a:pt x="118" y="40"/>
                  </a:cubicBezTo>
                  <a:close/>
                  <a:moveTo>
                    <a:pt x="5" y="41"/>
                  </a:moveTo>
                  <a:cubicBezTo>
                    <a:pt x="5" y="39"/>
                    <a:pt x="5" y="39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40"/>
                    <a:pt x="5" y="41"/>
                  </a:cubicBezTo>
                  <a:close/>
                  <a:moveTo>
                    <a:pt x="9" y="40"/>
                  </a:move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40"/>
                    <a:pt x="9" y="40"/>
                  </a:cubicBezTo>
                  <a:close/>
                  <a:moveTo>
                    <a:pt x="6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lose/>
                  <a:moveTo>
                    <a:pt x="6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lose/>
                  <a:moveTo>
                    <a:pt x="6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7"/>
                    <a:pt x="6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6" y="38"/>
                    <a:pt x="6" y="38"/>
                  </a:cubicBezTo>
                  <a:close/>
                  <a:moveTo>
                    <a:pt x="52" y="5"/>
                  </a:moveTo>
                  <a:cubicBezTo>
                    <a:pt x="27" y="9"/>
                    <a:pt x="15" y="2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5" y="24"/>
                    <a:pt x="27" y="9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60" y="4"/>
                    <a:pt x="66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6" y="4"/>
                    <a:pt x="60" y="4"/>
                    <a:pt x="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271"/>
            <p:cNvSpPr/>
            <p:nvPr/>
          </p:nvSpPr>
          <p:spPr bwMode="auto">
            <a:xfrm>
              <a:off x="2300" y="1449"/>
              <a:ext cx="10" cy="35"/>
            </a:xfrm>
            <a:custGeom>
              <a:avLst/>
              <a:gdLst>
                <a:gd name="T0" fmla="*/ 0 w 10"/>
                <a:gd name="T1" fmla="*/ 35 h 35"/>
                <a:gd name="T2" fmla="*/ 0 w 10"/>
                <a:gd name="T3" fmla="*/ 0 h 35"/>
                <a:gd name="T4" fmla="*/ 10 w 10"/>
                <a:gd name="T5" fmla="*/ 0 h 35"/>
                <a:gd name="T6" fmla="*/ 10 w 10"/>
                <a:gd name="T7" fmla="*/ 35 h 35"/>
                <a:gd name="T8" fmla="*/ 0 w 10"/>
                <a:gd name="T9" fmla="*/ 35 h 35"/>
                <a:gd name="T10" fmla="*/ 0 w 10"/>
                <a:gd name="T1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35">
                  <a:moveTo>
                    <a:pt x="0" y="35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35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272"/>
            <p:cNvSpPr>
              <a:spLocks noEditPoints="1"/>
            </p:cNvSpPr>
            <p:nvPr/>
          </p:nvSpPr>
          <p:spPr bwMode="auto">
            <a:xfrm>
              <a:off x="2295" y="1444"/>
              <a:ext cx="20" cy="45"/>
            </a:xfrm>
            <a:custGeom>
              <a:avLst/>
              <a:gdLst>
                <a:gd name="T0" fmla="*/ 15 w 20"/>
                <a:gd name="T1" fmla="*/ 45 h 45"/>
                <a:gd name="T2" fmla="*/ 5 w 20"/>
                <a:gd name="T3" fmla="*/ 45 h 45"/>
                <a:gd name="T4" fmla="*/ 5 w 20"/>
                <a:gd name="T5" fmla="*/ 40 h 45"/>
                <a:gd name="T6" fmla="*/ 10 w 20"/>
                <a:gd name="T7" fmla="*/ 40 h 45"/>
                <a:gd name="T8" fmla="*/ 5 w 20"/>
                <a:gd name="T9" fmla="*/ 40 h 45"/>
                <a:gd name="T10" fmla="*/ 5 w 20"/>
                <a:gd name="T11" fmla="*/ 45 h 45"/>
                <a:gd name="T12" fmla="*/ 0 w 20"/>
                <a:gd name="T13" fmla="*/ 45 h 45"/>
                <a:gd name="T14" fmla="*/ 0 w 20"/>
                <a:gd name="T15" fmla="*/ 0 h 45"/>
                <a:gd name="T16" fmla="*/ 20 w 20"/>
                <a:gd name="T17" fmla="*/ 0 h 45"/>
                <a:gd name="T18" fmla="*/ 20 w 20"/>
                <a:gd name="T19" fmla="*/ 45 h 45"/>
                <a:gd name="T20" fmla="*/ 15 w 20"/>
                <a:gd name="T21" fmla="*/ 45 h 45"/>
                <a:gd name="T22" fmla="*/ 15 w 20"/>
                <a:gd name="T23" fmla="*/ 45 h 45"/>
                <a:gd name="T24" fmla="*/ 10 w 20"/>
                <a:gd name="T25" fmla="*/ 35 h 45"/>
                <a:gd name="T26" fmla="*/ 10 w 20"/>
                <a:gd name="T27" fmla="*/ 10 h 45"/>
                <a:gd name="T28" fmla="*/ 10 w 20"/>
                <a:gd name="T29" fmla="*/ 35 h 45"/>
                <a:gd name="T30" fmla="*/ 10 w 20"/>
                <a:gd name="T31" fmla="*/ 3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45">
                  <a:moveTo>
                    <a:pt x="15" y="45"/>
                  </a:moveTo>
                  <a:lnTo>
                    <a:pt x="5" y="45"/>
                  </a:lnTo>
                  <a:lnTo>
                    <a:pt x="5" y="40"/>
                  </a:lnTo>
                  <a:lnTo>
                    <a:pt x="10" y="40"/>
                  </a:lnTo>
                  <a:lnTo>
                    <a:pt x="5" y="40"/>
                  </a:lnTo>
                  <a:lnTo>
                    <a:pt x="5" y="45"/>
                  </a:lnTo>
                  <a:lnTo>
                    <a:pt x="0" y="45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45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10" y="35"/>
                  </a:moveTo>
                  <a:lnTo>
                    <a:pt x="10" y="10"/>
                  </a:lnTo>
                  <a:lnTo>
                    <a:pt x="10" y="35"/>
                  </a:lnTo>
                  <a:lnTo>
                    <a:pt x="1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273"/>
            <p:cNvSpPr/>
            <p:nvPr/>
          </p:nvSpPr>
          <p:spPr bwMode="auto">
            <a:xfrm>
              <a:off x="2252" y="1477"/>
              <a:ext cx="86" cy="35"/>
            </a:xfrm>
            <a:custGeom>
              <a:avLst/>
              <a:gdLst>
                <a:gd name="T0" fmla="*/ 25 w 34"/>
                <a:gd name="T1" fmla="*/ 13 h 14"/>
                <a:gd name="T2" fmla="*/ 19 w 34"/>
                <a:gd name="T3" fmla="*/ 9 h 14"/>
                <a:gd name="T4" fmla="*/ 19 w 34"/>
                <a:gd name="T5" fmla="*/ 9 h 14"/>
                <a:gd name="T6" fmla="*/ 18 w 34"/>
                <a:gd name="T7" fmla="*/ 7 h 14"/>
                <a:gd name="T8" fmla="*/ 18 w 34"/>
                <a:gd name="T9" fmla="*/ 7 h 14"/>
                <a:gd name="T10" fmla="*/ 7 w 34"/>
                <a:gd name="T11" fmla="*/ 14 h 14"/>
                <a:gd name="T12" fmla="*/ 7 w 34"/>
                <a:gd name="T13" fmla="*/ 14 h 14"/>
                <a:gd name="T14" fmla="*/ 6 w 34"/>
                <a:gd name="T15" fmla="*/ 13 h 14"/>
                <a:gd name="T16" fmla="*/ 6 w 34"/>
                <a:gd name="T17" fmla="*/ 13 h 14"/>
                <a:gd name="T18" fmla="*/ 0 w 34"/>
                <a:gd name="T19" fmla="*/ 4 h 14"/>
                <a:gd name="T20" fmla="*/ 0 w 34"/>
                <a:gd name="T21" fmla="*/ 4 h 14"/>
                <a:gd name="T22" fmla="*/ 0 w 34"/>
                <a:gd name="T23" fmla="*/ 3 h 14"/>
                <a:gd name="T24" fmla="*/ 0 w 34"/>
                <a:gd name="T25" fmla="*/ 3 h 14"/>
                <a:gd name="T26" fmla="*/ 4 w 34"/>
                <a:gd name="T27" fmla="*/ 4 h 14"/>
                <a:gd name="T28" fmla="*/ 4 w 34"/>
                <a:gd name="T29" fmla="*/ 4 h 14"/>
                <a:gd name="T30" fmla="*/ 4 w 34"/>
                <a:gd name="T31" fmla="*/ 4 h 14"/>
                <a:gd name="T32" fmla="*/ 5 w 34"/>
                <a:gd name="T33" fmla="*/ 7 h 14"/>
                <a:gd name="T34" fmla="*/ 5 w 34"/>
                <a:gd name="T35" fmla="*/ 7 h 14"/>
                <a:gd name="T36" fmla="*/ 6 w 34"/>
                <a:gd name="T37" fmla="*/ 9 h 14"/>
                <a:gd name="T38" fmla="*/ 6 w 34"/>
                <a:gd name="T39" fmla="*/ 9 h 14"/>
                <a:gd name="T40" fmla="*/ 7 w 34"/>
                <a:gd name="T41" fmla="*/ 10 h 14"/>
                <a:gd name="T42" fmla="*/ 7 w 34"/>
                <a:gd name="T43" fmla="*/ 10 h 14"/>
                <a:gd name="T44" fmla="*/ 13 w 34"/>
                <a:gd name="T45" fmla="*/ 6 h 14"/>
                <a:gd name="T46" fmla="*/ 13 w 34"/>
                <a:gd name="T47" fmla="*/ 6 h 14"/>
                <a:gd name="T48" fmla="*/ 17 w 34"/>
                <a:gd name="T49" fmla="*/ 2 h 14"/>
                <a:gd name="T50" fmla="*/ 17 w 34"/>
                <a:gd name="T51" fmla="*/ 2 h 14"/>
                <a:gd name="T52" fmla="*/ 19 w 34"/>
                <a:gd name="T53" fmla="*/ 0 h 14"/>
                <a:gd name="T54" fmla="*/ 20 w 34"/>
                <a:gd name="T55" fmla="*/ 3 h 14"/>
                <a:gd name="T56" fmla="*/ 22 w 34"/>
                <a:gd name="T57" fmla="*/ 6 h 14"/>
                <a:gd name="T58" fmla="*/ 22 w 34"/>
                <a:gd name="T59" fmla="*/ 6 h 14"/>
                <a:gd name="T60" fmla="*/ 25 w 34"/>
                <a:gd name="T61" fmla="*/ 9 h 14"/>
                <a:gd name="T62" fmla="*/ 25 w 34"/>
                <a:gd name="T63" fmla="*/ 9 h 14"/>
                <a:gd name="T64" fmla="*/ 25 w 34"/>
                <a:gd name="T65" fmla="*/ 9 h 14"/>
                <a:gd name="T66" fmla="*/ 25 w 34"/>
                <a:gd name="T67" fmla="*/ 9 h 14"/>
                <a:gd name="T68" fmla="*/ 25 w 34"/>
                <a:gd name="T69" fmla="*/ 9 h 14"/>
                <a:gd name="T70" fmla="*/ 25 w 34"/>
                <a:gd name="T71" fmla="*/ 9 h 14"/>
                <a:gd name="T72" fmla="*/ 26 w 34"/>
                <a:gd name="T73" fmla="*/ 9 h 14"/>
                <a:gd name="T74" fmla="*/ 26 w 34"/>
                <a:gd name="T75" fmla="*/ 9 h 14"/>
                <a:gd name="T76" fmla="*/ 28 w 34"/>
                <a:gd name="T77" fmla="*/ 5 h 14"/>
                <a:gd name="T78" fmla="*/ 28 w 34"/>
                <a:gd name="T79" fmla="*/ 5 h 14"/>
                <a:gd name="T80" fmla="*/ 31 w 34"/>
                <a:gd name="T81" fmla="*/ 0 h 14"/>
                <a:gd name="T82" fmla="*/ 31 w 34"/>
                <a:gd name="T83" fmla="*/ 0 h 14"/>
                <a:gd name="T84" fmla="*/ 34 w 34"/>
                <a:gd name="T85" fmla="*/ 2 h 14"/>
                <a:gd name="T86" fmla="*/ 32 w 34"/>
                <a:gd name="T87" fmla="*/ 7 h 14"/>
                <a:gd name="T88" fmla="*/ 32 w 34"/>
                <a:gd name="T89" fmla="*/ 7 h 14"/>
                <a:gd name="T90" fmla="*/ 26 w 34"/>
                <a:gd name="T91" fmla="*/ 13 h 14"/>
                <a:gd name="T92" fmla="*/ 26 w 34"/>
                <a:gd name="T93" fmla="*/ 13 h 14"/>
                <a:gd name="T94" fmla="*/ 26 w 34"/>
                <a:gd name="T95" fmla="*/ 13 h 14"/>
                <a:gd name="T96" fmla="*/ 26 w 34"/>
                <a:gd name="T97" fmla="*/ 13 h 14"/>
                <a:gd name="T98" fmla="*/ 25 w 34"/>
                <a:gd name="T99" fmla="*/ 13 h 14"/>
                <a:gd name="T100" fmla="*/ 25 w 34"/>
                <a:gd name="T101" fmla="*/ 13 h 14"/>
                <a:gd name="T102" fmla="*/ 25 w 34"/>
                <a:gd name="T103" fmla="*/ 14 h 14"/>
                <a:gd name="T104" fmla="*/ 25 w 34"/>
                <a:gd name="T105" fmla="*/ 14 h 14"/>
                <a:gd name="T106" fmla="*/ 25 w 34"/>
                <a:gd name="T107" fmla="*/ 14 h 14"/>
                <a:gd name="T108" fmla="*/ 25 w 34"/>
                <a:gd name="T10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" h="14">
                  <a:moveTo>
                    <a:pt x="25" y="13"/>
                  </a:moveTo>
                  <a:cubicBezTo>
                    <a:pt x="22" y="13"/>
                    <a:pt x="21" y="10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8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5" y="9"/>
                    <a:pt x="11" y="13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4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0" y="12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11" y="8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4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1" y="4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3" y="7"/>
                    <a:pt x="24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8"/>
                    <a:pt x="28" y="7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30" y="3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3" y="5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0" y="10"/>
                    <a:pt x="29" y="12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3"/>
                    <a:pt x="25" y="13"/>
                    <a:pt x="2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274"/>
            <p:cNvSpPr>
              <a:spLocks noEditPoints="1"/>
            </p:cNvSpPr>
            <p:nvPr/>
          </p:nvSpPr>
          <p:spPr bwMode="auto">
            <a:xfrm>
              <a:off x="2247" y="1467"/>
              <a:ext cx="99" cy="50"/>
            </a:xfrm>
            <a:custGeom>
              <a:avLst/>
              <a:gdLst>
                <a:gd name="T0" fmla="*/ 20 w 39"/>
                <a:gd name="T1" fmla="*/ 14 h 20"/>
                <a:gd name="T2" fmla="*/ 7 w 39"/>
                <a:gd name="T3" fmla="*/ 19 h 20"/>
                <a:gd name="T4" fmla="*/ 0 w 39"/>
                <a:gd name="T5" fmla="*/ 8 h 20"/>
                <a:gd name="T6" fmla="*/ 0 w 39"/>
                <a:gd name="T7" fmla="*/ 5 h 20"/>
                <a:gd name="T8" fmla="*/ 8 w 39"/>
                <a:gd name="T9" fmla="*/ 8 h 20"/>
                <a:gd name="T10" fmla="*/ 8 w 39"/>
                <a:gd name="T11" fmla="*/ 8 h 20"/>
                <a:gd name="T12" fmla="*/ 8 w 39"/>
                <a:gd name="T13" fmla="*/ 11 h 20"/>
                <a:gd name="T14" fmla="*/ 9 w 39"/>
                <a:gd name="T15" fmla="*/ 11 h 20"/>
                <a:gd name="T16" fmla="*/ 10 w 39"/>
                <a:gd name="T17" fmla="*/ 11 h 20"/>
                <a:gd name="T18" fmla="*/ 17 w 39"/>
                <a:gd name="T19" fmla="*/ 5 h 20"/>
                <a:gd name="T20" fmla="*/ 21 w 39"/>
                <a:gd name="T21" fmla="*/ 0 h 20"/>
                <a:gd name="T22" fmla="*/ 24 w 39"/>
                <a:gd name="T23" fmla="*/ 6 h 20"/>
                <a:gd name="T24" fmla="*/ 24 w 39"/>
                <a:gd name="T25" fmla="*/ 6 h 20"/>
                <a:gd name="T26" fmla="*/ 26 w 39"/>
                <a:gd name="T27" fmla="*/ 9 h 20"/>
                <a:gd name="T28" fmla="*/ 27 w 39"/>
                <a:gd name="T29" fmla="*/ 11 h 20"/>
                <a:gd name="T30" fmla="*/ 31 w 39"/>
                <a:gd name="T31" fmla="*/ 3 h 20"/>
                <a:gd name="T32" fmla="*/ 31 w 39"/>
                <a:gd name="T33" fmla="*/ 3 h 20"/>
                <a:gd name="T34" fmla="*/ 38 w 39"/>
                <a:gd name="T35" fmla="*/ 6 h 20"/>
                <a:gd name="T36" fmla="*/ 29 w 39"/>
                <a:gd name="T37" fmla="*/ 19 h 20"/>
                <a:gd name="T38" fmla="*/ 28 w 39"/>
                <a:gd name="T39" fmla="*/ 19 h 20"/>
                <a:gd name="T40" fmla="*/ 28 w 39"/>
                <a:gd name="T41" fmla="*/ 19 h 20"/>
                <a:gd name="T42" fmla="*/ 26 w 39"/>
                <a:gd name="T43" fmla="*/ 19 h 20"/>
                <a:gd name="T44" fmla="*/ 27 w 39"/>
                <a:gd name="T45" fmla="*/ 17 h 20"/>
                <a:gd name="T46" fmla="*/ 8 w 39"/>
                <a:gd name="T47" fmla="*/ 16 h 20"/>
                <a:gd name="T48" fmla="*/ 8 w 39"/>
                <a:gd name="T49" fmla="*/ 15 h 20"/>
                <a:gd name="T50" fmla="*/ 26 w 39"/>
                <a:gd name="T51" fmla="*/ 15 h 20"/>
                <a:gd name="T52" fmla="*/ 26 w 39"/>
                <a:gd name="T53" fmla="*/ 15 h 20"/>
                <a:gd name="T54" fmla="*/ 29 w 39"/>
                <a:gd name="T55" fmla="*/ 15 h 20"/>
                <a:gd name="T56" fmla="*/ 30 w 39"/>
                <a:gd name="T57" fmla="*/ 14 h 20"/>
                <a:gd name="T58" fmla="*/ 5 w 39"/>
                <a:gd name="T59" fmla="*/ 12 h 20"/>
                <a:gd name="T60" fmla="*/ 6 w 39"/>
                <a:gd name="T61" fmla="*/ 15 h 20"/>
                <a:gd name="T62" fmla="*/ 13 w 39"/>
                <a:gd name="T63" fmla="*/ 14 h 20"/>
                <a:gd name="T64" fmla="*/ 16 w 39"/>
                <a:gd name="T65" fmla="*/ 11 h 20"/>
                <a:gd name="T66" fmla="*/ 23 w 39"/>
                <a:gd name="T67" fmla="*/ 12 h 20"/>
                <a:gd name="T68" fmla="*/ 23 w 39"/>
                <a:gd name="T69" fmla="*/ 11 h 20"/>
                <a:gd name="T70" fmla="*/ 32 w 39"/>
                <a:gd name="T71" fmla="*/ 10 h 20"/>
                <a:gd name="T72" fmla="*/ 33 w 39"/>
                <a:gd name="T73" fmla="*/ 8 h 20"/>
                <a:gd name="T74" fmla="*/ 22 w 39"/>
                <a:gd name="T75" fmla="*/ 10 h 20"/>
                <a:gd name="T76" fmla="*/ 21 w 39"/>
                <a:gd name="T77" fmla="*/ 9 h 20"/>
                <a:gd name="T78" fmla="*/ 20 w 39"/>
                <a:gd name="T79" fmla="*/ 7 h 20"/>
                <a:gd name="T80" fmla="*/ 20 w 39"/>
                <a:gd name="T81" fmla="*/ 8 h 20"/>
                <a:gd name="T82" fmla="*/ 20 w 39"/>
                <a:gd name="T83" fmla="*/ 8 h 20"/>
                <a:gd name="T84" fmla="*/ 21 w 39"/>
                <a:gd name="T8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9" h="20">
                  <a:moveTo>
                    <a:pt x="26" y="19"/>
                  </a:moveTo>
                  <a:cubicBezTo>
                    <a:pt x="22" y="18"/>
                    <a:pt x="21" y="16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7" y="16"/>
                    <a:pt x="13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0" y="17"/>
                    <a:pt x="0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3" y="9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6" y="7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8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7" y="10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10"/>
                    <a:pt x="28" y="9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0" y="6"/>
                    <a:pt x="31" y="4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4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7"/>
                    <a:pt x="37" y="9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4" y="14"/>
                    <a:pt x="33" y="18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19"/>
                    <a:pt x="26" y="19"/>
                    <a:pt x="26" y="19"/>
                  </a:cubicBezTo>
                  <a:close/>
                  <a:moveTo>
                    <a:pt x="27" y="17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lose/>
                  <a:moveTo>
                    <a:pt x="8" y="16"/>
                  </a:moveTo>
                  <a:cubicBezTo>
                    <a:pt x="8" y="16"/>
                    <a:pt x="8" y="16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6"/>
                  </a:cubicBezTo>
                  <a:close/>
                  <a:moveTo>
                    <a:pt x="26" y="15"/>
                  </a:moveTo>
                  <a:cubicBezTo>
                    <a:pt x="26" y="15"/>
                    <a:pt x="25" y="14"/>
                    <a:pt x="24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4"/>
                    <a:pt x="26" y="15"/>
                    <a:pt x="26" y="15"/>
                  </a:cubicBezTo>
                  <a:close/>
                  <a:moveTo>
                    <a:pt x="30" y="14"/>
                  </a:moveTo>
                  <a:cubicBezTo>
                    <a:pt x="29" y="14"/>
                    <a:pt x="29" y="15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30" y="14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4"/>
                    <a:pt x="30" y="14"/>
                  </a:cubicBezTo>
                  <a:close/>
                  <a:moveTo>
                    <a:pt x="6" y="15"/>
                  </a:moveTo>
                  <a:cubicBezTo>
                    <a:pt x="5" y="14"/>
                    <a:pt x="5" y="13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11"/>
                    <a:pt x="4" y="11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2"/>
                    <a:pt x="5" y="14"/>
                    <a:pt x="6" y="15"/>
                  </a:cubicBezTo>
                  <a:close/>
                  <a:moveTo>
                    <a:pt x="16" y="11"/>
                  </a:moveTo>
                  <a:cubicBezTo>
                    <a:pt x="15" y="12"/>
                    <a:pt x="14" y="13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5" y="13"/>
                    <a:pt x="17" y="11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11"/>
                    <a:pt x="16" y="11"/>
                  </a:cubicBezTo>
                  <a:close/>
                  <a:moveTo>
                    <a:pt x="23" y="11"/>
                  </a:moveTo>
                  <a:cubicBezTo>
                    <a:pt x="23" y="11"/>
                    <a:pt x="23" y="11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1"/>
                    <a:pt x="23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32" y="10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3" y="9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9"/>
                    <a:pt x="32" y="9"/>
                    <a:pt x="32" y="10"/>
                  </a:cubicBezTo>
                  <a:close/>
                  <a:moveTo>
                    <a:pt x="22" y="10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2" y="10"/>
                    <a:pt x="22" y="10"/>
                    <a:pt x="22" y="10"/>
                  </a:cubicBezTo>
                  <a:close/>
                  <a:moveTo>
                    <a:pt x="21" y="8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275"/>
            <p:cNvSpPr>
              <a:spLocks noEditPoints="1"/>
            </p:cNvSpPr>
            <p:nvPr/>
          </p:nvSpPr>
          <p:spPr bwMode="auto">
            <a:xfrm>
              <a:off x="2257" y="1489"/>
              <a:ext cx="66" cy="227"/>
            </a:xfrm>
            <a:custGeom>
              <a:avLst/>
              <a:gdLst>
                <a:gd name="T0" fmla="*/ 3 w 66"/>
                <a:gd name="T1" fmla="*/ 174 h 227"/>
                <a:gd name="T2" fmla="*/ 0 w 66"/>
                <a:gd name="T3" fmla="*/ 171 h 227"/>
                <a:gd name="T4" fmla="*/ 0 w 66"/>
                <a:gd name="T5" fmla="*/ 169 h 227"/>
                <a:gd name="T6" fmla="*/ 31 w 66"/>
                <a:gd name="T7" fmla="*/ 0 h 227"/>
                <a:gd name="T8" fmla="*/ 41 w 66"/>
                <a:gd name="T9" fmla="*/ 0 h 227"/>
                <a:gd name="T10" fmla="*/ 66 w 66"/>
                <a:gd name="T11" fmla="*/ 169 h 227"/>
                <a:gd name="T12" fmla="*/ 25 w 66"/>
                <a:gd name="T13" fmla="*/ 227 h 227"/>
                <a:gd name="T14" fmla="*/ 3 w 66"/>
                <a:gd name="T15" fmla="*/ 174 h 227"/>
                <a:gd name="T16" fmla="*/ 3 w 66"/>
                <a:gd name="T17" fmla="*/ 174 h 227"/>
                <a:gd name="T18" fmla="*/ 13 w 66"/>
                <a:gd name="T19" fmla="*/ 169 h 227"/>
                <a:gd name="T20" fmla="*/ 28 w 66"/>
                <a:gd name="T21" fmla="*/ 206 h 227"/>
                <a:gd name="T22" fmla="*/ 56 w 66"/>
                <a:gd name="T23" fmla="*/ 166 h 227"/>
                <a:gd name="T24" fmla="*/ 36 w 66"/>
                <a:gd name="T25" fmla="*/ 33 h 227"/>
                <a:gd name="T26" fmla="*/ 10 w 66"/>
                <a:gd name="T27" fmla="*/ 169 h 227"/>
                <a:gd name="T28" fmla="*/ 13 w 66"/>
                <a:gd name="T29" fmla="*/ 169 h 227"/>
                <a:gd name="T30" fmla="*/ 13 w 66"/>
                <a:gd name="T31" fmla="*/ 16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227">
                  <a:moveTo>
                    <a:pt x="3" y="174"/>
                  </a:moveTo>
                  <a:lnTo>
                    <a:pt x="0" y="171"/>
                  </a:lnTo>
                  <a:lnTo>
                    <a:pt x="0" y="169"/>
                  </a:lnTo>
                  <a:lnTo>
                    <a:pt x="31" y="0"/>
                  </a:lnTo>
                  <a:lnTo>
                    <a:pt x="41" y="0"/>
                  </a:lnTo>
                  <a:lnTo>
                    <a:pt x="66" y="169"/>
                  </a:lnTo>
                  <a:lnTo>
                    <a:pt x="25" y="227"/>
                  </a:lnTo>
                  <a:lnTo>
                    <a:pt x="3" y="174"/>
                  </a:lnTo>
                  <a:lnTo>
                    <a:pt x="3" y="174"/>
                  </a:lnTo>
                  <a:close/>
                  <a:moveTo>
                    <a:pt x="13" y="169"/>
                  </a:moveTo>
                  <a:lnTo>
                    <a:pt x="28" y="206"/>
                  </a:lnTo>
                  <a:lnTo>
                    <a:pt x="56" y="166"/>
                  </a:lnTo>
                  <a:lnTo>
                    <a:pt x="36" y="33"/>
                  </a:lnTo>
                  <a:lnTo>
                    <a:pt x="10" y="169"/>
                  </a:lnTo>
                  <a:lnTo>
                    <a:pt x="13" y="169"/>
                  </a:lnTo>
                  <a:lnTo>
                    <a:pt x="13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276"/>
            <p:cNvSpPr>
              <a:spLocks noEditPoints="1"/>
            </p:cNvSpPr>
            <p:nvPr/>
          </p:nvSpPr>
          <p:spPr bwMode="auto">
            <a:xfrm>
              <a:off x="2252" y="1484"/>
              <a:ext cx="76" cy="242"/>
            </a:xfrm>
            <a:custGeom>
              <a:avLst/>
              <a:gdLst>
                <a:gd name="T0" fmla="*/ 3 w 76"/>
                <a:gd name="T1" fmla="*/ 181 h 242"/>
                <a:gd name="T2" fmla="*/ 8 w 76"/>
                <a:gd name="T3" fmla="*/ 179 h 242"/>
                <a:gd name="T4" fmla="*/ 13 w 76"/>
                <a:gd name="T5" fmla="*/ 176 h 242"/>
                <a:gd name="T6" fmla="*/ 23 w 76"/>
                <a:gd name="T7" fmla="*/ 199 h 242"/>
                <a:gd name="T8" fmla="*/ 13 w 76"/>
                <a:gd name="T9" fmla="*/ 176 h 242"/>
                <a:gd name="T10" fmla="*/ 18 w 76"/>
                <a:gd name="T11" fmla="*/ 174 h 242"/>
                <a:gd name="T12" fmla="*/ 20 w 76"/>
                <a:gd name="T13" fmla="*/ 174 h 242"/>
                <a:gd name="T14" fmla="*/ 33 w 76"/>
                <a:gd name="T15" fmla="*/ 201 h 242"/>
                <a:gd name="T16" fmla="*/ 56 w 76"/>
                <a:gd name="T17" fmla="*/ 171 h 242"/>
                <a:gd name="T18" fmla="*/ 41 w 76"/>
                <a:gd name="T19" fmla="*/ 68 h 242"/>
                <a:gd name="T20" fmla="*/ 20 w 76"/>
                <a:gd name="T21" fmla="*/ 171 h 242"/>
                <a:gd name="T22" fmla="*/ 20 w 76"/>
                <a:gd name="T23" fmla="*/ 174 h 242"/>
                <a:gd name="T24" fmla="*/ 18 w 76"/>
                <a:gd name="T25" fmla="*/ 174 h 242"/>
                <a:gd name="T26" fmla="*/ 13 w 76"/>
                <a:gd name="T27" fmla="*/ 176 h 242"/>
                <a:gd name="T28" fmla="*/ 13 w 76"/>
                <a:gd name="T29" fmla="*/ 176 h 242"/>
                <a:gd name="T30" fmla="*/ 8 w 76"/>
                <a:gd name="T31" fmla="*/ 179 h 242"/>
                <a:gd name="T32" fmla="*/ 3 w 76"/>
                <a:gd name="T33" fmla="*/ 181 h 242"/>
                <a:gd name="T34" fmla="*/ 0 w 76"/>
                <a:gd name="T35" fmla="*/ 176 h 242"/>
                <a:gd name="T36" fmla="*/ 0 w 76"/>
                <a:gd name="T37" fmla="*/ 174 h 242"/>
                <a:gd name="T38" fmla="*/ 30 w 76"/>
                <a:gd name="T39" fmla="*/ 0 h 242"/>
                <a:gd name="T40" fmla="*/ 51 w 76"/>
                <a:gd name="T41" fmla="*/ 3 h 242"/>
                <a:gd name="T42" fmla="*/ 76 w 76"/>
                <a:gd name="T43" fmla="*/ 176 h 242"/>
                <a:gd name="T44" fmla="*/ 30 w 76"/>
                <a:gd name="T45" fmla="*/ 242 h 242"/>
                <a:gd name="T46" fmla="*/ 3 w 76"/>
                <a:gd name="T47" fmla="*/ 181 h 242"/>
                <a:gd name="T48" fmla="*/ 3 w 76"/>
                <a:gd name="T49" fmla="*/ 181 h 242"/>
                <a:gd name="T50" fmla="*/ 10 w 76"/>
                <a:gd name="T51" fmla="*/ 174 h 242"/>
                <a:gd name="T52" fmla="*/ 10 w 76"/>
                <a:gd name="T53" fmla="*/ 174 h 242"/>
                <a:gd name="T54" fmla="*/ 10 w 76"/>
                <a:gd name="T55" fmla="*/ 174 h 242"/>
                <a:gd name="T56" fmla="*/ 10 w 76"/>
                <a:gd name="T57" fmla="*/ 174 h 242"/>
                <a:gd name="T58" fmla="*/ 10 w 76"/>
                <a:gd name="T59" fmla="*/ 174 h 242"/>
                <a:gd name="T60" fmla="*/ 10 w 76"/>
                <a:gd name="T61" fmla="*/ 174 h 242"/>
                <a:gd name="T62" fmla="*/ 46 w 76"/>
                <a:gd name="T63" fmla="*/ 38 h 242"/>
                <a:gd name="T64" fmla="*/ 66 w 76"/>
                <a:gd name="T65" fmla="*/ 174 h 242"/>
                <a:gd name="T66" fmla="*/ 41 w 76"/>
                <a:gd name="T67" fmla="*/ 10 h 242"/>
                <a:gd name="T68" fmla="*/ 41 w 76"/>
                <a:gd name="T69" fmla="*/ 10 h 242"/>
                <a:gd name="T70" fmla="*/ 18 w 76"/>
                <a:gd name="T71" fmla="*/ 134 h 242"/>
                <a:gd name="T72" fmla="*/ 36 w 76"/>
                <a:gd name="T73" fmla="*/ 38 h 242"/>
                <a:gd name="T74" fmla="*/ 46 w 76"/>
                <a:gd name="T75" fmla="*/ 38 h 242"/>
                <a:gd name="T76" fmla="*/ 46 w 76"/>
                <a:gd name="T77" fmla="*/ 3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6" h="242">
                  <a:moveTo>
                    <a:pt x="3" y="181"/>
                  </a:moveTo>
                  <a:lnTo>
                    <a:pt x="8" y="179"/>
                  </a:lnTo>
                  <a:lnTo>
                    <a:pt x="13" y="176"/>
                  </a:lnTo>
                  <a:lnTo>
                    <a:pt x="23" y="199"/>
                  </a:lnTo>
                  <a:lnTo>
                    <a:pt x="13" y="176"/>
                  </a:lnTo>
                  <a:lnTo>
                    <a:pt x="18" y="174"/>
                  </a:lnTo>
                  <a:lnTo>
                    <a:pt x="20" y="174"/>
                  </a:lnTo>
                  <a:lnTo>
                    <a:pt x="33" y="201"/>
                  </a:lnTo>
                  <a:lnTo>
                    <a:pt x="56" y="171"/>
                  </a:lnTo>
                  <a:lnTo>
                    <a:pt x="41" y="68"/>
                  </a:lnTo>
                  <a:lnTo>
                    <a:pt x="20" y="171"/>
                  </a:lnTo>
                  <a:lnTo>
                    <a:pt x="20" y="174"/>
                  </a:lnTo>
                  <a:lnTo>
                    <a:pt x="18" y="174"/>
                  </a:lnTo>
                  <a:lnTo>
                    <a:pt x="13" y="176"/>
                  </a:lnTo>
                  <a:lnTo>
                    <a:pt x="13" y="176"/>
                  </a:lnTo>
                  <a:lnTo>
                    <a:pt x="8" y="179"/>
                  </a:lnTo>
                  <a:lnTo>
                    <a:pt x="3" y="181"/>
                  </a:lnTo>
                  <a:lnTo>
                    <a:pt x="0" y="176"/>
                  </a:lnTo>
                  <a:lnTo>
                    <a:pt x="0" y="174"/>
                  </a:lnTo>
                  <a:lnTo>
                    <a:pt x="30" y="0"/>
                  </a:lnTo>
                  <a:lnTo>
                    <a:pt x="51" y="3"/>
                  </a:lnTo>
                  <a:lnTo>
                    <a:pt x="76" y="176"/>
                  </a:lnTo>
                  <a:lnTo>
                    <a:pt x="30" y="242"/>
                  </a:lnTo>
                  <a:lnTo>
                    <a:pt x="3" y="181"/>
                  </a:lnTo>
                  <a:lnTo>
                    <a:pt x="3" y="181"/>
                  </a:lnTo>
                  <a:close/>
                  <a:moveTo>
                    <a:pt x="10" y="174"/>
                  </a:moveTo>
                  <a:lnTo>
                    <a:pt x="10" y="174"/>
                  </a:lnTo>
                  <a:lnTo>
                    <a:pt x="10" y="174"/>
                  </a:lnTo>
                  <a:lnTo>
                    <a:pt x="10" y="174"/>
                  </a:lnTo>
                  <a:lnTo>
                    <a:pt x="10" y="174"/>
                  </a:lnTo>
                  <a:lnTo>
                    <a:pt x="10" y="174"/>
                  </a:lnTo>
                  <a:close/>
                  <a:moveTo>
                    <a:pt x="46" y="38"/>
                  </a:moveTo>
                  <a:lnTo>
                    <a:pt x="66" y="174"/>
                  </a:lnTo>
                  <a:lnTo>
                    <a:pt x="41" y="10"/>
                  </a:lnTo>
                  <a:lnTo>
                    <a:pt x="41" y="10"/>
                  </a:lnTo>
                  <a:lnTo>
                    <a:pt x="18" y="134"/>
                  </a:lnTo>
                  <a:lnTo>
                    <a:pt x="36" y="38"/>
                  </a:lnTo>
                  <a:lnTo>
                    <a:pt x="46" y="38"/>
                  </a:lnTo>
                  <a:lnTo>
                    <a:pt x="46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277"/>
            <p:cNvSpPr>
              <a:spLocks noEditPoints="1"/>
            </p:cNvSpPr>
            <p:nvPr/>
          </p:nvSpPr>
          <p:spPr bwMode="auto">
            <a:xfrm>
              <a:off x="2176" y="1467"/>
              <a:ext cx="205" cy="311"/>
            </a:xfrm>
            <a:custGeom>
              <a:avLst/>
              <a:gdLst>
                <a:gd name="T0" fmla="*/ 12 w 81"/>
                <a:gd name="T1" fmla="*/ 101 h 124"/>
                <a:gd name="T2" fmla="*/ 0 w 81"/>
                <a:gd name="T3" fmla="*/ 56 h 124"/>
                <a:gd name="T4" fmla="*/ 0 w 81"/>
                <a:gd name="T5" fmla="*/ 56 h 124"/>
                <a:gd name="T6" fmla="*/ 1 w 81"/>
                <a:gd name="T7" fmla="*/ 46 h 124"/>
                <a:gd name="T8" fmla="*/ 1 w 81"/>
                <a:gd name="T9" fmla="*/ 46 h 124"/>
                <a:gd name="T10" fmla="*/ 51 w 81"/>
                <a:gd name="T11" fmla="*/ 0 h 124"/>
                <a:gd name="T12" fmla="*/ 51 w 81"/>
                <a:gd name="T13" fmla="*/ 0 h 124"/>
                <a:gd name="T14" fmla="*/ 75 w 81"/>
                <a:gd name="T15" fmla="*/ 17 h 124"/>
                <a:gd name="T16" fmla="*/ 75 w 81"/>
                <a:gd name="T17" fmla="*/ 17 h 124"/>
                <a:gd name="T18" fmla="*/ 81 w 81"/>
                <a:gd name="T19" fmla="*/ 58 h 124"/>
                <a:gd name="T20" fmla="*/ 81 w 81"/>
                <a:gd name="T21" fmla="*/ 58 h 124"/>
                <a:gd name="T22" fmla="*/ 41 w 81"/>
                <a:gd name="T23" fmla="*/ 124 h 124"/>
                <a:gd name="T24" fmla="*/ 41 w 81"/>
                <a:gd name="T25" fmla="*/ 124 h 124"/>
                <a:gd name="T26" fmla="*/ 12 w 81"/>
                <a:gd name="T27" fmla="*/ 101 h 124"/>
                <a:gd name="T28" fmla="*/ 5 w 81"/>
                <a:gd name="T29" fmla="*/ 47 h 124"/>
                <a:gd name="T30" fmla="*/ 4 w 81"/>
                <a:gd name="T31" fmla="*/ 56 h 124"/>
                <a:gd name="T32" fmla="*/ 4 w 81"/>
                <a:gd name="T33" fmla="*/ 56 h 124"/>
                <a:gd name="T34" fmla="*/ 16 w 81"/>
                <a:gd name="T35" fmla="*/ 99 h 124"/>
                <a:gd name="T36" fmla="*/ 16 w 81"/>
                <a:gd name="T37" fmla="*/ 99 h 124"/>
                <a:gd name="T38" fmla="*/ 41 w 81"/>
                <a:gd name="T39" fmla="*/ 120 h 124"/>
                <a:gd name="T40" fmla="*/ 41 w 81"/>
                <a:gd name="T41" fmla="*/ 120 h 124"/>
                <a:gd name="T42" fmla="*/ 66 w 81"/>
                <a:gd name="T43" fmla="*/ 101 h 124"/>
                <a:gd name="T44" fmla="*/ 66 w 81"/>
                <a:gd name="T45" fmla="*/ 101 h 124"/>
                <a:gd name="T46" fmla="*/ 77 w 81"/>
                <a:gd name="T47" fmla="*/ 58 h 124"/>
                <a:gd name="T48" fmla="*/ 77 w 81"/>
                <a:gd name="T49" fmla="*/ 58 h 124"/>
                <a:gd name="T50" fmla="*/ 71 w 81"/>
                <a:gd name="T51" fmla="*/ 19 h 124"/>
                <a:gd name="T52" fmla="*/ 71 w 81"/>
                <a:gd name="T53" fmla="*/ 19 h 124"/>
                <a:gd name="T54" fmla="*/ 51 w 81"/>
                <a:gd name="T55" fmla="*/ 4 h 124"/>
                <a:gd name="T56" fmla="*/ 51 w 81"/>
                <a:gd name="T57" fmla="*/ 4 h 124"/>
                <a:gd name="T58" fmla="*/ 5 w 81"/>
                <a:gd name="T59" fmla="*/ 4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" h="124">
                  <a:moveTo>
                    <a:pt x="12" y="101"/>
                  </a:moveTo>
                  <a:cubicBezTo>
                    <a:pt x="5" y="88"/>
                    <a:pt x="0" y="71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3"/>
                    <a:pt x="0" y="49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6" y="13"/>
                    <a:pt x="29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2" y="0"/>
                    <a:pt x="70" y="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80" y="28"/>
                    <a:pt x="81" y="42"/>
                    <a:pt x="81" y="58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90"/>
                    <a:pt x="64" y="124"/>
                    <a:pt x="41" y="124"/>
                  </a:cubicBezTo>
                  <a:cubicBezTo>
                    <a:pt x="41" y="124"/>
                    <a:pt x="41" y="124"/>
                    <a:pt x="41" y="124"/>
                  </a:cubicBezTo>
                  <a:cubicBezTo>
                    <a:pt x="30" y="124"/>
                    <a:pt x="20" y="114"/>
                    <a:pt x="12" y="101"/>
                  </a:cubicBezTo>
                  <a:close/>
                  <a:moveTo>
                    <a:pt x="5" y="47"/>
                  </a:moveTo>
                  <a:cubicBezTo>
                    <a:pt x="4" y="50"/>
                    <a:pt x="4" y="53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71"/>
                    <a:pt x="9" y="87"/>
                    <a:pt x="16" y="99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23" y="112"/>
                    <a:pt x="32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50" y="120"/>
                    <a:pt x="59" y="113"/>
                    <a:pt x="66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73" y="89"/>
                    <a:pt x="77" y="74"/>
                    <a:pt x="77" y="58"/>
                  </a:cubicBezTo>
                  <a:cubicBezTo>
                    <a:pt x="77" y="58"/>
                    <a:pt x="77" y="58"/>
                    <a:pt x="77" y="58"/>
                  </a:cubicBezTo>
                  <a:cubicBezTo>
                    <a:pt x="77" y="42"/>
                    <a:pt x="76" y="28"/>
                    <a:pt x="71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67" y="9"/>
                    <a:pt x="6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30" y="4"/>
                    <a:pt x="10" y="15"/>
                    <a:pt x="5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278"/>
            <p:cNvSpPr>
              <a:spLocks noEditPoints="1"/>
            </p:cNvSpPr>
            <p:nvPr/>
          </p:nvSpPr>
          <p:spPr bwMode="auto">
            <a:xfrm>
              <a:off x="2171" y="1462"/>
              <a:ext cx="215" cy="321"/>
            </a:xfrm>
            <a:custGeom>
              <a:avLst/>
              <a:gdLst>
                <a:gd name="T0" fmla="*/ 13 w 85"/>
                <a:gd name="T1" fmla="*/ 104 h 128"/>
                <a:gd name="T2" fmla="*/ 1 w 85"/>
                <a:gd name="T3" fmla="*/ 48 h 128"/>
                <a:gd name="T4" fmla="*/ 53 w 85"/>
                <a:gd name="T5" fmla="*/ 0 h 128"/>
                <a:gd name="T6" fmla="*/ 53 w 85"/>
                <a:gd name="T7" fmla="*/ 0 h 128"/>
                <a:gd name="T8" fmla="*/ 79 w 85"/>
                <a:gd name="T9" fmla="*/ 18 h 128"/>
                <a:gd name="T10" fmla="*/ 43 w 85"/>
                <a:gd name="T11" fmla="*/ 128 h 128"/>
                <a:gd name="T12" fmla="*/ 43 w 85"/>
                <a:gd name="T13" fmla="*/ 124 h 128"/>
                <a:gd name="T14" fmla="*/ 43 w 85"/>
                <a:gd name="T15" fmla="*/ 124 h 128"/>
                <a:gd name="T16" fmla="*/ 43 w 85"/>
                <a:gd name="T17" fmla="*/ 124 h 128"/>
                <a:gd name="T18" fmla="*/ 19 w 85"/>
                <a:gd name="T19" fmla="*/ 106 h 128"/>
                <a:gd name="T20" fmla="*/ 50 w 85"/>
                <a:gd name="T21" fmla="*/ 123 h 128"/>
                <a:gd name="T22" fmla="*/ 51 w 85"/>
                <a:gd name="T23" fmla="*/ 123 h 128"/>
                <a:gd name="T24" fmla="*/ 51 w 85"/>
                <a:gd name="T25" fmla="*/ 123 h 128"/>
                <a:gd name="T26" fmla="*/ 51 w 85"/>
                <a:gd name="T27" fmla="*/ 123 h 128"/>
                <a:gd name="T28" fmla="*/ 70 w 85"/>
                <a:gd name="T29" fmla="*/ 104 h 128"/>
                <a:gd name="T30" fmla="*/ 67 w 85"/>
                <a:gd name="T31" fmla="*/ 102 h 128"/>
                <a:gd name="T32" fmla="*/ 77 w 85"/>
                <a:gd name="T33" fmla="*/ 60 h 128"/>
                <a:gd name="T34" fmla="*/ 77 w 85"/>
                <a:gd name="T35" fmla="*/ 60 h 128"/>
                <a:gd name="T36" fmla="*/ 71 w 85"/>
                <a:gd name="T37" fmla="*/ 22 h 128"/>
                <a:gd name="T38" fmla="*/ 53 w 85"/>
                <a:gd name="T39" fmla="*/ 8 h 128"/>
                <a:gd name="T40" fmla="*/ 8 w 85"/>
                <a:gd name="T41" fmla="*/ 58 h 128"/>
                <a:gd name="T42" fmla="*/ 8 w 85"/>
                <a:gd name="T43" fmla="*/ 58 h 128"/>
                <a:gd name="T44" fmla="*/ 20 w 85"/>
                <a:gd name="T45" fmla="*/ 100 h 128"/>
                <a:gd name="T46" fmla="*/ 43 w 85"/>
                <a:gd name="T47" fmla="*/ 120 h 128"/>
                <a:gd name="T48" fmla="*/ 43 w 85"/>
                <a:gd name="T49" fmla="*/ 120 h 128"/>
                <a:gd name="T50" fmla="*/ 16 w 85"/>
                <a:gd name="T51" fmla="*/ 102 h 128"/>
                <a:gd name="T52" fmla="*/ 78 w 85"/>
                <a:gd name="T53" fmla="*/ 85 h 128"/>
                <a:gd name="T54" fmla="*/ 78 w 85"/>
                <a:gd name="T55" fmla="*/ 85 h 128"/>
                <a:gd name="T56" fmla="*/ 78 w 85"/>
                <a:gd name="T57" fmla="*/ 84 h 128"/>
                <a:gd name="T58" fmla="*/ 81 w 85"/>
                <a:gd name="T59" fmla="*/ 61 h 128"/>
                <a:gd name="T60" fmla="*/ 81 w 85"/>
                <a:gd name="T61" fmla="*/ 60 h 128"/>
                <a:gd name="T62" fmla="*/ 81 w 85"/>
                <a:gd name="T63" fmla="*/ 60 h 128"/>
                <a:gd name="T64" fmla="*/ 4 w 85"/>
                <a:gd name="T65" fmla="*/ 59 h 128"/>
                <a:gd name="T66" fmla="*/ 4 w 85"/>
                <a:gd name="T67" fmla="*/ 59 h 128"/>
                <a:gd name="T68" fmla="*/ 4 w 85"/>
                <a:gd name="T69" fmla="*/ 58 h 128"/>
                <a:gd name="T70" fmla="*/ 4 w 85"/>
                <a:gd name="T71" fmla="*/ 58 h 128"/>
                <a:gd name="T72" fmla="*/ 11 w 85"/>
                <a:gd name="T73" fmla="*/ 29 h 128"/>
                <a:gd name="T74" fmla="*/ 11 w 85"/>
                <a:gd name="T75" fmla="*/ 29 h 128"/>
                <a:gd name="T76" fmla="*/ 11 w 85"/>
                <a:gd name="T77" fmla="*/ 28 h 128"/>
                <a:gd name="T78" fmla="*/ 12 w 85"/>
                <a:gd name="T79" fmla="*/ 27 h 128"/>
                <a:gd name="T80" fmla="*/ 12 w 85"/>
                <a:gd name="T81" fmla="*/ 27 h 128"/>
                <a:gd name="T82" fmla="*/ 12 w 85"/>
                <a:gd name="T83" fmla="*/ 27 h 128"/>
                <a:gd name="T84" fmla="*/ 12 w 85"/>
                <a:gd name="T85" fmla="*/ 26 h 128"/>
                <a:gd name="T86" fmla="*/ 13 w 85"/>
                <a:gd name="T87" fmla="*/ 26 h 128"/>
                <a:gd name="T88" fmla="*/ 13 w 85"/>
                <a:gd name="T89" fmla="*/ 26 h 128"/>
                <a:gd name="T90" fmla="*/ 65 w 85"/>
                <a:gd name="T91" fmla="*/ 8 h 128"/>
                <a:gd name="T92" fmla="*/ 53 w 85"/>
                <a:gd name="T93" fmla="*/ 4 h 128"/>
                <a:gd name="T94" fmla="*/ 53 w 85"/>
                <a:gd name="T95" fmla="*/ 4 h 128"/>
                <a:gd name="T96" fmla="*/ 66 w 85"/>
                <a:gd name="T97" fmla="*/ 8 h 128"/>
                <a:gd name="T98" fmla="*/ 66 w 85"/>
                <a:gd name="T99" fmla="*/ 8 h 128"/>
                <a:gd name="T100" fmla="*/ 65 w 85"/>
                <a:gd name="T101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5" h="128">
                  <a:moveTo>
                    <a:pt x="13" y="104"/>
                  </a:moveTo>
                  <a:cubicBezTo>
                    <a:pt x="14" y="103"/>
                    <a:pt x="14" y="103"/>
                    <a:pt x="14" y="103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5" y="91"/>
                    <a:pt x="0" y="74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5"/>
                    <a:pt x="0" y="51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6" y="14"/>
                    <a:pt x="30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5" y="0"/>
                    <a:pt x="74" y="8"/>
                    <a:pt x="79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84" y="29"/>
                    <a:pt x="85" y="44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5" y="93"/>
                    <a:pt x="68" y="127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31" y="128"/>
                    <a:pt x="20" y="118"/>
                    <a:pt x="13" y="104"/>
                  </a:cubicBezTo>
                  <a:close/>
                  <a:moveTo>
                    <a:pt x="43" y="124"/>
                  </a:moveTo>
                  <a:cubicBezTo>
                    <a:pt x="43" y="124"/>
                    <a:pt x="43" y="124"/>
                    <a:pt x="43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3" y="124"/>
                    <a:pt x="43" y="124"/>
                    <a:pt x="43" y="124"/>
                  </a:cubicBezTo>
                  <a:close/>
                  <a:moveTo>
                    <a:pt x="42" y="124"/>
                  </a:moveTo>
                  <a:cubicBezTo>
                    <a:pt x="34" y="124"/>
                    <a:pt x="26" y="117"/>
                    <a:pt x="19" y="106"/>
                  </a:cubicBezTo>
                  <a:cubicBezTo>
                    <a:pt x="19" y="106"/>
                    <a:pt x="19" y="106"/>
                    <a:pt x="19" y="106"/>
                  </a:cubicBezTo>
                  <a:cubicBezTo>
                    <a:pt x="26" y="117"/>
                    <a:pt x="34" y="124"/>
                    <a:pt x="42" y="124"/>
                  </a:cubicBezTo>
                  <a:close/>
                  <a:moveTo>
                    <a:pt x="50" y="123"/>
                  </a:moveTo>
                  <a:cubicBezTo>
                    <a:pt x="50" y="123"/>
                    <a:pt x="50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lose/>
                  <a:moveTo>
                    <a:pt x="51" y="123"/>
                  </a:move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lose/>
                  <a:moveTo>
                    <a:pt x="70" y="104"/>
                  </a:moveTo>
                  <a:cubicBezTo>
                    <a:pt x="65" y="113"/>
                    <a:pt x="58" y="120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63" y="118"/>
                    <a:pt x="73" y="103"/>
                    <a:pt x="78" y="85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6" y="92"/>
                    <a:pt x="73" y="98"/>
                    <a:pt x="70" y="104"/>
                  </a:cubicBezTo>
                  <a:close/>
                  <a:moveTo>
                    <a:pt x="43" y="120"/>
                  </a:moveTo>
                  <a:cubicBezTo>
                    <a:pt x="43" y="120"/>
                    <a:pt x="43" y="120"/>
                    <a:pt x="43" y="120"/>
                  </a:cubicBezTo>
                  <a:cubicBezTo>
                    <a:pt x="51" y="120"/>
                    <a:pt x="60" y="113"/>
                    <a:pt x="67" y="102"/>
                  </a:cubicBezTo>
                  <a:cubicBezTo>
                    <a:pt x="67" y="102"/>
                    <a:pt x="67" y="102"/>
                    <a:pt x="67" y="102"/>
                  </a:cubicBezTo>
                  <a:cubicBezTo>
                    <a:pt x="73" y="91"/>
                    <a:pt x="77" y="75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44"/>
                    <a:pt x="76" y="31"/>
                    <a:pt x="71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67" y="13"/>
                    <a:pt x="62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3" y="8"/>
                    <a:pt x="14" y="19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8" y="52"/>
                    <a:pt x="8" y="55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72"/>
                    <a:pt x="13" y="88"/>
                    <a:pt x="20" y="100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27" y="113"/>
                    <a:pt x="36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lose/>
                  <a:moveTo>
                    <a:pt x="16" y="102"/>
                  </a:moveTo>
                  <a:cubicBezTo>
                    <a:pt x="16" y="102"/>
                    <a:pt x="16" y="102"/>
                    <a:pt x="16" y="102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6" y="102"/>
                    <a:pt x="16" y="102"/>
                    <a:pt x="16" y="102"/>
                  </a:cubicBezTo>
                  <a:close/>
                  <a:moveTo>
                    <a:pt x="78" y="85"/>
                  </a:moveTo>
                  <a:cubicBezTo>
                    <a:pt x="78" y="85"/>
                    <a:pt x="78" y="85"/>
                    <a:pt x="78" y="84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8" y="85"/>
                    <a:pt x="78" y="85"/>
                    <a:pt x="78" y="85"/>
                  </a:cubicBezTo>
                  <a:close/>
                  <a:moveTo>
                    <a:pt x="78" y="84"/>
                  </a:moveTo>
                  <a:cubicBezTo>
                    <a:pt x="78" y="84"/>
                    <a:pt x="78" y="84"/>
                    <a:pt x="78" y="84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8" y="84"/>
                    <a:pt x="78" y="84"/>
                    <a:pt x="78" y="84"/>
                  </a:cubicBezTo>
                  <a:close/>
                  <a:moveTo>
                    <a:pt x="81" y="61"/>
                  </a:moveTo>
                  <a:cubicBezTo>
                    <a:pt x="81" y="61"/>
                    <a:pt x="81" y="61"/>
                    <a:pt x="81" y="61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1" y="61"/>
                    <a:pt x="81" y="61"/>
                    <a:pt x="81" y="61"/>
                  </a:cubicBezTo>
                  <a:close/>
                  <a:moveTo>
                    <a:pt x="81" y="60"/>
                  </a:moveTo>
                  <a:cubicBezTo>
                    <a:pt x="81" y="46"/>
                    <a:pt x="80" y="33"/>
                    <a:pt x="76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80" y="33"/>
                    <a:pt x="81" y="46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lose/>
                  <a:moveTo>
                    <a:pt x="4" y="59"/>
                  </a:move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lose/>
                  <a:moveTo>
                    <a:pt x="4" y="58"/>
                  </a:move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11" y="28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lose/>
                  <a:moveTo>
                    <a:pt x="12" y="28"/>
                  </a:moveTo>
                  <a:cubicBezTo>
                    <a:pt x="12" y="28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8"/>
                    <a:pt x="12" y="28"/>
                  </a:cubicBezTo>
                  <a:close/>
                  <a:moveTo>
                    <a:pt x="12" y="27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lose/>
                  <a:moveTo>
                    <a:pt x="12" y="27"/>
                  </a:moveTo>
                  <a:cubicBezTo>
                    <a:pt x="12" y="27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7"/>
                    <a:pt x="12" y="27"/>
                  </a:cubicBezTo>
                  <a:close/>
                  <a:moveTo>
                    <a:pt x="12" y="26"/>
                  </a:moveTo>
                  <a:cubicBezTo>
                    <a:pt x="12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2" y="26"/>
                    <a:pt x="12" y="26"/>
                  </a:cubicBezTo>
                  <a:close/>
                  <a:moveTo>
                    <a:pt x="13" y="26"/>
                  </a:moveTo>
                  <a:cubicBezTo>
                    <a:pt x="22" y="10"/>
                    <a:pt x="38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8" y="4"/>
                    <a:pt x="62" y="5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2" y="5"/>
                    <a:pt x="58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38" y="4"/>
                    <a:pt x="22" y="10"/>
                    <a:pt x="13" y="26"/>
                  </a:cubicBezTo>
                  <a:close/>
                  <a:moveTo>
                    <a:pt x="66" y="8"/>
                  </a:moveTo>
                  <a:cubicBezTo>
                    <a:pt x="66" y="8"/>
                    <a:pt x="66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lose/>
                  <a:moveTo>
                    <a:pt x="65" y="8"/>
                  </a:moveTo>
                  <a:cubicBezTo>
                    <a:pt x="65" y="8"/>
                    <a:pt x="65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279"/>
            <p:cNvSpPr/>
            <p:nvPr/>
          </p:nvSpPr>
          <p:spPr bwMode="auto">
            <a:xfrm>
              <a:off x="1982" y="1349"/>
              <a:ext cx="255" cy="160"/>
            </a:xfrm>
            <a:custGeom>
              <a:avLst/>
              <a:gdLst>
                <a:gd name="T0" fmla="*/ 23 w 101"/>
                <a:gd name="T1" fmla="*/ 61 h 64"/>
                <a:gd name="T2" fmla="*/ 0 w 101"/>
                <a:gd name="T3" fmla="*/ 13 h 64"/>
                <a:gd name="T4" fmla="*/ 0 w 101"/>
                <a:gd name="T5" fmla="*/ 13 h 64"/>
                <a:gd name="T6" fmla="*/ 1 w 101"/>
                <a:gd name="T7" fmla="*/ 9 h 64"/>
                <a:gd name="T8" fmla="*/ 1 w 101"/>
                <a:gd name="T9" fmla="*/ 9 h 64"/>
                <a:gd name="T10" fmla="*/ 5 w 101"/>
                <a:gd name="T11" fmla="*/ 0 h 64"/>
                <a:gd name="T12" fmla="*/ 9 w 101"/>
                <a:gd name="T13" fmla="*/ 2 h 64"/>
                <a:gd name="T14" fmla="*/ 5 w 101"/>
                <a:gd name="T15" fmla="*/ 10 h 64"/>
                <a:gd name="T16" fmla="*/ 4 w 101"/>
                <a:gd name="T17" fmla="*/ 13 h 64"/>
                <a:gd name="T18" fmla="*/ 4 w 101"/>
                <a:gd name="T19" fmla="*/ 13 h 64"/>
                <a:gd name="T20" fmla="*/ 25 w 101"/>
                <a:gd name="T21" fmla="*/ 58 h 64"/>
                <a:gd name="T22" fmla="*/ 25 w 101"/>
                <a:gd name="T23" fmla="*/ 58 h 64"/>
                <a:gd name="T24" fmla="*/ 42 w 101"/>
                <a:gd name="T25" fmla="*/ 60 h 64"/>
                <a:gd name="T26" fmla="*/ 42 w 101"/>
                <a:gd name="T27" fmla="*/ 60 h 64"/>
                <a:gd name="T28" fmla="*/ 100 w 101"/>
                <a:gd name="T29" fmla="*/ 55 h 64"/>
                <a:gd name="T30" fmla="*/ 100 w 101"/>
                <a:gd name="T31" fmla="*/ 55 h 64"/>
                <a:gd name="T32" fmla="*/ 101 w 101"/>
                <a:gd name="T33" fmla="*/ 59 h 64"/>
                <a:gd name="T34" fmla="*/ 42 w 101"/>
                <a:gd name="T35" fmla="*/ 64 h 64"/>
                <a:gd name="T36" fmla="*/ 42 w 101"/>
                <a:gd name="T37" fmla="*/ 64 h 64"/>
                <a:gd name="T38" fmla="*/ 23 w 101"/>
                <a:gd name="T39" fmla="*/ 6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1" h="64">
                  <a:moveTo>
                    <a:pt x="23" y="61"/>
                  </a:moveTo>
                  <a:cubicBezTo>
                    <a:pt x="16" y="53"/>
                    <a:pt x="1" y="2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23"/>
                    <a:pt x="19" y="52"/>
                    <a:pt x="25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6" y="59"/>
                    <a:pt x="33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65" y="60"/>
                    <a:pt x="100" y="55"/>
                    <a:pt x="100" y="55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0" y="59"/>
                    <a:pt x="65" y="64"/>
                    <a:pt x="42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33" y="64"/>
                    <a:pt x="26" y="63"/>
                    <a:pt x="23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280"/>
            <p:cNvSpPr>
              <a:spLocks noEditPoints="1"/>
            </p:cNvSpPr>
            <p:nvPr/>
          </p:nvSpPr>
          <p:spPr bwMode="auto">
            <a:xfrm>
              <a:off x="1977" y="1341"/>
              <a:ext cx="265" cy="174"/>
            </a:xfrm>
            <a:custGeom>
              <a:avLst/>
              <a:gdLst>
                <a:gd name="T0" fmla="*/ 25 w 105"/>
                <a:gd name="T1" fmla="*/ 64 h 69"/>
                <a:gd name="T2" fmla="*/ 0 w 105"/>
                <a:gd name="T3" fmla="*/ 16 h 69"/>
                <a:gd name="T4" fmla="*/ 1 w 105"/>
                <a:gd name="T5" fmla="*/ 11 h 69"/>
                <a:gd name="T6" fmla="*/ 6 w 105"/>
                <a:gd name="T7" fmla="*/ 0 h 69"/>
                <a:gd name="T8" fmla="*/ 9 w 105"/>
                <a:gd name="T9" fmla="*/ 14 h 69"/>
                <a:gd name="T10" fmla="*/ 8 w 105"/>
                <a:gd name="T11" fmla="*/ 15 h 69"/>
                <a:gd name="T12" fmla="*/ 8 w 105"/>
                <a:gd name="T13" fmla="*/ 16 h 69"/>
                <a:gd name="T14" fmla="*/ 8 w 105"/>
                <a:gd name="T15" fmla="*/ 16 h 69"/>
                <a:gd name="T16" fmla="*/ 29 w 105"/>
                <a:gd name="T17" fmla="*/ 59 h 69"/>
                <a:gd name="T18" fmla="*/ 30 w 105"/>
                <a:gd name="T19" fmla="*/ 60 h 69"/>
                <a:gd name="T20" fmla="*/ 33 w 105"/>
                <a:gd name="T21" fmla="*/ 60 h 69"/>
                <a:gd name="T22" fmla="*/ 43 w 105"/>
                <a:gd name="T23" fmla="*/ 61 h 69"/>
                <a:gd name="T24" fmla="*/ 44 w 105"/>
                <a:gd name="T25" fmla="*/ 61 h 69"/>
                <a:gd name="T26" fmla="*/ 44 w 105"/>
                <a:gd name="T27" fmla="*/ 61 h 69"/>
                <a:gd name="T28" fmla="*/ 102 w 105"/>
                <a:gd name="T29" fmla="*/ 56 h 69"/>
                <a:gd name="T30" fmla="*/ 104 w 105"/>
                <a:gd name="T31" fmla="*/ 56 h 69"/>
                <a:gd name="T32" fmla="*/ 103 w 105"/>
                <a:gd name="T33" fmla="*/ 64 h 69"/>
                <a:gd name="T34" fmla="*/ 102 w 105"/>
                <a:gd name="T35" fmla="*/ 64 h 69"/>
                <a:gd name="T36" fmla="*/ 101 w 105"/>
                <a:gd name="T37" fmla="*/ 64 h 69"/>
                <a:gd name="T38" fmla="*/ 97 w 105"/>
                <a:gd name="T39" fmla="*/ 65 h 69"/>
                <a:gd name="T40" fmla="*/ 82 w 105"/>
                <a:gd name="T41" fmla="*/ 67 h 69"/>
                <a:gd name="T42" fmla="*/ 44 w 105"/>
                <a:gd name="T43" fmla="*/ 69 h 69"/>
                <a:gd name="T44" fmla="*/ 44 w 105"/>
                <a:gd name="T45" fmla="*/ 65 h 69"/>
                <a:gd name="T46" fmla="*/ 78 w 105"/>
                <a:gd name="T47" fmla="*/ 63 h 69"/>
                <a:gd name="T48" fmla="*/ 44 w 105"/>
                <a:gd name="T49" fmla="*/ 65 h 69"/>
                <a:gd name="T50" fmla="*/ 44 w 105"/>
                <a:gd name="T51" fmla="*/ 65 h 69"/>
                <a:gd name="T52" fmla="*/ 44 w 105"/>
                <a:gd name="T53" fmla="*/ 65 h 69"/>
                <a:gd name="T54" fmla="*/ 29 w 105"/>
                <a:gd name="T55" fmla="*/ 63 h 69"/>
                <a:gd name="T56" fmla="*/ 36 w 105"/>
                <a:gd name="T57" fmla="*/ 65 h 69"/>
                <a:gd name="T58" fmla="*/ 26 w 105"/>
                <a:gd name="T59" fmla="*/ 62 h 69"/>
                <a:gd name="T60" fmla="*/ 26 w 105"/>
                <a:gd name="T61" fmla="*/ 62 h 69"/>
                <a:gd name="T62" fmla="*/ 23 w 105"/>
                <a:gd name="T63" fmla="*/ 59 h 69"/>
                <a:gd name="T64" fmla="*/ 26 w 105"/>
                <a:gd name="T65" fmla="*/ 62 h 69"/>
                <a:gd name="T66" fmla="*/ 88 w 105"/>
                <a:gd name="T67" fmla="*/ 62 h 69"/>
                <a:gd name="T68" fmla="*/ 92 w 105"/>
                <a:gd name="T69" fmla="*/ 61 h 69"/>
                <a:gd name="T70" fmla="*/ 98 w 105"/>
                <a:gd name="T71" fmla="*/ 61 h 69"/>
                <a:gd name="T72" fmla="*/ 100 w 105"/>
                <a:gd name="T73" fmla="*/ 61 h 69"/>
                <a:gd name="T74" fmla="*/ 98 w 105"/>
                <a:gd name="T75" fmla="*/ 61 h 69"/>
                <a:gd name="T76" fmla="*/ 23 w 105"/>
                <a:gd name="T77" fmla="*/ 59 h 69"/>
                <a:gd name="T78" fmla="*/ 23 w 105"/>
                <a:gd name="T79" fmla="*/ 5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5" h="69">
                  <a:moveTo>
                    <a:pt x="23" y="65"/>
                  </a:moveTo>
                  <a:cubicBezTo>
                    <a:pt x="25" y="64"/>
                    <a:pt x="25" y="64"/>
                    <a:pt x="25" y="64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16" y="57"/>
                    <a:pt x="1" y="30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4"/>
                    <a:pt x="1" y="12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5"/>
                    <a:pt x="23" y="55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59"/>
                    <a:pt x="29" y="59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60"/>
                    <a:pt x="31" y="60"/>
                    <a:pt x="33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5" y="61"/>
                    <a:pt x="39" y="61"/>
                    <a:pt x="4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67" y="61"/>
                    <a:pt x="101" y="56"/>
                    <a:pt x="102" y="56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3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1" y="64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0" y="65"/>
                    <a:pt x="99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3" y="65"/>
                    <a:pt x="88" y="66"/>
                    <a:pt x="82" y="67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70" y="68"/>
                    <a:pt x="56" y="69"/>
                    <a:pt x="44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35" y="69"/>
                    <a:pt x="28" y="69"/>
                    <a:pt x="23" y="65"/>
                  </a:cubicBezTo>
                  <a:close/>
                  <a:moveTo>
                    <a:pt x="44" y="65"/>
                  </a:moveTo>
                  <a:cubicBezTo>
                    <a:pt x="54" y="65"/>
                    <a:pt x="67" y="64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67" y="64"/>
                    <a:pt x="54" y="65"/>
                    <a:pt x="44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5"/>
                    <a:pt x="44" y="65"/>
                    <a:pt x="44" y="65"/>
                  </a:cubicBezTo>
                  <a:close/>
                  <a:moveTo>
                    <a:pt x="36" y="65"/>
                  </a:moveTo>
                  <a:cubicBezTo>
                    <a:pt x="33" y="64"/>
                    <a:pt x="30" y="64"/>
                    <a:pt x="29" y="6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31" y="64"/>
                    <a:pt x="33" y="64"/>
                    <a:pt x="36" y="65"/>
                  </a:cubicBezTo>
                  <a:close/>
                  <a:moveTo>
                    <a:pt x="26" y="62"/>
                  </a:moveTo>
                  <a:cubicBezTo>
                    <a:pt x="26" y="62"/>
                    <a:pt x="26" y="62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5" y="61"/>
                    <a:pt x="24" y="60"/>
                    <a:pt x="23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4" y="60"/>
                    <a:pt x="25" y="61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lose/>
                  <a:moveTo>
                    <a:pt x="88" y="62"/>
                  </a:moveTo>
                  <a:cubicBezTo>
                    <a:pt x="90" y="62"/>
                    <a:pt x="91" y="62"/>
                    <a:pt x="92" y="61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91" y="62"/>
                    <a:pt x="90" y="62"/>
                    <a:pt x="88" y="62"/>
                  </a:cubicBezTo>
                  <a:close/>
                  <a:moveTo>
                    <a:pt x="98" y="61"/>
                  </a:moveTo>
                  <a:cubicBezTo>
                    <a:pt x="99" y="61"/>
                    <a:pt x="100" y="61"/>
                    <a:pt x="100" y="61"/>
                  </a:cubicBezTo>
                  <a:cubicBezTo>
                    <a:pt x="100" y="61"/>
                    <a:pt x="100" y="61"/>
                    <a:pt x="100" y="61"/>
                  </a:cubicBezTo>
                  <a:cubicBezTo>
                    <a:pt x="100" y="61"/>
                    <a:pt x="100" y="61"/>
                    <a:pt x="100" y="61"/>
                  </a:cubicBezTo>
                  <a:cubicBezTo>
                    <a:pt x="100" y="61"/>
                    <a:pt x="99" y="61"/>
                    <a:pt x="98" y="61"/>
                  </a:cubicBezTo>
                  <a:close/>
                  <a:moveTo>
                    <a:pt x="23" y="59"/>
                  </a:moveTo>
                  <a:cubicBezTo>
                    <a:pt x="23" y="59"/>
                    <a:pt x="23" y="59"/>
                    <a:pt x="23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59"/>
                    <a:pt x="23" y="59"/>
                    <a:pt x="23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281"/>
            <p:cNvSpPr/>
            <p:nvPr/>
          </p:nvSpPr>
          <p:spPr bwMode="auto">
            <a:xfrm>
              <a:off x="1989" y="1316"/>
              <a:ext cx="38" cy="45"/>
            </a:xfrm>
            <a:custGeom>
              <a:avLst/>
              <a:gdLst>
                <a:gd name="T0" fmla="*/ 5 w 15"/>
                <a:gd name="T1" fmla="*/ 18 h 18"/>
                <a:gd name="T2" fmla="*/ 0 w 15"/>
                <a:gd name="T3" fmla="*/ 12 h 18"/>
                <a:gd name="T4" fmla="*/ 0 w 15"/>
                <a:gd name="T5" fmla="*/ 12 h 18"/>
                <a:gd name="T6" fmla="*/ 2 w 15"/>
                <a:gd name="T7" fmla="*/ 7 h 18"/>
                <a:gd name="T8" fmla="*/ 2 w 15"/>
                <a:gd name="T9" fmla="*/ 7 h 18"/>
                <a:gd name="T10" fmla="*/ 7 w 15"/>
                <a:gd name="T11" fmla="*/ 0 h 18"/>
                <a:gd name="T12" fmla="*/ 7 w 15"/>
                <a:gd name="T13" fmla="*/ 0 h 18"/>
                <a:gd name="T14" fmla="*/ 10 w 15"/>
                <a:gd name="T15" fmla="*/ 3 h 18"/>
                <a:gd name="T16" fmla="*/ 9 w 15"/>
                <a:gd name="T17" fmla="*/ 4 h 18"/>
                <a:gd name="T18" fmla="*/ 9 w 15"/>
                <a:gd name="T19" fmla="*/ 4 h 18"/>
                <a:gd name="T20" fmla="*/ 5 w 15"/>
                <a:gd name="T21" fmla="*/ 10 h 18"/>
                <a:gd name="T22" fmla="*/ 5 w 15"/>
                <a:gd name="T23" fmla="*/ 10 h 18"/>
                <a:gd name="T24" fmla="*/ 4 w 15"/>
                <a:gd name="T25" fmla="*/ 12 h 18"/>
                <a:gd name="T26" fmla="*/ 4 w 15"/>
                <a:gd name="T27" fmla="*/ 12 h 18"/>
                <a:gd name="T28" fmla="*/ 5 w 15"/>
                <a:gd name="T29" fmla="*/ 14 h 18"/>
                <a:gd name="T30" fmla="*/ 5 w 15"/>
                <a:gd name="T31" fmla="*/ 14 h 18"/>
                <a:gd name="T32" fmla="*/ 6 w 15"/>
                <a:gd name="T33" fmla="*/ 14 h 18"/>
                <a:gd name="T34" fmla="*/ 6 w 15"/>
                <a:gd name="T35" fmla="*/ 14 h 18"/>
                <a:gd name="T36" fmla="*/ 14 w 15"/>
                <a:gd name="T37" fmla="*/ 12 h 18"/>
                <a:gd name="T38" fmla="*/ 14 w 15"/>
                <a:gd name="T39" fmla="*/ 12 h 18"/>
                <a:gd name="T40" fmla="*/ 15 w 15"/>
                <a:gd name="T41" fmla="*/ 16 h 18"/>
                <a:gd name="T42" fmla="*/ 5 w 15"/>
                <a:gd name="T43" fmla="*/ 18 h 18"/>
                <a:gd name="T44" fmla="*/ 5 w 15"/>
                <a:gd name="T4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8">
                  <a:moveTo>
                    <a:pt x="5" y="18"/>
                  </a:moveTo>
                  <a:cubicBezTo>
                    <a:pt x="4" y="18"/>
                    <a:pt x="0" y="16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1" y="9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5" y="2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5"/>
                    <a:pt x="7" y="7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1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5" y="13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282"/>
            <p:cNvSpPr>
              <a:spLocks noEditPoints="1"/>
            </p:cNvSpPr>
            <p:nvPr/>
          </p:nvSpPr>
          <p:spPr bwMode="auto">
            <a:xfrm>
              <a:off x="1984" y="1308"/>
              <a:ext cx="48" cy="58"/>
            </a:xfrm>
            <a:custGeom>
              <a:avLst/>
              <a:gdLst>
                <a:gd name="T0" fmla="*/ 6 w 19"/>
                <a:gd name="T1" fmla="*/ 23 h 23"/>
                <a:gd name="T2" fmla="*/ 6 w 19"/>
                <a:gd name="T3" fmla="*/ 23 h 23"/>
                <a:gd name="T4" fmla="*/ 7 w 19"/>
                <a:gd name="T5" fmla="*/ 21 h 23"/>
                <a:gd name="T6" fmla="*/ 7 w 19"/>
                <a:gd name="T7" fmla="*/ 21 h 23"/>
                <a:gd name="T8" fmla="*/ 7 w 19"/>
                <a:gd name="T9" fmla="*/ 21 h 23"/>
                <a:gd name="T10" fmla="*/ 6 w 19"/>
                <a:gd name="T11" fmla="*/ 23 h 23"/>
                <a:gd name="T12" fmla="*/ 5 w 19"/>
                <a:gd name="T13" fmla="*/ 23 h 23"/>
                <a:gd name="T14" fmla="*/ 5 w 19"/>
                <a:gd name="T15" fmla="*/ 23 h 23"/>
                <a:gd name="T16" fmla="*/ 5 w 19"/>
                <a:gd name="T17" fmla="*/ 22 h 23"/>
                <a:gd name="T18" fmla="*/ 5 w 19"/>
                <a:gd name="T19" fmla="*/ 22 h 23"/>
                <a:gd name="T20" fmla="*/ 3 w 19"/>
                <a:gd name="T21" fmla="*/ 21 h 23"/>
                <a:gd name="T22" fmla="*/ 3 w 19"/>
                <a:gd name="T23" fmla="*/ 21 h 23"/>
                <a:gd name="T24" fmla="*/ 0 w 19"/>
                <a:gd name="T25" fmla="*/ 15 h 23"/>
                <a:gd name="T26" fmla="*/ 0 w 19"/>
                <a:gd name="T27" fmla="*/ 15 h 23"/>
                <a:gd name="T28" fmla="*/ 2 w 19"/>
                <a:gd name="T29" fmla="*/ 9 h 23"/>
                <a:gd name="T30" fmla="*/ 2 w 19"/>
                <a:gd name="T31" fmla="*/ 9 h 23"/>
                <a:gd name="T32" fmla="*/ 8 w 19"/>
                <a:gd name="T33" fmla="*/ 2 h 23"/>
                <a:gd name="T34" fmla="*/ 8 w 19"/>
                <a:gd name="T35" fmla="*/ 2 h 23"/>
                <a:gd name="T36" fmla="*/ 9 w 19"/>
                <a:gd name="T37" fmla="*/ 0 h 23"/>
                <a:gd name="T38" fmla="*/ 14 w 19"/>
                <a:gd name="T39" fmla="*/ 5 h 23"/>
                <a:gd name="T40" fmla="*/ 14 w 19"/>
                <a:gd name="T41" fmla="*/ 6 h 23"/>
                <a:gd name="T42" fmla="*/ 13 w 19"/>
                <a:gd name="T43" fmla="*/ 7 h 23"/>
                <a:gd name="T44" fmla="*/ 13 w 19"/>
                <a:gd name="T45" fmla="*/ 7 h 23"/>
                <a:gd name="T46" fmla="*/ 13 w 19"/>
                <a:gd name="T47" fmla="*/ 7 h 23"/>
                <a:gd name="T48" fmla="*/ 13 w 19"/>
                <a:gd name="T49" fmla="*/ 7 h 23"/>
                <a:gd name="T50" fmla="*/ 13 w 19"/>
                <a:gd name="T51" fmla="*/ 7 h 23"/>
                <a:gd name="T52" fmla="*/ 13 w 19"/>
                <a:gd name="T53" fmla="*/ 7 h 23"/>
                <a:gd name="T54" fmla="*/ 13 w 19"/>
                <a:gd name="T55" fmla="*/ 7 h 23"/>
                <a:gd name="T56" fmla="*/ 13 w 19"/>
                <a:gd name="T57" fmla="*/ 7 h 23"/>
                <a:gd name="T58" fmla="*/ 13 w 19"/>
                <a:gd name="T59" fmla="*/ 7 h 23"/>
                <a:gd name="T60" fmla="*/ 12 w 19"/>
                <a:gd name="T61" fmla="*/ 8 h 23"/>
                <a:gd name="T62" fmla="*/ 12 w 19"/>
                <a:gd name="T63" fmla="*/ 8 h 23"/>
                <a:gd name="T64" fmla="*/ 9 w 19"/>
                <a:gd name="T65" fmla="*/ 14 h 23"/>
                <a:gd name="T66" fmla="*/ 9 w 19"/>
                <a:gd name="T67" fmla="*/ 14 h 23"/>
                <a:gd name="T68" fmla="*/ 8 w 19"/>
                <a:gd name="T69" fmla="*/ 15 h 23"/>
                <a:gd name="T70" fmla="*/ 8 w 19"/>
                <a:gd name="T71" fmla="*/ 15 h 23"/>
                <a:gd name="T72" fmla="*/ 16 w 19"/>
                <a:gd name="T73" fmla="*/ 13 h 23"/>
                <a:gd name="T74" fmla="*/ 16 w 19"/>
                <a:gd name="T75" fmla="*/ 13 h 23"/>
                <a:gd name="T76" fmla="*/ 17 w 19"/>
                <a:gd name="T77" fmla="*/ 13 h 23"/>
                <a:gd name="T78" fmla="*/ 19 w 19"/>
                <a:gd name="T79" fmla="*/ 20 h 23"/>
                <a:gd name="T80" fmla="*/ 7 w 19"/>
                <a:gd name="T81" fmla="*/ 23 h 23"/>
                <a:gd name="T82" fmla="*/ 6 w 19"/>
                <a:gd name="T83" fmla="*/ 23 h 23"/>
                <a:gd name="T84" fmla="*/ 7 w 19"/>
                <a:gd name="T85" fmla="*/ 19 h 23"/>
                <a:gd name="T86" fmla="*/ 14 w 19"/>
                <a:gd name="T87" fmla="*/ 17 h 23"/>
                <a:gd name="T88" fmla="*/ 14 w 19"/>
                <a:gd name="T89" fmla="*/ 17 h 23"/>
                <a:gd name="T90" fmla="*/ 7 w 19"/>
                <a:gd name="T91" fmla="*/ 19 h 23"/>
                <a:gd name="T92" fmla="*/ 7 w 19"/>
                <a:gd name="T93" fmla="*/ 19 h 23"/>
                <a:gd name="T94" fmla="*/ 6 w 19"/>
                <a:gd name="T95" fmla="*/ 19 h 23"/>
                <a:gd name="T96" fmla="*/ 6 w 19"/>
                <a:gd name="T97" fmla="*/ 18 h 23"/>
                <a:gd name="T98" fmla="*/ 6 w 19"/>
                <a:gd name="T99" fmla="*/ 18 h 23"/>
                <a:gd name="T100" fmla="*/ 5 w 19"/>
                <a:gd name="T101" fmla="*/ 17 h 23"/>
                <a:gd name="T102" fmla="*/ 5 w 19"/>
                <a:gd name="T103" fmla="*/ 17 h 23"/>
                <a:gd name="T104" fmla="*/ 6 w 19"/>
                <a:gd name="T105" fmla="*/ 19 h 23"/>
                <a:gd name="T106" fmla="*/ 4 w 19"/>
                <a:gd name="T107" fmla="*/ 15 h 23"/>
                <a:gd name="T108" fmla="*/ 5 w 19"/>
                <a:gd name="T109" fmla="*/ 13 h 23"/>
                <a:gd name="T110" fmla="*/ 5 w 19"/>
                <a:gd name="T111" fmla="*/ 13 h 23"/>
                <a:gd name="T112" fmla="*/ 4 w 19"/>
                <a:gd name="T113" fmla="*/ 15 h 23"/>
                <a:gd name="T114" fmla="*/ 7 w 19"/>
                <a:gd name="T115" fmla="*/ 10 h 23"/>
                <a:gd name="T116" fmla="*/ 8 w 19"/>
                <a:gd name="T117" fmla="*/ 8 h 23"/>
                <a:gd name="T118" fmla="*/ 8 w 19"/>
                <a:gd name="T119" fmla="*/ 8 h 23"/>
                <a:gd name="T120" fmla="*/ 7 w 19"/>
                <a:gd name="T121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2"/>
                    <a:pt x="4" y="22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0" y="18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5" y="4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0" y="11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3"/>
                    <a:pt x="6" y="23"/>
                    <a:pt x="6" y="23"/>
                  </a:cubicBezTo>
                  <a:close/>
                  <a:moveTo>
                    <a:pt x="7" y="19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lose/>
                  <a:moveTo>
                    <a:pt x="6" y="19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5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6" y="18"/>
                    <a:pt x="6" y="19"/>
                  </a:cubicBezTo>
                  <a:close/>
                  <a:moveTo>
                    <a:pt x="4" y="15"/>
                  </a:moveTo>
                  <a:cubicBezTo>
                    <a:pt x="4" y="14"/>
                    <a:pt x="4" y="14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4" y="14"/>
                    <a:pt x="4" y="15"/>
                  </a:cubicBezTo>
                  <a:close/>
                  <a:moveTo>
                    <a:pt x="7" y="10"/>
                  </a:moveTo>
                  <a:cubicBezTo>
                    <a:pt x="7" y="9"/>
                    <a:pt x="7" y="9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283"/>
            <p:cNvSpPr/>
            <p:nvPr/>
          </p:nvSpPr>
          <p:spPr bwMode="auto">
            <a:xfrm>
              <a:off x="1979" y="1326"/>
              <a:ext cx="41" cy="38"/>
            </a:xfrm>
            <a:custGeom>
              <a:avLst/>
              <a:gdLst>
                <a:gd name="T0" fmla="*/ 0 w 41"/>
                <a:gd name="T1" fmla="*/ 20 h 38"/>
                <a:gd name="T2" fmla="*/ 8 w 41"/>
                <a:gd name="T3" fmla="*/ 13 h 38"/>
                <a:gd name="T4" fmla="*/ 18 w 41"/>
                <a:gd name="T5" fmla="*/ 23 h 38"/>
                <a:gd name="T6" fmla="*/ 33 w 41"/>
                <a:gd name="T7" fmla="*/ 0 h 38"/>
                <a:gd name="T8" fmla="*/ 33 w 41"/>
                <a:gd name="T9" fmla="*/ 0 h 38"/>
                <a:gd name="T10" fmla="*/ 41 w 41"/>
                <a:gd name="T11" fmla="*/ 8 h 38"/>
                <a:gd name="T12" fmla="*/ 18 w 41"/>
                <a:gd name="T13" fmla="*/ 38 h 38"/>
                <a:gd name="T14" fmla="*/ 0 w 41"/>
                <a:gd name="T15" fmla="*/ 20 h 38"/>
                <a:gd name="T16" fmla="*/ 0 w 41"/>
                <a:gd name="T17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8">
                  <a:moveTo>
                    <a:pt x="0" y="20"/>
                  </a:moveTo>
                  <a:lnTo>
                    <a:pt x="8" y="13"/>
                  </a:lnTo>
                  <a:lnTo>
                    <a:pt x="18" y="23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41" y="8"/>
                  </a:lnTo>
                  <a:lnTo>
                    <a:pt x="18" y="38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284"/>
            <p:cNvSpPr>
              <a:spLocks noEditPoints="1"/>
            </p:cNvSpPr>
            <p:nvPr/>
          </p:nvSpPr>
          <p:spPr bwMode="auto">
            <a:xfrm>
              <a:off x="1972" y="1321"/>
              <a:ext cx="55" cy="50"/>
            </a:xfrm>
            <a:custGeom>
              <a:avLst/>
              <a:gdLst>
                <a:gd name="T0" fmla="*/ 5 w 55"/>
                <a:gd name="T1" fmla="*/ 28 h 50"/>
                <a:gd name="T2" fmla="*/ 7 w 55"/>
                <a:gd name="T3" fmla="*/ 25 h 50"/>
                <a:gd name="T4" fmla="*/ 12 w 55"/>
                <a:gd name="T5" fmla="*/ 28 h 50"/>
                <a:gd name="T6" fmla="*/ 7 w 55"/>
                <a:gd name="T7" fmla="*/ 25 h 50"/>
                <a:gd name="T8" fmla="*/ 5 w 55"/>
                <a:gd name="T9" fmla="*/ 28 h 50"/>
                <a:gd name="T10" fmla="*/ 0 w 55"/>
                <a:gd name="T11" fmla="*/ 25 h 50"/>
                <a:gd name="T12" fmla="*/ 15 w 55"/>
                <a:gd name="T13" fmla="*/ 10 h 50"/>
                <a:gd name="T14" fmla="*/ 20 w 55"/>
                <a:gd name="T15" fmla="*/ 15 h 50"/>
                <a:gd name="T16" fmla="*/ 25 w 55"/>
                <a:gd name="T17" fmla="*/ 20 h 50"/>
                <a:gd name="T18" fmla="*/ 37 w 55"/>
                <a:gd name="T19" fmla="*/ 0 h 50"/>
                <a:gd name="T20" fmla="*/ 40 w 55"/>
                <a:gd name="T21" fmla="*/ 0 h 50"/>
                <a:gd name="T22" fmla="*/ 43 w 55"/>
                <a:gd name="T23" fmla="*/ 0 h 50"/>
                <a:gd name="T24" fmla="*/ 55 w 55"/>
                <a:gd name="T25" fmla="*/ 10 h 50"/>
                <a:gd name="T26" fmla="*/ 25 w 55"/>
                <a:gd name="T27" fmla="*/ 50 h 50"/>
                <a:gd name="T28" fmla="*/ 5 w 55"/>
                <a:gd name="T29" fmla="*/ 28 h 50"/>
                <a:gd name="T30" fmla="*/ 5 w 55"/>
                <a:gd name="T31" fmla="*/ 28 h 50"/>
                <a:gd name="T32" fmla="*/ 25 w 55"/>
                <a:gd name="T33" fmla="*/ 35 h 50"/>
                <a:gd name="T34" fmla="*/ 43 w 55"/>
                <a:gd name="T35" fmla="*/ 13 h 50"/>
                <a:gd name="T36" fmla="*/ 43 w 55"/>
                <a:gd name="T37" fmla="*/ 13 h 50"/>
                <a:gd name="T38" fmla="*/ 25 w 55"/>
                <a:gd name="T39" fmla="*/ 35 h 50"/>
                <a:gd name="T40" fmla="*/ 25 w 55"/>
                <a:gd name="T41" fmla="*/ 35 h 50"/>
                <a:gd name="T42" fmla="*/ 25 w 55"/>
                <a:gd name="T43" fmla="*/ 3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50">
                  <a:moveTo>
                    <a:pt x="5" y="28"/>
                  </a:moveTo>
                  <a:lnTo>
                    <a:pt x="7" y="25"/>
                  </a:lnTo>
                  <a:lnTo>
                    <a:pt x="12" y="28"/>
                  </a:lnTo>
                  <a:lnTo>
                    <a:pt x="7" y="25"/>
                  </a:lnTo>
                  <a:lnTo>
                    <a:pt x="5" y="28"/>
                  </a:lnTo>
                  <a:lnTo>
                    <a:pt x="0" y="25"/>
                  </a:lnTo>
                  <a:lnTo>
                    <a:pt x="15" y="10"/>
                  </a:lnTo>
                  <a:lnTo>
                    <a:pt x="20" y="15"/>
                  </a:lnTo>
                  <a:lnTo>
                    <a:pt x="25" y="2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55" y="10"/>
                  </a:lnTo>
                  <a:lnTo>
                    <a:pt x="25" y="50"/>
                  </a:lnTo>
                  <a:lnTo>
                    <a:pt x="5" y="28"/>
                  </a:lnTo>
                  <a:lnTo>
                    <a:pt x="5" y="28"/>
                  </a:lnTo>
                  <a:close/>
                  <a:moveTo>
                    <a:pt x="25" y="35"/>
                  </a:moveTo>
                  <a:lnTo>
                    <a:pt x="43" y="13"/>
                  </a:lnTo>
                  <a:lnTo>
                    <a:pt x="43" y="13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2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285"/>
            <p:cNvSpPr>
              <a:spLocks noEditPoints="1"/>
            </p:cNvSpPr>
            <p:nvPr/>
          </p:nvSpPr>
          <p:spPr bwMode="auto">
            <a:xfrm>
              <a:off x="2343" y="1477"/>
              <a:ext cx="240" cy="131"/>
            </a:xfrm>
            <a:custGeom>
              <a:avLst/>
              <a:gdLst>
                <a:gd name="T0" fmla="*/ 69 w 95"/>
                <a:gd name="T1" fmla="*/ 50 h 52"/>
                <a:gd name="T2" fmla="*/ 70 w 95"/>
                <a:gd name="T3" fmla="*/ 46 h 52"/>
                <a:gd name="T4" fmla="*/ 74 w 95"/>
                <a:gd name="T5" fmla="*/ 47 h 52"/>
                <a:gd name="T6" fmla="*/ 74 w 95"/>
                <a:gd name="T7" fmla="*/ 47 h 52"/>
                <a:gd name="T8" fmla="*/ 81 w 95"/>
                <a:gd name="T9" fmla="*/ 48 h 52"/>
                <a:gd name="T10" fmla="*/ 81 w 95"/>
                <a:gd name="T11" fmla="*/ 48 h 52"/>
                <a:gd name="T12" fmla="*/ 89 w 95"/>
                <a:gd name="T13" fmla="*/ 46 h 52"/>
                <a:gd name="T14" fmla="*/ 89 w 95"/>
                <a:gd name="T15" fmla="*/ 46 h 52"/>
                <a:gd name="T16" fmla="*/ 91 w 95"/>
                <a:gd name="T17" fmla="*/ 40 h 52"/>
                <a:gd name="T18" fmla="*/ 91 w 95"/>
                <a:gd name="T19" fmla="*/ 40 h 52"/>
                <a:gd name="T20" fmla="*/ 78 w 95"/>
                <a:gd name="T21" fmla="*/ 7 h 52"/>
                <a:gd name="T22" fmla="*/ 78 w 95"/>
                <a:gd name="T23" fmla="*/ 7 h 52"/>
                <a:gd name="T24" fmla="*/ 42 w 95"/>
                <a:gd name="T25" fmla="*/ 4 h 52"/>
                <a:gd name="T26" fmla="*/ 42 w 95"/>
                <a:gd name="T27" fmla="*/ 4 h 52"/>
                <a:gd name="T28" fmla="*/ 0 w 95"/>
                <a:gd name="T29" fmla="*/ 5 h 52"/>
                <a:gd name="T30" fmla="*/ 0 w 95"/>
                <a:gd name="T31" fmla="*/ 5 h 52"/>
                <a:gd name="T32" fmla="*/ 0 w 95"/>
                <a:gd name="T33" fmla="*/ 1 h 52"/>
                <a:gd name="T34" fmla="*/ 42 w 95"/>
                <a:gd name="T35" fmla="*/ 0 h 52"/>
                <a:gd name="T36" fmla="*/ 42 w 95"/>
                <a:gd name="T37" fmla="*/ 0 h 52"/>
                <a:gd name="T38" fmla="*/ 80 w 95"/>
                <a:gd name="T39" fmla="*/ 4 h 52"/>
                <a:gd name="T40" fmla="*/ 80 w 95"/>
                <a:gd name="T41" fmla="*/ 4 h 52"/>
                <a:gd name="T42" fmla="*/ 95 w 95"/>
                <a:gd name="T43" fmla="*/ 40 h 52"/>
                <a:gd name="T44" fmla="*/ 95 w 95"/>
                <a:gd name="T45" fmla="*/ 40 h 52"/>
                <a:gd name="T46" fmla="*/ 91 w 95"/>
                <a:gd name="T47" fmla="*/ 50 h 52"/>
                <a:gd name="T48" fmla="*/ 91 w 95"/>
                <a:gd name="T49" fmla="*/ 50 h 52"/>
                <a:gd name="T50" fmla="*/ 81 w 95"/>
                <a:gd name="T51" fmla="*/ 52 h 52"/>
                <a:gd name="T52" fmla="*/ 81 w 95"/>
                <a:gd name="T53" fmla="*/ 52 h 52"/>
                <a:gd name="T54" fmla="*/ 69 w 95"/>
                <a:gd name="T55" fmla="*/ 50 h 52"/>
                <a:gd name="T56" fmla="*/ 0 w 95"/>
                <a:gd name="T57" fmla="*/ 5 h 52"/>
                <a:gd name="T58" fmla="*/ 0 w 95"/>
                <a:gd name="T59" fmla="*/ 5 h 52"/>
                <a:gd name="T60" fmla="*/ 0 w 95"/>
                <a:gd name="T61" fmla="*/ 5 h 52"/>
                <a:gd name="T62" fmla="*/ 0 w 95"/>
                <a:gd name="T63" fmla="*/ 5 h 52"/>
                <a:gd name="T64" fmla="*/ 0 w 95"/>
                <a:gd name="T65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5" h="52">
                  <a:moveTo>
                    <a:pt x="69" y="50"/>
                  </a:moveTo>
                  <a:cubicBezTo>
                    <a:pt x="70" y="46"/>
                    <a:pt x="70" y="46"/>
                    <a:pt x="70" y="46"/>
                  </a:cubicBezTo>
                  <a:cubicBezTo>
                    <a:pt x="70" y="46"/>
                    <a:pt x="72" y="47"/>
                    <a:pt x="74" y="47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6" y="47"/>
                    <a:pt x="78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4" y="48"/>
                    <a:pt x="87" y="47"/>
                    <a:pt x="89" y="46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6"/>
                    <a:pt x="91" y="44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29"/>
                    <a:pt x="84" y="11"/>
                    <a:pt x="78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5" y="5"/>
                    <a:pt x="58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22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21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9" y="0"/>
                    <a:pt x="74" y="1"/>
                    <a:pt x="80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9" y="10"/>
                    <a:pt x="95" y="28"/>
                    <a:pt x="95" y="40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95" y="44"/>
                    <a:pt x="94" y="48"/>
                    <a:pt x="91" y="50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88" y="51"/>
                    <a:pt x="84" y="52"/>
                    <a:pt x="81" y="52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75" y="52"/>
                    <a:pt x="69" y="50"/>
                    <a:pt x="69" y="50"/>
                  </a:cubicBezTo>
                  <a:close/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286"/>
            <p:cNvSpPr>
              <a:spLocks noEditPoints="1"/>
            </p:cNvSpPr>
            <p:nvPr/>
          </p:nvSpPr>
          <p:spPr bwMode="auto">
            <a:xfrm>
              <a:off x="2336" y="1472"/>
              <a:ext cx="252" cy="141"/>
            </a:xfrm>
            <a:custGeom>
              <a:avLst/>
              <a:gdLst>
                <a:gd name="T0" fmla="*/ 70 w 100"/>
                <a:gd name="T1" fmla="*/ 52 h 56"/>
                <a:gd name="T2" fmla="*/ 72 w 100"/>
                <a:gd name="T3" fmla="*/ 47 h 56"/>
                <a:gd name="T4" fmla="*/ 74 w 100"/>
                <a:gd name="T5" fmla="*/ 46 h 56"/>
                <a:gd name="T6" fmla="*/ 74 w 100"/>
                <a:gd name="T7" fmla="*/ 46 h 56"/>
                <a:gd name="T8" fmla="*/ 77 w 100"/>
                <a:gd name="T9" fmla="*/ 47 h 56"/>
                <a:gd name="T10" fmla="*/ 84 w 100"/>
                <a:gd name="T11" fmla="*/ 48 h 56"/>
                <a:gd name="T12" fmla="*/ 91 w 100"/>
                <a:gd name="T13" fmla="*/ 47 h 56"/>
                <a:gd name="T14" fmla="*/ 92 w 100"/>
                <a:gd name="T15" fmla="*/ 42 h 56"/>
                <a:gd name="T16" fmla="*/ 92 w 100"/>
                <a:gd name="T17" fmla="*/ 42 h 56"/>
                <a:gd name="T18" fmla="*/ 80 w 100"/>
                <a:gd name="T19" fmla="*/ 11 h 56"/>
                <a:gd name="T20" fmla="*/ 68 w 100"/>
                <a:gd name="T21" fmla="*/ 9 h 56"/>
                <a:gd name="T22" fmla="*/ 45 w 100"/>
                <a:gd name="T23" fmla="*/ 8 h 56"/>
                <a:gd name="T24" fmla="*/ 3 w 100"/>
                <a:gd name="T25" fmla="*/ 9 h 56"/>
                <a:gd name="T26" fmla="*/ 3 w 100"/>
                <a:gd name="T27" fmla="*/ 1 h 56"/>
                <a:gd name="T28" fmla="*/ 3 w 100"/>
                <a:gd name="T29" fmla="*/ 1 h 56"/>
                <a:gd name="T30" fmla="*/ 6 w 100"/>
                <a:gd name="T31" fmla="*/ 1 h 56"/>
                <a:gd name="T32" fmla="*/ 45 w 100"/>
                <a:gd name="T33" fmla="*/ 0 h 56"/>
                <a:gd name="T34" fmla="*/ 84 w 100"/>
                <a:gd name="T35" fmla="*/ 4 h 56"/>
                <a:gd name="T36" fmla="*/ 94 w 100"/>
                <a:gd name="T37" fmla="*/ 54 h 56"/>
                <a:gd name="T38" fmla="*/ 84 w 100"/>
                <a:gd name="T39" fmla="*/ 56 h 56"/>
                <a:gd name="T40" fmla="*/ 72 w 100"/>
                <a:gd name="T41" fmla="*/ 52 h 56"/>
                <a:gd name="T42" fmla="*/ 72 w 100"/>
                <a:gd name="T43" fmla="*/ 54 h 56"/>
                <a:gd name="T44" fmla="*/ 84 w 100"/>
                <a:gd name="T45" fmla="*/ 52 h 56"/>
                <a:gd name="T46" fmla="*/ 84 w 100"/>
                <a:gd name="T47" fmla="*/ 52 h 56"/>
                <a:gd name="T48" fmla="*/ 93 w 100"/>
                <a:gd name="T49" fmla="*/ 50 h 56"/>
                <a:gd name="T50" fmla="*/ 93 w 100"/>
                <a:gd name="T51" fmla="*/ 50 h 56"/>
                <a:gd name="T52" fmla="*/ 76 w 100"/>
                <a:gd name="T53" fmla="*/ 51 h 56"/>
                <a:gd name="T54" fmla="*/ 75 w 100"/>
                <a:gd name="T55" fmla="*/ 51 h 56"/>
                <a:gd name="T56" fmla="*/ 73 w 100"/>
                <a:gd name="T57" fmla="*/ 50 h 56"/>
                <a:gd name="T58" fmla="*/ 73 w 100"/>
                <a:gd name="T59" fmla="*/ 50 h 56"/>
                <a:gd name="T60" fmla="*/ 73 w 100"/>
                <a:gd name="T61" fmla="*/ 50 h 56"/>
                <a:gd name="T62" fmla="*/ 73 w 100"/>
                <a:gd name="T63" fmla="*/ 50 h 56"/>
                <a:gd name="T64" fmla="*/ 93 w 100"/>
                <a:gd name="T65" fmla="*/ 50 h 56"/>
                <a:gd name="T66" fmla="*/ 93 w 100"/>
                <a:gd name="T67" fmla="*/ 50 h 56"/>
                <a:gd name="T68" fmla="*/ 71 w 100"/>
                <a:gd name="T69" fmla="*/ 49 h 56"/>
                <a:gd name="T70" fmla="*/ 95 w 100"/>
                <a:gd name="T71" fmla="*/ 47 h 56"/>
                <a:gd name="T72" fmla="*/ 96 w 100"/>
                <a:gd name="T73" fmla="*/ 45 h 56"/>
                <a:gd name="T74" fmla="*/ 96 w 100"/>
                <a:gd name="T75" fmla="*/ 40 h 56"/>
                <a:gd name="T76" fmla="*/ 82 w 100"/>
                <a:gd name="T77" fmla="*/ 8 h 56"/>
                <a:gd name="T78" fmla="*/ 3 w 100"/>
                <a:gd name="T79" fmla="*/ 9 h 56"/>
                <a:gd name="T80" fmla="*/ 69 w 100"/>
                <a:gd name="T81" fmla="*/ 5 h 56"/>
                <a:gd name="T82" fmla="*/ 63 w 100"/>
                <a:gd name="T83" fmla="*/ 5 h 56"/>
                <a:gd name="T84" fmla="*/ 5 w 100"/>
                <a:gd name="T85" fmla="*/ 5 h 56"/>
                <a:gd name="T86" fmla="*/ 5 w 100"/>
                <a:gd name="T87" fmla="*/ 5 h 56"/>
                <a:gd name="T88" fmla="*/ 8 w 100"/>
                <a:gd name="T89" fmla="*/ 5 h 56"/>
                <a:gd name="T90" fmla="*/ 8 w 100"/>
                <a:gd name="T91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0" h="56">
                  <a:moveTo>
                    <a:pt x="72" y="54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8"/>
                    <a:pt x="72" y="47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7"/>
                    <a:pt x="73" y="46"/>
                    <a:pt x="73" y="46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3" y="46"/>
                    <a:pt x="74" y="46"/>
                    <a:pt x="74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47"/>
                    <a:pt x="74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6" y="47"/>
                    <a:pt x="77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9" y="47"/>
                    <a:pt x="82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9" y="47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7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2" y="45"/>
                    <a:pt x="92" y="44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2"/>
                    <a:pt x="85" y="13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4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2" y="8"/>
                    <a:pt x="55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6" y="8"/>
                    <a:pt x="46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25" y="8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9" y="1"/>
                    <a:pt x="12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4" y="1"/>
                    <a:pt x="3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0"/>
                    <a:pt x="77" y="1"/>
                    <a:pt x="84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94" y="11"/>
                    <a:pt x="99" y="29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6"/>
                    <a:pt x="99" y="51"/>
                    <a:pt x="94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1" y="55"/>
                    <a:pt x="87" y="56"/>
                    <a:pt x="84" y="56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78" y="56"/>
                    <a:pt x="73" y="54"/>
                    <a:pt x="72" y="54"/>
                  </a:cubicBezTo>
                  <a:close/>
                  <a:moveTo>
                    <a:pt x="72" y="54"/>
                  </a:moveTo>
                  <a:cubicBezTo>
                    <a:pt x="72" y="52"/>
                    <a:pt x="72" y="52"/>
                    <a:pt x="72" y="52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2" y="54"/>
                    <a:pt x="72" y="54"/>
                    <a:pt x="72" y="54"/>
                  </a:cubicBezTo>
                  <a:close/>
                  <a:moveTo>
                    <a:pt x="84" y="52"/>
                  </a:move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lose/>
                  <a:moveTo>
                    <a:pt x="84" y="52"/>
                  </a:moveTo>
                  <a:cubicBezTo>
                    <a:pt x="84" y="52"/>
                    <a:pt x="84" y="52"/>
                    <a:pt x="84" y="52"/>
                  </a:cubicBezTo>
                  <a:cubicBezTo>
                    <a:pt x="87" y="52"/>
                    <a:pt x="90" y="51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0" y="51"/>
                    <a:pt x="87" y="52"/>
                    <a:pt x="84" y="52"/>
                  </a:cubicBezTo>
                  <a:close/>
                  <a:moveTo>
                    <a:pt x="80" y="52"/>
                  </a:moveTo>
                  <a:cubicBezTo>
                    <a:pt x="79" y="51"/>
                    <a:pt x="77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5" y="51"/>
                    <a:pt x="75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8" y="51"/>
                    <a:pt x="80" y="52"/>
                  </a:cubicBezTo>
                  <a:close/>
                  <a:moveTo>
                    <a:pt x="73" y="50"/>
                  </a:move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lose/>
                  <a:moveTo>
                    <a:pt x="93" y="50"/>
                  </a:moveTo>
                  <a:cubicBezTo>
                    <a:pt x="93" y="50"/>
                    <a:pt x="93" y="50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72" y="50"/>
                  </a:moveTo>
                  <a:cubicBezTo>
                    <a:pt x="72" y="49"/>
                    <a:pt x="71" y="49"/>
                    <a:pt x="71" y="4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1" y="49"/>
                    <a:pt x="72" y="49"/>
                    <a:pt x="72" y="50"/>
                  </a:cubicBezTo>
                  <a:close/>
                  <a:moveTo>
                    <a:pt x="95" y="47"/>
                  </a:moveTo>
                  <a:cubicBezTo>
                    <a:pt x="95" y="48"/>
                    <a:pt x="95" y="48"/>
                    <a:pt x="9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5" y="48"/>
                    <a:pt x="95" y="47"/>
                    <a:pt x="96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5" y="46"/>
                    <a:pt x="95" y="47"/>
                    <a:pt x="95" y="47"/>
                  </a:cubicBezTo>
                  <a:close/>
                  <a:moveTo>
                    <a:pt x="96" y="40"/>
                  </a:moveTo>
                  <a:cubicBezTo>
                    <a:pt x="95" y="29"/>
                    <a:pt x="89" y="12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9" y="12"/>
                    <a:pt x="95" y="29"/>
                    <a:pt x="96" y="40"/>
                  </a:cubicBezTo>
                  <a:close/>
                  <a:moveTo>
                    <a:pt x="3" y="9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9"/>
                    <a:pt x="3" y="9"/>
                    <a:pt x="3" y="9"/>
                  </a:cubicBezTo>
                  <a:close/>
                  <a:moveTo>
                    <a:pt x="69" y="5"/>
                  </a:moveTo>
                  <a:cubicBezTo>
                    <a:pt x="71" y="5"/>
                    <a:pt x="73" y="5"/>
                    <a:pt x="75" y="6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2" y="5"/>
                    <a:pt x="68" y="5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5" y="5"/>
                    <a:pt x="67" y="5"/>
                    <a:pt x="69" y="5"/>
                  </a:cubicBezTo>
                  <a:close/>
                  <a:moveTo>
                    <a:pt x="5" y="5"/>
                  </a:moveTo>
                  <a:cubicBezTo>
                    <a:pt x="6" y="5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lose/>
                  <a:moveTo>
                    <a:pt x="8" y="5"/>
                  </a:moveTo>
                  <a:cubicBezTo>
                    <a:pt x="8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8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287"/>
            <p:cNvSpPr/>
            <p:nvPr/>
          </p:nvSpPr>
          <p:spPr bwMode="auto">
            <a:xfrm>
              <a:off x="2523" y="1597"/>
              <a:ext cx="40" cy="18"/>
            </a:xfrm>
            <a:custGeom>
              <a:avLst/>
              <a:gdLst>
                <a:gd name="T0" fmla="*/ 0 w 40"/>
                <a:gd name="T1" fmla="*/ 11 h 18"/>
                <a:gd name="T2" fmla="*/ 38 w 40"/>
                <a:gd name="T3" fmla="*/ 0 h 18"/>
                <a:gd name="T4" fmla="*/ 40 w 40"/>
                <a:gd name="T5" fmla="*/ 11 h 18"/>
                <a:gd name="T6" fmla="*/ 2 w 40"/>
                <a:gd name="T7" fmla="*/ 18 h 18"/>
                <a:gd name="T8" fmla="*/ 0 w 40"/>
                <a:gd name="T9" fmla="*/ 11 h 18"/>
                <a:gd name="T10" fmla="*/ 0 w 40"/>
                <a:gd name="T11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8">
                  <a:moveTo>
                    <a:pt x="0" y="11"/>
                  </a:moveTo>
                  <a:lnTo>
                    <a:pt x="38" y="0"/>
                  </a:lnTo>
                  <a:lnTo>
                    <a:pt x="40" y="11"/>
                  </a:lnTo>
                  <a:lnTo>
                    <a:pt x="2" y="18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288"/>
            <p:cNvSpPr>
              <a:spLocks noEditPoints="1"/>
            </p:cNvSpPr>
            <p:nvPr/>
          </p:nvSpPr>
          <p:spPr bwMode="auto">
            <a:xfrm>
              <a:off x="2518" y="1590"/>
              <a:ext cx="50" cy="33"/>
            </a:xfrm>
            <a:custGeom>
              <a:avLst/>
              <a:gdLst>
                <a:gd name="T0" fmla="*/ 2 w 50"/>
                <a:gd name="T1" fmla="*/ 28 h 33"/>
                <a:gd name="T2" fmla="*/ 0 w 50"/>
                <a:gd name="T3" fmla="*/ 18 h 33"/>
                <a:gd name="T4" fmla="*/ 5 w 50"/>
                <a:gd name="T5" fmla="*/ 18 h 33"/>
                <a:gd name="T6" fmla="*/ 7 w 50"/>
                <a:gd name="T7" fmla="*/ 20 h 33"/>
                <a:gd name="T8" fmla="*/ 5 w 50"/>
                <a:gd name="T9" fmla="*/ 18 h 33"/>
                <a:gd name="T10" fmla="*/ 0 w 50"/>
                <a:gd name="T11" fmla="*/ 18 h 33"/>
                <a:gd name="T12" fmla="*/ 0 w 50"/>
                <a:gd name="T13" fmla="*/ 12 h 33"/>
                <a:gd name="T14" fmla="*/ 45 w 50"/>
                <a:gd name="T15" fmla="*/ 0 h 33"/>
                <a:gd name="T16" fmla="*/ 50 w 50"/>
                <a:gd name="T17" fmla="*/ 20 h 33"/>
                <a:gd name="T18" fmla="*/ 5 w 50"/>
                <a:gd name="T19" fmla="*/ 33 h 33"/>
                <a:gd name="T20" fmla="*/ 2 w 50"/>
                <a:gd name="T21" fmla="*/ 28 h 33"/>
                <a:gd name="T22" fmla="*/ 2 w 50"/>
                <a:gd name="T23" fmla="*/ 28 h 33"/>
                <a:gd name="T24" fmla="*/ 12 w 50"/>
                <a:gd name="T25" fmla="*/ 20 h 33"/>
                <a:gd name="T26" fmla="*/ 37 w 50"/>
                <a:gd name="T27" fmla="*/ 12 h 33"/>
                <a:gd name="T28" fmla="*/ 37 w 50"/>
                <a:gd name="T29" fmla="*/ 12 h 33"/>
                <a:gd name="T30" fmla="*/ 12 w 50"/>
                <a:gd name="T31" fmla="*/ 20 h 33"/>
                <a:gd name="T32" fmla="*/ 12 w 50"/>
                <a:gd name="T3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33">
                  <a:moveTo>
                    <a:pt x="2" y="28"/>
                  </a:moveTo>
                  <a:lnTo>
                    <a:pt x="0" y="18"/>
                  </a:lnTo>
                  <a:lnTo>
                    <a:pt x="5" y="18"/>
                  </a:lnTo>
                  <a:lnTo>
                    <a:pt x="7" y="20"/>
                  </a:lnTo>
                  <a:lnTo>
                    <a:pt x="5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45" y="0"/>
                  </a:lnTo>
                  <a:lnTo>
                    <a:pt x="50" y="20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2" y="28"/>
                  </a:lnTo>
                  <a:close/>
                  <a:moveTo>
                    <a:pt x="12" y="20"/>
                  </a:moveTo>
                  <a:lnTo>
                    <a:pt x="37" y="12"/>
                  </a:lnTo>
                  <a:lnTo>
                    <a:pt x="37" y="12"/>
                  </a:lnTo>
                  <a:lnTo>
                    <a:pt x="12" y="20"/>
                  </a:lnTo>
                  <a:lnTo>
                    <a:pt x="12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289"/>
            <p:cNvSpPr/>
            <p:nvPr/>
          </p:nvSpPr>
          <p:spPr bwMode="auto">
            <a:xfrm>
              <a:off x="2548" y="1595"/>
              <a:ext cx="20" cy="20"/>
            </a:xfrm>
            <a:custGeom>
              <a:avLst/>
              <a:gdLst>
                <a:gd name="T0" fmla="*/ 0 w 20"/>
                <a:gd name="T1" fmla="*/ 13 h 20"/>
                <a:gd name="T2" fmla="*/ 15 w 20"/>
                <a:gd name="T3" fmla="*/ 0 h 20"/>
                <a:gd name="T4" fmla="*/ 20 w 20"/>
                <a:gd name="T5" fmla="*/ 7 h 20"/>
                <a:gd name="T6" fmla="*/ 7 w 20"/>
                <a:gd name="T7" fmla="*/ 20 h 20"/>
                <a:gd name="T8" fmla="*/ 0 w 20"/>
                <a:gd name="T9" fmla="*/ 13 h 20"/>
                <a:gd name="T10" fmla="*/ 0 w 20"/>
                <a:gd name="T11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0" y="13"/>
                  </a:moveTo>
                  <a:lnTo>
                    <a:pt x="15" y="0"/>
                  </a:lnTo>
                  <a:lnTo>
                    <a:pt x="20" y="7"/>
                  </a:lnTo>
                  <a:lnTo>
                    <a:pt x="7" y="20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290"/>
            <p:cNvSpPr/>
            <p:nvPr/>
          </p:nvSpPr>
          <p:spPr bwMode="auto">
            <a:xfrm>
              <a:off x="2540" y="1590"/>
              <a:ext cx="36" cy="33"/>
            </a:xfrm>
            <a:custGeom>
              <a:avLst/>
              <a:gdLst>
                <a:gd name="T0" fmla="*/ 5 w 36"/>
                <a:gd name="T1" fmla="*/ 20 h 33"/>
                <a:gd name="T2" fmla="*/ 8 w 36"/>
                <a:gd name="T3" fmla="*/ 18 h 33"/>
                <a:gd name="T4" fmla="*/ 10 w 36"/>
                <a:gd name="T5" fmla="*/ 20 h 33"/>
                <a:gd name="T6" fmla="*/ 8 w 36"/>
                <a:gd name="T7" fmla="*/ 18 h 33"/>
                <a:gd name="T8" fmla="*/ 5 w 36"/>
                <a:gd name="T9" fmla="*/ 20 h 33"/>
                <a:gd name="T10" fmla="*/ 0 w 36"/>
                <a:gd name="T11" fmla="*/ 18 h 33"/>
                <a:gd name="T12" fmla="*/ 23 w 36"/>
                <a:gd name="T13" fmla="*/ 0 h 33"/>
                <a:gd name="T14" fmla="*/ 36 w 36"/>
                <a:gd name="T15" fmla="*/ 15 h 33"/>
                <a:gd name="T16" fmla="*/ 13 w 36"/>
                <a:gd name="T17" fmla="*/ 33 h 33"/>
                <a:gd name="T18" fmla="*/ 5 w 36"/>
                <a:gd name="T19" fmla="*/ 20 h 33"/>
                <a:gd name="T20" fmla="*/ 5 w 36"/>
                <a:gd name="T21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33">
                  <a:moveTo>
                    <a:pt x="5" y="20"/>
                  </a:moveTo>
                  <a:lnTo>
                    <a:pt x="8" y="18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23" y="0"/>
                  </a:lnTo>
                  <a:lnTo>
                    <a:pt x="36" y="15"/>
                  </a:lnTo>
                  <a:lnTo>
                    <a:pt x="13" y="33"/>
                  </a:lnTo>
                  <a:lnTo>
                    <a:pt x="5" y="20"/>
                  </a:lnTo>
                  <a:lnTo>
                    <a:pt x="5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291"/>
            <p:cNvSpPr/>
            <p:nvPr/>
          </p:nvSpPr>
          <p:spPr bwMode="auto">
            <a:xfrm>
              <a:off x="2002" y="1723"/>
              <a:ext cx="237" cy="204"/>
            </a:xfrm>
            <a:custGeom>
              <a:avLst/>
              <a:gdLst>
                <a:gd name="T0" fmla="*/ 0 w 94"/>
                <a:gd name="T1" fmla="*/ 77 h 81"/>
                <a:gd name="T2" fmla="*/ 24 w 94"/>
                <a:gd name="T3" fmla="*/ 77 h 81"/>
                <a:gd name="T4" fmla="*/ 28 w 94"/>
                <a:gd name="T5" fmla="*/ 45 h 81"/>
                <a:gd name="T6" fmla="*/ 28 w 94"/>
                <a:gd name="T7" fmla="*/ 45 h 81"/>
                <a:gd name="T8" fmla="*/ 38 w 94"/>
                <a:gd name="T9" fmla="*/ 4 h 81"/>
                <a:gd name="T10" fmla="*/ 38 w 94"/>
                <a:gd name="T11" fmla="*/ 4 h 81"/>
                <a:gd name="T12" fmla="*/ 50 w 94"/>
                <a:gd name="T13" fmla="*/ 0 h 81"/>
                <a:gd name="T14" fmla="*/ 50 w 94"/>
                <a:gd name="T15" fmla="*/ 0 h 81"/>
                <a:gd name="T16" fmla="*/ 94 w 94"/>
                <a:gd name="T17" fmla="*/ 10 h 81"/>
                <a:gd name="T18" fmla="*/ 94 w 94"/>
                <a:gd name="T19" fmla="*/ 10 h 81"/>
                <a:gd name="T20" fmla="*/ 94 w 94"/>
                <a:gd name="T21" fmla="*/ 10 h 81"/>
                <a:gd name="T22" fmla="*/ 92 w 94"/>
                <a:gd name="T23" fmla="*/ 13 h 81"/>
                <a:gd name="T24" fmla="*/ 77 w 94"/>
                <a:gd name="T25" fmla="*/ 9 h 81"/>
                <a:gd name="T26" fmla="*/ 77 w 94"/>
                <a:gd name="T27" fmla="*/ 9 h 81"/>
                <a:gd name="T28" fmla="*/ 50 w 94"/>
                <a:gd name="T29" fmla="*/ 4 h 81"/>
                <a:gd name="T30" fmla="*/ 50 w 94"/>
                <a:gd name="T31" fmla="*/ 4 h 81"/>
                <a:gd name="T32" fmla="*/ 42 w 94"/>
                <a:gd name="T33" fmla="*/ 7 h 81"/>
                <a:gd name="T34" fmla="*/ 42 w 94"/>
                <a:gd name="T35" fmla="*/ 7 h 81"/>
                <a:gd name="T36" fmla="*/ 32 w 94"/>
                <a:gd name="T37" fmla="*/ 46 h 81"/>
                <a:gd name="T38" fmla="*/ 32 w 94"/>
                <a:gd name="T39" fmla="*/ 46 h 81"/>
                <a:gd name="T40" fmla="*/ 27 w 94"/>
                <a:gd name="T41" fmla="*/ 79 h 81"/>
                <a:gd name="T42" fmla="*/ 27 w 94"/>
                <a:gd name="T43" fmla="*/ 79 h 81"/>
                <a:gd name="T44" fmla="*/ 27 w 94"/>
                <a:gd name="T45" fmla="*/ 81 h 81"/>
                <a:gd name="T46" fmla="*/ 0 w 94"/>
                <a:gd name="T47" fmla="*/ 81 h 81"/>
                <a:gd name="T48" fmla="*/ 0 w 94"/>
                <a:gd name="T4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81">
                  <a:moveTo>
                    <a:pt x="0" y="77"/>
                  </a:moveTo>
                  <a:cubicBezTo>
                    <a:pt x="24" y="77"/>
                    <a:pt x="24" y="77"/>
                    <a:pt x="24" y="77"/>
                  </a:cubicBezTo>
                  <a:cubicBezTo>
                    <a:pt x="24" y="73"/>
                    <a:pt x="26" y="59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28"/>
                    <a:pt x="35" y="10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41" y="1"/>
                    <a:pt x="45" y="1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6" y="1"/>
                    <a:pt x="93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2" y="13"/>
                    <a:pt x="85" y="11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68" y="7"/>
                    <a:pt x="57" y="4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5" y="4"/>
                    <a:pt x="42" y="5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39" y="10"/>
                    <a:pt x="35" y="29"/>
                    <a:pt x="32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29" y="63"/>
                    <a:pt x="27" y="79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77"/>
                    <a:pt x="0" y="77"/>
                    <a:pt x="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292"/>
            <p:cNvSpPr>
              <a:spLocks noEditPoints="1"/>
            </p:cNvSpPr>
            <p:nvPr/>
          </p:nvSpPr>
          <p:spPr bwMode="auto">
            <a:xfrm>
              <a:off x="1997" y="1718"/>
              <a:ext cx="248" cy="214"/>
            </a:xfrm>
            <a:custGeom>
              <a:avLst/>
              <a:gdLst>
                <a:gd name="T0" fmla="*/ 0 w 98"/>
                <a:gd name="T1" fmla="*/ 79 h 85"/>
                <a:gd name="T2" fmla="*/ 24 w 98"/>
                <a:gd name="T3" fmla="*/ 77 h 85"/>
                <a:gd name="T4" fmla="*/ 28 w 98"/>
                <a:gd name="T5" fmla="*/ 47 h 85"/>
                <a:gd name="T6" fmla="*/ 39 w 98"/>
                <a:gd name="T7" fmla="*/ 5 h 85"/>
                <a:gd name="T8" fmla="*/ 52 w 98"/>
                <a:gd name="T9" fmla="*/ 0 h 85"/>
                <a:gd name="T10" fmla="*/ 96 w 98"/>
                <a:gd name="T11" fmla="*/ 10 h 85"/>
                <a:gd name="T12" fmla="*/ 98 w 98"/>
                <a:gd name="T13" fmla="*/ 12 h 85"/>
                <a:gd name="T14" fmla="*/ 96 w 98"/>
                <a:gd name="T15" fmla="*/ 17 h 85"/>
                <a:gd name="T16" fmla="*/ 94 w 98"/>
                <a:gd name="T17" fmla="*/ 17 h 85"/>
                <a:gd name="T18" fmla="*/ 94 w 98"/>
                <a:gd name="T19" fmla="*/ 17 h 85"/>
                <a:gd name="T20" fmla="*/ 94 w 98"/>
                <a:gd name="T21" fmla="*/ 17 h 85"/>
                <a:gd name="T22" fmla="*/ 93 w 98"/>
                <a:gd name="T23" fmla="*/ 17 h 85"/>
                <a:gd name="T24" fmla="*/ 93 w 98"/>
                <a:gd name="T25" fmla="*/ 17 h 85"/>
                <a:gd name="T26" fmla="*/ 89 w 98"/>
                <a:gd name="T27" fmla="*/ 16 h 85"/>
                <a:gd name="T28" fmla="*/ 78 w 98"/>
                <a:gd name="T29" fmla="*/ 13 h 85"/>
                <a:gd name="T30" fmla="*/ 52 w 98"/>
                <a:gd name="T31" fmla="*/ 8 h 85"/>
                <a:gd name="T32" fmla="*/ 52 w 98"/>
                <a:gd name="T33" fmla="*/ 8 h 85"/>
                <a:gd name="T34" fmla="*/ 51 w 98"/>
                <a:gd name="T35" fmla="*/ 8 h 85"/>
                <a:gd name="T36" fmla="*/ 45 w 98"/>
                <a:gd name="T37" fmla="*/ 10 h 85"/>
                <a:gd name="T38" fmla="*/ 45 w 98"/>
                <a:gd name="T39" fmla="*/ 10 h 85"/>
                <a:gd name="T40" fmla="*/ 41 w 98"/>
                <a:gd name="T41" fmla="*/ 24 h 85"/>
                <a:gd name="T42" fmla="*/ 36 w 98"/>
                <a:gd name="T43" fmla="*/ 48 h 85"/>
                <a:gd name="T44" fmla="*/ 31 w 98"/>
                <a:gd name="T45" fmla="*/ 82 h 85"/>
                <a:gd name="T46" fmla="*/ 0 w 98"/>
                <a:gd name="T47" fmla="*/ 85 h 85"/>
                <a:gd name="T48" fmla="*/ 28 w 98"/>
                <a:gd name="T49" fmla="*/ 79 h 85"/>
                <a:gd name="T50" fmla="*/ 27 w 98"/>
                <a:gd name="T51" fmla="*/ 81 h 85"/>
                <a:gd name="T52" fmla="*/ 27 w 98"/>
                <a:gd name="T53" fmla="*/ 81 h 85"/>
                <a:gd name="T54" fmla="*/ 27 w 98"/>
                <a:gd name="T55" fmla="*/ 80 h 85"/>
                <a:gd name="T56" fmla="*/ 28 w 98"/>
                <a:gd name="T57" fmla="*/ 78 h 85"/>
                <a:gd name="T58" fmla="*/ 29 w 98"/>
                <a:gd name="T59" fmla="*/ 71 h 85"/>
                <a:gd name="T60" fmla="*/ 30 w 98"/>
                <a:gd name="T61" fmla="*/ 62 h 85"/>
                <a:gd name="T62" fmla="*/ 36 w 98"/>
                <a:gd name="T63" fmla="*/ 27 h 85"/>
                <a:gd name="T64" fmla="*/ 37 w 98"/>
                <a:gd name="T65" fmla="*/ 23 h 85"/>
                <a:gd name="T66" fmla="*/ 39 w 98"/>
                <a:gd name="T67" fmla="*/ 14 h 85"/>
                <a:gd name="T68" fmla="*/ 79 w 98"/>
                <a:gd name="T69" fmla="*/ 9 h 85"/>
                <a:gd name="T70" fmla="*/ 93 w 98"/>
                <a:gd name="T71" fmla="*/ 13 h 85"/>
                <a:gd name="T72" fmla="*/ 90 w 98"/>
                <a:gd name="T73" fmla="*/ 12 h 85"/>
                <a:gd name="T74" fmla="*/ 79 w 98"/>
                <a:gd name="T75" fmla="*/ 9 h 85"/>
                <a:gd name="T76" fmla="*/ 66 w 98"/>
                <a:gd name="T77" fmla="*/ 6 h 85"/>
                <a:gd name="T78" fmla="*/ 79 w 98"/>
                <a:gd name="T79" fmla="*/ 9 h 85"/>
                <a:gd name="T80" fmla="*/ 42 w 98"/>
                <a:gd name="T81" fmla="*/ 8 h 85"/>
                <a:gd name="T82" fmla="*/ 42 w 98"/>
                <a:gd name="T83" fmla="*/ 7 h 85"/>
                <a:gd name="T84" fmla="*/ 42 w 98"/>
                <a:gd name="T85" fmla="*/ 7 h 85"/>
                <a:gd name="T86" fmla="*/ 44 w 98"/>
                <a:gd name="T87" fmla="*/ 6 h 85"/>
                <a:gd name="T88" fmla="*/ 47 w 98"/>
                <a:gd name="T89" fmla="*/ 5 h 85"/>
                <a:gd name="T90" fmla="*/ 51 w 98"/>
                <a:gd name="T91" fmla="*/ 4 h 85"/>
                <a:gd name="T92" fmla="*/ 52 w 98"/>
                <a:gd name="T93" fmla="*/ 4 h 85"/>
                <a:gd name="T94" fmla="*/ 55 w 98"/>
                <a:gd name="T95" fmla="*/ 5 h 85"/>
                <a:gd name="T96" fmla="*/ 52 w 98"/>
                <a:gd name="T97" fmla="*/ 4 h 85"/>
                <a:gd name="T98" fmla="*/ 52 w 98"/>
                <a:gd name="T99" fmla="*/ 4 h 85"/>
                <a:gd name="T100" fmla="*/ 52 w 98"/>
                <a:gd name="T101" fmla="*/ 4 h 85"/>
                <a:gd name="T102" fmla="*/ 52 w 98"/>
                <a:gd name="T103" fmla="*/ 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8" h="85">
                  <a:moveTo>
                    <a:pt x="0" y="83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5" y="71"/>
                    <a:pt x="26" y="60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1" y="30"/>
                    <a:pt x="35" y="12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2" y="1"/>
                    <a:pt x="47" y="1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8" y="1"/>
                    <a:pt x="94" y="9"/>
                    <a:pt x="96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2" y="17"/>
                    <a:pt x="91" y="16"/>
                    <a:pt x="89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6" y="15"/>
                    <a:pt x="83" y="14"/>
                    <a:pt x="78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0" y="11"/>
                    <a:pt x="59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1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48" y="8"/>
                    <a:pt x="46" y="9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3" y="17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39" y="31"/>
                    <a:pt x="38" y="40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3" y="66"/>
                    <a:pt x="31" y="81"/>
                    <a:pt x="31" y="82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3"/>
                    <a:pt x="0" y="83"/>
                    <a:pt x="0" y="83"/>
                  </a:cubicBezTo>
                  <a:close/>
                  <a:moveTo>
                    <a:pt x="28" y="79"/>
                  </a:moveTo>
                  <a:cubicBezTo>
                    <a:pt x="27" y="81"/>
                    <a:pt x="27" y="81"/>
                    <a:pt x="27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7" y="81"/>
                    <a:pt x="27" y="81"/>
                    <a:pt x="27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8" y="80"/>
                    <a:pt x="28" y="79"/>
                    <a:pt x="28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77"/>
                    <a:pt x="28" y="74"/>
                    <a:pt x="29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68"/>
                    <a:pt x="30" y="65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29" y="70"/>
                    <a:pt x="28" y="76"/>
                    <a:pt x="28" y="79"/>
                  </a:cubicBezTo>
                  <a:close/>
                  <a:moveTo>
                    <a:pt x="36" y="27"/>
                  </a:moveTo>
                  <a:cubicBezTo>
                    <a:pt x="36" y="26"/>
                    <a:pt x="37" y="24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8" y="19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8" y="17"/>
                    <a:pt x="37" y="22"/>
                    <a:pt x="36" y="27"/>
                  </a:cubicBezTo>
                  <a:close/>
                  <a:moveTo>
                    <a:pt x="79" y="9"/>
                  </a:moveTo>
                  <a:cubicBezTo>
                    <a:pt x="85" y="11"/>
                    <a:pt x="90" y="12"/>
                    <a:pt x="93" y="13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2" y="13"/>
                    <a:pt x="91" y="12"/>
                    <a:pt x="90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88" y="11"/>
                    <a:pt x="84" y="10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5" y="8"/>
                    <a:pt x="71" y="7"/>
                    <a:pt x="66" y="6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71" y="7"/>
                    <a:pt x="75" y="8"/>
                    <a:pt x="79" y="9"/>
                  </a:cubicBezTo>
                  <a:close/>
                  <a:moveTo>
                    <a:pt x="42" y="7"/>
                  </a:move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3" y="7"/>
                    <a:pt x="43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7"/>
                    <a:pt x="42" y="7"/>
                  </a:cubicBezTo>
                  <a:close/>
                  <a:moveTo>
                    <a:pt x="47" y="5"/>
                  </a:moveTo>
                  <a:cubicBezTo>
                    <a:pt x="48" y="5"/>
                    <a:pt x="50" y="5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0" y="5"/>
                    <a:pt x="48" y="5"/>
                    <a:pt x="47" y="5"/>
                  </a:cubicBezTo>
                  <a:close/>
                  <a:moveTo>
                    <a:pt x="52" y="4"/>
                  </a:moveTo>
                  <a:cubicBezTo>
                    <a:pt x="53" y="4"/>
                    <a:pt x="54" y="4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4" y="4"/>
                    <a:pt x="53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lose/>
                  <a:moveTo>
                    <a:pt x="52" y="4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293"/>
            <p:cNvSpPr/>
            <p:nvPr/>
          </p:nvSpPr>
          <p:spPr bwMode="auto">
            <a:xfrm>
              <a:off x="2255" y="1771"/>
              <a:ext cx="129" cy="392"/>
            </a:xfrm>
            <a:custGeom>
              <a:avLst/>
              <a:gdLst>
                <a:gd name="T0" fmla="*/ 2 w 51"/>
                <a:gd name="T1" fmla="*/ 154 h 156"/>
                <a:gd name="T2" fmla="*/ 1 w 51"/>
                <a:gd name="T3" fmla="*/ 151 h 156"/>
                <a:gd name="T4" fmla="*/ 1 w 51"/>
                <a:gd name="T5" fmla="*/ 151 h 156"/>
                <a:gd name="T6" fmla="*/ 7 w 51"/>
                <a:gd name="T7" fmla="*/ 137 h 156"/>
                <a:gd name="T8" fmla="*/ 7 w 51"/>
                <a:gd name="T9" fmla="*/ 137 h 156"/>
                <a:gd name="T10" fmla="*/ 22 w 51"/>
                <a:gd name="T11" fmla="*/ 115 h 156"/>
                <a:gd name="T12" fmla="*/ 22 w 51"/>
                <a:gd name="T13" fmla="*/ 115 h 156"/>
                <a:gd name="T14" fmla="*/ 47 w 51"/>
                <a:gd name="T15" fmla="*/ 79 h 156"/>
                <a:gd name="T16" fmla="*/ 47 w 51"/>
                <a:gd name="T17" fmla="*/ 79 h 156"/>
                <a:gd name="T18" fmla="*/ 47 w 51"/>
                <a:gd name="T19" fmla="*/ 76 h 156"/>
                <a:gd name="T20" fmla="*/ 47 w 51"/>
                <a:gd name="T21" fmla="*/ 76 h 156"/>
                <a:gd name="T22" fmla="*/ 32 w 51"/>
                <a:gd name="T23" fmla="*/ 33 h 156"/>
                <a:gd name="T24" fmla="*/ 32 w 51"/>
                <a:gd name="T25" fmla="*/ 33 h 156"/>
                <a:gd name="T26" fmla="*/ 17 w 51"/>
                <a:gd name="T27" fmla="*/ 2 h 156"/>
                <a:gd name="T28" fmla="*/ 17 w 51"/>
                <a:gd name="T29" fmla="*/ 2 h 156"/>
                <a:gd name="T30" fmla="*/ 21 w 51"/>
                <a:gd name="T31" fmla="*/ 0 h 156"/>
                <a:gd name="T32" fmla="*/ 51 w 51"/>
                <a:gd name="T33" fmla="*/ 76 h 156"/>
                <a:gd name="T34" fmla="*/ 51 w 51"/>
                <a:gd name="T35" fmla="*/ 76 h 156"/>
                <a:gd name="T36" fmla="*/ 50 w 51"/>
                <a:gd name="T37" fmla="*/ 81 h 156"/>
                <a:gd name="T38" fmla="*/ 50 w 51"/>
                <a:gd name="T39" fmla="*/ 81 h 156"/>
                <a:gd name="T40" fmla="*/ 11 w 51"/>
                <a:gd name="T41" fmla="*/ 139 h 156"/>
                <a:gd name="T42" fmla="*/ 11 w 51"/>
                <a:gd name="T43" fmla="*/ 139 h 156"/>
                <a:gd name="T44" fmla="*/ 5 w 51"/>
                <a:gd name="T45" fmla="*/ 151 h 156"/>
                <a:gd name="T46" fmla="*/ 5 w 51"/>
                <a:gd name="T47" fmla="*/ 151 h 156"/>
                <a:gd name="T48" fmla="*/ 21 w 51"/>
                <a:gd name="T49" fmla="*/ 152 h 156"/>
                <a:gd name="T50" fmla="*/ 21 w 51"/>
                <a:gd name="T51" fmla="*/ 152 h 156"/>
                <a:gd name="T52" fmla="*/ 31 w 51"/>
                <a:gd name="T53" fmla="*/ 152 h 156"/>
                <a:gd name="T54" fmla="*/ 31 w 51"/>
                <a:gd name="T55" fmla="*/ 152 h 156"/>
                <a:gd name="T56" fmla="*/ 31 w 51"/>
                <a:gd name="T57" fmla="*/ 156 h 156"/>
                <a:gd name="T58" fmla="*/ 21 w 51"/>
                <a:gd name="T59" fmla="*/ 156 h 156"/>
                <a:gd name="T60" fmla="*/ 21 w 51"/>
                <a:gd name="T61" fmla="*/ 156 h 156"/>
                <a:gd name="T62" fmla="*/ 2 w 51"/>
                <a:gd name="T63" fmla="*/ 15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156">
                  <a:moveTo>
                    <a:pt x="2" y="154"/>
                  </a:moveTo>
                  <a:cubicBezTo>
                    <a:pt x="1" y="154"/>
                    <a:pt x="0" y="152"/>
                    <a:pt x="1" y="151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1" y="148"/>
                    <a:pt x="3" y="144"/>
                    <a:pt x="7" y="137"/>
                  </a:cubicBezTo>
                  <a:cubicBezTo>
                    <a:pt x="7" y="137"/>
                    <a:pt x="7" y="137"/>
                    <a:pt x="7" y="137"/>
                  </a:cubicBezTo>
                  <a:cubicBezTo>
                    <a:pt x="11" y="131"/>
                    <a:pt x="16" y="123"/>
                    <a:pt x="22" y="115"/>
                  </a:cubicBezTo>
                  <a:cubicBezTo>
                    <a:pt x="22" y="115"/>
                    <a:pt x="22" y="115"/>
                    <a:pt x="22" y="115"/>
                  </a:cubicBezTo>
                  <a:cubicBezTo>
                    <a:pt x="32" y="100"/>
                    <a:pt x="44" y="84"/>
                    <a:pt x="47" y="79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7" y="78"/>
                    <a:pt x="47" y="78"/>
                    <a:pt x="47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7" y="68"/>
                    <a:pt x="40" y="49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25" y="16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51" y="58"/>
                    <a:pt x="51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1" y="78"/>
                    <a:pt x="51" y="79"/>
                    <a:pt x="5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6" y="89"/>
                    <a:pt x="22" y="120"/>
                    <a:pt x="11" y="139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7" y="145"/>
                    <a:pt x="5" y="149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8" y="152"/>
                    <a:pt x="15" y="152"/>
                    <a:pt x="21" y="152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6" y="152"/>
                    <a:pt x="31" y="152"/>
                    <a:pt x="31" y="152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1" y="156"/>
                    <a:pt x="26" y="156"/>
                    <a:pt x="21" y="156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14" y="156"/>
                    <a:pt x="6" y="156"/>
                    <a:pt x="2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294"/>
            <p:cNvSpPr>
              <a:spLocks noEditPoints="1"/>
            </p:cNvSpPr>
            <p:nvPr/>
          </p:nvSpPr>
          <p:spPr bwMode="auto">
            <a:xfrm>
              <a:off x="2252" y="1763"/>
              <a:ext cx="137" cy="405"/>
            </a:xfrm>
            <a:custGeom>
              <a:avLst/>
              <a:gdLst>
                <a:gd name="T0" fmla="*/ 3 w 54"/>
                <a:gd name="T1" fmla="*/ 157 h 161"/>
                <a:gd name="T2" fmla="*/ 0 w 54"/>
                <a:gd name="T3" fmla="*/ 155 h 161"/>
                <a:gd name="T4" fmla="*/ 0 w 54"/>
                <a:gd name="T5" fmla="*/ 154 h 161"/>
                <a:gd name="T6" fmla="*/ 7 w 54"/>
                <a:gd name="T7" fmla="*/ 139 h 161"/>
                <a:gd name="T8" fmla="*/ 21 w 54"/>
                <a:gd name="T9" fmla="*/ 117 h 161"/>
                <a:gd name="T10" fmla="*/ 46 w 54"/>
                <a:gd name="T11" fmla="*/ 81 h 161"/>
                <a:gd name="T12" fmla="*/ 46 w 54"/>
                <a:gd name="T13" fmla="*/ 79 h 161"/>
                <a:gd name="T14" fmla="*/ 46 w 54"/>
                <a:gd name="T15" fmla="*/ 79 h 161"/>
                <a:gd name="T16" fmla="*/ 46 w 54"/>
                <a:gd name="T17" fmla="*/ 79 h 161"/>
                <a:gd name="T18" fmla="*/ 46 w 54"/>
                <a:gd name="T19" fmla="*/ 79 h 161"/>
                <a:gd name="T20" fmla="*/ 31 w 54"/>
                <a:gd name="T21" fmla="*/ 37 h 161"/>
                <a:gd name="T22" fmla="*/ 17 w 54"/>
                <a:gd name="T23" fmla="*/ 6 h 161"/>
                <a:gd name="T24" fmla="*/ 17 w 54"/>
                <a:gd name="T25" fmla="*/ 6 h 161"/>
                <a:gd name="T26" fmla="*/ 24 w 54"/>
                <a:gd name="T27" fmla="*/ 0 h 161"/>
                <a:gd name="T28" fmla="*/ 24 w 54"/>
                <a:gd name="T29" fmla="*/ 3 h 161"/>
                <a:gd name="T30" fmla="*/ 25 w 54"/>
                <a:gd name="T31" fmla="*/ 5 h 161"/>
                <a:gd name="T32" fmla="*/ 28 w 54"/>
                <a:gd name="T33" fmla="*/ 12 h 161"/>
                <a:gd name="T34" fmla="*/ 39 w 54"/>
                <a:gd name="T35" fmla="*/ 34 h 161"/>
                <a:gd name="T36" fmla="*/ 54 w 54"/>
                <a:gd name="T37" fmla="*/ 79 h 161"/>
                <a:gd name="T38" fmla="*/ 53 w 54"/>
                <a:gd name="T39" fmla="*/ 85 h 161"/>
                <a:gd name="T40" fmla="*/ 13 w 54"/>
                <a:gd name="T41" fmla="*/ 143 h 161"/>
                <a:gd name="T42" fmla="*/ 8 w 54"/>
                <a:gd name="T43" fmla="*/ 152 h 161"/>
                <a:gd name="T44" fmla="*/ 21 w 54"/>
                <a:gd name="T45" fmla="*/ 153 h 161"/>
                <a:gd name="T46" fmla="*/ 22 w 54"/>
                <a:gd name="T47" fmla="*/ 153 h 161"/>
                <a:gd name="T48" fmla="*/ 32 w 54"/>
                <a:gd name="T49" fmla="*/ 153 h 161"/>
                <a:gd name="T50" fmla="*/ 34 w 54"/>
                <a:gd name="T51" fmla="*/ 153 h 161"/>
                <a:gd name="T52" fmla="*/ 32 w 54"/>
                <a:gd name="T53" fmla="*/ 161 h 161"/>
                <a:gd name="T54" fmla="*/ 22 w 54"/>
                <a:gd name="T55" fmla="*/ 161 h 161"/>
                <a:gd name="T56" fmla="*/ 22 w 54"/>
                <a:gd name="T57" fmla="*/ 157 h 161"/>
                <a:gd name="T58" fmla="*/ 30 w 54"/>
                <a:gd name="T59" fmla="*/ 157 h 161"/>
                <a:gd name="T60" fmla="*/ 22 w 54"/>
                <a:gd name="T61" fmla="*/ 157 h 161"/>
                <a:gd name="T62" fmla="*/ 22 w 54"/>
                <a:gd name="T63" fmla="*/ 157 h 161"/>
                <a:gd name="T64" fmla="*/ 7 w 54"/>
                <a:gd name="T65" fmla="*/ 156 h 161"/>
                <a:gd name="T66" fmla="*/ 17 w 54"/>
                <a:gd name="T67" fmla="*/ 157 h 161"/>
                <a:gd name="T68" fmla="*/ 6 w 54"/>
                <a:gd name="T69" fmla="*/ 148 h 161"/>
                <a:gd name="T70" fmla="*/ 4 w 54"/>
                <a:gd name="T71" fmla="*/ 152 h 161"/>
                <a:gd name="T72" fmla="*/ 10 w 54"/>
                <a:gd name="T73" fmla="*/ 141 h 161"/>
                <a:gd name="T74" fmla="*/ 10 w 54"/>
                <a:gd name="T75" fmla="*/ 141 h 161"/>
                <a:gd name="T76" fmla="*/ 17 w 54"/>
                <a:gd name="T77" fmla="*/ 130 h 161"/>
                <a:gd name="T78" fmla="*/ 10 w 54"/>
                <a:gd name="T79" fmla="*/ 141 h 161"/>
                <a:gd name="T80" fmla="*/ 18 w 54"/>
                <a:gd name="T81" fmla="*/ 129 h 161"/>
                <a:gd name="T82" fmla="*/ 17 w 54"/>
                <a:gd name="T83" fmla="*/ 130 h 161"/>
                <a:gd name="T84" fmla="*/ 20 w 54"/>
                <a:gd name="T85" fmla="*/ 125 h 161"/>
                <a:gd name="T86" fmla="*/ 20 w 54"/>
                <a:gd name="T87" fmla="*/ 125 h 161"/>
                <a:gd name="T88" fmla="*/ 24 w 54"/>
                <a:gd name="T89" fmla="*/ 119 h 161"/>
                <a:gd name="T90" fmla="*/ 21 w 54"/>
                <a:gd name="T91" fmla="*/ 125 h 161"/>
                <a:gd name="T92" fmla="*/ 49 w 54"/>
                <a:gd name="T93" fmla="*/ 83 h 161"/>
                <a:gd name="T94" fmla="*/ 50 w 54"/>
                <a:gd name="T95" fmla="*/ 80 h 161"/>
                <a:gd name="T96" fmla="*/ 50 w 54"/>
                <a:gd name="T97" fmla="*/ 80 h 161"/>
                <a:gd name="T98" fmla="*/ 35 w 54"/>
                <a:gd name="T99" fmla="*/ 35 h 161"/>
                <a:gd name="T100" fmla="*/ 50 w 54"/>
                <a:gd name="T101" fmla="*/ 79 h 161"/>
                <a:gd name="T102" fmla="*/ 50 w 54"/>
                <a:gd name="T103" fmla="*/ 79 h 161"/>
                <a:gd name="T104" fmla="*/ 33 w 54"/>
                <a:gd name="T105" fmla="*/ 3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4" h="161">
                  <a:moveTo>
                    <a:pt x="3" y="159"/>
                  </a:moveTo>
                  <a:cubicBezTo>
                    <a:pt x="3" y="157"/>
                    <a:pt x="3" y="157"/>
                    <a:pt x="3" y="157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0" y="158"/>
                    <a:pt x="0" y="156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0"/>
                    <a:pt x="3" y="146"/>
                    <a:pt x="7" y="139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10" y="133"/>
                    <a:pt x="16" y="125"/>
                    <a:pt x="21" y="117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32" y="101"/>
                    <a:pt x="43" y="85"/>
                    <a:pt x="46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1"/>
                    <a:pt x="46" y="80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2"/>
                    <a:pt x="39" y="53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4" y="21"/>
                    <a:pt x="17" y="8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5" y="4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7"/>
                    <a:pt x="27" y="9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1" y="17"/>
                    <a:pt x="35" y="25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6" y="50"/>
                    <a:pt x="54" y="69"/>
                    <a:pt x="54" y="79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4" y="81"/>
                    <a:pt x="54" y="83"/>
                    <a:pt x="53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8" y="93"/>
                    <a:pt x="25" y="125"/>
                    <a:pt x="13" y="143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1" y="147"/>
                    <a:pt x="9" y="150"/>
                    <a:pt x="8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1" y="153"/>
                    <a:pt x="17" y="153"/>
                    <a:pt x="21" y="153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21" y="153"/>
                    <a:pt x="21" y="153"/>
                    <a:pt x="22" y="153"/>
                  </a:cubicBezTo>
                  <a:cubicBezTo>
                    <a:pt x="22" y="153"/>
                    <a:pt x="22" y="153"/>
                    <a:pt x="22" y="153"/>
                  </a:cubicBezTo>
                  <a:cubicBezTo>
                    <a:pt x="27" y="153"/>
                    <a:pt x="32" y="153"/>
                    <a:pt x="32" y="153"/>
                  </a:cubicBezTo>
                  <a:cubicBezTo>
                    <a:pt x="32" y="153"/>
                    <a:pt x="32" y="153"/>
                    <a:pt x="32" y="153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4" y="161"/>
                    <a:pt x="34" y="161"/>
                    <a:pt x="34" y="161"/>
                  </a:cubicBezTo>
                  <a:cubicBezTo>
                    <a:pt x="32" y="161"/>
                    <a:pt x="32" y="161"/>
                    <a:pt x="32" y="161"/>
                  </a:cubicBezTo>
                  <a:cubicBezTo>
                    <a:pt x="32" y="161"/>
                    <a:pt x="27" y="161"/>
                    <a:pt x="22" y="161"/>
                  </a:cubicBezTo>
                  <a:cubicBezTo>
                    <a:pt x="22" y="161"/>
                    <a:pt x="22" y="161"/>
                    <a:pt x="22" y="161"/>
                  </a:cubicBezTo>
                  <a:cubicBezTo>
                    <a:pt x="15" y="161"/>
                    <a:pt x="7" y="161"/>
                    <a:pt x="3" y="159"/>
                  </a:cubicBezTo>
                  <a:close/>
                  <a:moveTo>
                    <a:pt x="22" y="157"/>
                  </a:moveTo>
                  <a:cubicBezTo>
                    <a:pt x="25" y="157"/>
                    <a:pt x="28" y="157"/>
                    <a:pt x="30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28" y="157"/>
                    <a:pt x="25" y="157"/>
                    <a:pt x="22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2" y="157"/>
                    <a:pt x="22" y="157"/>
                    <a:pt x="22" y="157"/>
                  </a:cubicBezTo>
                  <a:close/>
                  <a:moveTo>
                    <a:pt x="17" y="157"/>
                  </a:moveTo>
                  <a:cubicBezTo>
                    <a:pt x="13" y="157"/>
                    <a:pt x="9" y="157"/>
                    <a:pt x="7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9" y="157"/>
                    <a:pt x="13" y="157"/>
                    <a:pt x="17" y="157"/>
                  </a:cubicBezTo>
                  <a:close/>
                  <a:moveTo>
                    <a:pt x="4" y="152"/>
                  </a:moveTo>
                  <a:cubicBezTo>
                    <a:pt x="4" y="151"/>
                    <a:pt x="5" y="150"/>
                    <a:pt x="6" y="148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5" y="150"/>
                    <a:pt x="4" y="151"/>
                    <a:pt x="4" y="152"/>
                  </a:cubicBezTo>
                  <a:close/>
                  <a:moveTo>
                    <a:pt x="10" y="141"/>
                  </a:moveTo>
                  <a:cubicBezTo>
                    <a:pt x="10" y="141"/>
                    <a:pt x="10" y="141"/>
                    <a:pt x="10" y="141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2" y="138"/>
                    <a:pt x="15" y="134"/>
                    <a:pt x="17" y="130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5" y="134"/>
                    <a:pt x="12" y="138"/>
                    <a:pt x="10" y="141"/>
                  </a:cubicBezTo>
                  <a:close/>
                  <a:moveTo>
                    <a:pt x="17" y="130"/>
                  </a:moveTo>
                  <a:cubicBezTo>
                    <a:pt x="17" y="130"/>
                    <a:pt x="18" y="129"/>
                    <a:pt x="18" y="129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8" y="129"/>
                    <a:pt x="17" y="130"/>
                    <a:pt x="17" y="130"/>
                  </a:cubicBezTo>
                  <a:close/>
                  <a:moveTo>
                    <a:pt x="20" y="125"/>
                  </a:moveTo>
                  <a:cubicBezTo>
                    <a:pt x="20" y="125"/>
                    <a:pt x="20" y="125"/>
                    <a:pt x="20" y="125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20" y="125"/>
                    <a:pt x="20" y="125"/>
                    <a:pt x="20" y="125"/>
                  </a:cubicBezTo>
                  <a:close/>
                  <a:moveTo>
                    <a:pt x="49" y="83"/>
                  </a:moveTo>
                  <a:cubicBezTo>
                    <a:pt x="47" y="88"/>
                    <a:pt x="35" y="104"/>
                    <a:pt x="24" y="119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3" y="121"/>
                    <a:pt x="22" y="123"/>
                    <a:pt x="21" y="125"/>
                  </a:cubicBezTo>
                  <a:cubicBezTo>
                    <a:pt x="21" y="125"/>
                    <a:pt x="21" y="125"/>
                    <a:pt x="21" y="125"/>
                  </a:cubicBezTo>
                  <a:cubicBezTo>
                    <a:pt x="32" y="108"/>
                    <a:pt x="46" y="88"/>
                    <a:pt x="49" y="83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2"/>
                    <a:pt x="50" y="81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0" y="81"/>
                    <a:pt x="50" y="82"/>
                    <a:pt x="49" y="83"/>
                  </a:cubicBezTo>
                  <a:close/>
                  <a:moveTo>
                    <a:pt x="35" y="35"/>
                  </a:moveTo>
                  <a:cubicBezTo>
                    <a:pt x="43" y="52"/>
                    <a:pt x="50" y="70"/>
                    <a:pt x="50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70"/>
                    <a:pt x="41" y="49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4" y="33"/>
                    <a:pt x="35" y="34"/>
                    <a:pt x="35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301" name="直接连接符 300"/>
          <p:cNvCxnSpPr/>
          <p:nvPr/>
        </p:nvCxnSpPr>
        <p:spPr>
          <a:xfrm>
            <a:off x="2903040" y="3709588"/>
            <a:ext cx="6733678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Freeform 26"/>
          <p:cNvSpPr>
            <a:spLocks noEditPoints="1"/>
          </p:cNvSpPr>
          <p:nvPr/>
        </p:nvSpPr>
        <p:spPr bwMode="auto">
          <a:xfrm rot="21063611">
            <a:off x="664039" y="1339230"/>
            <a:ext cx="1320487" cy="645185"/>
          </a:xfrm>
          <a:custGeom>
            <a:avLst/>
            <a:gdLst>
              <a:gd name="T0" fmla="*/ 612 w 703"/>
              <a:gd name="T1" fmla="*/ 61 h 344"/>
              <a:gd name="T2" fmla="*/ 465 w 703"/>
              <a:gd name="T3" fmla="*/ 68 h 344"/>
              <a:gd name="T4" fmla="*/ 468 w 703"/>
              <a:gd name="T5" fmla="*/ 92 h 344"/>
              <a:gd name="T6" fmla="*/ 576 w 703"/>
              <a:gd name="T7" fmla="*/ 87 h 344"/>
              <a:gd name="T8" fmla="*/ 631 w 703"/>
              <a:gd name="T9" fmla="*/ 99 h 344"/>
              <a:gd name="T10" fmla="*/ 605 w 703"/>
              <a:gd name="T11" fmla="*/ 154 h 344"/>
              <a:gd name="T12" fmla="*/ 503 w 703"/>
              <a:gd name="T13" fmla="*/ 193 h 344"/>
              <a:gd name="T14" fmla="*/ 500 w 703"/>
              <a:gd name="T15" fmla="*/ 158 h 344"/>
              <a:gd name="T16" fmla="*/ 403 w 703"/>
              <a:gd name="T17" fmla="*/ 55 h 344"/>
              <a:gd name="T18" fmla="*/ 392 w 703"/>
              <a:gd name="T19" fmla="*/ 73 h 344"/>
              <a:gd name="T20" fmla="*/ 470 w 703"/>
              <a:gd name="T21" fmla="*/ 158 h 344"/>
              <a:gd name="T22" fmla="*/ 474 w 703"/>
              <a:gd name="T23" fmla="*/ 201 h 344"/>
              <a:gd name="T24" fmla="*/ 310 w 703"/>
              <a:gd name="T25" fmla="*/ 235 h 344"/>
              <a:gd name="T26" fmla="*/ 250 w 703"/>
              <a:gd name="T27" fmla="*/ 249 h 344"/>
              <a:gd name="T28" fmla="*/ 264 w 703"/>
              <a:gd name="T29" fmla="*/ 105 h 344"/>
              <a:gd name="T30" fmla="*/ 366 w 703"/>
              <a:gd name="T31" fmla="*/ 62 h 344"/>
              <a:gd name="T32" fmla="*/ 378 w 703"/>
              <a:gd name="T33" fmla="*/ 54 h 344"/>
              <a:gd name="T34" fmla="*/ 247 w 703"/>
              <a:gd name="T35" fmla="*/ 80 h 344"/>
              <a:gd name="T36" fmla="*/ 220 w 703"/>
              <a:gd name="T37" fmla="*/ 255 h 344"/>
              <a:gd name="T38" fmla="*/ 99 w 703"/>
              <a:gd name="T39" fmla="*/ 255 h 344"/>
              <a:gd name="T40" fmla="*/ 89 w 703"/>
              <a:gd name="T41" fmla="*/ 189 h 344"/>
              <a:gd name="T42" fmla="*/ 190 w 703"/>
              <a:gd name="T43" fmla="*/ 148 h 344"/>
              <a:gd name="T44" fmla="*/ 197 w 703"/>
              <a:gd name="T45" fmla="*/ 132 h 344"/>
              <a:gd name="T46" fmla="*/ 46 w 703"/>
              <a:gd name="T47" fmla="*/ 257 h 344"/>
              <a:gd name="T48" fmla="*/ 154 w 703"/>
              <a:gd name="T49" fmla="*/ 291 h 344"/>
              <a:gd name="T50" fmla="*/ 240 w 703"/>
              <a:gd name="T51" fmla="*/ 282 h 344"/>
              <a:gd name="T52" fmla="*/ 460 w 703"/>
              <a:gd name="T53" fmla="*/ 283 h 344"/>
              <a:gd name="T54" fmla="*/ 496 w 703"/>
              <a:gd name="T55" fmla="*/ 228 h 344"/>
              <a:gd name="T56" fmla="*/ 661 w 703"/>
              <a:gd name="T57" fmla="*/ 154 h 344"/>
              <a:gd name="T58" fmla="*/ 612 w 703"/>
              <a:gd name="T59" fmla="*/ 61 h 344"/>
              <a:gd name="T60" fmla="*/ 278 w 703"/>
              <a:gd name="T61" fmla="*/ 275 h 344"/>
              <a:gd name="T62" fmla="*/ 304 w 703"/>
              <a:gd name="T63" fmla="*/ 269 h 344"/>
              <a:gd name="T64" fmla="*/ 460 w 703"/>
              <a:gd name="T65" fmla="*/ 236 h 344"/>
              <a:gd name="T66" fmla="*/ 439 w 703"/>
              <a:gd name="T67" fmla="*/ 262 h 344"/>
              <a:gd name="T68" fmla="*/ 278 w 703"/>
              <a:gd name="T69" fmla="*/ 275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3" h="344">
                <a:moveTo>
                  <a:pt x="612" y="61"/>
                </a:moveTo>
                <a:cubicBezTo>
                  <a:pt x="565" y="51"/>
                  <a:pt x="511" y="58"/>
                  <a:pt x="465" y="68"/>
                </a:cubicBezTo>
                <a:cubicBezTo>
                  <a:pt x="451" y="71"/>
                  <a:pt x="455" y="91"/>
                  <a:pt x="468" y="92"/>
                </a:cubicBezTo>
                <a:cubicBezTo>
                  <a:pt x="504" y="94"/>
                  <a:pt x="540" y="86"/>
                  <a:pt x="576" y="87"/>
                </a:cubicBezTo>
                <a:cubicBezTo>
                  <a:pt x="595" y="87"/>
                  <a:pt x="615" y="89"/>
                  <a:pt x="631" y="99"/>
                </a:cubicBezTo>
                <a:cubicBezTo>
                  <a:pt x="665" y="120"/>
                  <a:pt x="623" y="145"/>
                  <a:pt x="605" y="154"/>
                </a:cubicBezTo>
                <a:cubicBezTo>
                  <a:pt x="572" y="171"/>
                  <a:pt x="538" y="183"/>
                  <a:pt x="503" y="193"/>
                </a:cubicBezTo>
                <a:cubicBezTo>
                  <a:pt x="504" y="181"/>
                  <a:pt x="503" y="169"/>
                  <a:pt x="500" y="158"/>
                </a:cubicBezTo>
                <a:cubicBezTo>
                  <a:pt x="490" y="115"/>
                  <a:pt x="444" y="68"/>
                  <a:pt x="403" y="55"/>
                </a:cubicBezTo>
                <a:cubicBezTo>
                  <a:pt x="392" y="52"/>
                  <a:pt x="386" y="66"/>
                  <a:pt x="392" y="73"/>
                </a:cubicBezTo>
                <a:cubicBezTo>
                  <a:pt x="419" y="103"/>
                  <a:pt x="454" y="119"/>
                  <a:pt x="470" y="158"/>
                </a:cubicBezTo>
                <a:cubicBezTo>
                  <a:pt x="475" y="173"/>
                  <a:pt x="476" y="187"/>
                  <a:pt x="474" y="201"/>
                </a:cubicBezTo>
                <a:cubicBezTo>
                  <a:pt x="420" y="214"/>
                  <a:pt x="364" y="223"/>
                  <a:pt x="310" y="235"/>
                </a:cubicBezTo>
                <a:cubicBezTo>
                  <a:pt x="291" y="240"/>
                  <a:pt x="271" y="244"/>
                  <a:pt x="250" y="249"/>
                </a:cubicBezTo>
                <a:cubicBezTo>
                  <a:pt x="216" y="205"/>
                  <a:pt x="234" y="145"/>
                  <a:pt x="264" y="105"/>
                </a:cubicBezTo>
                <a:cubicBezTo>
                  <a:pt x="284" y="80"/>
                  <a:pt x="333" y="33"/>
                  <a:pt x="366" y="62"/>
                </a:cubicBezTo>
                <a:cubicBezTo>
                  <a:pt x="372" y="68"/>
                  <a:pt x="382" y="61"/>
                  <a:pt x="378" y="54"/>
                </a:cubicBezTo>
                <a:cubicBezTo>
                  <a:pt x="345" y="0"/>
                  <a:pt x="276" y="47"/>
                  <a:pt x="247" y="80"/>
                </a:cubicBezTo>
                <a:cubicBezTo>
                  <a:pt x="204" y="130"/>
                  <a:pt x="189" y="198"/>
                  <a:pt x="220" y="255"/>
                </a:cubicBezTo>
                <a:cubicBezTo>
                  <a:pt x="179" y="262"/>
                  <a:pt x="137" y="265"/>
                  <a:pt x="99" y="255"/>
                </a:cubicBezTo>
                <a:cubicBezTo>
                  <a:pt x="61" y="245"/>
                  <a:pt x="65" y="212"/>
                  <a:pt x="89" y="189"/>
                </a:cubicBezTo>
                <a:cubicBezTo>
                  <a:pt x="111" y="167"/>
                  <a:pt x="158" y="143"/>
                  <a:pt x="190" y="148"/>
                </a:cubicBezTo>
                <a:cubicBezTo>
                  <a:pt x="199" y="149"/>
                  <a:pt x="207" y="136"/>
                  <a:pt x="197" y="132"/>
                </a:cubicBezTo>
                <a:cubicBezTo>
                  <a:pt x="134" y="104"/>
                  <a:pt x="0" y="180"/>
                  <a:pt x="46" y="257"/>
                </a:cubicBezTo>
                <a:cubicBezTo>
                  <a:pt x="67" y="291"/>
                  <a:pt x="119" y="292"/>
                  <a:pt x="154" y="291"/>
                </a:cubicBezTo>
                <a:cubicBezTo>
                  <a:pt x="183" y="291"/>
                  <a:pt x="212" y="287"/>
                  <a:pt x="240" y="282"/>
                </a:cubicBezTo>
                <a:cubicBezTo>
                  <a:pt x="299" y="344"/>
                  <a:pt x="398" y="338"/>
                  <a:pt x="460" y="283"/>
                </a:cubicBezTo>
                <a:cubicBezTo>
                  <a:pt x="477" y="268"/>
                  <a:pt x="489" y="249"/>
                  <a:pt x="496" y="228"/>
                </a:cubicBezTo>
                <a:cubicBezTo>
                  <a:pt x="554" y="215"/>
                  <a:pt x="619" y="195"/>
                  <a:pt x="661" y="154"/>
                </a:cubicBezTo>
                <a:cubicBezTo>
                  <a:pt x="703" y="113"/>
                  <a:pt x="652" y="69"/>
                  <a:pt x="612" y="61"/>
                </a:cubicBezTo>
                <a:moveTo>
                  <a:pt x="278" y="275"/>
                </a:moveTo>
                <a:cubicBezTo>
                  <a:pt x="287" y="273"/>
                  <a:pt x="296" y="271"/>
                  <a:pt x="304" y="269"/>
                </a:cubicBezTo>
                <a:cubicBezTo>
                  <a:pt x="356" y="258"/>
                  <a:pt x="408" y="248"/>
                  <a:pt x="460" y="236"/>
                </a:cubicBezTo>
                <a:cubicBezTo>
                  <a:pt x="454" y="246"/>
                  <a:pt x="447" y="255"/>
                  <a:pt x="439" y="262"/>
                </a:cubicBezTo>
                <a:cubicBezTo>
                  <a:pt x="394" y="306"/>
                  <a:pt x="327" y="307"/>
                  <a:pt x="278" y="275"/>
                </a:cubicBezTo>
              </a:path>
            </a:pathLst>
          </a:custGeom>
          <a:solidFill>
            <a:srgbClr val="FF3E3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" name="Freeform 30"/>
          <p:cNvSpPr>
            <a:spLocks noEditPoints="1"/>
          </p:cNvSpPr>
          <p:nvPr/>
        </p:nvSpPr>
        <p:spPr bwMode="auto">
          <a:xfrm>
            <a:off x="10729274" y="1391088"/>
            <a:ext cx="665610" cy="644411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76AAD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3" name="Freeform 298"/>
          <p:cNvSpPr>
            <a:spLocks noEditPoints="1"/>
          </p:cNvSpPr>
          <p:nvPr/>
        </p:nvSpPr>
        <p:spPr bwMode="auto">
          <a:xfrm>
            <a:off x="7854731" y="1373176"/>
            <a:ext cx="401939" cy="403919"/>
          </a:xfrm>
          <a:custGeom>
            <a:avLst/>
            <a:gdLst>
              <a:gd name="T0" fmla="*/ 14 w 62"/>
              <a:gd name="T1" fmla="*/ 46 h 62"/>
              <a:gd name="T2" fmla="*/ 0 w 62"/>
              <a:gd name="T3" fmla="*/ 22 h 62"/>
              <a:gd name="T4" fmla="*/ 8 w 62"/>
              <a:gd name="T5" fmla="*/ 2 h 62"/>
              <a:gd name="T6" fmla="*/ 9 w 62"/>
              <a:gd name="T7" fmla="*/ 2 h 62"/>
              <a:gd name="T8" fmla="*/ 17 w 62"/>
              <a:gd name="T9" fmla="*/ 0 h 62"/>
              <a:gd name="T10" fmla="*/ 39 w 62"/>
              <a:gd name="T11" fmla="*/ 15 h 62"/>
              <a:gd name="T12" fmla="*/ 42 w 62"/>
              <a:gd name="T13" fmla="*/ 18 h 62"/>
              <a:gd name="T14" fmla="*/ 44 w 62"/>
              <a:gd name="T15" fmla="*/ 12 h 62"/>
              <a:gd name="T16" fmla="*/ 51 w 62"/>
              <a:gd name="T17" fmla="*/ 6 h 62"/>
              <a:gd name="T18" fmla="*/ 58 w 62"/>
              <a:gd name="T19" fmla="*/ 12 h 62"/>
              <a:gd name="T20" fmla="*/ 61 w 62"/>
              <a:gd name="T21" fmla="*/ 16 h 62"/>
              <a:gd name="T22" fmla="*/ 61 w 62"/>
              <a:gd name="T23" fmla="*/ 16 h 62"/>
              <a:gd name="T24" fmla="*/ 62 w 62"/>
              <a:gd name="T25" fmla="*/ 24 h 62"/>
              <a:gd name="T26" fmla="*/ 52 w 62"/>
              <a:gd name="T27" fmla="*/ 60 h 62"/>
              <a:gd name="T28" fmla="*/ 51 w 62"/>
              <a:gd name="T29" fmla="*/ 62 h 62"/>
              <a:gd name="T30" fmla="*/ 21 w 62"/>
              <a:gd name="T31" fmla="*/ 44 h 62"/>
              <a:gd name="T32" fmla="*/ 27 w 62"/>
              <a:gd name="T33" fmla="*/ 48 h 62"/>
              <a:gd name="T34" fmla="*/ 47 w 62"/>
              <a:gd name="T35" fmla="*/ 55 h 62"/>
              <a:gd name="T36" fmla="*/ 50 w 62"/>
              <a:gd name="T37" fmla="*/ 47 h 62"/>
              <a:gd name="T38" fmla="*/ 55 w 62"/>
              <a:gd name="T39" fmla="*/ 24 h 62"/>
              <a:gd name="T40" fmla="*/ 55 w 62"/>
              <a:gd name="T41" fmla="*/ 18 h 62"/>
              <a:gd name="T42" fmla="*/ 53 w 62"/>
              <a:gd name="T43" fmla="*/ 16 h 62"/>
              <a:gd name="T44" fmla="*/ 51 w 62"/>
              <a:gd name="T45" fmla="*/ 13 h 62"/>
              <a:gd name="T46" fmla="*/ 50 w 62"/>
              <a:gd name="T47" fmla="*/ 15 h 62"/>
              <a:gd name="T48" fmla="*/ 47 w 62"/>
              <a:gd name="T49" fmla="*/ 30 h 62"/>
              <a:gd name="T50" fmla="*/ 39 w 62"/>
              <a:gd name="T51" fmla="*/ 27 h 62"/>
              <a:gd name="T52" fmla="*/ 34 w 62"/>
              <a:gd name="T53" fmla="*/ 18 h 62"/>
              <a:gd name="T54" fmla="*/ 17 w 62"/>
              <a:gd name="T55" fmla="*/ 7 h 62"/>
              <a:gd name="T56" fmla="*/ 12 w 62"/>
              <a:gd name="T57" fmla="*/ 8 h 62"/>
              <a:gd name="T58" fmla="*/ 12 w 62"/>
              <a:gd name="T59" fmla="*/ 8 h 62"/>
              <a:gd name="T60" fmla="*/ 10 w 62"/>
              <a:gd name="T61" fmla="*/ 11 h 62"/>
              <a:gd name="T62" fmla="*/ 7 w 62"/>
              <a:gd name="T63" fmla="*/ 22 h 62"/>
              <a:gd name="T64" fmla="*/ 19 w 62"/>
              <a:gd name="T65" fmla="*/ 41 h 62"/>
              <a:gd name="T66" fmla="*/ 19 w 62"/>
              <a:gd name="T67" fmla="*/ 41 h 62"/>
              <a:gd name="T68" fmla="*/ 19 w 62"/>
              <a:gd name="T69" fmla="*/ 41 h 62"/>
              <a:gd name="T70" fmla="*/ 21 w 62"/>
              <a:gd name="T71" fmla="*/ 44 h 62"/>
              <a:gd name="T72" fmla="*/ 47 w 62"/>
              <a:gd name="T73" fmla="*/ 28 h 62"/>
              <a:gd name="T74" fmla="*/ 51 w 62"/>
              <a:gd name="T75" fmla="*/ 13 h 62"/>
              <a:gd name="T76" fmla="*/ 51 w 62"/>
              <a:gd name="T77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2" h="62">
                <a:moveTo>
                  <a:pt x="49" y="62"/>
                </a:moveTo>
                <a:cubicBezTo>
                  <a:pt x="30" y="62"/>
                  <a:pt x="16" y="48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4" y="38"/>
                  <a:pt x="0" y="29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1" y="10"/>
                  <a:pt x="8" y="3"/>
                  <a:pt x="8" y="2"/>
                </a:cubicBezTo>
                <a:cubicBezTo>
                  <a:pt x="8" y="2"/>
                  <a:pt x="8" y="2"/>
                  <a:pt x="8" y="2"/>
                </a:cubicBezTo>
                <a:cubicBezTo>
                  <a:pt x="9" y="2"/>
                  <a:pt x="9" y="2"/>
                  <a:pt x="9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2" y="1"/>
                  <a:pt x="14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7" y="0"/>
                  <a:pt x="35" y="8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40" y="16"/>
                  <a:pt x="41" y="17"/>
                  <a:pt x="42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42" y="16"/>
                  <a:pt x="43" y="14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5" y="9"/>
                  <a:pt x="47" y="6"/>
                  <a:pt x="51" y="6"/>
                </a:cubicBezTo>
                <a:cubicBezTo>
                  <a:pt x="51" y="6"/>
                  <a:pt x="51" y="6"/>
                  <a:pt x="51" y="6"/>
                </a:cubicBezTo>
                <a:cubicBezTo>
                  <a:pt x="55" y="6"/>
                  <a:pt x="57" y="9"/>
                  <a:pt x="58" y="12"/>
                </a:cubicBezTo>
                <a:cubicBezTo>
                  <a:pt x="58" y="12"/>
                  <a:pt x="58" y="12"/>
                  <a:pt x="58" y="12"/>
                </a:cubicBezTo>
                <a:cubicBezTo>
                  <a:pt x="60" y="14"/>
                  <a:pt x="61" y="16"/>
                  <a:pt x="61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7"/>
                  <a:pt x="61" y="17"/>
                  <a:pt x="61" y="17"/>
                </a:cubicBezTo>
                <a:cubicBezTo>
                  <a:pt x="61" y="19"/>
                  <a:pt x="62" y="21"/>
                  <a:pt x="62" y="24"/>
                </a:cubicBezTo>
                <a:cubicBezTo>
                  <a:pt x="62" y="24"/>
                  <a:pt x="62" y="24"/>
                  <a:pt x="62" y="24"/>
                </a:cubicBezTo>
                <a:cubicBezTo>
                  <a:pt x="62" y="42"/>
                  <a:pt x="52" y="60"/>
                  <a:pt x="52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1" y="62"/>
                  <a:pt x="51" y="62"/>
                  <a:pt x="51" y="62"/>
                </a:cubicBezTo>
                <a:cubicBezTo>
                  <a:pt x="49" y="62"/>
                  <a:pt x="49" y="62"/>
                  <a:pt x="49" y="62"/>
                </a:cubicBezTo>
                <a:close/>
                <a:moveTo>
                  <a:pt x="21" y="44"/>
                </a:moveTo>
                <a:cubicBezTo>
                  <a:pt x="23" y="45"/>
                  <a:pt x="25" y="47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52"/>
                  <a:pt x="39" y="55"/>
                  <a:pt x="47" y="55"/>
                </a:cubicBezTo>
                <a:cubicBezTo>
                  <a:pt x="47" y="55"/>
                  <a:pt x="47" y="55"/>
                  <a:pt x="47" y="55"/>
                </a:cubicBezTo>
                <a:cubicBezTo>
                  <a:pt x="48" y="54"/>
                  <a:pt x="49" y="50"/>
                  <a:pt x="50" y="47"/>
                </a:cubicBezTo>
                <a:cubicBezTo>
                  <a:pt x="50" y="47"/>
                  <a:pt x="50" y="47"/>
                  <a:pt x="50" y="47"/>
                </a:cubicBezTo>
                <a:cubicBezTo>
                  <a:pt x="53" y="40"/>
                  <a:pt x="55" y="32"/>
                  <a:pt x="55" y="24"/>
                </a:cubicBezTo>
                <a:cubicBezTo>
                  <a:pt x="55" y="24"/>
                  <a:pt x="55" y="24"/>
                  <a:pt x="55" y="24"/>
                </a:cubicBezTo>
                <a:cubicBezTo>
                  <a:pt x="55" y="22"/>
                  <a:pt x="55" y="20"/>
                  <a:pt x="55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4" y="18"/>
                  <a:pt x="54" y="17"/>
                  <a:pt x="53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14"/>
                  <a:pt x="51" y="13"/>
                  <a:pt x="51" y="13"/>
                </a:cubicBezTo>
                <a:cubicBezTo>
                  <a:pt x="51" y="13"/>
                  <a:pt x="51" y="13"/>
                  <a:pt x="51" y="13"/>
                </a:cubicBezTo>
                <a:cubicBezTo>
                  <a:pt x="51" y="13"/>
                  <a:pt x="50" y="14"/>
                  <a:pt x="50" y="15"/>
                </a:cubicBezTo>
                <a:cubicBezTo>
                  <a:pt x="50" y="15"/>
                  <a:pt x="50" y="15"/>
                  <a:pt x="50" y="15"/>
                </a:cubicBezTo>
                <a:cubicBezTo>
                  <a:pt x="49" y="17"/>
                  <a:pt x="48" y="22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0" y="31"/>
                  <a:pt x="40" y="31"/>
                  <a:pt x="40" y="31"/>
                </a:cubicBezTo>
                <a:cubicBezTo>
                  <a:pt x="40" y="31"/>
                  <a:pt x="40" y="29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8" y="25"/>
                  <a:pt x="36" y="21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0" y="12"/>
                  <a:pt x="24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5" y="7"/>
                  <a:pt x="14" y="7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9"/>
                  <a:pt x="11" y="10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8" y="14"/>
                  <a:pt x="7" y="17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7"/>
                  <a:pt x="9" y="34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20" y="42"/>
                  <a:pt x="21" y="44"/>
                </a:cubicBezTo>
                <a:close/>
                <a:moveTo>
                  <a:pt x="44" y="29"/>
                </a:moveTo>
                <a:cubicBezTo>
                  <a:pt x="47" y="28"/>
                  <a:pt x="47" y="28"/>
                  <a:pt x="47" y="28"/>
                </a:cubicBezTo>
                <a:cubicBezTo>
                  <a:pt x="44" y="29"/>
                  <a:pt x="44" y="29"/>
                  <a:pt x="44" y="29"/>
                </a:cubicBezTo>
                <a:close/>
                <a:moveTo>
                  <a:pt x="51" y="13"/>
                </a:moveTo>
                <a:cubicBezTo>
                  <a:pt x="51" y="13"/>
                  <a:pt x="51" y="13"/>
                  <a:pt x="51" y="13"/>
                </a:cubicBezTo>
                <a:cubicBezTo>
                  <a:pt x="51" y="13"/>
                  <a:pt x="51" y="13"/>
                  <a:pt x="51" y="13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文本框 5"/>
          <p:cNvSpPr txBox="1">
            <a:spLocks noChangeArrowheads="1"/>
          </p:cNvSpPr>
          <p:nvPr/>
        </p:nvSpPr>
        <p:spPr bwMode="auto">
          <a:xfrm>
            <a:off x="1462727" y="3786575"/>
            <a:ext cx="926654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5400" b="1" dirty="0">
                <a:solidFill>
                  <a:srgbClr val="2E2E2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臺北市社會治安</a:t>
            </a:r>
            <a:r>
              <a:rPr lang="en-US" altLang="zh-TW" sz="5400" b="1" dirty="0">
                <a:solidFill>
                  <a:srgbClr val="2E2E2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5400" b="1" dirty="0">
                <a:solidFill>
                  <a:srgbClr val="2E2E2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竊盜犯罪</a:t>
            </a:r>
            <a:endParaRPr lang="zh-CN" altLang="en-US" sz="5400" b="1" dirty="0">
              <a:solidFill>
                <a:srgbClr val="2E2E2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5" name="文本框 5">
            <a:extLst>
              <a:ext uri="{FF2B5EF4-FFF2-40B4-BE49-F238E27FC236}">
                <a16:creationId xmlns:a16="http://schemas.microsoft.com/office/drawing/2014/main" id="{875E092D-4937-48A1-883D-9B9E18601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007" y="5156131"/>
            <a:ext cx="38779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3200" b="1">
                <a:solidFill>
                  <a:srgbClr val="2E2E2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許又元 李悅 王品琪</a:t>
            </a:r>
            <a:endParaRPr lang="zh-CN" altLang="en-US" sz="3200" b="1" dirty="0">
              <a:solidFill>
                <a:srgbClr val="2E2E2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1844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 rot="1192981">
            <a:off x="400243" y="127158"/>
            <a:ext cx="909196" cy="921005"/>
            <a:chOff x="2118580" y="4342651"/>
            <a:chExt cx="672245" cy="680977"/>
          </a:xfrm>
        </p:grpSpPr>
        <p:grpSp>
          <p:nvGrpSpPr>
            <p:cNvPr id="53" name="组合 52"/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71" name="任意多边形 70"/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任意多边形 53"/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 62"/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 69"/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1659242" y="122261"/>
            <a:ext cx="264687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TW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警力配置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6CF1432-837F-468D-AFA0-148119C7B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07" y="1163972"/>
            <a:ext cx="8952311" cy="553778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3E61713-BD10-42CD-B86D-935628747CB2}"/>
              </a:ext>
            </a:extLst>
          </p:cNvPr>
          <p:cNvSpPr txBox="1"/>
          <p:nvPr/>
        </p:nvSpPr>
        <p:spPr>
          <a:xfrm>
            <a:off x="9436232" y="1809947"/>
            <a:ext cx="1602557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警力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守望相助隊</a:t>
            </a:r>
          </a:p>
        </p:txBody>
      </p:sp>
    </p:spTree>
    <p:extLst>
      <p:ext uri="{BB962C8B-B14F-4D97-AF65-F5344CB8AC3E}">
        <p14:creationId xmlns:p14="http://schemas.microsoft.com/office/powerpoint/2010/main" val="38918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 rot="1192981">
            <a:off x="400243" y="127158"/>
            <a:ext cx="909196" cy="921005"/>
            <a:chOff x="2118580" y="4342651"/>
            <a:chExt cx="672245" cy="680977"/>
          </a:xfrm>
        </p:grpSpPr>
        <p:grpSp>
          <p:nvGrpSpPr>
            <p:cNvPr id="53" name="组合 52"/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71" name="任意多边形 70"/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任意多边形 53"/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 62"/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 69"/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1659242" y="122261"/>
            <a:ext cx="6032421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TW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家庭設備</a:t>
            </a:r>
            <a:r>
              <a:rPr lang="en-US" altLang="zh-TW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機車普及率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6CF1432-837F-468D-AFA0-148119C7B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094" y="1163972"/>
            <a:ext cx="6727537" cy="553778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8A43A85-4704-44F5-A6F9-A3D114516C3A}"/>
              </a:ext>
            </a:extLst>
          </p:cNvPr>
          <p:cNvSpPr/>
          <p:nvPr/>
        </p:nvSpPr>
        <p:spPr>
          <a:xfrm>
            <a:off x="3421930" y="4050890"/>
            <a:ext cx="5956701" cy="501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28A0B90-7D82-48D9-8323-BFBD4EBFA14D}"/>
              </a:ext>
            </a:extLst>
          </p:cNvPr>
          <p:cNvSpPr/>
          <p:nvPr/>
        </p:nvSpPr>
        <p:spPr>
          <a:xfrm>
            <a:off x="3421930" y="5376321"/>
            <a:ext cx="5956701" cy="501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31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椭圆 77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Text Box 21"/>
          <p:cNvSpPr txBox="1">
            <a:spLocks noChangeArrowheads="1"/>
          </p:cNvSpPr>
          <p:nvPr/>
        </p:nvSpPr>
        <p:spPr bwMode="auto">
          <a:xfrm>
            <a:off x="1768840" y="105192"/>
            <a:ext cx="1656089" cy="83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3890" tIns="46945" rIns="93890" bIns="46945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結論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grpSp>
        <p:nvGrpSpPr>
          <p:cNvPr id="21" name="组合 51">
            <a:extLst>
              <a:ext uri="{FF2B5EF4-FFF2-40B4-BE49-F238E27FC236}">
                <a16:creationId xmlns:a16="http://schemas.microsoft.com/office/drawing/2014/main" id="{AB1F1621-7F4C-4AD5-A877-17F41C309486}"/>
              </a:ext>
            </a:extLst>
          </p:cNvPr>
          <p:cNvGrpSpPr/>
          <p:nvPr/>
        </p:nvGrpSpPr>
        <p:grpSpPr>
          <a:xfrm rot="1192981">
            <a:off x="400243" y="127158"/>
            <a:ext cx="909196" cy="921005"/>
            <a:chOff x="2118580" y="4342651"/>
            <a:chExt cx="672245" cy="680977"/>
          </a:xfrm>
        </p:grpSpPr>
        <p:grpSp>
          <p:nvGrpSpPr>
            <p:cNvPr id="22" name="组合 52">
              <a:extLst>
                <a:ext uri="{FF2B5EF4-FFF2-40B4-BE49-F238E27FC236}">
                  <a16:creationId xmlns:a16="http://schemas.microsoft.com/office/drawing/2014/main" id="{CB735B6A-C0B6-4FEC-A2C8-14FFFE61A42A}"/>
                </a:ext>
              </a:extLst>
            </p:cNvPr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40" name="任意多边形 70">
                <a:extLst>
                  <a:ext uri="{FF2B5EF4-FFF2-40B4-BE49-F238E27FC236}">
                    <a16:creationId xmlns:a16="http://schemas.microsoft.com/office/drawing/2014/main" id="{A97F8C93-4F10-47E5-9A16-E022F050DD6C}"/>
                  </a:ext>
                </a:extLst>
              </p:cNvPr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71">
                <a:extLst>
                  <a:ext uri="{FF2B5EF4-FFF2-40B4-BE49-F238E27FC236}">
                    <a16:creationId xmlns:a16="http://schemas.microsoft.com/office/drawing/2014/main" id="{46116EE8-20DF-4682-9C9B-C4523E29E198}"/>
                  </a:ext>
                </a:extLst>
              </p:cNvPr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任意多边形 72">
                <a:extLst>
                  <a:ext uri="{FF2B5EF4-FFF2-40B4-BE49-F238E27FC236}">
                    <a16:creationId xmlns:a16="http://schemas.microsoft.com/office/drawing/2014/main" id="{128EA647-7F69-45E8-AB6B-945FA97D6AD2}"/>
                  </a:ext>
                </a:extLst>
              </p:cNvPr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任意多边形 73">
                <a:extLst>
                  <a:ext uri="{FF2B5EF4-FFF2-40B4-BE49-F238E27FC236}">
                    <a16:creationId xmlns:a16="http://schemas.microsoft.com/office/drawing/2014/main" id="{C8432F5D-5046-43A5-AC04-22BA7D94E14F}"/>
                  </a:ext>
                </a:extLst>
              </p:cNvPr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任意多边形 74">
                <a:extLst>
                  <a:ext uri="{FF2B5EF4-FFF2-40B4-BE49-F238E27FC236}">
                    <a16:creationId xmlns:a16="http://schemas.microsoft.com/office/drawing/2014/main" id="{849441FB-CD47-4C00-9CAE-5470CCD14396}"/>
                  </a:ext>
                </a:extLst>
              </p:cNvPr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任意多边形 53">
              <a:extLst>
                <a:ext uri="{FF2B5EF4-FFF2-40B4-BE49-F238E27FC236}">
                  <a16:creationId xmlns:a16="http://schemas.microsoft.com/office/drawing/2014/main" id="{166B9713-A0FB-425C-A3C8-66F17A652FE1}"/>
                </a:ext>
              </a:extLst>
            </p:cNvPr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54">
              <a:extLst>
                <a:ext uri="{FF2B5EF4-FFF2-40B4-BE49-F238E27FC236}">
                  <a16:creationId xmlns:a16="http://schemas.microsoft.com/office/drawing/2014/main" id="{19131A83-4DEE-4264-A12B-5F77C1B1CC62}"/>
                </a:ext>
              </a:extLst>
            </p:cNvPr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55">
              <a:extLst>
                <a:ext uri="{FF2B5EF4-FFF2-40B4-BE49-F238E27FC236}">
                  <a16:creationId xmlns:a16="http://schemas.microsoft.com/office/drawing/2014/main" id="{31F51510-A2BF-47DF-8EBC-20B46B6ADB89}"/>
                </a:ext>
              </a:extLst>
            </p:cNvPr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56">
              <a:extLst>
                <a:ext uri="{FF2B5EF4-FFF2-40B4-BE49-F238E27FC236}">
                  <a16:creationId xmlns:a16="http://schemas.microsoft.com/office/drawing/2014/main" id="{508B9907-489E-42E1-AE15-22230D5AA8E0}"/>
                </a:ext>
              </a:extLst>
            </p:cNvPr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57">
              <a:extLst>
                <a:ext uri="{FF2B5EF4-FFF2-40B4-BE49-F238E27FC236}">
                  <a16:creationId xmlns:a16="http://schemas.microsoft.com/office/drawing/2014/main" id="{884002FD-4745-49B7-AF04-4AFEF710973E}"/>
                </a:ext>
              </a:extLst>
            </p:cNvPr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58">
              <a:extLst>
                <a:ext uri="{FF2B5EF4-FFF2-40B4-BE49-F238E27FC236}">
                  <a16:creationId xmlns:a16="http://schemas.microsoft.com/office/drawing/2014/main" id="{D0ABC63E-716D-4061-8749-C77CB0894B6D}"/>
                </a:ext>
              </a:extLst>
            </p:cNvPr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59">
              <a:extLst>
                <a:ext uri="{FF2B5EF4-FFF2-40B4-BE49-F238E27FC236}">
                  <a16:creationId xmlns:a16="http://schemas.microsoft.com/office/drawing/2014/main" id="{19E218BE-DABD-4CB6-9C47-8AA4939AE1C5}"/>
                </a:ext>
              </a:extLst>
            </p:cNvPr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60">
              <a:extLst>
                <a:ext uri="{FF2B5EF4-FFF2-40B4-BE49-F238E27FC236}">
                  <a16:creationId xmlns:a16="http://schemas.microsoft.com/office/drawing/2014/main" id="{38F67851-2A2F-4A8E-9D94-A1759FACCB19}"/>
                </a:ext>
              </a:extLst>
            </p:cNvPr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61">
              <a:extLst>
                <a:ext uri="{FF2B5EF4-FFF2-40B4-BE49-F238E27FC236}">
                  <a16:creationId xmlns:a16="http://schemas.microsoft.com/office/drawing/2014/main" id="{26B1CDD0-798D-4989-9DD7-163CA313CCDF}"/>
                </a:ext>
              </a:extLst>
            </p:cNvPr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62">
              <a:extLst>
                <a:ext uri="{FF2B5EF4-FFF2-40B4-BE49-F238E27FC236}">
                  <a16:creationId xmlns:a16="http://schemas.microsoft.com/office/drawing/2014/main" id="{8265EABD-BF97-4817-8EC0-2B1B5A75D17F}"/>
                </a:ext>
              </a:extLst>
            </p:cNvPr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63">
              <a:extLst>
                <a:ext uri="{FF2B5EF4-FFF2-40B4-BE49-F238E27FC236}">
                  <a16:creationId xmlns:a16="http://schemas.microsoft.com/office/drawing/2014/main" id="{2E926AE9-9059-43AE-907F-EBCD7218E4AD}"/>
                </a:ext>
              </a:extLst>
            </p:cNvPr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64">
              <a:extLst>
                <a:ext uri="{FF2B5EF4-FFF2-40B4-BE49-F238E27FC236}">
                  <a16:creationId xmlns:a16="http://schemas.microsoft.com/office/drawing/2014/main" id="{E3924B27-14D2-45DD-84CF-BBB669947B6E}"/>
                </a:ext>
              </a:extLst>
            </p:cNvPr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65">
              <a:extLst>
                <a:ext uri="{FF2B5EF4-FFF2-40B4-BE49-F238E27FC236}">
                  <a16:creationId xmlns:a16="http://schemas.microsoft.com/office/drawing/2014/main" id="{A9164893-D71A-46C7-8B28-2BE274CCF6CC}"/>
                </a:ext>
              </a:extLst>
            </p:cNvPr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66">
              <a:extLst>
                <a:ext uri="{FF2B5EF4-FFF2-40B4-BE49-F238E27FC236}">
                  <a16:creationId xmlns:a16="http://schemas.microsoft.com/office/drawing/2014/main" id="{81451F07-543F-4A87-9C19-2F787AAE4805}"/>
                </a:ext>
              </a:extLst>
            </p:cNvPr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67">
              <a:extLst>
                <a:ext uri="{FF2B5EF4-FFF2-40B4-BE49-F238E27FC236}">
                  <a16:creationId xmlns:a16="http://schemas.microsoft.com/office/drawing/2014/main" id="{31643ABD-26B4-43AB-B4C3-B76E5A1FA63D}"/>
                </a:ext>
              </a:extLst>
            </p:cNvPr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68">
              <a:extLst>
                <a:ext uri="{FF2B5EF4-FFF2-40B4-BE49-F238E27FC236}">
                  <a16:creationId xmlns:a16="http://schemas.microsoft.com/office/drawing/2014/main" id="{218E21E1-F668-4C80-A501-46E185F4DB44}"/>
                </a:ext>
              </a:extLst>
            </p:cNvPr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69">
              <a:extLst>
                <a:ext uri="{FF2B5EF4-FFF2-40B4-BE49-F238E27FC236}">
                  <a16:creationId xmlns:a16="http://schemas.microsoft.com/office/drawing/2014/main" id="{ED48E213-51D8-4511-9E75-4F45EAC71E59}"/>
                </a:ext>
              </a:extLst>
            </p:cNvPr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4070FC4D-88EF-4FDB-A9DA-6754F0484D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1873876"/>
              </p:ext>
            </p:extLst>
          </p:nvPr>
        </p:nvGraphicFramePr>
        <p:xfrm>
          <a:off x="1661021" y="6074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0" name="Freeform 26">
            <a:extLst>
              <a:ext uri="{FF2B5EF4-FFF2-40B4-BE49-F238E27FC236}">
                <a16:creationId xmlns:a16="http://schemas.microsoft.com/office/drawing/2014/main" id="{E8B58FB0-4F5D-47B6-BD82-C2B1FBA5C58D}"/>
              </a:ext>
            </a:extLst>
          </p:cNvPr>
          <p:cNvSpPr>
            <a:spLocks noEditPoints="1"/>
          </p:cNvSpPr>
          <p:nvPr/>
        </p:nvSpPr>
        <p:spPr bwMode="auto">
          <a:xfrm rot="2025573">
            <a:off x="10704875" y="267445"/>
            <a:ext cx="1320487" cy="645185"/>
          </a:xfrm>
          <a:custGeom>
            <a:avLst/>
            <a:gdLst>
              <a:gd name="T0" fmla="*/ 612 w 703"/>
              <a:gd name="T1" fmla="*/ 61 h 344"/>
              <a:gd name="T2" fmla="*/ 465 w 703"/>
              <a:gd name="T3" fmla="*/ 68 h 344"/>
              <a:gd name="T4" fmla="*/ 468 w 703"/>
              <a:gd name="T5" fmla="*/ 92 h 344"/>
              <a:gd name="T6" fmla="*/ 576 w 703"/>
              <a:gd name="T7" fmla="*/ 87 h 344"/>
              <a:gd name="T8" fmla="*/ 631 w 703"/>
              <a:gd name="T9" fmla="*/ 99 h 344"/>
              <a:gd name="T10" fmla="*/ 605 w 703"/>
              <a:gd name="T11" fmla="*/ 154 h 344"/>
              <a:gd name="T12" fmla="*/ 503 w 703"/>
              <a:gd name="T13" fmla="*/ 193 h 344"/>
              <a:gd name="T14" fmla="*/ 500 w 703"/>
              <a:gd name="T15" fmla="*/ 158 h 344"/>
              <a:gd name="T16" fmla="*/ 403 w 703"/>
              <a:gd name="T17" fmla="*/ 55 h 344"/>
              <a:gd name="T18" fmla="*/ 392 w 703"/>
              <a:gd name="T19" fmla="*/ 73 h 344"/>
              <a:gd name="T20" fmla="*/ 470 w 703"/>
              <a:gd name="T21" fmla="*/ 158 h 344"/>
              <a:gd name="T22" fmla="*/ 474 w 703"/>
              <a:gd name="T23" fmla="*/ 201 h 344"/>
              <a:gd name="T24" fmla="*/ 310 w 703"/>
              <a:gd name="T25" fmla="*/ 235 h 344"/>
              <a:gd name="T26" fmla="*/ 250 w 703"/>
              <a:gd name="T27" fmla="*/ 249 h 344"/>
              <a:gd name="T28" fmla="*/ 264 w 703"/>
              <a:gd name="T29" fmla="*/ 105 h 344"/>
              <a:gd name="T30" fmla="*/ 366 w 703"/>
              <a:gd name="T31" fmla="*/ 62 h 344"/>
              <a:gd name="T32" fmla="*/ 378 w 703"/>
              <a:gd name="T33" fmla="*/ 54 h 344"/>
              <a:gd name="T34" fmla="*/ 247 w 703"/>
              <a:gd name="T35" fmla="*/ 80 h 344"/>
              <a:gd name="T36" fmla="*/ 220 w 703"/>
              <a:gd name="T37" fmla="*/ 255 h 344"/>
              <a:gd name="T38" fmla="*/ 99 w 703"/>
              <a:gd name="T39" fmla="*/ 255 h 344"/>
              <a:gd name="T40" fmla="*/ 89 w 703"/>
              <a:gd name="T41" fmla="*/ 189 h 344"/>
              <a:gd name="T42" fmla="*/ 190 w 703"/>
              <a:gd name="T43" fmla="*/ 148 h 344"/>
              <a:gd name="T44" fmla="*/ 197 w 703"/>
              <a:gd name="T45" fmla="*/ 132 h 344"/>
              <a:gd name="T46" fmla="*/ 46 w 703"/>
              <a:gd name="T47" fmla="*/ 257 h 344"/>
              <a:gd name="T48" fmla="*/ 154 w 703"/>
              <a:gd name="T49" fmla="*/ 291 h 344"/>
              <a:gd name="T50" fmla="*/ 240 w 703"/>
              <a:gd name="T51" fmla="*/ 282 h 344"/>
              <a:gd name="T52" fmla="*/ 460 w 703"/>
              <a:gd name="T53" fmla="*/ 283 h 344"/>
              <a:gd name="T54" fmla="*/ 496 w 703"/>
              <a:gd name="T55" fmla="*/ 228 h 344"/>
              <a:gd name="T56" fmla="*/ 661 w 703"/>
              <a:gd name="T57" fmla="*/ 154 h 344"/>
              <a:gd name="T58" fmla="*/ 612 w 703"/>
              <a:gd name="T59" fmla="*/ 61 h 344"/>
              <a:gd name="T60" fmla="*/ 278 w 703"/>
              <a:gd name="T61" fmla="*/ 275 h 344"/>
              <a:gd name="T62" fmla="*/ 304 w 703"/>
              <a:gd name="T63" fmla="*/ 269 h 344"/>
              <a:gd name="T64" fmla="*/ 460 w 703"/>
              <a:gd name="T65" fmla="*/ 236 h 344"/>
              <a:gd name="T66" fmla="*/ 439 w 703"/>
              <a:gd name="T67" fmla="*/ 262 h 344"/>
              <a:gd name="T68" fmla="*/ 278 w 703"/>
              <a:gd name="T69" fmla="*/ 275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3" h="344">
                <a:moveTo>
                  <a:pt x="612" y="61"/>
                </a:moveTo>
                <a:cubicBezTo>
                  <a:pt x="565" y="51"/>
                  <a:pt x="511" y="58"/>
                  <a:pt x="465" y="68"/>
                </a:cubicBezTo>
                <a:cubicBezTo>
                  <a:pt x="451" y="71"/>
                  <a:pt x="455" y="91"/>
                  <a:pt x="468" y="92"/>
                </a:cubicBezTo>
                <a:cubicBezTo>
                  <a:pt x="504" y="94"/>
                  <a:pt x="540" y="86"/>
                  <a:pt x="576" y="87"/>
                </a:cubicBezTo>
                <a:cubicBezTo>
                  <a:pt x="595" y="87"/>
                  <a:pt x="615" y="89"/>
                  <a:pt x="631" y="99"/>
                </a:cubicBezTo>
                <a:cubicBezTo>
                  <a:pt x="665" y="120"/>
                  <a:pt x="623" y="145"/>
                  <a:pt x="605" y="154"/>
                </a:cubicBezTo>
                <a:cubicBezTo>
                  <a:pt x="572" y="171"/>
                  <a:pt x="538" y="183"/>
                  <a:pt x="503" y="193"/>
                </a:cubicBezTo>
                <a:cubicBezTo>
                  <a:pt x="504" y="181"/>
                  <a:pt x="503" y="169"/>
                  <a:pt x="500" y="158"/>
                </a:cubicBezTo>
                <a:cubicBezTo>
                  <a:pt x="490" y="115"/>
                  <a:pt x="444" y="68"/>
                  <a:pt x="403" y="55"/>
                </a:cubicBezTo>
                <a:cubicBezTo>
                  <a:pt x="392" y="52"/>
                  <a:pt x="386" y="66"/>
                  <a:pt x="392" y="73"/>
                </a:cubicBezTo>
                <a:cubicBezTo>
                  <a:pt x="419" y="103"/>
                  <a:pt x="454" y="119"/>
                  <a:pt x="470" y="158"/>
                </a:cubicBezTo>
                <a:cubicBezTo>
                  <a:pt x="475" y="173"/>
                  <a:pt x="476" y="187"/>
                  <a:pt x="474" y="201"/>
                </a:cubicBezTo>
                <a:cubicBezTo>
                  <a:pt x="420" y="214"/>
                  <a:pt x="364" y="223"/>
                  <a:pt x="310" y="235"/>
                </a:cubicBezTo>
                <a:cubicBezTo>
                  <a:pt x="291" y="240"/>
                  <a:pt x="271" y="244"/>
                  <a:pt x="250" y="249"/>
                </a:cubicBezTo>
                <a:cubicBezTo>
                  <a:pt x="216" y="205"/>
                  <a:pt x="234" y="145"/>
                  <a:pt x="264" y="105"/>
                </a:cubicBezTo>
                <a:cubicBezTo>
                  <a:pt x="284" y="80"/>
                  <a:pt x="333" y="33"/>
                  <a:pt x="366" y="62"/>
                </a:cubicBezTo>
                <a:cubicBezTo>
                  <a:pt x="372" y="68"/>
                  <a:pt x="382" y="61"/>
                  <a:pt x="378" y="54"/>
                </a:cubicBezTo>
                <a:cubicBezTo>
                  <a:pt x="345" y="0"/>
                  <a:pt x="276" y="47"/>
                  <a:pt x="247" y="80"/>
                </a:cubicBezTo>
                <a:cubicBezTo>
                  <a:pt x="204" y="130"/>
                  <a:pt x="189" y="198"/>
                  <a:pt x="220" y="255"/>
                </a:cubicBezTo>
                <a:cubicBezTo>
                  <a:pt x="179" y="262"/>
                  <a:pt x="137" y="265"/>
                  <a:pt x="99" y="255"/>
                </a:cubicBezTo>
                <a:cubicBezTo>
                  <a:pt x="61" y="245"/>
                  <a:pt x="65" y="212"/>
                  <a:pt x="89" y="189"/>
                </a:cubicBezTo>
                <a:cubicBezTo>
                  <a:pt x="111" y="167"/>
                  <a:pt x="158" y="143"/>
                  <a:pt x="190" y="148"/>
                </a:cubicBezTo>
                <a:cubicBezTo>
                  <a:pt x="199" y="149"/>
                  <a:pt x="207" y="136"/>
                  <a:pt x="197" y="132"/>
                </a:cubicBezTo>
                <a:cubicBezTo>
                  <a:pt x="134" y="104"/>
                  <a:pt x="0" y="180"/>
                  <a:pt x="46" y="257"/>
                </a:cubicBezTo>
                <a:cubicBezTo>
                  <a:pt x="67" y="291"/>
                  <a:pt x="119" y="292"/>
                  <a:pt x="154" y="291"/>
                </a:cubicBezTo>
                <a:cubicBezTo>
                  <a:pt x="183" y="291"/>
                  <a:pt x="212" y="287"/>
                  <a:pt x="240" y="282"/>
                </a:cubicBezTo>
                <a:cubicBezTo>
                  <a:pt x="299" y="344"/>
                  <a:pt x="398" y="338"/>
                  <a:pt x="460" y="283"/>
                </a:cubicBezTo>
                <a:cubicBezTo>
                  <a:pt x="477" y="268"/>
                  <a:pt x="489" y="249"/>
                  <a:pt x="496" y="228"/>
                </a:cubicBezTo>
                <a:cubicBezTo>
                  <a:pt x="554" y="215"/>
                  <a:pt x="619" y="195"/>
                  <a:pt x="661" y="154"/>
                </a:cubicBezTo>
                <a:cubicBezTo>
                  <a:pt x="703" y="113"/>
                  <a:pt x="652" y="69"/>
                  <a:pt x="612" y="61"/>
                </a:cubicBezTo>
                <a:moveTo>
                  <a:pt x="278" y="275"/>
                </a:moveTo>
                <a:cubicBezTo>
                  <a:pt x="287" y="273"/>
                  <a:pt x="296" y="271"/>
                  <a:pt x="304" y="269"/>
                </a:cubicBezTo>
                <a:cubicBezTo>
                  <a:pt x="356" y="258"/>
                  <a:pt x="408" y="248"/>
                  <a:pt x="460" y="236"/>
                </a:cubicBezTo>
                <a:cubicBezTo>
                  <a:pt x="454" y="246"/>
                  <a:pt x="447" y="255"/>
                  <a:pt x="439" y="262"/>
                </a:cubicBezTo>
                <a:cubicBezTo>
                  <a:pt x="394" y="306"/>
                  <a:pt x="327" y="307"/>
                  <a:pt x="278" y="275"/>
                </a:cubicBezTo>
              </a:path>
            </a:pathLst>
          </a:custGeom>
          <a:solidFill>
            <a:srgbClr val="FF3E3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23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椭圆 77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Text Box 21"/>
          <p:cNvSpPr txBox="1">
            <a:spLocks noChangeArrowheads="1"/>
          </p:cNvSpPr>
          <p:nvPr/>
        </p:nvSpPr>
        <p:spPr bwMode="auto">
          <a:xfrm>
            <a:off x="1768840" y="105192"/>
            <a:ext cx="1656089" cy="83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3890" tIns="46945" rIns="93890" bIns="46945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價值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grpSp>
        <p:nvGrpSpPr>
          <p:cNvPr id="21" name="组合 51">
            <a:extLst>
              <a:ext uri="{FF2B5EF4-FFF2-40B4-BE49-F238E27FC236}">
                <a16:creationId xmlns:a16="http://schemas.microsoft.com/office/drawing/2014/main" id="{AB1F1621-7F4C-4AD5-A877-17F41C309486}"/>
              </a:ext>
            </a:extLst>
          </p:cNvPr>
          <p:cNvGrpSpPr/>
          <p:nvPr/>
        </p:nvGrpSpPr>
        <p:grpSpPr>
          <a:xfrm rot="1192981">
            <a:off x="400243" y="127158"/>
            <a:ext cx="909196" cy="921005"/>
            <a:chOff x="2118580" y="4342651"/>
            <a:chExt cx="672245" cy="680977"/>
          </a:xfrm>
        </p:grpSpPr>
        <p:grpSp>
          <p:nvGrpSpPr>
            <p:cNvPr id="22" name="组合 52">
              <a:extLst>
                <a:ext uri="{FF2B5EF4-FFF2-40B4-BE49-F238E27FC236}">
                  <a16:creationId xmlns:a16="http://schemas.microsoft.com/office/drawing/2014/main" id="{CB735B6A-C0B6-4FEC-A2C8-14FFFE61A42A}"/>
                </a:ext>
              </a:extLst>
            </p:cNvPr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40" name="任意多边形 70">
                <a:extLst>
                  <a:ext uri="{FF2B5EF4-FFF2-40B4-BE49-F238E27FC236}">
                    <a16:creationId xmlns:a16="http://schemas.microsoft.com/office/drawing/2014/main" id="{A97F8C93-4F10-47E5-9A16-E022F050DD6C}"/>
                  </a:ext>
                </a:extLst>
              </p:cNvPr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71">
                <a:extLst>
                  <a:ext uri="{FF2B5EF4-FFF2-40B4-BE49-F238E27FC236}">
                    <a16:creationId xmlns:a16="http://schemas.microsoft.com/office/drawing/2014/main" id="{46116EE8-20DF-4682-9C9B-C4523E29E198}"/>
                  </a:ext>
                </a:extLst>
              </p:cNvPr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任意多边形 72">
                <a:extLst>
                  <a:ext uri="{FF2B5EF4-FFF2-40B4-BE49-F238E27FC236}">
                    <a16:creationId xmlns:a16="http://schemas.microsoft.com/office/drawing/2014/main" id="{128EA647-7F69-45E8-AB6B-945FA97D6AD2}"/>
                  </a:ext>
                </a:extLst>
              </p:cNvPr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任意多边形 73">
                <a:extLst>
                  <a:ext uri="{FF2B5EF4-FFF2-40B4-BE49-F238E27FC236}">
                    <a16:creationId xmlns:a16="http://schemas.microsoft.com/office/drawing/2014/main" id="{C8432F5D-5046-43A5-AC04-22BA7D94E14F}"/>
                  </a:ext>
                </a:extLst>
              </p:cNvPr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任意多边形 74">
                <a:extLst>
                  <a:ext uri="{FF2B5EF4-FFF2-40B4-BE49-F238E27FC236}">
                    <a16:creationId xmlns:a16="http://schemas.microsoft.com/office/drawing/2014/main" id="{849441FB-CD47-4C00-9CAE-5470CCD14396}"/>
                  </a:ext>
                </a:extLst>
              </p:cNvPr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任意多边形 53">
              <a:extLst>
                <a:ext uri="{FF2B5EF4-FFF2-40B4-BE49-F238E27FC236}">
                  <a16:creationId xmlns:a16="http://schemas.microsoft.com/office/drawing/2014/main" id="{166B9713-A0FB-425C-A3C8-66F17A652FE1}"/>
                </a:ext>
              </a:extLst>
            </p:cNvPr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54">
              <a:extLst>
                <a:ext uri="{FF2B5EF4-FFF2-40B4-BE49-F238E27FC236}">
                  <a16:creationId xmlns:a16="http://schemas.microsoft.com/office/drawing/2014/main" id="{19131A83-4DEE-4264-A12B-5F77C1B1CC62}"/>
                </a:ext>
              </a:extLst>
            </p:cNvPr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55">
              <a:extLst>
                <a:ext uri="{FF2B5EF4-FFF2-40B4-BE49-F238E27FC236}">
                  <a16:creationId xmlns:a16="http://schemas.microsoft.com/office/drawing/2014/main" id="{31F51510-A2BF-47DF-8EBC-20B46B6ADB89}"/>
                </a:ext>
              </a:extLst>
            </p:cNvPr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56">
              <a:extLst>
                <a:ext uri="{FF2B5EF4-FFF2-40B4-BE49-F238E27FC236}">
                  <a16:creationId xmlns:a16="http://schemas.microsoft.com/office/drawing/2014/main" id="{508B9907-489E-42E1-AE15-22230D5AA8E0}"/>
                </a:ext>
              </a:extLst>
            </p:cNvPr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57">
              <a:extLst>
                <a:ext uri="{FF2B5EF4-FFF2-40B4-BE49-F238E27FC236}">
                  <a16:creationId xmlns:a16="http://schemas.microsoft.com/office/drawing/2014/main" id="{884002FD-4745-49B7-AF04-4AFEF710973E}"/>
                </a:ext>
              </a:extLst>
            </p:cNvPr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58">
              <a:extLst>
                <a:ext uri="{FF2B5EF4-FFF2-40B4-BE49-F238E27FC236}">
                  <a16:creationId xmlns:a16="http://schemas.microsoft.com/office/drawing/2014/main" id="{D0ABC63E-716D-4061-8749-C77CB0894B6D}"/>
                </a:ext>
              </a:extLst>
            </p:cNvPr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59">
              <a:extLst>
                <a:ext uri="{FF2B5EF4-FFF2-40B4-BE49-F238E27FC236}">
                  <a16:creationId xmlns:a16="http://schemas.microsoft.com/office/drawing/2014/main" id="{19E218BE-DABD-4CB6-9C47-8AA4939AE1C5}"/>
                </a:ext>
              </a:extLst>
            </p:cNvPr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60">
              <a:extLst>
                <a:ext uri="{FF2B5EF4-FFF2-40B4-BE49-F238E27FC236}">
                  <a16:creationId xmlns:a16="http://schemas.microsoft.com/office/drawing/2014/main" id="{38F67851-2A2F-4A8E-9D94-A1759FACCB19}"/>
                </a:ext>
              </a:extLst>
            </p:cNvPr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61">
              <a:extLst>
                <a:ext uri="{FF2B5EF4-FFF2-40B4-BE49-F238E27FC236}">
                  <a16:creationId xmlns:a16="http://schemas.microsoft.com/office/drawing/2014/main" id="{26B1CDD0-798D-4989-9DD7-163CA313CCDF}"/>
                </a:ext>
              </a:extLst>
            </p:cNvPr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62">
              <a:extLst>
                <a:ext uri="{FF2B5EF4-FFF2-40B4-BE49-F238E27FC236}">
                  <a16:creationId xmlns:a16="http://schemas.microsoft.com/office/drawing/2014/main" id="{8265EABD-BF97-4817-8EC0-2B1B5A75D17F}"/>
                </a:ext>
              </a:extLst>
            </p:cNvPr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63">
              <a:extLst>
                <a:ext uri="{FF2B5EF4-FFF2-40B4-BE49-F238E27FC236}">
                  <a16:creationId xmlns:a16="http://schemas.microsoft.com/office/drawing/2014/main" id="{2E926AE9-9059-43AE-907F-EBCD7218E4AD}"/>
                </a:ext>
              </a:extLst>
            </p:cNvPr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64">
              <a:extLst>
                <a:ext uri="{FF2B5EF4-FFF2-40B4-BE49-F238E27FC236}">
                  <a16:creationId xmlns:a16="http://schemas.microsoft.com/office/drawing/2014/main" id="{E3924B27-14D2-45DD-84CF-BBB669947B6E}"/>
                </a:ext>
              </a:extLst>
            </p:cNvPr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65">
              <a:extLst>
                <a:ext uri="{FF2B5EF4-FFF2-40B4-BE49-F238E27FC236}">
                  <a16:creationId xmlns:a16="http://schemas.microsoft.com/office/drawing/2014/main" id="{A9164893-D71A-46C7-8B28-2BE274CCF6CC}"/>
                </a:ext>
              </a:extLst>
            </p:cNvPr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66">
              <a:extLst>
                <a:ext uri="{FF2B5EF4-FFF2-40B4-BE49-F238E27FC236}">
                  <a16:creationId xmlns:a16="http://schemas.microsoft.com/office/drawing/2014/main" id="{81451F07-543F-4A87-9C19-2F787AAE4805}"/>
                </a:ext>
              </a:extLst>
            </p:cNvPr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67">
              <a:extLst>
                <a:ext uri="{FF2B5EF4-FFF2-40B4-BE49-F238E27FC236}">
                  <a16:creationId xmlns:a16="http://schemas.microsoft.com/office/drawing/2014/main" id="{31643ABD-26B4-43AB-B4C3-B76E5A1FA63D}"/>
                </a:ext>
              </a:extLst>
            </p:cNvPr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68">
              <a:extLst>
                <a:ext uri="{FF2B5EF4-FFF2-40B4-BE49-F238E27FC236}">
                  <a16:creationId xmlns:a16="http://schemas.microsoft.com/office/drawing/2014/main" id="{218E21E1-F668-4C80-A501-46E185F4DB44}"/>
                </a:ext>
              </a:extLst>
            </p:cNvPr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69">
              <a:extLst>
                <a:ext uri="{FF2B5EF4-FFF2-40B4-BE49-F238E27FC236}">
                  <a16:creationId xmlns:a16="http://schemas.microsoft.com/office/drawing/2014/main" id="{ED48E213-51D8-4511-9E75-4F45EAC71E59}"/>
                </a:ext>
              </a:extLst>
            </p:cNvPr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4070FC4D-88EF-4FDB-A9DA-6754F0484D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5979562"/>
              </p:ext>
            </p:extLst>
          </p:nvPr>
        </p:nvGraphicFramePr>
        <p:xfrm>
          <a:off x="1407575" y="1153579"/>
          <a:ext cx="9630472" cy="5472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3" name="矩形 42">
            <a:extLst>
              <a:ext uri="{FF2B5EF4-FFF2-40B4-BE49-F238E27FC236}">
                <a16:creationId xmlns:a16="http://schemas.microsoft.com/office/drawing/2014/main" id="{D33A1D5D-16E2-40D5-88A4-A81306408946}"/>
              </a:ext>
            </a:extLst>
          </p:cNvPr>
          <p:cNvSpPr/>
          <p:nvPr/>
        </p:nvSpPr>
        <p:spPr>
          <a:xfrm>
            <a:off x="1263913" y="5913269"/>
            <a:ext cx="9630472" cy="107953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Freeform 26">
            <a:extLst>
              <a:ext uri="{FF2B5EF4-FFF2-40B4-BE49-F238E27FC236}">
                <a16:creationId xmlns:a16="http://schemas.microsoft.com/office/drawing/2014/main" id="{2F463D19-55FE-464A-A43D-2F4E982CE5F7}"/>
              </a:ext>
            </a:extLst>
          </p:cNvPr>
          <p:cNvSpPr>
            <a:spLocks noEditPoints="1"/>
          </p:cNvSpPr>
          <p:nvPr/>
        </p:nvSpPr>
        <p:spPr bwMode="auto">
          <a:xfrm rot="2025573">
            <a:off x="10704875" y="267445"/>
            <a:ext cx="1320487" cy="645185"/>
          </a:xfrm>
          <a:custGeom>
            <a:avLst/>
            <a:gdLst>
              <a:gd name="T0" fmla="*/ 612 w 703"/>
              <a:gd name="T1" fmla="*/ 61 h 344"/>
              <a:gd name="T2" fmla="*/ 465 w 703"/>
              <a:gd name="T3" fmla="*/ 68 h 344"/>
              <a:gd name="T4" fmla="*/ 468 w 703"/>
              <a:gd name="T5" fmla="*/ 92 h 344"/>
              <a:gd name="T6" fmla="*/ 576 w 703"/>
              <a:gd name="T7" fmla="*/ 87 h 344"/>
              <a:gd name="T8" fmla="*/ 631 w 703"/>
              <a:gd name="T9" fmla="*/ 99 h 344"/>
              <a:gd name="T10" fmla="*/ 605 w 703"/>
              <a:gd name="T11" fmla="*/ 154 h 344"/>
              <a:gd name="T12" fmla="*/ 503 w 703"/>
              <a:gd name="T13" fmla="*/ 193 h 344"/>
              <a:gd name="T14" fmla="*/ 500 w 703"/>
              <a:gd name="T15" fmla="*/ 158 h 344"/>
              <a:gd name="T16" fmla="*/ 403 w 703"/>
              <a:gd name="T17" fmla="*/ 55 h 344"/>
              <a:gd name="T18" fmla="*/ 392 w 703"/>
              <a:gd name="T19" fmla="*/ 73 h 344"/>
              <a:gd name="T20" fmla="*/ 470 w 703"/>
              <a:gd name="T21" fmla="*/ 158 h 344"/>
              <a:gd name="T22" fmla="*/ 474 w 703"/>
              <a:gd name="T23" fmla="*/ 201 h 344"/>
              <a:gd name="T24" fmla="*/ 310 w 703"/>
              <a:gd name="T25" fmla="*/ 235 h 344"/>
              <a:gd name="T26" fmla="*/ 250 w 703"/>
              <a:gd name="T27" fmla="*/ 249 h 344"/>
              <a:gd name="T28" fmla="*/ 264 w 703"/>
              <a:gd name="T29" fmla="*/ 105 h 344"/>
              <a:gd name="T30" fmla="*/ 366 w 703"/>
              <a:gd name="T31" fmla="*/ 62 h 344"/>
              <a:gd name="T32" fmla="*/ 378 w 703"/>
              <a:gd name="T33" fmla="*/ 54 h 344"/>
              <a:gd name="T34" fmla="*/ 247 w 703"/>
              <a:gd name="T35" fmla="*/ 80 h 344"/>
              <a:gd name="T36" fmla="*/ 220 w 703"/>
              <a:gd name="T37" fmla="*/ 255 h 344"/>
              <a:gd name="T38" fmla="*/ 99 w 703"/>
              <a:gd name="T39" fmla="*/ 255 h 344"/>
              <a:gd name="T40" fmla="*/ 89 w 703"/>
              <a:gd name="T41" fmla="*/ 189 h 344"/>
              <a:gd name="T42" fmla="*/ 190 w 703"/>
              <a:gd name="T43" fmla="*/ 148 h 344"/>
              <a:gd name="T44" fmla="*/ 197 w 703"/>
              <a:gd name="T45" fmla="*/ 132 h 344"/>
              <a:gd name="T46" fmla="*/ 46 w 703"/>
              <a:gd name="T47" fmla="*/ 257 h 344"/>
              <a:gd name="T48" fmla="*/ 154 w 703"/>
              <a:gd name="T49" fmla="*/ 291 h 344"/>
              <a:gd name="T50" fmla="*/ 240 w 703"/>
              <a:gd name="T51" fmla="*/ 282 h 344"/>
              <a:gd name="T52" fmla="*/ 460 w 703"/>
              <a:gd name="T53" fmla="*/ 283 h 344"/>
              <a:gd name="T54" fmla="*/ 496 w 703"/>
              <a:gd name="T55" fmla="*/ 228 h 344"/>
              <a:gd name="T56" fmla="*/ 661 w 703"/>
              <a:gd name="T57" fmla="*/ 154 h 344"/>
              <a:gd name="T58" fmla="*/ 612 w 703"/>
              <a:gd name="T59" fmla="*/ 61 h 344"/>
              <a:gd name="T60" fmla="*/ 278 w 703"/>
              <a:gd name="T61" fmla="*/ 275 h 344"/>
              <a:gd name="T62" fmla="*/ 304 w 703"/>
              <a:gd name="T63" fmla="*/ 269 h 344"/>
              <a:gd name="T64" fmla="*/ 460 w 703"/>
              <a:gd name="T65" fmla="*/ 236 h 344"/>
              <a:gd name="T66" fmla="*/ 439 w 703"/>
              <a:gd name="T67" fmla="*/ 262 h 344"/>
              <a:gd name="T68" fmla="*/ 278 w 703"/>
              <a:gd name="T69" fmla="*/ 275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3" h="344">
                <a:moveTo>
                  <a:pt x="612" y="61"/>
                </a:moveTo>
                <a:cubicBezTo>
                  <a:pt x="565" y="51"/>
                  <a:pt x="511" y="58"/>
                  <a:pt x="465" y="68"/>
                </a:cubicBezTo>
                <a:cubicBezTo>
                  <a:pt x="451" y="71"/>
                  <a:pt x="455" y="91"/>
                  <a:pt x="468" y="92"/>
                </a:cubicBezTo>
                <a:cubicBezTo>
                  <a:pt x="504" y="94"/>
                  <a:pt x="540" y="86"/>
                  <a:pt x="576" y="87"/>
                </a:cubicBezTo>
                <a:cubicBezTo>
                  <a:pt x="595" y="87"/>
                  <a:pt x="615" y="89"/>
                  <a:pt x="631" y="99"/>
                </a:cubicBezTo>
                <a:cubicBezTo>
                  <a:pt x="665" y="120"/>
                  <a:pt x="623" y="145"/>
                  <a:pt x="605" y="154"/>
                </a:cubicBezTo>
                <a:cubicBezTo>
                  <a:pt x="572" y="171"/>
                  <a:pt x="538" y="183"/>
                  <a:pt x="503" y="193"/>
                </a:cubicBezTo>
                <a:cubicBezTo>
                  <a:pt x="504" y="181"/>
                  <a:pt x="503" y="169"/>
                  <a:pt x="500" y="158"/>
                </a:cubicBezTo>
                <a:cubicBezTo>
                  <a:pt x="490" y="115"/>
                  <a:pt x="444" y="68"/>
                  <a:pt x="403" y="55"/>
                </a:cubicBezTo>
                <a:cubicBezTo>
                  <a:pt x="392" y="52"/>
                  <a:pt x="386" y="66"/>
                  <a:pt x="392" y="73"/>
                </a:cubicBezTo>
                <a:cubicBezTo>
                  <a:pt x="419" y="103"/>
                  <a:pt x="454" y="119"/>
                  <a:pt x="470" y="158"/>
                </a:cubicBezTo>
                <a:cubicBezTo>
                  <a:pt x="475" y="173"/>
                  <a:pt x="476" y="187"/>
                  <a:pt x="474" y="201"/>
                </a:cubicBezTo>
                <a:cubicBezTo>
                  <a:pt x="420" y="214"/>
                  <a:pt x="364" y="223"/>
                  <a:pt x="310" y="235"/>
                </a:cubicBezTo>
                <a:cubicBezTo>
                  <a:pt x="291" y="240"/>
                  <a:pt x="271" y="244"/>
                  <a:pt x="250" y="249"/>
                </a:cubicBezTo>
                <a:cubicBezTo>
                  <a:pt x="216" y="205"/>
                  <a:pt x="234" y="145"/>
                  <a:pt x="264" y="105"/>
                </a:cubicBezTo>
                <a:cubicBezTo>
                  <a:pt x="284" y="80"/>
                  <a:pt x="333" y="33"/>
                  <a:pt x="366" y="62"/>
                </a:cubicBezTo>
                <a:cubicBezTo>
                  <a:pt x="372" y="68"/>
                  <a:pt x="382" y="61"/>
                  <a:pt x="378" y="54"/>
                </a:cubicBezTo>
                <a:cubicBezTo>
                  <a:pt x="345" y="0"/>
                  <a:pt x="276" y="47"/>
                  <a:pt x="247" y="80"/>
                </a:cubicBezTo>
                <a:cubicBezTo>
                  <a:pt x="204" y="130"/>
                  <a:pt x="189" y="198"/>
                  <a:pt x="220" y="255"/>
                </a:cubicBezTo>
                <a:cubicBezTo>
                  <a:pt x="179" y="262"/>
                  <a:pt x="137" y="265"/>
                  <a:pt x="99" y="255"/>
                </a:cubicBezTo>
                <a:cubicBezTo>
                  <a:pt x="61" y="245"/>
                  <a:pt x="65" y="212"/>
                  <a:pt x="89" y="189"/>
                </a:cubicBezTo>
                <a:cubicBezTo>
                  <a:pt x="111" y="167"/>
                  <a:pt x="158" y="143"/>
                  <a:pt x="190" y="148"/>
                </a:cubicBezTo>
                <a:cubicBezTo>
                  <a:pt x="199" y="149"/>
                  <a:pt x="207" y="136"/>
                  <a:pt x="197" y="132"/>
                </a:cubicBezTo>
                <a:cubicBezTo>
                  <a:pt x="134" y="104"/>
                  <a:pt x="0" y="180"/>
                  <a:pt x="46" y="257"/>
                </a:cubicBezTo>
                <a:cubicBezTo>
                  <a:pt x="67" y="291"/>
                  <a:pt x="119" y="292"/>
                  <a:pt x="154" y="291"/>
                </a:cubicBezTo>
                <a:cubicBezTo>
                  <a:pt x="183" y="291"/>
                  <a:pt x="212" y="287"/>
                  <a:pt x="240" y="282"/>
                </a:cubicBezTo>
                <a:cubicBezTo>
                  <a:pt x="299" y="344"/>
                  <a:pt x="398" y="338"/>
                  <a:pt x="460" y="283"/>
                </a:cubicBezTo>
                <a:cubicBezTo>
                  <a:pt x="477" y="268"/>
                  <a:pt x="489" y="249"/>
                  <a:pt x="496" y="228"/>
                </a:cubicBezTo>
                <a:cubicBezTo>
                  <a:pt x="554" y="215"/>
                  <a:pt x="619" y="195"/>
                  <a:pt x="661" y="154"/>
                </a:cubicBezTo>
                <a:cubicBezTo>
                  <a:pt x="703" y="113"/>
                  <a:pt x="652" y="69"/>
                  <a:pt x="612" y="61"/>
                </a:cubicBezTo>
                <a:moveTo>
                  <a:pt x="278" y="275"/>
                </a:moveTo>
                <a:cubicBezTo>
                  <a:pt x="287" y="273"/>
                  <a:pt x="296" y="271"/>
                  <a:pt x="304" y="269"/>
                </a:cubicBezTo>
                <a:cubicBezTo>
                  <a:pt x="356" y="258"/>
                  <a:pt x="408" y="248"/>
                  <a:pt x="460" y="236"/>
                </a:cubicBezTo>
                <a:cubicBezTo>
                  <a:pt x="454" y="246"/>
                  <a:pt x="447" y="255"/>
                  <a:pt x="439" y="262"/>
                </a:cubicBezTo>
                <a:cubicBezTo>
                  <a:pt x="394" y="306"/>
                  <a:pt x="327" y="307"/>
                  <a:pt x="278" y="275"/>
                </a:cubicBezTo>
              </a:path>
            </a:pathLst>
          </a:custGeom>
          <a:solidFill>
            <a:srgbClr val="FF3E3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998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椭圆 77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9"/>
          <p:cNvSpPr>
            <a:spLocks noEditPoints="1"/>
          </p:cNvSpPr>
          <p:nvPr/>
        </p:nvSpPr>
        <p:spPr bwMode="auto">
          <a:xfrm>
            <a:off x="530791" y="1682152"/>
            <a:ext cx="3363401" cy="3093078"/>
          </a:xfrm>
          <a:custGeom>
            <a:avLst/>
            <a:gdLst>
              <a:gd name="T0" fmla="*/ 5 w 497"/>
              <a:gd name="T1" fmla="*/ 269 h 457"/>
              <a:gd name="T2" fmla="*/ 116 w 497"/>
              <a:gd name="T3" fmla="*/ 364 h 457"/>
              <a:gd name="T4" fmla="*/ 193 w 497"/>
              <a:gd name="T5" fmla="*/ 265 h 457"/>
              <a:gd name="T6" fmla="*/ 303 w 497"/>
              <a:gd name="T7" fmla="*/ 142 h 457"/>
              <a:gd name="T8" fmla="*/ 163 w 497"/>
              <a:gd name="T9" fmla="*/ 131 h 457"/>
              <a:gd name="T10" fmla="*/ 263 w 497"/>
              <a:gd name="T11" fmla="*/ 62 h 457"/>
              <a:gd name="T12" fmla="*/ 409 w 497"/>
              <a:gd name="T13" fmla="*/ 133 h 457"/>
              <a:gd name="T14" fmla="*/ 418 w 497"/>
              <a:gd name="T15" fmla="*/ 180 h 457"/>
              <a:gd name="T16" fmla="*/ 218 w 497"/>
              <a:gd name="T17" fmla="*/ 358 h 457"/>
              <a:gd name="T18" fmla="*/ 195 w 497"/>
              <a:gd name="T19" fmla="*/ 397 h 457"/>
              <a:gd name="T20" fmla="*/ 234 w 497"/>
              <a:gd name="T21" fmla="*/ 343 h 457"/>
              <a:gd name="T22" fmla="*/ 209 w 497"/>
              <a:gd name="T23" fmla="*/ 310 h 457"/>
              <a:gd name="T24" fmla="*/ 235 w 497"/>
              <a:gd name="T25" fmla="*/ 161 h 457"/>
              <a:gd name="T26" fmla="*/ 163 w 497"/>
              <a:gd name="T27" fmla="*/ 150 h 457"/>
              <a:gd name="T28" fmla="*/ 171 w 497"/>
              <a:gd name="T29" fmla="*/ 165 h 457"/>
              <a:gd name="T30" fmla="*/ 63 w 497"/>
              <a:gd name="T31" fmla="*/ 248 h 457"/>
              <a:gd name="T32" fmla="*/ 38 w 497"/>
              <a:gd name="T33" fmla="*/ 272 h 457"/>
              <a:gd name="T34" fmla="*/ 224 w 497"/>
              <a:gd name="T35" fmla="*/ 152 h 457"/>
              <a:gd name="T36" fmla="*/ 208 w 497"/>
              <a:gd name="T37" fmla="*/ 166 h 457"/>
              <a:gd name="T38" fmla="*/ 104 w 497"/>
              <a:gd name="T39" fmla="*/ 262 h 457"/>
              <a:gd name="T40" fmla="*/ 136 w 497"/>
              <a:gd name="T41" fmla="*/ 249 h 457"/>
              <a:gd name="T42" fmla="*/ 129 w 497"/>
              <a:gd name="T43" fmla="*/ 275 h 457"/>
              <a:gd name="T44" fmla="*/ 60 w 497"/>
              <a:gd name="T45" fmla="*/ 328 h 457"/>
              <a:gd name="T46" fmla="*/ 103 w 497"/>
              <a:gd name="T47" fmla="*/ 304 h 457"/>
              <a:gd name="T48" fmla="*/ 178 w 497"/>
              <a:gd name="T49" fmla="*/ 250 h 457"/>
              <a:gd name="T50" fmla="*/ 175 w 497"/>
              <a:gd name="T51" fmla="*/ 357 h 457"/>
              <a:gd name="T52" fmla="*/ 199 w 497"/>
              <a:gd name="T53" fmla="*/ 335 h 457"/>
              <a:gd name="T54" fmla="*/ 166 w 497"/>
              <a:gd name="T55" fmla="*/ 390 h 457"/>
              <a:gd name="T56" fmla="*/ 164 w 497"/>
              <a:gd name="T57" fmla="*/ 433 h 457"/>
              <a:gd name="T58" fmla="*/ 222 w 497"/>
              <a:gd name="T59" fmla="*/ 405 h 457"/>
              <a:gd name="T60" fmla="*/ 213 w 497"/>
              <a:gd name="T61" fmla="*/ 440 h 457"/>
              <a:gd name="T62" fmla="*/ 354 w 497"/>
              <a:gd name="T63" fmla="*/ 318 h 457"/>
              <a:gd name="T64" fmla="*/ 354 w 497"/>
              <a:gd name="T65" fmla="*/ 374 h 457"/>
              <a:gd name="T66" fmla="*/ 308 w 497"/>
              <a:gd name="T67" fmla="*/ 349 h 457"/>
              <a:gd name="T68" fmla="*/ 385 w 497"/>
              <a:gd name="T69" fmla="*/ 266 h 457"/>
              <a:gd name="T70" fmla="*/ 416 w 497"/>
              <a:gd name="T71" fmla="*/ 300 h 457"/>
              <a:gd name="T72" fmla="*/ 317 w 497"/>
              <a:gd name="T73" fmla="*/ 418 h 457"/>
              <a:gd name="T74" fmla="*/ 384 w 497"/>
              <a:gd name="T75" fmla="*/ 386 h 457"/>
              <a:gd name="T76" fmla="*/ 436 w 497"/>
              <a:gd name="T77" fmla="*/ 224 h 457"/>
              <a:gd name="T78" fmla="*/ 344 w 497"/>
              <a:gd name="T79" fmla="*/ 288 h 457"/>
              <a:gd name="T80" fmla="*/ 351 w 497"/>
              <a:gd name="T81" fmla="*/ 256 h 457"/>
              <a:gd name="T82" fmla="*/ 343 w 497"/>
              <a:gd name="T83" fmla="*/ 267 h 457"/>
              <a:gd name="T84" fmla="*/ 313 w 497"/>
              <a:gd name="T85" fmla="*/ 297 h 457"/>
              <a:gd name="T86" fmla="*/ 441 w 497"/>
              <a:gd name="T87" fmla="*/ 166 h 457"/>
              <a:gd name="T88" fmla="*/ 342 w 497"/>
              <a:gd name="T89" fmla="*/ 224 h 457"/>
              <a:gd name="T90" fmla="*/ 333 w 497"/>
              <a:gd name="T91" fmla="*/ 192 h 457"/>
              <a:gd name="T92" fmla="*/ 343 w 497"/>
              <a:gd name="T93" fmla="*/ 143 h 457"/>
              <a:gd name="T94" fmla="*/ 396 w 497"/>
              <a:gd name="T95" fmla="*/ 83 h 457"/>
              <a:gd name="T96" fmla="*/ 384 w 497"/>
              <a:gd name="T97" fmla="*/ 54 h 457"/>
              <a:gd name="T98" fmla="*/ 373 w 497"/>
              <a:gd name="T99" fmla="*/ 71 h 457"/>
              <a:gd name="T100" fmla="*/ 291 w 497"/>
              <a:gd name="T101" fmla="*/ 93 h 457"/>
              <a:gd name="T102" fmla="*/ 310 w 497"/>
              <a:gd name="T103" fmla="*/ 43 h 457"/>
              <a:gd name="T104" fmla="*/ 315 w 497"/>
              <a:gd name="T105" fmla="*/ 17 h 457"/>
              <a:gd name="T106" fmla="*/ 99 w 497"/>
              <a:gd name="T107" fmla="*/ 158 h 457"/>
              <a:gd name="T108" fmla="*/ 34 w 497"/>
              <a:gd name="T109" fmla="*/ 201 h 457"/>
              <a:gd name="T110" fmla="*/ 161 w 497"/>
              <a:gd name="T111" fmla="*/ 45 h 457"/>
              <a:gd name="T112" fmla="*/ 35 w 497"/>
              <a:gd name="T113" fmla="*/ 195 h 457"/>
              <a:gd name="T114" fmla="*/ 202 w 497"/>
              <a:gd name="T115" fmla="*/ 13 h 457"/>
              <a:gd name="T116" fmla="*/ 45 w 497"/>
              <a:gd name="T117" fmla="*/ 321 h 457"/>
              <a:gd name="T118" fmla="*/ 143 w 497"/>
              <a:gd name="T119" fmla="*/ 42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97" h="457">
                <a:moveTo>
                  <a:pt x="74" y="389"/>
                </a:moveTo>
                <a:cubicBezTo>
                  <a:pt x="117" y="427"/>
                  <a:pt x="177" y="457"/>
                  <a:pt x="262" y="448"/>
                </a:cubicBezTo>
                <a:cubicBezTo>
                  <a:pt x="347" y="448"/>
                  <a:pt x="398" y="412"/>
                  <a:pt x="437" y="366"/>
                </a:cubicBezTo>
                <a:cubicBezTo>
                  <a:pt x="437" y="366"/>
                  <a:pt x="438" y="366"/>
                  <a:pt x="439" y="365"/>
                </a:cubicBezTo>
                <a:cubicBezTo>
                  <a:pt x="449" y="356"/>
                  <a:pt x="456" y="343"/>
                  <a:pt x="463" y="330"/>
                </a:cubicBezTo>
                <a:cubicBezTo>
                  <a:pt x="497" y="267"/>
                  <a:pt x="477" y="163"/>
                  <a:pt x="446" y="111"/>
                </a:cubicBezTo>
                <a:cubicBezTo>
                  <a:pt x="415" y="60"/>
                  <a:pt x="369" y="24"/>
                  <a:pt x="304" y="8"/>
                </a:cubicBezTo>
                <a:cubicBezTo>
                  <a:pt x="298" y="7"/>
                  <a:pt x="304" y="5"/>
                  <a:pt x="302" y="2"/>
                </a:cubicBezTo>
                <a:cubicBezTo>
                  <a:pt x="301" y="0"/>
                  <a:pt x="298" y="3"/>
                  <a:pt x="296" y="6"/>
                </a:cubicBezTo>
                <a:cubicBezTo>
                  <a:pt x="255" y="1"/>
                  <a:pt x="211" y="5"/>
                  <a:pt x="174" y="12"/>
                </a:cubicBezTo>
                <a:cubicBezTo>
                  <a:pt x="70" y="47"/>
                  <a:pt x="0" y="127"/>
                  <a:pt x="5" y="269"/>
                </a:cubicBezTo>
                <a:cubicBezTo>
                  <a:pt x="14" y="323"/>
                  <a:pt x="41" y="359"/>
                  <a:pt x="74" y="389"/>
                </a:cubicBezTo>
                <a:close/>
                <a:moveTo>
                  <a:pt x="147" y="427"/>
                </a:moveTo>
                <a:cubicBezTo>
                  <a:pt x="147" y="427"/>
                  <a:pt x="147" y="427"/>
                  <a:pt x="147" y="427"/>
                </a:cubicBezTo>
                <a:cubicBezTo>
                  <a:pt x="148" y="424"/>
                  <a:pt x="153" y="424"/>
                  <a:pt x="153" y="426"/>
                </a:cubicBezTo>
                <a:cubicBezTo>
                  <a:pt x="152" y="430"/>
                  <a:pt x="149" y="428"/>
                  <a:pt x="147" y="427"/>
                </a:cubicBezTo>
                <a:close/>
                <a:moveTo>
                  <a:pt x="95" y="377"/>
                </a:moveTo>
                <a:cubicBezTo>
                  <a:pt x="117" y="347"/>
                  <a:pt x="150" y="327"/>
                  <a:pt x="174" y="300"/>
                </a:cubicBezTo>
                <a:cubicBezTo>
                  <a:pt x="183" y="290"/>
                  <a:pt x="192" y="280"/>
                  <a:pt x="202" y="271"/>
                </a:cubicBezTo>
                <a:cubicBezTo>
                  <a:pt x="202" y="274"/>
                  <a:pt x="203" y="285"/>
                  <a:pt x="202" y="286"/>
                </a:cubicBezTo>
                <a:cubicBezTo>
                  <a:pt x="117" y="364"/>
                  <a:pt x="117" y="364"/>
                  <a:pt x="117" y="364"/>
                </a:cubicBezTo>
                <a:cubicBezTo>
                  <a:pt x="116" y="364"/>
                  <a:pt x="116" y="364"/>
                  <a:pt x="116" y="364"/>
                </a:cubicBezTo>
                <a:cubicBezTo>
                  <a:pt x="116" y="365"/>
                  <a:pt x="116" y="365"/>
                  <a:pt x="116" y="365"/>
                </a:cubicBezTo>
                <a:cubicBezTo>
                  <a:pt x="118" y="366"/>
                  <a:pt x="118" y="366"/>
                  <a:pt x="118" y="366"/>
                </a:cubicBezTo>
                <a:cubicBezTo>
                  <a:pt x="162" y="329"/>
                  <a:pt x="162" y="329"/>
                  <a:pt x="162" y="329"/>
                </a:cubicBezTo>
                <a:cubicBezTo>
                  <a:pt x="146" y="350"/>
                  <a:pt x="125" y="370"/>
                  <a:pt x="108" y="390"/>
                </a:cubicBezTo>
                <a:cubicBezTo>
                  <a:pt x="106" y="386"/>
                  <a:pt x="91" y="380"/>
                  <a:pt x="103" y="376"/>
                </a:cubicBezTo>
                <a:cubicBezTo>
                  <a:pt x="107" y="374"/>
                  <a:pt x="111" y="370"/>
                  <a:pt x="113" y="366"/>
                </a:cubicBezTo>
                <a:cubicBezTo>
                  <a:pt x="106" y="367"/>
                  <a:pt x="103" y="375"/>
                  <a:pt x="95" y="377"/>
                </a:cubicBezTo>
                <a:close/>
                <a:moveTo>
                  <a:pt x="142" y="311"/>
                </a:moveTo>
                <a:cubicBezTo>
                  <a:pt x="122" y="327"/>
                  <a:pt x="105" y="347"/>
                  <a:pt x="86" y="365"/>
                </a:cubicBezTo>
                <a:cubicBezTo>
                  <a:pt x="83" y="363"/>
                  <a:pt x="77" y="359"/>
                  <a:pt x="78" y="357"/>
                </a:cubicBezTo>
                <a:cubicBezTo>
                  <a:pt x="113" y="322"/>
                  <a:pt x="153" y="293"/>
                  <a:pt x="193" y="265"/>
                </a:cubicBezTo>
                <a:cubicBezTo>
                  <a:pt x="191" y="272"/>
                  <a:pt x="198" y="259"/>
                  <a:pt x="202" y="263"/>
                </a:cubicBezTo>
                <a:cubicBezTo>
                  <a:pt x="176" y="295"/>
                  <a:pt x="144" y="322"/>
                  <a:pt x="113" y="350"/>
                </a:cubicBezTo>
                <a:cubicBezTo>
                  <a:pt x="106" y="357"/>
                  <a:pt x="99" y="366"/>
                  <a:pt x="92" y="373"/>
                </a:cubicBezTo>
                <a:cubicBezTo>
                  <a:pt x="90" y="373"/>
                  <a:pt x="88" y="369"/>
                  <a:pt x="88" y="368"/>
                </a:cubicBezTo>
                <a:cubicBezTo>
                  <a:pt x="120" y="335"/>
                  <a:pt x="154" y="306"/>
                  <a:pt x="186" y="274"/>
                </a:cubicBezTo>
                <a:cubicBezTo>
                  <a:pt x="169" y="281"/>
                  <a:pt x="157" y="299"/>
                  <a:pt x="142" y="311"/>
                </a:cubicBezTo>
                <a:close/>
                <a:moveTo>
                  <a:pt x="217" y="103"/>
                </a:moveTo>
                <a:cubicBezTo>
                  <a:pt x="220" y="102"/>
                  <a:pt x="222" y="101"/>
                  <a:pt x="221" y="105"/>
                </a:cubicBezTo>
                <a:cubicBezTo>
                  <a:pt x="224" y="102"/>
                  <a:pt x="229" y="100"/>
                  <a:pt x="233" y="100"/>
                </a:cubicBezTo>
                <a:cubicBezTo>
                  <a:pt x="234" y="100"/>
                  <a:pt x="235" y="99"/>
                  <a:pt x="235" y="98"/>
                </a:cubicBezTo>
                <a:cubicBezTo>
                  <a:pt x="271" y="95"/>
                  <a:pt x="293" y="116"/>
                  <a:pt x="303" y="142"/>
                </a:cubicBezTo>
                <a:cubicBezTo>
                  <a:pt x="319" y="180"/>
                  <a:pt x="290" y="207"/>
                  <a:pt x="267" y="221"/>
                </a:cubicBezTo>
                <a:cubicBezTo>
                  <a:pt x="259" y="225"/>
                  <a:pt x="255" y="233"/>
                  <a:pt x="255" y="244"/>
                </a:cubicBezTo>
                <a:cubicBezTo>
                  <a:pt x="253" y="297"/>
                  <a:pt x="253" y="297"/>
                  <a:pt x="253" y="297"/>
                </a:cubicBezTo>
                <a:cubicBezTo>
                  <a:pt x="209" y="300"/>
                  <a:pt x="209" y="300"/>
                  <a:pt x="209" y="300"/>
                </a:cubicBezTo>
                <a:cubicBezTo>
                  <a:pt x="208" y="278"/>
                  <a:pt x="206" y="253"/>
                  <a:pt x="208" y="230"/>
                </a:cubicBezTo>
                <a:cubicBezTo>
                  <a:pt x="210" y="229"/>
                  <a:pt x="216" y="226"/>
                  <a:pt x="212" y="223"/>
                </a:cubicBezTo>
                <a:cubicBezTo>
                  <a:pt x="208" y="225"/>
                  <a:pt x="207" y="218"/>
                  <a:pt x="210" y="217"/>
                </a:cubicBezTo>
                <a:cubicBezTo>
                  <a:pt x="226" y="212"/>
                  <a:pt x="244" y="202"/>
                  <a:pt x="249" y="183"/>
                </a:cubicBezTo>
                <a:cubicBezTo>
                  <a:pt x="254" y="164"/>
                  <a:pt x="242" y="150"/>
                  <a:pt x="228" y="146"/>
                </a:cubicBezTo>
                <a:cubicBezTo>
                  <a:pt x="207" y="139"/>
                  <a:pt x="186" y="148"/>
                  <a:pt x="178" y="161"/>
                </a:cubicBezTo>
                <a:cubicBezTo>
                  <a:pt x="173" y="150"/>
                  <a:pt x="166" y="141"/>
                  <a:pt x="163" y="131"/>
                </a:cubicBezTo>
                <a:cubicBezTo>
                  <a:pt x="172" y="118"/>
                  <a:pt x="187" y="112"/>
                  <a:pt x="203" y="106"/>
                </a:cubicBezTo>
                <a:cubicBezTo>
                  <a:pt x="207" y="104"/>
                  <a:pt x="206" y="101"/>
                  <a:pt x="210" y="102"/>
                </a:cubicBezTo>
                <a:cubicBezTo>
                  <a:pt x="205" y="108"/>
                  <a:pt x="214" y="103"/>
                  <a:pt x="217" y="103"/>
                </a:cubicBezTo>
                <a:close/>
                <a:moveTo>
                  <a:pt x="263" y="62"/>
                </a:moveTo>
                <a:cubicBezTo>
                  <a:pt x="262" y="62"/>
                  <a:pt x="262" y="62"/>
                  <a:pt x="262" y="62"/>
                </a:cubicBezTo>
                <a:cubicBezTo>
                  <a:pt x="260" y="65"/>
                  <a:pt x="257" y="67"/>
                  <a:pt x="254" y="69"/>
                </a:cubicBezTo>
                <a:cubicBezTo>
                  <a:pt x="244" y="79"/>
                  <a:pt x="235" y="92"/>
                  <a:pt x="216" y="94"/>
                </a:cubicBezTo>
                <a:cubicBezTo>
                  <a:pt x="243" y="70"/>
                  <a:pt x="269" y="48"/>
                  <a:pt x="298" y="31"/>
                </a:cubicBezTo>
                <a:cubicBezTo>
                  <a:pt x="293" y="38"/>
                  <a:pt x="285" y="44"/>
                  <a:pt x="278" y="50"/>
                </a:cubicBezTo>
                <a:cubicBezTo>
                  <a:pt x="278" y="50"/>
                  <a:pt x="277" y="50"/>
                  <a:pt x="275" y="51"/>
                </a:cubicBezTo>
                <a:cubicBezTo>
                  <a:pt x="271" y="55"/>
                  <a:pt x="271" y="61"/>
                  <a:pt x="263" y="62"/>
                </a:cubicBezTo>
                <a:close/>
                <a:moveTo>
                  <a:pt x="306" y="44"/>
                </a:moveTo>
                <a:cubicBezTo>
                  <a:pt x="265" y="81"/>
                  <a:pt x="265" y="81"/>
                  <a:pt x="265" y="81"/>
                </a:cubicBezTo>
                <a:cubicBezTo>
                  <a:pt x="262" y="90"/>
                  <a:pt x="250" y="95"/>
                  <a:pt x="238" y="90"/>
                </a:cubicBezTo>
                <a:cubicBezTo>
                  <a:pt x="239" y="88"/>
                  <a:pt x="242" y="85"/>
                  <a:pt x="245" y="83"/>
                </a:cubicBezTo>
                <a:cubicBezTo>
                  <a:pt x="265" y="71"/>
                  <a:pt x="285" y="55"/>
                  <a:pt x="306" y="44"/>
                </a:cubicBezTo>
                <a:close/>
                <a:moveTo>
                  <a:pt x="373" y="189"/>
                </a:moveTo>
                <a:cubicBezTo>
                  <a:pt x="261" y="291"/>
                  <a:pt x="261" y="291"/>
                  <a:pt x="261" y="291"/>
                </a:cubicBezTo>
                <a:cubicBezTo>
                  <a:pt x="260" y="289"/>
                  <a:pt x="259" y="282"/>
                  <a:pt x="261" y="280"/>
                </a:cubicBezTo>
                <a:cubicBezTo>
                  <a:pt x="296" y="246"/>
                  <a:pt x="334" y="216"/>
                  <a:pt x="373" y="189"/>
                </a:cubicBezTo>
                <a:close/>
                <a:moveTo>
                  <a:pt x="264" y="253"/>
                </a:moveTo>
                <a:cubicBezTo>
                  <a:pt x="312" y="212"/>
                  <a:pt x="362" y="174"/>
                  <a:pt x="409" y="133"/>
                </a:cubicBezTo>
                <a:cubicBezTo>
                  <a:pt x="410" y="134"/>
                  <a:pt x="410" y="135"/>
                  <a:pt x="409" y="135"/>
                </a:cubicBezTo>
                <a:cubicBezTo>
                  <a:pt x="363" y="183"/>
                  <a:pt x="311" y="225"/>
                  <a:pt x="263" y="272"/>
                </a:cubicBezTo>
                <a:cubicBezTo>
                  <a:pt x="262" y="267"/>
                  <a:pt x="261" y="256"/>
                  <a:pt x="264" y="253"/>
                </a:cubicBezTo>
                <a:close/>
                <a:moveTo>
                  <a:pt x="358" y="231"/>
                </a:moveTo>
                <a:cubicBezTo>
                  <a:pt x="328" y="260"/>
                  <a:pt x="289" y="280"/>
                  <a:pt x="260" y="310"/>
                </a:cubicBezTo>
                <a:cubicBezTo>
                  <a:pt x="260" y="304"/>
                  <a:pt x="263" y="300"/>
                  <a:pt x="267" y="296"/>
                </a:cubicBezTo>
                <a:cubicBezTo>
                  <a:pt x="314" y="249"/>
                  <a:pt x="368" y="210"/>
                  <a:pt x="421" y="169"/>
                </a:cubicBezTo>
                <a:lnTo>
                  <a:pt x="358" y="231"/>
                </a:lnTo>
                <a:close/>
                <a:moveTo>
                  <a:pt x="418" y="180"/>
                </a:moveTo>
                <a:cubicBezTo>
                  <a:pt x="414" y="184"/>
                  <a:pt x="411" y="188"/>
                  <a:pt x="405" y="191"/>
                </a:cubicBezTo>
                <a:cubicBezTo>
                  <a:pt x="410" y="187"/>
                  <a:pt x="413" y="182"/>
                  <a:pt x="418" y="180"/>
                </a:cubicBezTo>
                <a:close/>
                <a:moveTo>
                  <a:pt x="328" y="262"/>
                </a:moveTo>
                <a:cubicBezTo>
                  <a:pt x="326" y="266"/>
                  <a:pt x="323" y="269"/>
                  <a:pt x="318" y="272"/>
                </a:cubicBezTo>
                <a:cubicBezTo>
                  <a:pt x="321" y="268"/>
                  <a:pt x="325" y="264"/>
                  <a:pt x="328" y="262"/>
                </a:cubicBezTo>
                <a:close/>
                <a:moveTo>
                  <a:pt x="283" y="294"/>
                </a:moveTo>
                <a:cubicBezTo>
                  <a:pt x="282" y="298"/>
                  <a:pt x="273" y="305"/>
                  <a:pt x="267" y="309"/>
                </a:cubicBezTo>
                <a:cubicBezTo>
                  <a:pt x="266" y="304"/>
                  <a:pt x="278" y="300"/>
                  <a:pt x="283" y="294"/>
                </a:cubicBezTo>
                <a:close/>
                <a:moveTo>
                  <a:pt x="255" y="370"/>
                </a:moveTo>
                <a:cubicBezTo>
                  <a:pt x="258" y="367"/>
                  <a:pt x="260" y="370"/>
                  <a:pt x="258" y="372"/>
                </a:cubicBezTo>
                <a:cubicBezTo>
                  <a:pt x="260" y="383"/>
                  <a:pt x="255" y="393"/>
                  <a:pt x="248" y="397"/>
                </a:cubicBezTo>
                <a:cubicBezTo>
                  <a:pt x="236" y="406"/>
                  <a:pt x="219" y="398"/>
                  <a:pt x="210" y="390"/>
                </a:cubicBezTo>
                <a:cubicBezTo>
                  <a:pt x="204" y="379"/>
                  <a:pt x="209" y="363"/>
                  <a:pt x="218" y="358"/>
                </a:cubicBezTo>
                <a:cubicBezTo>
                  <a:pt x="222" y="356"/>
                  <a:pt x="227" y="354"/>
                  <a:pt x="232" y="353"/>
                </a:cubicBezTo>
                <a:cubicBezTo>
                  <a:pt x="244" y="353"/>
                  <a:pt x="253" y="355"/>
                  <a:pt x="258" y="362"/>
                </a:cubicBezTo>
                <a:cubicBezTo>
                  <a:pt x="257" y="364"/>
                  <a:pt x="251" y="366"/>
                  <a:pt x="255" y="370"/>
                </a:cubicBezTo>
                <a:close/>
                <a:moveTo>
                  <a:pt x="195" y="397"/>
                </a:moveTo>
                <a:cubicBezTo>
                  <a:pt x="188" y="402"/>
                  <a:pt x="182" y="409"/>
                  <a:pt x="175" y="413"/>
                </a:cubicBezTo>
                <a:cubicBezTo>
                  <a:pt x="174" y="413"/>
                  <a:pt x="173" y="413"/>
                  <a:pt x="173" y="413"/>
                </a:cubicBezTo>
                <a:cubicBezTo>
                  <a:pt x="202" y="382"/>
                  <a:pt x="202" y="382"/>
                  <a:pt x="202" y="382"/>
                </a:cubicBezTo>
                <a:cubicBezTo>
                  <a:pt x="203" y="391"/>
                  <a:pt x="209" y="399"/>
                  <a:pt x="216" y="402"/>
                </a:cubicBezTo>
                <a:cubicBezTo>
                  <a:pt x="183" y="419"/>
                  <a:pt x="183" y="419"/>
                  <a:pt x="183" y="419"/>
                </a:cubicBezTo>
                <a:cubicBezTo>
                  <a:pt x="189" y="411"/>
                  <a:pt x="197" y="404"/>
                  <a:pt x="204" y="397"/>
                </a:cubicBezTo>
                <a:cubicBezTo>
                  <a:pt x="202" y="390"/>
                  <a:pt x="197" y="396"/>
                  <a:pt x="195" y="397"/>
                </a:cubicBezTo>
                <a:close/>
                <a:moveTo>
                  <a:pt x="234" y="343"/>
                </a:moveTo>
                <a:cubicBezTo>
                  <a:pt x="228" y="340"/>
                  <a:pt x="237" y="340"/>
                  <a:pt x="235" y="335"/>
                </a:cubicBezTo>
                <a:cubicBezTo>
                  <a:pt x="230" y="340"/>
                  <a:pt x="226" y="352"/>
                  <a:pt x="217" y="350"/>
                </a:cubicBezTo>
                <a:cubicBezTo>
                  <a:pt x="219" y="346"/>
                  <a:pt x="223" y="344"/>
                  <a:pt x="226" y="341"/>
                </a:cubicBezTo>
                <a:cubicBezTo>
                  <a:pt x="227" y="340"/>
                  <a:pt x="227" y="338"/>
                  <a:pt x="228" y="337"/>
                </a:cubicBezTo>
                <a:cubicBezTo>
                  <a:pt x="227" y="336"/>
                  <a:pt x="227" y="336"/>
                  <a:pt x="227" y="336"/>
                </a:cubicBezTo>
                <a:cubicBezTo>
                  <a:pt x="230" y="331"/>
                  <a:pt x="236" y="332"/>
                  <a:pt x="239" y="328"/>
                </a:cubicBezTo>
                <a:cubicBezTo>
                  <a:pt x="240" y="327"/>
                  <a:pt x="240" y="327"/>
                  <a:pt x="240" y="327"/>
                </a:cubicBezTo>
                <a:cubicBezTo>
                  <a:pt x="242" y="325"/>
                  <a:pt x="244" y="321"/>
                  <a:pt x="247" y="322"/>
                </a:cubicBezTo>
                <a:cubicBezTo>
                  <a:pt x="250" y="323"/>
                  <a:pt x="255" y="323"/>
                  <a:pt x="256" y="325"/>
                </a:cubicBezTo>
                <a:cubicBezTo>
                  <a:pt x="249" y="332"/>
                  <a:pt x="242" y="338"/>
                  <a:pt x="234" y="343"/>
                </a:cubicBezTo>
                <a:close/>
                <a:moveTo>
                  <a:pt x="213" y="330"/>
                </a:moveTo>
                <a:cubicBezTo>
                  <a:pt x="212" y="332"/>
                  <a:pt x="213" y="333"/>
                  <a:pt x="215" y="331"/>
                </a:cubicBezTo>
                <a:cubicBezTo>
                  <a:pt x="218" y="327"/>
                  <a:pt x="221" y="323"/>
                  <a:pt x="224" y="320"/>
                </a:cubicBezTo>
                <a:cubicBezTo>
                  <a:pt x="224" y="319"/>
                  <a:pt x="225" y="319"/>
                  <a:pt x="225" y="319"/>
                </a:cubicBezTo>
                <a:cubicBezTo>
                  <a:pt x="229" y="319"/>
                  <a:pt x="233" y="319"/>
                  <a:pt x="236" y="320"/>
                </a:cubicBezTo>
                <a:cubicBezTo>
                  <a:pt x="210" y="341"/>
                  <a:pt x="188" y="364"/>
                  <a:pt x="163" y="386"/>
                </a:cubicBezTo>
                <a:cubicBezTo>
                  <a:pt x="179" y="369"/>
                  <a:pt x="196" y="352"/>
                  <a:pt x="210" y="336"/>
                </a:cubicBezTo>
                <a:cubicBezTo>
                  <a:pt x="204" y="339"/>
                  <a:pt x="211" y="329"/>
                  <a:pt x="213" y="330"/>
                </a:cubicBezTo>
                <a:close/>
                <a:moveTo>
                  <a:pt x="256" y="319"/>
                </a:moveTo>
                <a:cubicBezTo>
                  <a:pt x="249" y="316"/>
                  <a:pt x="239" y="309"/>
                  <a:pt x="237" y="316"/>
                </a:cubicBezTo>
                <a:cubicBezTo>
                  <a:pt x="227" y="312"/>
                  <a:pt x="220" y="312"/>
                  <a:pt x="209" y="310"/>
                </a:cubicBezTo>
                <a:cubicBezTo>
                  <a:pt x="212" y="304"/>
                  <a:pt x="221" y="306"/>
                  <a:pt x="226" y="305"/>
                </a:cubicBezTo>
                <a:cubicBezTo>
                  <a:pt x="235" y="304"/>
                  <a:pt x="245" y="304"/>
                  <a:pt x="255" y="305"/>
                </a:cubicBezTo>
                <a:cubicBezTo>
                  <a:pt x="255" y="308"/>
                  <a:pt x="254" y="313"/>
                  <a:pt x="256" y="319"/>
                </a:cubicBezTo>
                <a:close/>
                <a:moveTo>
                  <a:pt x="240" y="166"/>
                </a:moveTo>
                <a:cubicBezTo>
                  <a:pt x="242" y="164"/>
                  <a:pt x="245" y="176"/>
                  <a:pt x="242" y="178"/>
                </a:cubicBezTo>
                <a:cubicBezTo>
                  <a:pt x="204" y="202"/>
                  <a:pt x="170" y="232"/>
                  <a:pt x="133" y="258"/>
                </a:cubicBezTo>
                <a:cubicBezTo>
                  <a:pt x="168" y="227"/>
                  <a:pt x="205" y="198"/>
                  <a:pt x="240" y="166"/>
                </a:cubicBezTo>
                <a:close/>
                <a:moveTo>
                  <a:pt x="235" y="161"/>
                </a:moveTo>
                <a:cubicBezTo>
                  <a:pt x="223" y="167"/>
                  <a:pt x="213" y="174"/>
                  <a:pt x="202" y="181"/>
                </a:cubicBezTo>
                <a:cubicBezTo>
                  <a:pt x="209" y="172"/>
                  <a:pt x="222" y="163"/>
                  <a:pt x="230" y="155"/>
                </a:cubicBezTo>
                <a:cubicBezTo>
                  <a:pt x="232" y="154"/>
                  <a:pt x="237" y="160"/>
                  <a:pt x="235" y="161"/>
                </a:cubicBezTo>
                <a:close/>
                <a:moveTo>
                  <a:pt x="222" y="200"/>
                </a:moveTo>
                <a:cubicBezTo>
                  <a:pt x="223" y="201"/>
                  <a:pt x="227" y="198"/>
                  <a:pt x="223" y="198"/>
                </a:cubicBezTo>
                <a:cubicBezTo>
                  <a:pt x="243" y="183"/>
                  <a:pt x="243" y="183"/>
                  <a:pt x="243" y="183"/>
                </a:cubicBezTo>
                <a:cubicBezTo>
                  <a:pt x="239" y="194"/>
                  <a:pt x="231" y="204"/>
                  <a:pt x="219" y="206"/>
                </a:cubicBezTo>
                <a:cubicBezTo>
                  <a:pt x="216" y="207"/>
                  <a:pt x="222" y="203"/>
                  <a:pt x="222" y="200"/>
                </a:cubicBezTo>
                <a:close/>
                <a:moveTo>
                  <a:pt x="163" y="150"/>
                </a:moveTo>
                <a:cubicBezTo>
                  <a:pt x="127" y="178"/>
                  <a:pt x="89" y="204"/>
                  <a:pt x="55" y="237"/>
                </a:cubicBezTo>
                <a:cubicBezTo>
                  <a:pt x="55" y="236"/>
                  <a:pt x="55" y="236"/>
                  <a:pt x="54" y="236"/>
                </a:cubicBezTo>
                <a:cubicBezTo>
                  <a:pt x="76" y="212"/>
                  <a:pt x="105" y="193"/>
                  <a:pt x="128" y="169"/>
                </a:cubicBezTo>
                <a:cubicBezTo>
                  <a:pt x="138" y="159"/>
                  <a:pt x="149" y="150"/>
                  <a:pt x="159" y="140"/>
                </a:cubicBezTo>
                <a:cubicBezTo>
                  <a:pt x="160" y="144"/>
                  <a:pt x="162" y="147"/>
                  <a:pt x="163" y="150"/>
                </a:cubicBezTo>
                <a:close/>
                <a:moveTo>
                  <a:pt x="39" y="246"/>
                </a:moveTo>
                <a:cubicBezTo>
                  <a:pt x="38" y="247"/>
                  <a:pt x="35" y="250"/>
                  <a:pt x="32" y="248"/>
                </a:cubicBezTo>
                <a:cubicBezTo>
                  <a:pt x="68" y="205"/>
                  <a:pt x="111" y="170"/>
                  <a:pt x="151" y="131"/>
                </a:cubicBezTo>
                <a:cubicBezTo>
                  <a:pt x="151" y="131"/>
                  <a:pt x="152" y="131"/>
                  <a:pt x="152" y="130"/>
                </a:cubicBezTo>
                <a:cubicBezTo>
                  <a:pt x="154" y="132"/>
                  <a:pt x="155" y="136"/>
                  <a:pt x="157" y="138"/>
                </a:cubicBezTo>
                <a:cubicBezTo>
                  <a:pt x="117" y="174"/>
                  <a:pt x="76" y="208"/>
                  <a:pt x="39" y="246"/>
                </a:cubicBezTo>
                <a:close/>
                <a:moveTo>
                  <a:pt x="42" y="252"/>
                </a:moveTo>
                <a:cubicBezTo>
                  <a:pt x="77" y="218"/>
                  <a:pt x="119" y="191"/>
                  <a:pt x="156" y="159"/>
                </a:cubicBezTo>
                <a:cubicBezTo>
                  <a:pt x="156" y="162"/>
                  <a:pt x="158" y="165"/>
                  <a:pt x="155" y="167"/>
                </a:cubicBezTo>
                <a:cubicBezTo>
                  <a:pt x="159" y="165"/>
                  <a:pt x="162" y="159"/>
                  <a:pt x="166" y="155"/>
                </a:cubicBezTo>
                <a:cubicBezTo>
                  <a:pt x="171" y="165"/>
                  <a:pt x="171" y="165"/>
                  <a:pt x="171" y="165"/>
                </a:cubicBezTo>
                <a:cubicBezTo>
                  <a:pt x="133" y="191"/>
                  <a:pt x="98" y="222"/>
                  <a:pt x="65" y="253"/>
                </a:cubicBezTo>
                <a:cubicBezTo>
                  <a:pt x="90" y="226"/>
                  <a:pt x="120" y="203"/>
                  <a:pt x="146" y="177"/>
                </a:cubicBezTo>
                <a:cubicBezTo>
                  <a:pt x="144" y="175"/>
                  <a:pt x="144" y="175"/>
                  <a:pt x="144" y="175"/>
                </a:cubicBezTo>
                <a:cubicBezTo>
                  <a:pt x="146" y="173"/>
                  <a:pt x="151" y="171"/>
                  <a:pt x="152" y="166"/>
                </a:cubicBezTo>
                <a:cubicBezTo>
                  <a:pt x="84" y="229"/>
                  <a:pt x="84" y="229"/>
                  <a:pt x="84" y="229"/>
                </a:cubicBezTo>
                <a:cubicBezTo>
                  <a:pt x="84" y="230"/>
                  <a:pt x="84" y="230"/>
                  <a:pt x="84" y="230"/>
                </a:cubicBezTo>
                <a:cubicBezTo>
                  <a:pt x="77" y="234"/>
                  <a:pt x="75" y="238"/>
                  <a:pt x="69" y="243"/>
                </a:cubicBezTo>
                <a:cubicBezTo>
                  <a:pt x="67" y="243"/>
                  <a:pt x="67" y="243"/>
                  <a:pt x="67" y="243"/>
                </a:cubicBezTo>
                <a:cubicBezTo>
                  <a:pt x="66" y="244"/>
                  <a:pt x="66" y="244"/>
                  <a:pt x="66" y="244"/>
                </a:cubicBezTo>
                <a:cubicBezTo>
                  <a:pt x="65" y="245"/>
                  <a:pt x="65" y="245"/>
                  <a:pt x="65" y="245"/>
                </a:cubicBezTo>
                <a:cubicBezTo>
                  <a:pt x="63" y="248"/>
                  <a:pt x="63" y="248"/>
                  <a:pt x="63" y="248"/>
                </a:cubicBezTo>
                <a:cubicBezTo>
                  <a:pt x="62" y="249"/>
                  <a:pt x="62" y="249"/>
                  <a:pt x="62" y="249"/>
                </a:cubicBezTo>
                <a:cubicBezTo>
                  <a:pt x="61" y="250"/>
                  <a:pt x="61" y="250"/>
                  <a:pt x="61" y="250"/>
                </a:cubicBezTo>
                <a:cubicBezTo>
                  <a:pt x="62" y="251"/>
                  <a:pt x="62" y="251"/>
                  <a:pt x="62" y="251"/>
                </a:cubicBezTo>
                <a:cubicBezTo>
                  <a:pt x="61" y="254"/>
                  <a:pt x="58" y="256"/>
                  <a:pt x="56" y="258"/>
                </a:cubicBezTo>
                <a:cubicBezTo>
                  <a:pt x="55" y="258"/>
                  <a:pt x="55" y="258"/>
                  <a:pt x="55" y="258"/>
                </a:cubicBezTo>
                <a:cubicBezTo>
                  <a:pt x="55" y="259"/>
                  <a:pt x="55" y="259"/>
                  <a:pt x="55" y="259"/>
                </a:cubicBezTo>
                <a:cubicBezTo>
                  <a:pt x="51" y="263"/>
                  <a:pt x="51" y="263"/>
                  <a:pt x="51" y="263"/>
                </a:cubicBezTo>
                <a:cubicBezTo>
                  <a:pt x="49" y="261"/>
                  <a:pt x="48" y="263"/>
                  <a:pt x="48" y="264"/>
                </a:cubicBezTo>
                <a:cubicBezTo>
                  <a:pt x="47" y="266"/>
                  <a:pt x="47" y="266"/>
                  <a:pt x="47" y="266"/>
                </a:cubicBezTo>
                <a:cubicBezTo>
                  <a:pt x="46" y="266"/>
                  <a:pt x="45" y="268"/>
                  <a:pt x="47" y="267"/>
                </a:cubicBezTo>
                <a:cubicBezTo>
                  <a:pt x="45" y="269"/>
                  <a:pt x="40" y="279"/>
                  <a:pt x="38" y="272"/>
                </a:cubicBezTo>
                <a:cubicBezTo>
                  <a:pt x="36" y="265"/>
                  <a:pt x="36" y="258"/>
                  <a:pt x="42" y="252"/>
                </a:cubicBezTo>
                <a:close/>
                <a:moveTo>
                  <a:pt x="41" y="284"/>
                </a:moveTo>
                <a:cubicBezTo>
                  <a:pt x="53" y="270"/>
                  <a:pt x="70" y="254"/>
                  <a:pt x="85" y="240"/>
                </a:cubicBezTo>
                <a:cubicBezTo>
                  <a:pt x="109" y="216"/>
                  <a:pt x="138" y="195"/>
                  <a:pt x="165" y="175"/>
                </a:cubicBezTo>
                <a:cubicBezTo>
                  <a:pt x="152" y="188"/>
                  <a:pt x="152" y="188"/>
                  <a:pt x="152" y="188"/>
                </a:cubicBezTo>
                <a:cubicBezTo>
                  <a:pt x="152" y="191"/>
                  <a:pt x="154" y="190"/>
                  <a:pt x="154" y="189"/>
                </a:cubicBezTo>
                <a:cubicBezTo>
                  <a:pt x="156" y="188"/>
                  <a:pt x="156" y="188"/>
                  <a:pt x="156" y="188"/>
                </a:cubicBezTo>
                <a:cubicBezTo>
                  <a:pt x="162" y="185"/>
                  <a:pt x="167" y="179"/>
                  <a:pt x="172" y="173"/>
                </a:cubicBezTo>
                <a:cubicBezTo>
                  <a:pt x="173" y="176"/>
                  <a:pt x="178" y="178"/>
                  <a:pt x="179" y="176"/>
                </a:cubicBezTo>
                <a:cubicBezTo>
                  <a:pt x="183" y="159"/>
                  <a:pt x="199" y="148"/>
                  <a:pt x="218" y="151"/>
                </a:cubicBezTo>
                <a:cubicBezTo>
                  <a:pt x="220" y="151"/>
                  <a:pt x="223" y="151"/>
                  <a:pt x="224" y="152"/>
                </a:cubicBezTo>
                <a:cubicBezTo>
                  <a:pt x="169" y="188"/>
                  <a:pt x="121" y="232"/>
                  <a:pt x="71" y="274"/>
                </a:cubicBezTo>
                <a:cubicBezTo>
                  <a:pt x="75" y="268"/>
                  <a:pt x="81" y="264"/>
                  <a:pt x="83" y="259"/>
                </a:cubicBezTo>
                <a:cubicBezTo>
                  <a:pt x="84" y="258"/>
                  <a:pt x="84" y="258"/>
                  <a:pt x="84" y="258"/>
                </a:cubicBezTo>
                <a:cubicBezTo>
                  <a:pt x="85" y="257"/>
                  <a:pt x="85" y="257"/>
                  <a:pt x="85" y="257"/>
                </a:cubicBezTo>
                <a:cubicBezTo>
                  <a:pt x="85" y="256"/>
                  <a:pt x="85" y="256"/>
                  <a:pt x="85" y="256"/>
                </a:cubicBezTo>
                <a:cubicBezTo>
                  <a:pt x="86" y="255"/>
                  <a:pt x="86" y="255"/>
                  <a:pt x="86" y="255"/>
                </a:cubicBezTo>
                <a:cubicBezTo>
                  <a:pt x="88" y="248"/>
                  <a:pt x="83" y="256"/>
                  <a:pt x="83" y="254"/>
                </a:cubicBezTo>
                <a:cubicBezTo>
                  <a:pt x="80" y="259"/>
                  <a:pt x="75" y="262"/>
                  <a:pt x="72" y="266"/>
                </a:cubicBezTo>
                <a:cubicBezTo>
                  <a:pt x="64" y="275"/>
                  <a:pt x="53" y="282"/>
                  <a:pt x="48" y="293"/>
                </a:cubicBezTo>
                <a:cubicBezTo>
                  <a:pt x="47" y="294"/>
                  <a:pt x="48" y="298"/>
                  <a:pt x="51" y="296"/>
                </a:cubicBezTo>
                <a:cubicBezTo>
                  <a:pt x="103" y="252"/>
                  <a:pt x="154" y="207"/>
                  <a:pt x="208" y="166"/>
                </a:cubicBezTo>
                <a:cubicBezTo>
                  <a:pt x="209" y="166"/>
                  <a:pt x="211" y="166"/>
                  <a:pt x="212" y="166"/>
                </a:cubicBezTo>
                <a:cubicBezTo>
                  <a:pt x="159" y="214"/>
                  <a:pt x="99" y="254"/>
                  <a:pt x="51" y="306"/>
                </a:cubicBezTo>
                <a:cubicBezTo>
                  <a:pt x="50" y="307"/>
                  <a:pt x="50" y="309"/>
                  <a:pt x="49" y="309"/>
                </a:cubicBezTo>
                <a:cubicBezTo>
                  <a:pt x="46" y="302"/>
                  <a:pt x="36" y="289"/>
                  <a:pt x="41" y="284"/>
                </a:cubicBezTo>
                <a:close/>
                <a:moveTo>
                  <a:pt x="128" y="241"/>
                </a:moveTo>
                <a:cubicBezTo>
                  <a:pt x="127" y="244"/>
                  <a:pt x="124" y="246"/>
                  <a:pt x="122" y="246"/>
                </a:cubicBezTo>
                <a:cubicBezTo>
                  <a:pt x="123" y="244"/>
                  <a:pt x="125" y="242"/>
                  <a:pt x="128" y="241"/>
                </a:cubicBezTo>
                <a:close/>
                <a:moveTo>
                  <a:pt x="104" y="262"/>
                </a:move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8" y="257"/>
                  <a:pt x="112" y="253"/>
                  <a:pt x="117" y="251"/>
                </a:cubicBezTo>
                <a:cubicBezTo>
                  <a:pt x="112" y="255"/>
                  <a:pt x="109" y="260"/>
                  <a:pt x="104" y="263"/>
                </a:cubicBezTo>
                <a:cubicBezTo>
                  <a:pt x="101" y="267"/>
                  <a:pt x="96" y="270"/>
                  <a:pt x="92" y="272"/>
                </a:cubicBezTo>
                <a:cubicBezTo>
                  <a:pt x="95" y="268"/>
                  <a:pt x="100" y="265"/>
                  <a:pt x="104" y="263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lose/>
                <a:moveTo>
                  <a:pt x="53" y="312"/>
                </a:moveTo>
                <a:cubicBezTo>
                  <a:pt x="106" y="268"/>
                  <a:pt x="155" y="221"/>
                  <a:pt x="211" y="181"/>
                </a:cubicBezTo>
                <a:cubicBezTo>
                  <a:pt x="216" y="177"/>
                  <a:pt x="220" y="172"/>
                  <a:pt x="227" y="170"/>
                </a:cubicBezTo>
                <a:cubicBezTo>
                  <a:pt x="201" y="192"/>
                  <a:pt x="175" y="218"/>
                  <a:pt x="147" y="239"/>
                </a:cubicBezTo>
                <a:cubicBezTo>
                  <a:pt x="147" y="245"/>
                  <a:pt x="139" y="243"/>
                  <a:pt x="136" y="249"/>
                </a:cubicBezTo>
                <a:cubicBezTo>
                  <a:pt x="120" y="262"/>
                  <a:pt x="103" y="275"/>
                  <a:pt x="89" y="290"/>
                </a:cubicBezTo>
                <a:cubicBezTo>
                  <a:pt x="89" y="292"/>
                  <a:pt x="89" y="292"/>
                  <a:pt x="89" y="292"/>
                </a:cubicBezTo>
                <a:cubicBezTo>
                  <a:pt x="79" y="297"/>
                  <a:pt x="72" y="308"/>
                  <a:pt x="65" y="316"/>
                </a:cubicBezTo>
                <a:cubicBezTo>
                  <a:pt x="63" y="316"/>
                  <a:pt x="63" y="316"/>
                  <a:pt x="63" y="316"/>
                </a:cubicBezTo>
                <a:cubicBezTo>
                  <a:pt x="63" y="317"/>
                  <a:pt x="63" y="317"/>
                  <a:pt x="63" y="317"/>
                </a:cubicBezTo>
                <a:cubicBezTo>
                  <a:pt x="60" y="318"/>
                  <a:pt x="60" y="321"/>
                  <a:pt x="57" y="322"/>
                </a:cubicBezTo>
                <a:cubicBezTo>
                  <a:pt x="55" y="320"/>
                  <a:pt x="49" y="316"/>
                  <a:pt x="53" y="312"/>
                </a:cubicBezTo>
                <a:close/>
                <a:moveTo>
                  <a:pt x="60" y="328"/>
                </a:moveTo>
                <a:cubicBezTo>
                  <a:pt x="108" y="282"/>
                  <a:pt x="164" y="240"/>
                  <a:pt x="218" y="200"/>
                </a:cubicBezTo>
                <a:cubicBezTo>
                  <a:pt x="129" y="274"/>
                  <a:pt x="129" y="274"/>
                  <a:pt x="129" y="274"/>
                </a:cubicBezTo>
                <a:cubicBezTo>
                  <a:pt x="129" y="275"/>
                  <a:pt x="129" y="275"/>
                  <a:pt x="129" y="275"/>
                </a:cubicBezTo>
                <a:cubicBezTo>
                  <a:pt x="128" y="276"/>
                  <a:pt x="128" y="276"/>
                  <a:pt x="128" y="276"/>
                </a:cubicBezTo>
                <a:cubicBezTo>
                  <a:pt x="128" y="277"/>
                  <a:pt x="128" y="277"/>
                  <a:pt x="128" y="277"/>
                </a:cubicBezTo>
                <a:cubicBezTo>
                  <a:pt x="125" y="278"/>
                  <a:pt x="125" y="281"/>
                  <a:pt x="122" y="282"/>
                </a:cubicBezTo>
                <a:cubicBezTo>
                  <a:pt x="120" y="280"/>
                  <a:pt x="119" y="282"/>
                  <a:pt x="118" y="284"/>
                </a:cubicBezTo>
                <a:cubicBezTo>
                  <a:pt x="117" y="285"/>
                  <a:pt x="117" y="285"/>
                  <a:pt x="117" y="285"/>
                </a:cubicBezTo>
                <a:cubicBezTo>
                  <a:pt x="116" y="286"/>
                  <a:pt x="116" y="286"/>
                  <a:pt x="116" y="286"/>
                </a:cubicBezTo>
                <a:cubicBezTo>
                  <a:pt x="116" y="287"/>
                  <a:pt x="116" y="287"/>
                  <a:pt x="116" y="287"/>
                </a:cubicBezTo>
                <a:cubicBezTo>
                  <a:pt x="104" y="294"/>
                  <a:pt x="96" y="306"/>
                  <a:pt x="86" y="316"/>
                </a:cubicBezTo>
                <a:cubicBezTo>
                  <a:pt x="84" y="316"/>
                  <a:pt x="84" y="316"/>
                  <a:pt x="84" y="316"/>
                </a:cubicBezTo>
                <a:cubicBezTo>
                  <a:pt x="77" y="325"/>
                  <a:pt x="72" y="332"/>
                  <a:pt x="63" y="338"/>
                </a:cubicBezTo>
                <a:cubicBezTo>
                  <a:pt x="60" y="335"/>
                  <a:pt x="58" y="329"/>
                  <a:pt x="60" y="328"/>
                </a:cubicBezTo>
                <a:close/>
                <a:moveTo>
                  <a:pt x="185" y="247"/>
                </a:moveTo>
                <a:cubicBezTo>
                  <a:pt x="187" y="243"/>
                  <a:pt x="191" y="239"/>
                  <a:pt x="196" y="237"/>
                </a:cubicBezTo>
                <a:cubicBezTo>
                  <a:pt x="195" y="238"/>
                  <a:pt x="198" y="241"/>
                  <a:pt x="200" y="235"/>
                </a:cubicBezTo>
                <a:cubicBezTo>
                  <a:pt x="205" y="243"/>
                  <a:pt x="201" y="254"/>
                  <a:pt x="194" y="259"/>
                </a:cubicBezTo>
                <a:cubicBezTo>
                  <a:pt x="168" y="276"/>
                  <a:pt x="144" y="295"/>
                  <a:pt x="119" y="314"/>
                </a:cubicBezTo>
                <a:cubicBezTo>
                  <a:pt x="141" y="290"/>
                  <a:pt x="167" y="267"/>
                  <a:pt x="191" y="245"/>
                </a:cubicBezTo>
                <a:cubicBezTo>
                  <a:pt x="188" y="245"/>
                  <a:pt x="188" y="247"/>
                  <a:pt x="185" y="247"/>
                </a:cubicBezTo>
                <a:close/>
                <a:moveTo>
                  <a:pt x="103" y="304"/>
                </a:moveTo>
                <a:cubicBezTo>
                  <a:pt x="134" y="274"/>
                  <a:pt x="169" y="247"/>
                  <a:pt x="202" y="220"/>
                </a:cubicBezTo>
                <a:cubicBezTo>
                  <a:pt x="203" y="224"/>
                  <a:pt x="203" y="228"/>
                  <a:pt x="199" y="230"/>
                </a:cubicBezTo>
                <a:cubicBezTo>
                  <a:pt x="165" y="253"/>
                  <a:pt x="134" y="278"/>
                  <a:pt x="103" y="304"/>
                </a:cubicBezTo>
                <a:close/>
                <a:moveTo>
                  <a:pt x="200" y="314"/>
                </a:moveTo>
                <a:cubicBezTo>
                  <a:pt x="131" y="374"/>
                  <a:pt x="131" y="374"/>
                  <a:pt x="131" y="374"/>
                </a:cubicBezTo>
                <a:cubicBezTo>
                  <a:pt x="130" y="375"/>
                  <a:pt x="130" y="375"/>
                  <a:pt x="130" y="375"/>
                </a:cubicBezTo>
                <a:cubicBezTo>
                  <a:pt x="120" y="383"/>
                  <a:pt x="120" y="383"/>
                  <a:pt x="120" y="383"/>
                </a:cubicBezTo>
                <a:cubicBezTo>
                  <a:pt x="148" y="356"/>
                  <a:pt x="173" y="322"/>
                  <a:pt x="201" y="295"/>
                </a:cubicBezTo>
                <a:cubicBezTo>
                  <a:pt x="201" y="298"/>
                  <a:pt x="206" y="308"/>
                  <a:pt x="200" y="314"/>
                </a:cubicBezTo>
                <a:close/>
                <a:moveTo>
                  <a:pt x="178" y="250"/>
                </a:moveTo>
                <a:cubicBezTo>
                  <a:pt x="180" y="251"/>
                  <a:pt x="179" y="253"/>
                  <a:pt x="178" y="252"/>
                </a:cubicBezTo>
                <a:cubicBezTo>
                  <a:pt x="140" y="282"/>
                  <a:pt x="108" y="318"/>
                  <a:pt x="76" y="352"/>
                </a:cubicBezTo>
                <a:cubicBezTo>
                  <a:pt x="71" y="350"/>
                  <a:pt x="69" y="346"/>
                  <a:pt x="68" y="342"/>
                </a:cubicBezTo>
                <a:cubicBezTo>
                  <a:pt x="102" y="309"/>
                  <a:pt x="140" y="279"/>
                  <a:pt x="178" y="250"/>
                </a:cubicBezTo>
                <a:close/>
                <a:moveTo>
                  <a:pt x="114" y="394"/>
                </a:moveTo>
                <a:cubicBezTo>
                  <a:pt x="157" y="357"/>
                  <a:pt x="157" y="357"/>
                  <a:pt x="157" y="357"/>
                </a:cubicBezTo>
                <a:cubicBezTo>
                  <a:pt x="122" y="398"/>
                  <a:pt x="122" y="398"/>
                  <a:pt x="122" y="398"/>
                </a:cubicBezTo>
                <a:cubicBezTo>
                  <a:pt x="118" y="402"/>
                  <a:pt x="112" y="396"/>
                  <a:pt x="114" y="394"/>
                </a:cubicBezTo>
                <a:close/>
                <a:moveTo>
                  <a:pt x="137" y="388"/>
                </a:moveTo>
                <a:cubicBezTo>
                  <a:pt x="158" y="363"/>
                  <a:pt x="181" y="338"/>
                  <a:pt x="205" y="315"/>
                </a:cubicBezTo>
                <a:cubicBezTo>
                  <a:pt x="209" y="317"/>
                  <a:pt x="214" y="318"/>
                  <a:pt x="218" y="318"/>
                </a:cubicBezTo>
                <a:cubicBezTo>
                  <a:pt x="190" y="336"/>
                  <a:pt x="167" y="357"/>
                  <a:pt x="146" y="382"/>
                </a:cubicBezTo>
                <a:cubicBezTo>
                  <a:pt x="146" y="382"/>
                  <a:pt x="145" y="383"/>
                  <a:pt x="145" y="383"/>
                </a:cubicBezTo>
                <a:cubicBezTo>
                  <a:pt x="145" y="383"/>
                  <a:pt x="146" y="383"/>
                  <a:pt x="146" y="383"/>
                </a:cubicBezTo>
                <a:cubicBezTo>
                  <a:pt x="175" y="357"/>
                  <a:pt x="175" y="357"/>
                  <a:pt x="175" y="357"/>
                </a:cubicBezTo>
                <a:cubicBezTo>
                  <a:pt x="175" y="356"/>
                  <a:pt x="175" y="356"/>
                  <a:pt x="175" y="356"/>
                </a:cubicBezTo>
                <a:cubicBezTo>
                  <a:pt x="175" y="354"/>
                  <a:pt x="177" y="353"/>
                  <a:pt x="179" y="353"/>
                </a:cubicBezTo>
                <a:cubicBezTo>
                  <a:pt x="179" y="354"/>
                  <a:pt x="179" y="354"/>
                  <a:pt x="179" y="354"/>
                </a:cubicBezTo>
                <a:cubicBezTo>
                  <a:pt x="180" y="353"/>
                  <a:pt x="180" y="353"/>
                  <a:pt x="180" y="353"/>
                </a:cubicBezTo>
                <a:cubicBezTo>
                  <a:pt x="181" y="352"/>
                  <a:pt x="181" y="352"/>
                  <a:pt x="181" y="352"/>
                </a:cubicBezTo>
                <a:cubicBezTo>
                  <a:pt x="182" y="351"/>
                  <a:pt x="182" y="351"/>
                  <a:pt x="182" y="351"/>
                </a:cubicBezTo>
                <a:cubicBezTo>
                  <a:pt x="183" y="351"/>
                  <a:pt x="183" y="350"/>
                  <a:pt x="181" y="350"/>
                </a:cubicBezTo>
                <a:cubicBezTo>
                  <a:pt x="189" y="348"/>
                  <a:pt x="189" y="340"/>
                  <a:pt x="195" y="337"/>
                </a:cubicBezTo>
                <a:cubicBezTo>
                  <a:pt x="197" y="337"/>
                  <a:pt x="197" y="337"/>
                  <a:pt x="197" y="337"/>
                </a:cubicBezTo>
                <a:cubicBezTo>
                  <a:pt x="197" y="336"/>
                  <a:pt x="197" y="336"/>
                  <a:pt x="197" y="336"/>
                </a:cubicBezTo>
                <a:cubicBezTo>
                  <a:pt x="199" y="335"/>
                  <a:pt x="199" y="335"/>
                  <a:pt x="199" y="335"/>
                </a:cubicBezTo>
                <a:cubicBezTo>
                  <a:pt x="200" y="334"/>
                  <a:pt x="200" y="334"/>
                  <a:pt x="200" y="334"/>
                </a:cubicBezTo>
                <a:cubicBezTo>
                  <a:pt x="201" y="334"/>
                  <a:pt x="202" y="334"/>
                  <a:pt x="203" y="332"/>
                </a:cubicBezTo>
                <a:cubicBezTo>
                  <a:pt x="204" y="333"/>
                  <a:pt x="207" y="330"/>
                  <a:pt x="204" y="331"/>
                </a:cubicBezTo>
                <a:cubicBezTo>
                  <a:pt x="207" y="329"/>
                  <a:pt x="207" y="329"/>
                  <a:pt x="207" y="329"/>
                </a:cubicBezTo>
                <a:cubicBezTo>
                  <a:pt x="211" y="329"/>
                  <a:pt x="211" y="329"/>
                  <a:pt x="211" y="329"/>
                </a:cubicBezTo>
                <a:cubicBezTo>
                  <a:pt x="186" y="356"/>
                  <a:pt x="159" y="381"/>
                  <a:pt x="136" y="409"/>
                </a:cubicBezTo>
                <a:cubicBezTo>
                  <a:pt x="131" y="408"/>
                  <a:pt x="127" y="405"/>
                  <a:pt x="124" y="402"/>
                </a:cubicBezTo>
                <a:cubicBezTo>
                  <a:pt x="133" y="398"/>
                  <a:pt x="131" y="392"/>
                  <a:pt x="137" y="388"/>
                </a:cubicBezTo>
                <a:close/>
                <a:moveTo>
                  <a:pt x="141" y="410"/>
                </a:moveTo>
                <a:cubicBezTo>
                  <a:pt x="149" y="405"/>
                  <a:pt x="158" y="396"/>
                  <a:pt x="164" y="390"/>
                </a:cubicBezTo>
                <a:cubicBezTo>
                  <a:pt x="166" y="390"/>
                  <a:pt x="166" y="390"/>
                  <a:pt x="166" y="390"/>
                </a:cubicBezTo>
                <a:cubicBezTo>
                  <a:pt x="185" y="372"/>
                  <a:pt x="202" y="356"/>
                  <a:pt x="219" y="339"/>
                </a:cubicBezTo>
                <a:cubicBezTo>
                  <a:pt x="149" y="417"/>
                  <a:pt x="149" y="417"/>
                  <a:pt x="149" y="417"/>
                </a:cubicBezTo>
                <a:cubicBezTo>
                  <a:pt x="146" y="415"/>
                  <a:pt x="136" y="414"/>
                  <a:pt x="141" y="410"/>
                </a:cubicBezTo>
                <a:close/>
                <a:moveTo>
                  <a:pt x="154" y="417"/>
                </a:moveTo>
                <a:cubicBezTo>
                  <a:pt x="202" y="365"/>
                  <a:pt x="202" y="365"/>
                  <a:pt x="202" y="365"/>
                </a:cubicBezTo>
                <a:cubicBezTo>
                  <a:pt x="204" y="369"/>
                  <a:pt x="196" y="382"/>
                  <a:pt x="193" y="386"/>
                </a:cubicBezTo>
                <a:cubicBezTo>
                  <a:pt x="181" y="398"/>
                  <a:pt x="170" y="410"/>
                  <a:pt x="158" y="421"/>
                </a:cubicBezTo>
                <a:cubicBezTo>
                  <a:pt x="155" y="422"/>
                  <a:pt x="153" y="418"/>
                  <a:pt x="154" y="417"/>
                </a:cubicBezTo>
                <a:close/>
                <a:moveTo>
                  <a:pt x="157" y="430"/>
                </a:moveTo>
                <a:cubicBezTo>
                  <a:pt x="157" y="430"/>
                  <a:pt x="157" y="430"/>
                  <a:pt x="157" y="430"/>
                </a:cubicBezTo>
                <a:cubicBezTo>
                  <a:pt x="160" y="428"/>
                  <a:pt x="163" y="431"/>
                  <a:pt x="164" y="433"/>
                </a:cubicBezTo>
                <a:cubicBezTo>
                  <a:pt x="161" y="434"/>
                  <a:pt x="158" y="432"/>
                  <a:pt x="157" y="430"/>
                </a:cubicBezTo>
                <a:close/>
                <a:moveTo>
                  <a:pt x="164" y="425"/>
                </a:moveTo>
                <a:cubicBezTo>
                  <a:pt x="171" y="419"/>
                  <a:pt x="179" y="414"/>
                  <a:pt x="186" y="409"/>
                </a:cubicBezTo>
                <a:cubicBezTo>
                  <a:pt x="182" y="414"/>
                  <a:pt x="179" y="419"/>
                  <a:pt x="173" y="422"/>
                </a:cubicBezTo>
                <a:cubicBezTo>
                  <a:pt x="171" y="424"/>
                  <a:pt x="168" y="429"/>
                  <a:pt x="164" y="425"/>
                </a:cubicBezTo>
                <a:close/>
                <a:moveTo>
                  <a:pt x="175" y="429"/>
                </a:moveTo>
                <a:cubicBezTo>
                  <a:pt x="206" y="411"/>
                  <a:pt x="206" y="411"/>
                  <a:pt x="206" y="411"/>
                </a:cubicBezTo>
                <a:cubicBezTo>
                  <a:pt x="186" y="433"/>
                  <a:pt x="186" y="433"/>
                  <a:pt x="186" y="433"/>
                </a:cubicBezTo>
                <a:cubicBezTo>
                  <a:pt x="185" y="435"/>
                  <a:pt x="178" y="432"/>
                  <a:pt x="175" y="429"/>
                </a:cubicBezTo>
                <a:close/>
                <a:moveTo>
                  <a:pt x="219" y="406"/>
                </a:moveTo>
                <a:cubicBezTo>
                  <a:pt x="219" y="406"/>
                  <a:pt x="220" y="405"/>
                  <a:pt x="222" y="405"/>
                </a:cubicBezTo>
                <a:cubicBezTo>
                  <a:pt x="224" y="404"/>
                  <a:pt x="226" y="407"/>
                  <a:pt x="230" y="407"/>
                </a:cubicBezTo>
                <a:cubicBezTo>
                  <a:pt x="218" y="415"/>
                  <a:pt x="204" y="423"/>
                  <a:pt x="194" y="433"/>
                </a:cubicBezTo>
                <a:cubicBezTo>
                  <a:pt x="200" y="424"/>
                  <a:pt x="211" y="414"/>
                  <a:pt x="219" y="406"/>
                </a:cubicBezTo>
                <a:close/>
                <a:moveTo>
                  <a:pt x="213" y="440"/>
                </a:moveTo>
                <a:cubicBezTo>
                  <a:pt x="207" y="439"/>
                  <a:pt x="199" y="439"/>
                  <a:pt x="194" y="437"/>
                </a:cubicBezTo>
                <a:cubicBezTo>
                  <a:pt x="204" y="430"/>
                  <a:pt x="215" y="420"/>
                  <a:pt x="225" y="415"/>
                </a:cubicBezTo>
                <a:cubicBezTo>
                  <a:pt x="222" y="422"/>
                  <a:pt x="222" y="422"/>
                  <a:pt x="222" y="422"/>
                </a:cubicBezTo>
                <a:cubicBezTo>
                  <a:pt x="230" y="414"/>
                  <a:pt x="241" y="404"/>
                  <a:pt x="254" y="401"/>
                </a:cubicBezTo>
                <a:cubicBezTo>
                  <a:pt x="412" y="287"/>
                  <a:pt x="412" y="287"/>
                  <a:pt x="412" y="287"/>
                </a:cubicBezTo>
                <a:cubicBezTo>
                  <a:pt x="351" y="339"/>
                  <a:pt x="282" y="386"/>
                  <a:pt x="220" y="437"/>
                </a:cubicBezTo>
                <a:cubicBezTo>
                  <a:pt x="218" y="438"/>
                  <a:pt x="216" y="441"/>
                  <a:pt x="213" y="440"/>
                </a:cubicBezTo>
                <a:close/>
                <a:moveTo>
                  <a:pt x="445" y="240"/>
                </a:moveTo>
                <a:cubicBezTo>
                  <a:pt x="442" y="242"/>
                  <a:pt x="442" y="240"/>
                  <a:pt x="443" y="239"/>
                </a:cubicBezTo>
                <a:cubicBezTo>
                  <a:pt x="450" y="235"/>
                  <a:pt x="455" y="231"/>
                  <a:pt x="462" y="229"/>
                </a:cubicBezTo>
                <a:cubicBezTo>
                  <a:pt x="460" y="250"/>
                  <a:pt x="442" y="255"/>
                  <a:pt x="430" y="266"/>
                </a:cubicBezTo>
                <a:cubicBezTo>
                  <a:pt x="391" y="298"/>
                  <a:pt x="350" y="327"/>
                  <a:pt x="308" y="356"/>
                </a:cubicBezTo>
                <a:cubicBezTo>
                  <a:pt x="308" y="356"/>
                  <a:pt x="307" y="356"/>
                  <a:pt x="306" y="356"/>
                </a:cubicBezTo>
                <a:cubicBezTo>
                  <a:pt x="301" y="360"/>
                  <a:pt x="301" y="360"/>
                  <a:pt x="301" y="360"/>
                </a:cubicBezTo>
                <a:cubicBezTo>
                  <a:pt x="302" y="358"/>
                  <a:pt x="304" y="357"/>
                  <a:pt x="306" y="356"/>
                </a:cubicBezTo>
                <a:cubicBezTo>
                  <a:pt x="322" y="345"/>
                  <a:pt x="337" y="331"/>
                  <a:pt x="352" y="318"/>
                </a:cubicBezTo>
                <a:cubicBezTo>
                  <a:pt x="353" y="318"/>
                  <a:pt x="353" y="318"/>
                  <a:pt x="353" y="318"/>
                </a:cubicBezTo>
                <a:cubicBezTo>
                  <a:pt x="354" y="318"/>
                  <a:pt x="354" y="318"/>
                  <a:pt x="354" y="318"/>
                </a:cubicBezTo>
                <a:cubicBezTo>
                  <a:pt x="385" y="294"/>
                  <a:pt x="416" y="268"/>
                  <a:pt x="445" y="242"/>
                </a:cubicBezTo>
                <a:cubicBezTo>
                  <a:pt x="445" y="241"/>
                  <a:pt x="445" y="241"/>
                  <a:pt x="445" y="240"/>
                </a:cubicBezTo>
                <a:close/>
                <a:moveTo>
                  <a:pt x="416" y="314"/>
                </a:moveTo>
                <a:cubicBezTo>
                  <a:pt x="427" y="307"/>
                  <a:pt x="438" y="302"/>
                  <a:pt x="446" y="292"/>
                </a:cubicBezTo>
                <a:cubicBezTo>
                  <a:pt x="447" y="290"/>
                  <a:pt x="441" y="292"/>
                  <a:pt x="439" y="293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41" y="284"/>
                  <a:pt x="441" y="284"/>
                  <a:pt x="441" y="284"/>
                </a:cubicBezTo>
                <a:cubicBezTo>
                  <a:pt x="436" y="286"/>
                  <a:pt x="434" y="284"/>
                  <a:pt x="436" y="283"/>
                </a:cubicBezTo>
                <a:cubicBezTo>
                  <a:pt x="442" y="278"/>
                  <a:pt x="450" y="278"/>
                  <a:pt x="455" y="271"/>
                </a:cubicBezTo>
                <a:cubicBezTo>
                  <a:pt x="450" y="289"/>
                  <a:pt x="444" y="305"/>
                  <a:pt x="436" y="319"/>
                </a:cubicBezTo>
                <a:cubicBezTo>
                  <a:pt x="407" y="334"/>
                  <a:pt x="382" y="357"/>
                  <a:pt x="354" y="374"/>
                </a:cubicBezTo>
                <a:cubicBezTo>
                  <a:pt x="378" y="354"/>
                  <a:pt x="402" y="333"/>
                  <a:pt x="425" y="311"/>
                </a:cubicBezTo>
                <a:cubicBezTo>
                  <a:pt x="422" y="312"/>
                  <a:pt x="419" y="314"/>
                  <a:pt x="416" y="314"/>
                </a:cubicBezTo>
                <a:close/>
                <a:moveTo>
                  <a:pt x="454" y="265"/>
                </a:moveTo>
                <a:cubicBezTo>
                  <a:pt x="431" y="280"/>
                  <a:pt x="411" y="297"/>
                  <a:pt x="389" y="313"/>
                </a:cubicBezTo>
                <a:cubicBezTo>
                  <a:pt x="448" y="262"/>
                  <a:pt x="448" y="262"/>
                  <a:pt x="448" y="262"/>
                </a:cubicBezTo>
                <a:cubicBezTo>
                  <a:pt x="445" y="262"/>
                  <a:pt x="445" y="262"/>
                  <a:pt x="445" y="262"/>
                </a:cubicBezTo>
                <a:cubicBezTo>
                  <a:pt x="447" y="259"/>
                  <a:pt x="450" y="256"/>
                  <a:pt x="454" y="255"/>
                </a:cubicBezTo>
                <a:cubicBezTo>
                  <a:pt x="454" y="255"/>
                  <a:pt x="455" y="256"/>
                  <a:pt x="456" y="255"/>
                </a:cubicBezTo>
                <a:cubicBezTo>
                  <a:pt x="458" y="254"/>
                  <a:pt x="458" y="263"/>
                  <a:pt x="454" y="265"/>
                </a:cubicBezTo>
                <a:close/>
                <a:moveTo>
                  <a:pt x="427" y="251"/>
                </a:moveTo>
                <a:cubicBezTo>
                  <a:pt x="389" y="285"/>
                  <a:pt x="349" y="317"/>
                  <a:pt x="308" y="349"/>
                </a:cubicBezTo>
                <a:cubicBezTo>
                  <a:pt x="307" y="350"/>
                  <a:pt x="307" y="350"/>
                  <a:pt x="307" y="350"/>
                </a:cubicBezTo>
                <a:cubicBezTo>
                  <a:pt x="306" y="351"/>
                  <a:pt x="306" y="351"/>
                  <a:pt x="306" y="351"/>
                </a:cubicBezTo>
                <a:cubicBezTo>
                  <a:pt x="292" y="363"/>
                  <a:pt x="277" y="374"/>
                  <a:pt x="263" y="386"/>
                </a:cubicBezTo>
                <a:cubicBezTo>
                  <a:pt x="264" y="381"/>
                  <a:pt x="263" y="373"/>
                  <a:pt x="265" y="371"/>
                </a:cubicBezTo>
                <a:cubicBezTo>
                  <a:pt x="316" y="328"/>
                  <a:pt x="375" y="292"/>
                  <a:pt x="428" y="250"/>
                </a:cubicBezTo>
                <a:cubicBezTo>
                  <a:pt x="428" y="250"/>
                  <a:pt x="428" y="251"/>
                  <a:pt x="427" y="251"/>
                </a:cubicBezTo>
                <a:close/>
                <a:moveTo>
                  <a:pt x="300" y="361"/>
                </a:moveTo>
                <a:cubicBezTo>
                  <a:pt x="298" y="364"/>
                  <a:pt x="295" y="365"/>
                  <a:pt x="293" y="366"/>
                </a:cubicBezTo>
                <a:cubicBezTo>
                  <a:pt x="294" y="363"/>
                  <a:pt x="297" y="363"/>
                  <a:pt x="300" y="361"/>
                </a:cubicBezTo>
                <a:close/>
                <a:moveTo>
                  <a:pt x="266" y="361"/>
                </a:moveTo>
                <a:cubicBezTo>
                  <a:pt x="302" y="326"/>
                  <a:pt x="343" y="295"/>
                  <a:pt x="385" y="266"/>
                </a:cubicBezTo>
                <a:cubicBezTo>
                  <a:pt x="346" y="297"/>
                  <a:pt x="305" y="330"/>
                  <a:pt x="267" y="366"/>
                </a:cubicBezTo>
                <a:cubicBezTo>
                  <a:pt x="265" y="368"/>
                  <a:pt x="263" y="363"/>
                  <a:pt x="266" y="361"/>
                </a:cubicBezTo>
                <a:close/>
                <a:moveTo>
                  <a:pt x="261" y="357"/>
                </a:moveTo>
                <a:cubicBezTo>
                  <a:pt x="264" y="354"/>
                  <a:pt x="267" y="348"/>
                  <a:pt x="273" y="347"/>
                </a:cubicBezTo>
                <a:cubicBezTo>
                  <a:pt x="269" y="351"/>
                  <a:pt x="265" y="356"/>
                  <a:pt x="261" y="357"/>
                </a:cubicBezTo>
                <a:close/>
                <a:moveTo>
                  <a:pt x="235" y="442"/>
                </a:moveTo>
                <a:cubicBezTo>
                  <a:pt x="234" y="443"/>
                  <a:pt x="226" y="441"/>
                  <a:pt x="222" y="441"/>
                </a:cubicBezTo>
                <a:cubicBezTo>
                  <a:pt x="283" y="388"/>
                  <a:pt x="354" y="348"/>
                  <a:pt x="417" y="298"/>
                </a:cubicBezTo>
                <a:cubicBezTo>
                  <a:pt x="418" y="296"/>
                  <a:pt x="420" y="293"/>
                  <a:pt x="423" y="292"/>
                </a:cubicBezTo>
                <a:cubicBezTo>
                  <a:pt x="422" y="294"/>
                  <a:pt x="420" y="297"/>
                  <a:pt x="417" y="298"/>
                </a:cubicBezTo>
                <a:cubicBezTo>
                  <a:pt x="416" y="298"/>
                  <a:pt x="416" y="300"/>
                  <a:pt x="416" y="300"/>
                </a:cubicBezTo>
                <a:cubicBezTo>
                  <a:pt x="356" y="347"/>
                  <a:pt x="356" y="347"/>
                  <a:pt x="356" y="347"/>
                </a:cubicBezTo>
                <a:cubicBezTo>
                  <a:pt x="316" y="379"/>
                  <a:pt x="269" y="404"/>
                  <a:pt x="235" y="442"/>
                </a:cubicBezTo>
                <a:close/>
                <a:moveTo>
                  <a:pt x="242" y="444"/>
                </a:moveTo>
                <a:cubicBezTo>
                  <a:pt x="248" y="436"/>
                  <a:pt x="254" y="432"/>
                  <a:pt x="259" y="427"/>
                </a:cubicBezTo>
                <a:cubicBezTo>
                  <a:pt x="309" y="388"/>
                  <a:pt x="362" y="350"/>
                  <a:pt x="415" y="314"/>
                </a:cubicBezTo>
                <a:cubicBezTo>
                  <a:pt x="377" y="351"/>
                  <a:pt x="333" y="385"/>
                  <a:pt x="290" y="417"/>
                </a:cubicBezTo>
                <a:cubicBezTo>
                  <a:pt x="276" y="427"/>
                  <a:pt x="265" y="441"/>
                  <a:pt x="242" y="444"/>
                </a:cubicBezTo>
                <a:close/>
                <a:moveTo>
                  <a:pt x="411" y="345"/>
                </a:moveTo>
                <a:cubicBezTo>
                  <a:pt x="413" y="342"/>
                  <a:pt x="413" y="342"/>
                  <a:pt x="413" y="342"/>
                </a:cubicBezTo>
                <a:cubicBezTo>
                  <a:pt x="380" y="366"/>
                  <a:pt x="349" y="392"/>
                  <a:pt x="318" y="418"/>
                </a:cubicBezTo>
                <a:cubicBezTo>
                  <a:pt x="318" y="418"/>
                  <a:pt x="318" y="419"/>
                  <a:pt x="317" y="418"/>
                </a:cubicBezTo>
                <a:cubicBezTo>
                  <a:pt x="307" y="431"/>
                  <a:pt x="289" y="441"/>
                  <a:pt x="267" y="440"/>
                </a:cubicBezTo>
                <a:cubicBezTo>
                  <a:pt x="320" y="402"/>
                  <a:pt x="375" y="366"/>
                  <a:pt x="427" y="328"/>
                </a:cubicBezTo>
                <a:cubicBezTo>
                  <a:pt x="425" y="332"/>
                  <a:pt x="422" y="333"/>
                  <a:pt x="418" y="336"/>
                </a:cubicBezTo>
                <a:cubicBezTo>
                  <a:pt x="423" y="338"/>
                  <a:pt x="427" y="334"/>
                  <a:pt x="432" y="331"/>
                </a:cubicBezTo>
                <a:cubicBezTo>
                  <a:pt x="411" y="370"/>
                  <a:pt x="371" y="387"/>
                  <a:pt x="339" y="411"/>
                </a:cubicBezTo>
                <a:cubicBezTo>
                  <a:pt x="331" y="417"/>
                  <a:pt x="322" y="423"/>
                  <a:pt x="313" y="427"/>
                </a:cubicBezTo>
                <a:cubicBezTo>
                  <a:pt x="418" y="342"/>
                  <a:pt x="418" y="342"/>
                  <a:pt x="418" y="342"/>
                </a:cubicBezTo>
                <a:cubicBezTo>
                  <a:pt x="415" y="342"/>
                  <a:pt x="414" y="345"/>
                  <a:pt x="411" y="345"/>
                </a:cubicBezTo>
                <a:close/>
                <a:moveTo>
                  <a:pt x="384" y="386"/>
                </a:moveTo>
                <a:cubicBezTo>
                  <a:pt x="371" y="401"/>
                  <a:pt x="349" y="416"/>
                  <a:pt x="329" y="424"/>
                </a:cubicBezTo>
                <a:cubicBezTo>
                  <a:pt x="346" y="410"/>
                  <a:pt x="365" y="398"/>
                  <a:pt x="384" y="386"/>
                </a:cubicBezTo>
                <a:close/>
                <a:moveTo>
                  <a:pt x="469" y="213"/>
                </a:moveTo>
                <a:cubicBezTo>
                  <a:pt x="469" y="211"/>
                  <a:pt x="469" y="205"/>
                  <a:pt x="469" y="201"/>
                </a:cubicBezTo>
                <a:cubicBezTo>
                  <a:pt x="485" y="257"/>
                  <a:pt x="468" y="322"/>
                  <a:pt x="441" y="355"/>
                </a:cubicBezTo>
                <a:cubicBezTo>
                  <a:pt x="410" y="394"/>
                  <a:pt x="373" y="426"/>
                  <a:pt x="314" y="436"/>
                </a:cubicBezTo>
                <a:cubicBezTo>
                  <a:pt x="401" y="402"/>
                  <a:pt x="459" y="334"/>
                  <a:pt x="467" y="224"/>
                </a:cubicBezTo>
                <a:cubicBezTo>
                  <a:pt x="468" y="220"/>
                  <a:pt x="471" y="217"/>
                  <a:pt x="469" y="213"/>
                </a:cubicBezTo>
                <a:close/>
                <a:moveTo>
                  <a:pt x="437" y="238"/>
                </a:moveTo>
                <a:cubicBezTo>
                  <a:pt x="405" y="259"/>
                  <a:pt x="377" y="285"/>
                  <a:pt x="345" y="306"/>
                </a:cubicBezTo>
                <a:cubicBezTo>
                  <a:pt x="345" y="306"/>
                  <a:pt x="343" y="306"/>
                  <a:pt x="343" y="306"/>
                </a:cubicBezTo>
                <a:cubicBezTo>
                  <a:pt x="442" y="223"/>
                  <a:pt x="442" y="223"/>
                  <a:pt x="442" y="223"/>
                </a:cubicBezTo>
                <a:cubicBezTo>
                  <a:pt x="439" y="223"/>
                  <a:pt x="438" y="225"/>
                  <a:pt x="436" y="224"/>
                </a:cubicBezTo>
                <a:cubicBezTo>
                  <a:pt x="445" y="218"/>
                  <a:pt x="456" y="212"/>
                  <a:pt x="464" y="203"/>
                </a:cubicBezTo>
                <a:cubicBezTo>
                  <a:pt x="466" y="225"/>
                  <a:pt x="449" y="230"/>
                  <a:pt x="437" y="238"/>
                </a:cubicBezTo>
                <a:close/>
                <a:moveTo>
                  <a:pt x="419" y="236"/>
                </a:moveTo>
                <a:cubicBezTo>
                  <a:pt x="429" y="225"/>
                  <a:pt x="442" y="214"/>
                  <a:pt x="455" y="206"/>
                </a:cubicBezTo>
                <a:cubicBezTo>
                  <a:pt x="449" y="214"/>
                  <a:pt x="440" y="218"/>
                  <a:pt x="434" y="225"/>
                </a:cubicBezTo>
                <a:lnTo>
                  <a:pt x="419" y="236"/>
                </a:lnTo>
                <a:close/>
                <a:moveTo>
                  <a:pt x="458" y="198"/>
                </a:moveTo>
                <a:cubicBezTo>
                  <a:pt x="348" y="288"/>
                  <a:pt x="348" y="288"/>
                  <a:pt x="348" y="288"/>
                </a:cubicBezTo>
                <a:cubicBezTo>
                  <a:pt x="347" y="289"/>
                  <a:pt x="345" y="288"/>
                  <a:pt x="344" y="288"/>
                </a:cubicBezTo>
                <a:cubicBezTo>
                  <a:pt x="344" y="291"/>
                  <a:pt x="341" y="293"/>
                  <a:pt x="338" y="294"/>
                </a:cubicBezTo>
                <a:cubicBezTo>
                  <a:pt x="340" y="292"/>
                  <a:pt x="342" y="289"/>
                  <a:pt x="344" y="288"/>
                </a:cubicBezTo>
                <a:cubicBezTo>
                  <a:pt x="382" y="252"/>
                  <a:pt x="423" y="220"/>
                  <a:pt x="461" y="185"/>
                </a:cubicBezTo>
                <a:cubicBezTo>
                  <a:pt x="464" y="189"/>
                  <a:pt x="462" y="194"/>
                  <a:pt x="458" y="198"/>
                </a:cubicBezTo>
                <a:close/>
                <a:moveTo>
                  <a:pt x="330" y="295"/>
                </a:moveTo>
                <a:cubicBezTo>
                  <a:pt x="339" y="285"/>
                  <a:pt x="349" y="275"/>
                  <a:pt x="360" y="267"/>
                </a:cubicBezTo>
                <a:cubicBezTo>
                  <a:pt x="360" y="268"/>
                  <a:pt x="360" y="268"/>
                  <a:pt x="359" y="268"/>
                </a:cubicBezTo>
                <a:cubicBezTo>
                  <a:pt x="350" y="278"/>
                  <a:pt x="340" y="287"/>
                  <a:pt x="330" y="295"/>
                </a:cubicBezTo>
                <a:close/>
                <a:moveTo>
                  <a:pt x="457" y="159"/>
                </a:moveTo>
                <a:cubicBezTo>
                  <a:pt x="455" y="167"/>
                  <a:pt x="439" y="164"/>
                  <a:pt x="450" y="166"/>
                </a:cubicBezTo>
                <a:cubicBezTo>
                  <a:pt x="416" y="194"/>
                  <a:pt x="382" y="221"/>
                  <a:pt x="352" y="252"/>
                </a:cubicBezTo>
                <a:cubicBezTo>
                  <a:pt x="353" y="255"/>
                  <a:pt x="343" y="254"/>
                  <a:pt x="350" y="257"/>
                </a:cubicBezTo>
                <a:cubicBezTo>
                  <a:pt x="351" y="256"/>
                  <a:pt x="351" y="256"/>
                  <a:pt x="351" y="256"/>
                </a:cubicBezTo>
                <a:cubicBezTo>
                  <a:pt x="352" y="255"/>
                  <a:pt x="352" y="255"/>
                  <a:pt x="352" y="255"/>
                </a:cubicBezTo>
                <a:cubicBezTo>
                  <a:pt x="353" y="254"/>
                  <a:pt x="353" y="254"/>
                  <a:pt x="353" y="254"/>
                </a:cubicBezTo>
                <a:cubicBezTo>
                  <a:pt x="356" y="249"/>
                  <a:pt x="360" y="248"/>
                  <a:pt x="364" y="244"/>
                </a:cubicBezTo>
                <a:cubicBezTo>
                  <a:pt x="387" y="221"/>
                  <a:pt x="416" y="201"/>
                  <a:pt x="439" y="179"/>
                </a:cubicBezTo>
                <a:cubicBezTo>
                  <a:pt x="414" y="205"/>
                  <a:pt x="382" y="230"/>
                  <a:pt x="356" y="254"/>
                </a:cubicBezTo>
                <a:cubicBezTo>
                  <a:pt x="355" y="256"/>
                  <a:pt x="355" y="256"/>
                  <a:pt x="355" y="256"/>
                </a:cubicBezTo>
                <a:cubicBezTo>
                  <a:pt x="354" y="258"/>
                  <a:pt x="352" y="260"/>
                  <a:pt x="349" y="261"/>
                </a:cubicBezTo>
                <a:cubicBezTo>
                  <a:pt x="349" y="262"/>
                  <a:pt x="349" y="262"/>
                  <a:pt x="349" y="262"/>
                </a:cubicBezTo>
                <a:cubicBezTo>
                  <a:pt x="348" y="263"/>
                  <a:pt x="348" y="263"/>
                  <a:pt x="348" y="263"/>
                </a:cubicBezTo>
                <a:cubicBezTo>
                  <a:pt x="346" y="262"/>
                  <a:pt x="344" y="264"/>
                  <a:pt x="344" y="266"/>
                </a:cubicBezTo>
                <a:cubicBezTo>
                  <a:pt x="343" y="267"/>
                  <a:pt x="343" y="267"/>
                  <a:pt x="343" y="267"/>
                </a:cubicBezTo>
                <a:cubicBezTo>
                  <a:pt x="341" y="269"/>
                  <a:pt x="341" y="269"/>
                  <a:pt x="341" y="269"/>
                </a:cubicBezTo>
                <a:cubicBezTo>
                  <a:pt x="340" y="269"/>
                  <a:pt x="338" y="270"/>
                  <a:pt x="338" y="271"/>
                </a:cubicBezTo>
                <a:cubicBezTo>
                  <a:pt x="338" y="274"/>
                  <a:pt x="336" y="276"/>
                  <a:pt x="333" y="276"/>
                </a:cubicBezTo>
                <a:cubicBezTo>
                  <a:pt x="332" y="277"/>
                  <a:pt x="332" y="277"/>
                  <a:pt x="332" y="277"/>
                </a:cubicBezTo>
                <a:cubicBezTo>
                  <a:pt x="330" y="277"/>
                  <a:pt x="329" y="279"/>
                  <a:pt x="327" y="281"/>
                </a:cubicBezTo>
                <a:cubicBezTo>
                  <a:pt x="325" y="283"/>
                  <a:pt x="323" y="286"/>
                  <a:pt x="320" y="288"/>
                </a:cubicBezTo>
                <a:cubicBezTo>
                  <a:pt x="319" y="290"/>
                  <a:pt x="317" y="292"/>
                  <a:pt x="315" y="293"/>
                </a:cubicBezTo>
                <a:cubicBezTo>
                  <a:pt x="314" y="294"/>
                  <a:pt x="314" y="294"/>
                  <a:pt x="314" y="294"/>
                </a:cubicBezTo>
                <a:cubicBezTo>
                  <a:pt x="313" y="295"/>
                  <a:pt x="313" y="295"/>
                  <a:pt x="313" y="295"/>
                </a:cubicBezTo>
                <a:cubicBezTo>
                  <a:pt x="311" y="297"/>
                  <a:pt x="311" y="297"/>
                  <a:pt x="311" y="297"/>
                </a:cubicBezTo>
                <a:cubicBezTo>
                  <a:pt x="313" y="297"/>
                  <a:pt x="313" y="297"/>
                  <a:pt x="313" y="297"/>
                </a:cubicBezTo>
                <a:cubicBezTo>
                  <a:pt x="360" y="252"/>
                  <a:pt x="414" y="215"/>
                  <a:pt x="457" y="166"/>
                </a:cubicBezTo>
                <a:cubicBezTo>
                  <a:pt x="458" y="170"/>
                  <a:pt x="462" y="175"/>
                  <a:pt x="460" y="178"/>
                </a:cubicBezTo>
                <a:cubicBezTo>
                  <a:pt x="427" y="210"/>
                  <a:pt x="393" y="239"/>
                  <a:pt x="355" y="265"/>
                </a:cubicBezTo>
                <a:cubicBezTo>
                  <a:pt x="322" y="295"/>
                  <a:pt x="293" y="327"/>
                  <a:pt x="259" y="351"/>
                </a:cubicBezTo>
                <a:cubicBezTo>
                  <a:pt x="255" y="354"/>
                  <a:pt x="252" y="347"/>
                  <a:pt x="257" y="347"/>
                </a:cubicBezTo>
                <a:cubicBezTo>
                  <a:pt x="257" y="345"/>
                  <a:pt x="257" y="345"/>
                  <a:pt x="257" y="345"/>
                </a:cubicBezTo>
                <a:cubicBezTo>
                  <a:pt x="257" y="342"/>
                  <a:pt x="257" y="342"/>
                  <a:pt x="257" y="342"/>
                </a:cubicBezTo>
                <a:cubicBezTo>
                  <a:pt x="254" y="343"/>
                  <a:pt x="253" y="349"/>
                  <a:pt x="251" y="349"/>
                </a:cubicBezTo>
                <a:cubicBezTo>
                  <a:pt x="247" y="350"/>
                  <a:pt x="242" y="347"/>
                  <a:pt x="237" y="347"/>
                </a:cubicBezTo>
                <a:cubicBezTo>
                  <a:pt x="307" y="289"/>
                  <a:pt x="374" y="227"/>
                  <a:pt x="440" y="166"/>
                </a:cubicBezTo>
                <a:cubicBezTo>
                  <a:pt x="441" y="166"/>
                  <a:pt x="441" y="166"/>
                  <a:pt x="441" y="166"/>
                </a:cubicBezTo>
                <a:cubicBezTo>
                  <a:pt x="445" y="163"/>
                  <a:pt x="445" y="159"/>
                  <a:pt x="452" y="159"/>
                </a:cubicBezTo>
                <a:cubicBezTo>
                  <a:pt x="454" y="155"/>
                  <a:pt x="457" y="158"/>
                  <a:pt x="457" y="159"/>
                </a:cubicBezTo>
                <a:close/>
                <a:moveTo>
                  <a:pt x="455" y="147"/>
                </a:moveTo>
                <a:cubicBezTo>
                  <a:pt x="454" y="146"/>
                  <a:pt x="455" y="151"/>
                  <a:pt x="454" y="152"/>
                </a:cubicBezTo>
                <a:cubicBezTo>
                  <a:pt x="449" y="156"/>
                  <a:pt x="443" y="159"/>
                  <a:pt x="439" y="164"/>
                </a:cubicBezTo>
                <a:cubicBezTo>
                  <a:pt x="436" y="166"/>
                  <a:pt x="434" y="162"/>
                  <a:pt x="437" y="162"/>
                </a:cubicBezTo>
                <a:cubicBezTo>
                  <a:pt x="440" y="155"/>
                  <a:pt x="448" y="155"/>
                  <a:pt x="452" y="148"/>
                </a:cubicBezTo>
                <a:cubicBezTo>
                  <a:pt x="445" y="151"/>
                  <a:pt x="451" y="144"/>
                  <a:pt x="455" y="147"/>
                </a:cubicBezTo>
                <a:close/>
                <a:moveTo>
                  <a:pt x="446" y="126"/>
                </a:moveTo>
                <a:cubicBezTo>
                  <a:pt x="449" y="130"/>
                  <a:pt x="452" y="139"/>
                  <a:pt x="450" y="141"/>
                </a:cubicBezTo>
                <a:cubicBezTo>
                  <a:pt x="342" y="224"/>
                  <a:pt x="342" y="224"/>
                  <a:pt x="342" y="224"/>
                </a:cubicBezTo>
                <a:lnTo>
                  <a:pt x="446" y="126"/>
                </a:lnTo>
                <a:close/>
                <a:moveTo>
                  <a:pt x="441" y="125"/>
                </a:moveTo>
                <a:cubicBezTo>
                  <a:pt x="419" y="147"/>
                  <a:pt x="394" y="166"/>
                  <a:pt x="369" y="185"/>
                </a:cubicBezTo>
                <a:cubicBezTo>
                  <a:pt x="363" y="190"/>
                  <a:pt x="357" y="196"/>
                  <a:pt x="350" y="199"/>
                </a:cubicBezTo>
                <a:cubicBezTo>
                  <a:pt x="438" y="113"/>
                  <a:pt x="438" y="113"/>
                  <a:pt x="438" y="113"/>
                </a:cubicBezTo>
                <a:cubicBezTo>
                  <a:pt x="440" y="114"/>
                  <a:pt x="447" y="119"/>
                  <a:pt x="441" y="125"/>
                </a:cubicBezTo>
                <a:close/>
                <a:moveTo>
                  <a:pt x="413" y="129"/>
                </a:moveTo>
                <a:cubicBezTo>
                  <a:pt x="415" y="130"/>
                  <a:pt x="419" y="126"/>
                  <a:pt x="417" y="130"/>
                </a:cubicBezTo>
                <a:cubicBezTo>
                  <a:pt x="416" y="131"/>
                  <a:pt x="411" y="133"/>
                  <a:pt x="413" y="129"/>
                </a:cubicBezTo>
                <a:close/>
                <a:moveTo>
                  <a:pt x="433" y="110"/>
                </a:moveTo>
                <a:cubicBezTo>
                  <a:pt x="398" y="136"/>
                  <a:pt x="365" y="163"/>
                  <a:pt x="333" y="192"/>
                </a:cubicBezTo>
                <a:cubicBezTo>
                  <a:pt x="331" y="193"/>
                  <a:pt x="329" y="195"/>
                  <a:pt x="326" y="195"/>
                </a:cubicBezTo>
                <a:cubicBezTo>
                  <a:pt x="429" y="100"/>
                  <a:pt x="429" y="100"/>
                  <a:pt x="429" y="100"/>
                </a:cubicBezTo>
                <a:cubicBezTo>
                  <a:pt x="432" y="101"/>
                  <a:pt x="439" y="107"/>
                  <a:pt x="433" y="110"/>
                </a:cubicBezTo>
                <a:close/>
                <a:moveTo>
                  <a:pt x="428" y="96"/>
                </a:moveTo>
                <a:cubicBezTo>
                  <a:pt x="373" y="137"/>
                  <a:pt x="373" y="137"/>
                  <a:pt x="373" y="137"/>
                </a:cubicBezTo>
                <a:cubicBezTo>
                  <a:pt x="382" y="127"/>
                  <a:pt x="394" y="118"/>
                  <a:pt x="404" y="109"/>
                </a:cubicBezTo>
                <a:cubicBezTo>
                  <a:pt x="400" y="109"/>
                  <a:pt x="400" y="109"/>
                  <a:pt x="400" y="109"/>
                </a:cubicBezTo>
                <a:cubicBezTo>
                  <a:pt x="409" y="106"/>
                  <a:pt x="416" y="98"/>
                  <a:pt x="420" y="90"/>
                </a:cubicBezTo>
                <a:cubicBezTo>
                  <a:pt x="398" y="99"/>
                  <a:pt x="378" y="117"/>
                  <a:pt x="359" y="129"/>
                </a:cubicBezTo>
                <a:cubicBezTo>
                  <a:pt x="354" y="133"/>
                  <a:pt x="348" y="136"/>
                  <a:pt x="343" y="141"/>
                </a:cubicBezTo>
                <a:cubicBezTo>
                  <a:pt x="343" y="141"/>
                  <a:pt x="343" y="142"/>
                  <a:pt x="343" y="143"/>
                </a:cubicBezTo>
                <a:cubicBezTo>
                  <a:pt x="343" y="142"/>
                  <a:pt x="345" y="143"/>
                  <a:pt x="347" y="141"/>
                </a:cubicBezTo>
                <a:cubicBezTo>
                  <a:pt x="367" y="129"/>
                  <a:pt x="386" y="113"/>
                  <a:pt x="408" y="99"/>
                </a:cubicBezTo>
                <a:cubicBezTo>
                  <a:pt x="375" y="128"/>
                  <a:pt x="345" y="159"/>
                  <a:pt x="311" y="186"/>
                </a:cubicBezTo>
                <a:cubicBezTo>
                  <a:pt x="311" y="188"/>
                  <a:pt x="314" y="190"/>
                  <a:pt x="315" y="189"/>
                </a:cubicBezTo>
                <a:cubicBezTo>
                  <a:pt x="339" y="169"/>
                  <a:pt x="362" y="149"/>
                  <a:pt x="387" y="131"/>
                </a:cubicBezTo>
                <a:cubicBezTo>
                  <a:pt x="262" y="251"/>
                  <a:pt x="262" y="251"/>
                  <a:pt x="262" y="251"/>
                </a:cubicBezTo>
                <a:cubicBezTo>
                  <a:pt x="263" y="244"/>
                  <a:pt x="262" y="236"/>
                  <a:pt x="264" y="235"/>
                </a:cubicBezTo>
                <a:cubicBezTo>
                  <a:pt x="283" y="221"/>
                  <a:pt x="299" y="205"/>
                  <a:pt x="311" y="186"/>
                </a:cubicBezTo>
                <a:cubicBezTo>
                  <a:pt x="311" y="185"/>
                  <a:pt x="311" y="183"/>
                  <a:pt x="311" y="183"/>
                </a:cubicBezTo>
                <a:cubicBezTo>
                  <a:pt x="315" y="172"/>
                  <a:pt x="316" y="160"/>
                  <a:pt x="314" y="148"/>
                </a:cubicBezTo>
                <a:cubicBezTo>
                  <a:pt x="335" y="121"/>
                  <a:pt x="365" y="100"/>
                  <a:pt x="396" y="83"/>
                </a:cubicBezTo>
                <a:cubicBezTo>
                  <a:pt x="370" y="107"/>
                  <a:pt x="342" y="129"/>
                  <a:pt x="320" y="156"/>
                </a:cubicBezTo>
                <a:cubicBezTo>
                  <a:pt x="319" y="157"/>
                  <a:pt x="317" y="165"/>
                  <a:pt x="322" y="161"/>
                </a:cubicBezTo>
                <a:cubicBezTo>
                  <a:pt x="328" y="156"/>
                  <a:pt x="338" y="150"/>
                  <a:pt x="343" y="143"/>
                </a:cubicBezTo>
                <a:cubicBezTo>
                  <a:pt x="339" y="143"/>
                  <a:pt x="337" y="147"/>
                  <a:pt x="333" y="148"/>
                </a:cubicBezTo>
                <a:cubicBezTo>
                  <a:pt x="357" y="123"/>
                  <a:pt x="385" y="100"/>
                  <a:pt x="410" y="77"/>
                </a:cubicBezTo>
                <a:cubicBezTo>
                  <a:pt x="418" y="81"/>
                  <a:pt x="424" y="89"/>
                  <a:pt x="428" y="96"/>
                </a:cubicBezTo>
                <a:close/>
                <a:moveTo>
                  <a:pt x="408" y="73"/>
                </a:moveTo>
                <a:cubicBezTo>
                  <a:pt x="386" y="82"/>
                  <a:pt x="366" y="96"/>
                  <a:pt x="348" y="110"/>
                </a:cubicBezTo>
                <a:cubicBezTo>
                  <a:pt x="394" y="62"/>
                  <a:pt x="394" y="62"/>
                  <a:pt x="394" y="62"/>
                </a:cubicBezTo>
                <a:cubicBezTo>
                  <a:pt x="395" y="61"/>
                  <a:pt x="404" y="68"/>
                  <a:pt x="408" y="73"/>
                </a:cubicBezTo>
                <a:close/>
                <a:moveTo>
                  <a:pt x="384" y="54"/>
                </a:moveTo>
                <a:cubicBezTo>
                  <a:pt x="372" y="61"/>
                  <a:pt x="360" y="69"/>
                  <a:pt x="347" y="76"/>
                </a:cubicBezTo>
                <a:cubicBezTo>
                  <a:pt x="355" y="67"/>
                  <a:pt x="355" y="67"/>
                  <a:pt x="355" y="67"/>
                </a:cubicBezTo>
                <a:cubicBezTo>
                  <a:pt x="334" y="79"/>
                  <a:pt x="318" y="97"/>
                  <a:pt x="301" y="114"/>
                </a:cubicBezTo>
                <a:cubicBezTo>
                  <a:pt x="298" y="116"/>
                  <a:pt x="303" y="118"/>
                  <a:pt x="304" y="116"/>
                </a:cubicBezTo>
                <a:cubicBezTo>
                  <a:pt x="325" y="97"/>
                  <a:pt x="347" y="79"/>
                  <a:pt x="373" y="64"/>
                </a:cubicBezTo>
                <a:cubicBezTo>
                  <a:pt x="373" y="68"/>
                  <a:pt x="369" y="70"/>
                  <a:pt x="368" y="71"/>
                </a:cubicBezTo>
                <a:cubicBezTo>
                  <a:pt x="376" y="65"/>
                  <a:pt x="381" y="69"/>
                  <a:pt x="387" y="60"/>
                </a:cubicBezTo>
                <a:cubicBezTo>
                  <a:pt x="388" y="59"/>
                  <a:pt x="394" y="57"/>
                  <a:pt x="392" y="60"/>
                </a:cubicBezTo>
                <a:cubicBezTo>
                  <a:pt x="365" y="87"/>
                  <a:pt x="337" y="113"/>
                  <a:pt x="313" y="141"/>
                </a:cubicBezTo>
                <a:cubicBezTo>
                  <a:pt x="311" y="136"/>
                  <a:pt x="303" y="133"/>
                  <a:pt x="311" y="126"/>
                </a:cubicBezTo>
                <a:cubicBezTo>
                  <a:pt x="373" y="71"/>
                  <a:pt x="373" y="71"/>
                  <a:pt x="373" y="71"/>
                </a:cubicBezTo>
                <a:cubicBezTo>
                  <a:pt x="353" y="83"/>
                  <a:pt x="336" y="99"/>
                  <a:pt x="319" y="115"/>
                </a:cubicBezTo>
                <a:cubicBezTo>
                  <a:pt x="318" y="115"/>
                  <a:pt x="318" y="115"/>
                  <a:pt x="318" y="115"/>
                </a:cubicBezTo>
                <a:cubicBezTo>
                  <a:pt x="313" y="119"/>
                  <a:pt x="308" y="124"/>
                  <a:pt x="303" y="126"/>
                </a:cubicBezTo>
                <a:cubicBezTo>
                  <a:pt x="297" y="117"/>
                  <a:pt x="291" y="109"/>
                  <a:pt x="283" y="103"/>
                </a:cubicBezTo>
                <a:cubicBezTo>
                  <a:pt x="308" y="85"/>
                  <a:pt x="337" y="69"/>
                  <a:pt x="364" y="53"/>
                </a:cubicBezTo>
                <a:cubicBezTo>
                  <a:pt x="365" y="52"/>
                  <a:pt x="361" y="58"/>
                  <a:pt x="361" y="62"/>
                </a:cubicBezTo>
                <a:cubicBezTo>
                  <a:pt x="375" y="48"/>
                  <a:pt x="375" y="48"/>
                  <a:pt x="375" y="48"/>
                </a:cubicBezTo>
                <a:cubicBezTo>
                  <a:pt x="378" y="49"/>
                  <a:pt x="382" y="51"/>
                  <a:pt x="384" y="54"/>
                </a:cubicBezTo>
                <a:close/>
                <a:moveTo>
                  <a:pt x="352" y="34"/>
                </a:moveTo>
                <a:cubicBezTo>
                  <a:pt x="358" y="35"/>
                  <a:pt x="365" y="39"/>
                  <a:pt x="371" y="45"/>
                </a:cubicBezTo>
                <a:cubicBezTo>
                  <a:pt x="343" y="60"/>
                  <a:pt x="316" y="76"/>
                  <a:pt x="291" y="93"/>
                </a:cubicBezTo>
                <a:cubicBezTo>
                  <a:pt x="305" y="78"/>
                  <a:pt x="322" y="63"/>
                  <a:pt x="336" y="49"/>
                </a:cubicBezTo>
                <a:cubicBezTo>
                  <a:pt x="338" y="47"/>
                  <a:pt x="332" y="51"/>
                  <a:pt x="329" y="52"/>
                </a:cubicBezTo>
                <a:cubicBezTo>
                  <a:pt x="310" y="66"/>
                  <a:pt x="294" y="83"/>
                  <a:pt x="278" y="101"/>
                </a:cubicBezTo>
                <a:cubicBezTo>
                  <a:pt x="274" y="98"/>
                  <a:pt x="268" y="95"/>
                  <a:pt x="261" y="94"/>
                </a:cubicBezTo>
                <a:cubicBezTo>
                  <a:pt x="285" y="71"/>
                  <a:pt x="314" y="53"/>
                  <a:pt x="343" y="37"/>
                </a:cubicBezTo>
                <a:cubicBezTo>
                  <a:pt x="340" y="38"/>
                  <a:pt x="336" y="47"/>
                  <a:pt x="340" y="45"/>
                </a:cubicBezTo>
                <a:cubicBezTo>
                  <a:pt x="346" y="41"/>
                  <a:pt x="347" y="34"/>
                  <a:pt x="352" y="34"/>
                </a:cubicBezTo>
                <a:close/>
                <a:moveTo>
                  <a:pt x="346" y="30"/>
                </a:moveTo>
                <a:cubicBezTo>
                  <a:pt x="327" y="40"/>
                  <a:pt x="310" y="51"/>
                  <a:pt x="293" y="64"/>
                </a:cubicBezTo>
                <a:cubicBezTo>
                  <a:pt x="294" y="61"/>
                  <a:pt x="304" y="52"/>
                  <a:pt x="309" y="48"/>
                </a:cubicBezTo>
                <a:cubicBezTo>
                  <a:pt x="300" y="50"/>
                  <a:pt x="310" y="44"/>
                  <a:pt x="310" y="43"/>
                </a:cubicBezTo>
                <a:cubicBezTo>
                  <a:pt x="312" y="41"/>
                  <a:pt x="314" y="39"/>
                  <a:pt x="317" y="37"/>
                </a:cubicBezTo>
                <a:cubicBezTo>
                  <a:pt x="318" y="36"/>
                  <a:pt x="316" y="44"/>
                  <a:pt x="320" y="38"/>
                </a:cubicBezTo>
                <a:cubicBezTo>
                  <a:pt x="322" y="34"/>
                  <a:pt x="329" y="32"/>
                  <a:pt x="330" y="24"/>
                </a:cubicBezTo>
                <a:cubicBezTo>
                  <a:pt x="278" y="56"/>
                  <a:pt x="278" y="56"/>
                  <a:pt x="278" y="56"/>
                </a:cubicBezTo>
                <a:cubicBezTo>
                  <a:pt x="288" y="47"/>
                  <a:pt x="301" y="41"/>
                  <a:pt x="305" y="27"/>
                </a:cubicBezTo>
                <a:cubicBezTo>
                  <a:pt x="305" y="30"/>
                  <a:pt x="309" y="29"/>
                  <a:pt x="310" y="28"/>
                </a:cubicBezTo>
                <a:cubicBezTo>
                  <a:pt x="314" y="24"/>
                  <a:pt x="317" y="19"/>
                  <a:pt x="320" y="20"/>
                </a:cubicBezTo>
                <a:cubicBezTo>
                  <a:pt x="329" y="21"/>
                  <a:pt x="338" y="26"/>
                  <a:pt x="346" y="30"/>
                </a:cubicBezTo>
                <a:close/>
                <a:moveTo>
                  <a:pt x="299" y="16"/>
                </a:moveTo>
                <a:cubicBezTo>
                  <a:pt x="299" y="16"/>
                  <a:pt x="299" y="15"/>
                  <a:pt x="300" y="15"/>
                </a:cubicBezTo>
                <a:cubicBezTo>
                  <a:pt x="304" y="14"/>
                  <a:pt x="308" y="16"/>
                  <a:pt x="315" y="17"/>
                </a:cubicBezTo>
                <a:cubicBezTo>
                  <a:pt x="275" y="38"/>
                  <a:pt x="242" y="67"/>
                  <a:pt x="210" y="94"/>
                </a:cubicBezTo>
                <a:cubicBezTo>
                  <a:pt x="235" y="64"/>
                  <a:pt x="268" y="41"/>
                  <a:pt x="299" y="16"/>
                </a:cubicBezTo>
                <a:close/>
                <a:moveTo>
                  <a:pt x="207" y="91"/>
                </a:moveTo>
                <a:cubicBezTo>
                  <a:pt x="199" y="101"/>
                  <a:pt x="185" y="101"/>
                  <a:pt x="175" y="109"/>
                </a:cubicBezTo>
                <a:cubicBezTo>
                  <a:pt x="208" y="74"/>
                  <a:pt x="253" y="44"/>
                  <a:pt x="293" y="14"/>
                </a:cubicBezTo>
                <a:cubicBezTo>
                  <a:pt x="265" y="39"/>
                  <a:pt x="229" y="61"/>
                  <a:pt x="207" y="91"/>
                </a:cubicBezTo>
                <a:close/>
                <a:moveTo>
                  <a:pt x="286" y="13"/>
                </a:moveTo>
                <a:cubicBezTo>
                  <a:pt x="239" y="49"/>
                  <a:pt x="188" y="81"/>
                  <a:pt x="144" y="121"/>
                </a:cubicBezTo>
                <a:cubicBezTo>
                  <a:pt x="130" y="134"/>
                  <a:pt x="116" y="149"/>
                  <a:pt x="100" y="161"/>
                </a:cubicBezTo>
                <a:cubicBezTo>
                  <a:pt x="101" y="158"/>
                  <a:pt x="101" y="158"/>
                  <a:pt x="101" y="158"/>
                </a:cubicBezTo>
                <a:cubicBezTo>
                  <a:pt x="100" y="158"/>
                  <a:pt x="99" y="158"/>
                  <a:pt x="99" y="158"/>
                </a:cubicBezTo>
                <a:cubicBezTo>
                  <a:pt x="88" y="164"/>
                  <a:pt x="76" y="174"/>
                  <a:pt x="69" y="182"/>
                </a:cubicBezTo>
                <a:cubicBezTo>
                  <a:pt x="69" y="185"/>
                  <a:pt x="67" y="185"/>
                  <a:pt x="65" y="187"/>
                </a:cubicBezTo>
                <a:cubicBezTo>
                  <a:pt x="64" y="185"/>
                  <a:pt x="62" y="187"/>
                  <a:pt x="62" y="18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3" y="189"/>
                  <a:pt x="63" y="190"/>
                  <a:pt x="63" y="190"/>
                </a:cubicBezTo>
                <a:cubicBezTo>
                  <a:pt x="54" y="194"/>
                  <a:pt x="39" y="210"/>
                  <a:pt x="38" y="215"/>
                </a:cubicBezTo>
                <a:cubicBezTo>
                  <a:pt x="40" y="215"/>
                  <a:pt x="41" y="215"/>
                  <a:pt x="41" y="215"/>
                </a:cubicBezTo>
                <a:cubicBezTo>
                  <a:pt x="54" y="204"/>
                  <a:pt x="66" y="193"/>
                  <a:pt x="79" y="183"/>
                </a:cubicBezTo>
                <a:cubicBezTo>
                  <a:pt x="177" y="99"/>
                  <a:pt x="177" y="99"/>
                  <a:pt x="177" y="99"/>
                </a:cubicBezTo>
                <a:cubicBezTo>
                  <a:pt x="32" y="237"/>
                  <a:pt x="32" y="237"/>
                  <a:pt x="32" y="237"/>
                </a:cubicBezTo>
                <a:cubicBezTo>
                  <a:pt x="31" y="225"/>
                  <a:pt x="30" y="211"/>
                  <a:pt x="34" y="201"/>
                </a:cubicBezTo>
                <a:cubicBezTo>
                  <a:pt x="47" y="192"/>
                  <a:pt x="57" y="181"/>
                  <a:pt x="68" y="171"/>
                </a:cubicBezTo>
                <a:cubicBezTo>
                  <a:pt x="69" y="171"/>
                  <a:pt x="69" y="171"/>
                  <a:pt x="69" y="171"/>
                </a:cubicBezTo>
                <a:cubicBezTo>
                  <a:pt x="71" y="171"/>
                  <a:pt x="71" y="171"/>
                  <a:pt x="71" y="171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2" y="167"/>
                  <a:pt x="72" y="167"/>
                  <a:pt x="72" y="167"/>
                </a:cubicBezTo>
                <a:cubicBezTo>
                  <a:pt x="73" y="167"/>
                  <a:pt x="73" y="167"/>
                  <a:pt x="73" y="167"/>
                </a:cubicBezTo>
                <a:cubicBezTo>
                  <a:pt x="73" y="162"/>
                  <a:pt x="70" y="167"/>
                  <a:pt x="70" y="167"/>
                </a:cubicBezTo>
                <a:cubicBezTo>
                  <a:pt x="69" y="168"/>
                  <a:pt x="68" y="169"/>
                  <a:pt x="66" y="169"/>
                </a:cubicBezTo>
                <a:cubicBezTo>
                  <a:pt x="115" y="112"/>
                  <a:pt x="173" y="65"/>
                  <a:pt x="232" y="19"/>
                </a:cubicBezTo>
                <a:cubicBezTo>
                  <a:pt x="240" y="7"/>
                  <a:pt x="268" y="10"/>
                  <a:pt x="286" y="13"/>
                </a:cubicBezTo>
                <a:close/>
                <a:moveTo>
                  <a:pt x="161" y="45"/>
                </a:moveTo>
                <a:cubicBezTo>
                  <a:pt x="119" y="81"/>
                  <a:pt x="77" y="117"/>
                  <a:pt x="41" y="163"/>
                </a:cubicBezTo>
                <a:cubicBezTo>
                  <a:pt x="43" y="150"/>
                  <a:pt x="50" y="140"/>
                  <a:pt x="55" y="130"/>
                </a:cubicBezTo>
                <a:cubicBezTo>
                  <a:pt x="88" y="100"/>
                  <a:pt x="123" y="70"/>
                  <a:pt x="161" y="45"/>
                </a:cubicBezTo>
                <a:close/>
                <a:moveTo>
                  <a:pt x="65" y="116"/>
                </a:moveTo>
                <a:cubicBezTo>
                  <a:pt x="94" y="83"/>
                  <a:pt x="122" y="49"/>
                  <a:pt x="167" y="32"/>
                </a:cubicBezTo>
                <a:cubicBezTo>
                  <a:pt x="170" y="31"/>
                  <a:pt x="178" y="28"/>
                  <a:pt x="181" y="28"/>
                </a:cubicBezTo>
                <a:cubicBezTo>
                  <a:pt x="138" y="52"/>
                  <a:pt x="101" y="85"/>
                  <a:pt x="65" y="116"/>
                </a:cubicBezTo>
                <a:close/>
                <a:moveTo>
                  <a:pt x="122" y="94"/>
                </a:moveTo>
                <a:cubicBezTo>
                  <a:pt x="143" y="78"/>
                  <a:pt x="164" y="64"/>
                  <a:pt x="186" y="50"/>
                </a:cubicBezTo>
                <a:cubicBezTo>
                  <a:pt x="137" y="91"/>
                  <a:pt x="88" y="134"/>
                  <a:pt x="47" y="184"/>
                </a:cubicBezTo>
                <a:cubicBezTo>
                  <a:pt x="44" y="188"/>
                  <a:pt x="41" y="192"/>
                  <a:pt x="35" y="195"/>
                </a:cubicBezTo>
                <a:cubicBezTo>
                  <a:pt x="34" y="189"/>
                  <a:pt x="34" y="176"/>
                  <a:pt x="38" y="172"/>
                </a:cubicBezTo>
                <a:cubicBezTo>
                  <a:pt x="65" y="145"/>
                  <a:pt x="92" y="118"/>
                  <a:pt x="122" y="94"/>
                </a:cubicBezTo>
                <a:close/>
                <a:moveTo>
                  <a:pt x="224" y="16"/>
                </a:moveTo>
                <a:cubicBezTo>
                  <a:pt x="174" y="53"/>
                  <a:pt x="124" y="87"/>
                  <a:pt x="78" y="127"/>
                </a:cubicBezTo>
                <a:cubicBezTo>
                  <a:pt x="116" y="90"/>
                  <a:pt x="154" y="55"/>
                  <a:pt x="195" y="24"/>
                </a:cubicBezTo>
                <a:cubicBezTo>
                  <a:pt x="199" y="21"/>
                  <a:pt x="213" y="18"/>
                  <a:pt x="217" y="17"/>
                </a:cubicBezTo>
                <a:cubicBezTo>
                  <a:pt x="219" y="16"/>
                  <a:pt x="221" y="16"/>
                  <a:pt x="224" y="16"/>
                </a:cubicBezTo>
                <a:close/>
                <a:moveTo>
                  <a:pt x="17" y="182"/>
                </a:moveTo>
                <a:cubicBezTo>
                  <a:pt x="38" y="114"/>
                  <a:pt x="75" y="64"/>
                  <a:pt x="133" y="34"/>
                </a:cubicBezTo>
                <a:cubicBezTo>
                  <a:pt x="152" y="25"/>
                  <a:pt x="172" y="17"/>
                  <a:pt x="197" y="15"/>
                </a:cubicBezTo>
                <a:cubicBezTo>
                  <a:pt x="198" y="15"/>
                  <a:pt x="201" y="14"/>
                  <a:pt x="202" y="13"/>
                </a:cubicBezTo>
                <a:cubicBezTo>
                  <a:pt x="204" y="13"/>
                  <a:pt x="210" y="12"/>
                  <a:pt x="212" y="12"/>
                </a:cubicBezTo>
                <a:cubicBezTo>
                  <a:pt x="145" y="27"/>
                  <a:pt x="95" y="59"/>
                  <a:pt x="61" y="108"/>
                </a:cubicBezTo>
                <a:cubicBezTo>
                  <a:pt x="44" y="133"/>
                  <a:pt x="30" y="165"/>
                  <a:pt x="27" y="204"/>
                </a:cubicBezTo>
                <a:cubicBezTo>
                  <a:pt x="23" y="206"/>
                  <a:pt x="19" y="205"/>
                  <a:pt x="17" y="206"/>
                </a:cubicBezTo>
                <a:cubicBezTo>
                  <a:pt x="16" y="212"/>
                  <a:pt x="23" y="209"/>
                  <a:pt x="25" y="209"/>
                </a:cubicBezTo>
                <a:cubicBezTo>
                  <a:pt x="24" y="235"/>
                  <a:pt x="29" y="258"/>
                  <a:pt x="33" y="279"/>
                </a:cubicBezTo>
                <a:cubicBezTo>
                  <a:pt x="34" y="284"/>
                  <a:pt x="29" y="287"/>
                  <a:pt x="28" y="292"/>
                </a:cubicBezTo>
                <a:cubicBezTo>
                  <a:pt x="31" y="290"/>
                  <a:pt x="34" y="288"/>
                  <a:pt x="35" y="292"/>
                </a:cubicBezTo>
                <a:cubicBezTo>
                  <a:pt x="36" y="299"/>
                  <a:pt x="41" y="307"/>
                  <a:pt x="42" y="314"/>
                </a:cubicBezTo>
                <a:cubicBezTo>
                  <a:pt x="42" y="318"/>
                  <a:pt x="34" y="322"/>
                  <a:pt x="35" y="328"/>
                </a:cubicBezTo>
                <a:cubicBezTo>
                  <a:pt x="40" y="328"/>
                  <a:pt x="42" y="324"/>
                  <a:pt x="45" y="321"/>
                </a:cubicBezTo>
                <a:cubicBezTo>
                  <a:pt x="51" y="326"/>
                  <a:pt x="54" y="336"/>
                  <a:pt x="58" y="343"/>
                </a:cubicBezTo>
                <a:cubicBezTo>
                  <a:pt x="55" y="345"/>
                  <a:pt x="53" y="349"/>
                  <a:pt x="55" y="351"/>
                </a:cubicBezTo>
                <a:cubicBezTo>
                  <a:pt x="58" y="355"/>
                  <a:pt x="63" y="342"/>
                  <a:pt x="66" y="353"/>
                </a:cubicBezTo>
                <a:cubicBezTo>
                  <a:pt x="67" y="355"/>
                  <a:pt x="71" y="357"/>
                  <a:pt x="68" y="360"/>
                </a:cubicBezTo>
                <a:cubicBezTo>
                  <a:pt x="65" y="361"/>
                  <a:pt x="67" y="367"/>
                  <a:pt x="71" y="365"/>
                </a:cubicBezTo>
                <a:cubicBezTo>
                  <a:pt x="71" y="363"/>
                  <a:pt x="75" y="361"/>
                  <a:pt x="75" y="365"/>
                </a:cubicBezTo>
                <a:cubicBezTo>
                  <a:pt x="84" y="367"/>
                  <a:pt x="74" y="375"/>
                  <a:pt x="80" y="376"/>
                </a:cubicBezTo>
                <a:cubicBezTo>
                  <a:pt x="84" y="372"/>
                  <a:pt x="87" y="378"/>
                  <a:pt x="87" y="380"/>
                </a:cubicBezTo>
                <a:cubicBezTo>
                  <a:pt x="86" y="382"/>
                  <a:pt x="84" y="384"/>
                  <a:pt x="87" y="387"/>
                </a:cubicBezTo>
                <a:cubicBezTo>
                  <a:pt x="89" y="385"/>
                  <a:pt x="93" y="383"/>
                  <a:pt x="96" y="387"/>
                </a:cubicBezTo>
                <a:cubicBezTo>
                  <a:pt x="108" y="402"/>
                  <a:pt x="126" y="413"/>
                  <a:pt x="143" y="424"/>
                </a:cubicBezTo>
                <a:cubicBezTo>
                  <a:pt x="121" y="417"/>
                  <a:pt x="100" y="404"/>
                  <a:pt x="84" y="389"/>
                </a:cubicBezTo>
                <a:cubicBezTo>
                  <a:pt x="48" y="358"/>
                  <a:pt x="15" y="321"/>
                  <a:pt x="11" y="260"/>
                </a:cubicBezTo>
                <a:cubicBezTo>
                  <a:pt x="10" y="236"/>
                  <a:pt x="11" y="203"/>
                  <a:pt x="17" y="182"/>
                </a:cubicBezTo>
                <a:close/>
              </a:path>
            </a:pathLst>
          </a:custGeom>
          <a:solidFill>
            <a:srgbClr val="76AAD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文本框 76">
            <a:extLst>
              <a:ext uri="{FF2B5EF4-FFF2-40B4-BE49-F238E27FC236}">
                <a16:creationId xmlns:a16="http://schemas.microsoft.com/office/drawing/2014/main" id="{A8637A11-6406-4D24-94F9-C5D8C8344C8B}"/>
              </a:ext>
            </a:extLst>
          </p:cNvPr>
          <p:cNvSpPr txBox="1"/>
          <p:nvPr/>
        </p:nvSpPr>
        <p:spPr>
          <a:xfrm>
            <a:off x="3968421" y="2105561"/>
            <a:ext cx="6440129" cy="264687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16600" dirty="0">
                <a:solidFill>
                  <a:schemeClr val="accent1">
                    <a:lumMod val="75000"/>
                  </a:schemeClr>
                </a:solidFill>
                <a:latin typeface="Jokerman" panose="04090605060D06020702" pitchFamily="82" charset="0"/>
                <a:ea typeface="標楷體" panose="03000509000000000000" pitchFamily="65" charset="-120"/>
              </a:rPr>
              <a:t>Q</a:t>
            </a:r>
            <a:r>
              <a:rPr lang="zh-TW" altLang="en-US" sz="16600" dirty="0">
                <a:solidFill>
                  <a:schemeClr val="accent1">
                    <a:lumMod val="75000"/>
                  </a:schemeClr>
                </a:solidFill>
                <a:latin typeface="Jokerman" panose="04090605060D06020702" pitchFamily="82" charset="0"/>
                <a:ea typeface="標楷體" panose="03000509000000000000" pitchFamily="65" charset="-120"/>
              </a:rPr>
              <a:t> </a:t>
            </a:r>
            <a:r>
              <a:rPr lang="en-US" altLang="zh-TW" sz="16600" dirty="0">
                <a:solidFill>
                  <a:schemeClr val="accent1">
                    <a:lumMod val="75000"/>
                  </a:schemeClr>
                </a:solidFill>
                <a:latin typeface="Jokerman" panose="04090605060D06020702" pitchFamily="82" charset="0"/>
                <a:ea typeface="標楷體" panose="03000509000000000000" pitchFamily="65" charset="-120"/>
              </a:rPr>
              <a:t>&amp;</a:t>
            </a:r>
            <a:r>
              <a:rPr lang="zh-TW" altLang="en-US" sz="16600" dirty="0">
                <a:solidFill>
                  <a:schemeClr val="accent1">
                    <a:lumMod val="75000"/>
                  </a:schemeClr>
                </a:solidFill>
                <a:latin typeface="Jokerman" panose="04090605060D06020702" pitchFamily="82" charset="0"/>
                <a:ea typeface="標楷體" panose="03000509000000000000" pitchFamily="65" charset="-120"/>
              </a:rPr>
              <a:t> </a:t>
            </a:r>
            <a:r>
              <a:rPr lang="en-US" altLang="zh-TW" sz="16600" dirty="0">
                <a:solidFill>
                  <a:schemeClr val="accent1">
                    <a:lumMod val="75000"/>
                  </a:schemeClr>
                </a:solidFill>
                <a:latin typeface="Jokerman" panose="04090605060D06020702" pitchFamily="82" charset="0"/>
                <a:ea typeface="標楷體" panose="03000509000000000000" pitchFamily="65" charset="-120"/>
              </a:rPr>
              <a:t>A</a:t>
            </a:r>
            <a:endParaRPr lang="zh-CN" altLang="en-US" sz="16600" dirty="0">
              <a:solidFill>
                <a:schemeClr val="accent1">
                  <a:lumMod val="75000"/>
                </a:schemeClr>
              </a:solidFill>
              <a:latin typeface="Jokerman" panose="04090605060D06020702" pitchFamily="82" charset="0"/>
              <a:ea typeface="標楷體" panose="03000509000000000000" pitchFamily="65" charset="-120"/>
            </a:endParaRPr>
          </a:p>
        </p:txBody>
      </p:sp>
      <p:grpSp>
        <p:nvGrpSpPr>
          <p:cNvPr id="8" name="组合 256">
            <a:extLst>
              <a:ext uri="{FF2B5EF4-FFF2-40B4-BE49-F238E27FC236}">
                <a16:creationId xmlns:a16="http://schemas.microsoft.com/office/drawing/2014/main" id="{E293531E-16B7-44E5-97B4-73A589A7A3C1}"/>
              </a:ext>
            </a:extLst>
          </p:cNvPr>
          <p:cNvGrpSpPr/>
          <p:nvPr/>
        </p:nvGrpSpPr>
        <p:grpSpPr>
          <a:xfrm>
            <a:off x="10293113" y="2318220"/>
            <a:ext cx="1080859" cy="2221559"/>
            <a:chOff x="5368925" y="2532063"/>
            <a:chExt cx="947738" cy="2081213"/>
          </a:xfrm>
          <a:solidFill>
            <a:srgbClr val="76AADB"/>
          </a:solidFill>
        </p:grpSpPr>
        <p:sp>
          <p:nvSpPr>
            <p:cNvPr id="9" name="Freeform 77">
              <a:extLst>
                <a:ext uri="{FF2B5EF4-FFF2-40B4-BE49-F238E27FC236}">
                  <a16:creationId xmlns:a16="http://schemas.microsoft.com/office/drawing/2014/main" id="{C499574D-B734-498A-8EE6-57FCE89D18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0538" y="2673351"/>
              <a:ext cx="539750" cy="654050"/>
            </a:xfrm>
            <a:custGeom>
              <a:avLst/>
              <a:gdLst>
                <a:gd name="T0" fmla="*/ 0 w 102"/>
                <a:gd name="T1" fmla="*/ 62 h 124"/>
                <a:gd name="T2" fmla="*/ 51 w 102"/>
                <a:gd name="T3" fmla="*/ 0 h 124"/>
                <a:gd name="T4" fmla="*/ 51 w 102"/>
                <a:gd name="T5" fmla="*/ 0 h 124"/>
                <a:gd name="T6" fmla="*/ 102 w 102"/>
                <a:gd name="T7" fmla="*/ 62 h 124"/>
                <a:gd name="T8" fmla="*/ 102 w 102"/>
                <a:gd name="T9" fmla="*/ 62 h 124"/>
                <a:gd name="T10" fmla="*/ 51 w 102"/>
                <a:gd name="T11" fmla="*/ 124 h 124"/>
                <a:gd name="T12" fmla="*/ 51 w 102"/>
                <a:gd name="T13" fmla="*/ 124 h 124"/>
                <a:gd name="T14" fmla="*/ 0 w 102"/>
                <a:gd name="T15" fmla="*/ 62 h 124"/>
                <a:gd name="T16" fmla="*/ 3 w 102"/>
                <a:gd name="T17" fmla="*/ 62 h 124"/>
                <a:gd name="T18" fmla="*/ 51 w 102"/>
                <a:gd name="T19" fmla="*/ 121 h 124"/>
                <a:gd name="T20" fmla="*/ 51 w 102"/>
                <a:gd name="T21" fmla="*/ 121 h 124"/>
                <a:gd name="T22" fmla="*/ 99 w 102"/>
                <a:gd name="T23" fmla="*/ 62 h 124"/>
                <a:gd name="T24" fmla="*/ 99 w 102"/>
                <a:gd name="T25" fmla="*/ 62 h 124"/>
                <a:gd name="T26" fmla="*/ 51 w 102"/>
                <a:gd name="T27" fmla="*/ 3 h 124"/>
                <a:gd name="T28" fmla="*/ 51 w 102"/>
                <a:gd name="T29" fmla="*/ 3 h 124"/>
                <a:gd name="T30" fmla="*/ 3 w 102"/>
                <a:gd name="T31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4">
                  <a:moveTo>
                    <a:pt x="0" y="62"/>
                  </a:moveTo>
                  <a:cubicBezTo>
                    <a:pt x="0" y="28"/>
                    <a:pt x="22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80" y="0"/>
                    <a:pt x="102" y="28"/>
                    <a:pt x="102" y="62"/>
                  </a:cubicBezTo>
                  <a:cubicBezTo>
                    <a:pt x="102" y="62"/>
                    <a:pt x="102" y="62"/>
                    <a:pt x="102" y="62"/>
                  </a:cubicBezTo>
                  <a:cubicBezTo>
                    <a:pt x="102" y="96"/>
                    <a:pt x="80" y="124"/>
                    <a:pt x="51" y="12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22" y="124"/>
                    <a:pt x="0" y="96"/>
                    <a:pt x="0" y="62"/>
                  </a:cubicBezTo>
                  <a:close/>
                  <a:moveTo>
                    <a:pt x="3" y="62"/>
                  </a:moveTo>
                  <a:cubicBezTo>
                    <a:pt x="3" y="95"/>
                    <a:pt x="25" y="121"/>
                    <a:pt x="51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77" y="121"/>
                    <a:pt x="99" y="95"/>
                    <a:pt x="99" y="62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99" y="29"/>
                    <a:pt x="77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25" y="3"/>
                    <a:pt x="3" y="29"/>
                    <a:pt x="3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8">
              <a:extLst>
                <a:ext uri="{FF2B5EF4-FFF2-40B4-BE49-F238E27FC236}">
                  <a16:creationId xmlns:a16="http://schemas.microsoft.com/office/drawing/2014/main" id="{7B45BD2F-C215-42E9-B003-2D90920B77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9425" y="2663826"/>
              <a:ext cx="561975" cy="674688"/>
            </a:xfrm>
            <a:custGeom>
              <a:avLst/>
              <a:gdLst>
                <a:gd name="T0" fmla="*/ 0 w 106"/>
                <a:gd name="T1" fmla="*/ 64 h 128"/>
                <a:gd name="T2" fmla="*/ 2 w 106"/>
                <a:gd name="T3" fmla="*/ 64 h 128"/>
                <a:gd name="T4" fmla="*/ 0 w 106"/>
                <a:gd name="T5" fmla="*/ 64 h 128"/>
                <a:gd name="T6" fmla="*/ 53 w 106"/>
                <a:gd name="T7" fmla="*/ 0 h 128"/>
                <a:gd name="T8" fmla="*/ 53 w 106"/>
                <a:gd name="T9" fmla="*/ 0 h 128"/>
                <a:gd name="T10" fmla="*/ 106 w 106"/>
                <a:gd name="T11" fmla="*/ 64 h 128"/>
                <a:gd name="T12" fmla="*/ 106 w 106"/>
                <a:gd name="T13" fmla="*/ 64 h 128"/>
                <a:gd name="T14" fmla="*/ 53 w 106"/>
                <a:gd name="T15" fmla="*/ 128 h 128"/>
                <a:gd name="T16" fmla="*/ 53 w 106"/>
                <a:gd name="T17" fmla="*/ 128 h 128"/>
                <a:gd name="T18" fmla="*/ 0 w 106"/>
                <a:gd name="T19" fmla="*/ 64 h 128"/>
                <a:gd name="T20" fmla="*/ 53 w 106"/>
                <a:gd name="T21" fmla="*/ 121 h 128"/>
                <a:gd name="T22" fmla="*/ 99 w 106"/>
                <a:gd name="T23" fmla="*/ 64 h 128"/>
                <a:gd name="T24" fmla="*/ 99 w 106"/>
                <a:gd name="T25" fmla="*/ 64 h 128"/>
                <a:gd name="T26" fmla="*/ 53 w 106"/>
                <a:gd name="T27" fmla="*/ 7 h 128"/>
                <a:gd name="T28" fmla="*/ 53 w 106"/>
                <a:gd name="T29" fmla="*/ 7 h 128"/>
                <a:gd name="T30" fmla="*/ 7 w 106"/>
                <a:gd name="T31" fmla="*/ 64 h 128"/>
                <a:gd name="T32" fmla="*/ 7 w 106"/>
                <a:gd name="T33" fmla="*/ 64 h 128"/>
                <a:gd name="T34" fmla="*/ 53 w 106"/>
                <a:gd name="T35" fmla="*/ 121 h 128"/>
                <a:gd name="T36" fmla="*/ 5 w 106"/>
                <a:gd name="T37" fmla="*/ 64 h 128"/>
                <a:gd name="T38" fmla="*/ 4 w 106"/>
                <a:gd name="T39" fmla="*/ 64 h 128"/>
                <a:gd name="T40" fmla="*/ 4 w 106"/>
                <a:gd name="T41" fmla="*/ 64 h 128"/>
                <a:gd name="T42" fmla="*/ 4 w 106"/>
                <a:gd name="T43" fmla="*/ 64 h 128"/>
                <a:gd name="T44" fmla="*/ 4 w 106"/>
                <a:gd name="T45" fmla="*/ 64 h 128"/>
                <a:gd name="T46" fmla="*/ 4 w 106"/>
                <a:gd name="T47" fmla="*/ 64 h 128"/>
                <a:gd name="T48" fmla="*/ 5 w 106"/>
                <a:gd name="T49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28">
                  <a:moveTo>
                    <a:pt x="0" y="6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6" y="29"/>
                    <a:pt x="106" y="64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6" y="99"/>
                    <a:pt x="83" y="128"/>
                    <a:pt x="53" y="128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23" y="128"/>
                    <a:pt x="0" y="99"/>
                    <a:pt x="0" y="64"/>
                  </a:cubicBezTo>
                  <a:close/>
                  <a:moveTo>
                    <a:pt x="53" y="121"/>
                  </a:moveTo>
                  <a:cubicBezTo>
                    <a:pt x="78" y="121"/>
                    <a:pt x="99" y="96"/>
                    <a:pt x="99" y="64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9" y="32"/>
                    <a:pt x="78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28" y="7"/>
                    <a:pt x="7" y="32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96"/>
                    <a:pt x="28" y="121"/>
                    <a:pt x="53" y="121"/>
                  </a:cubicBezTo>
                  <a:close/>
                  <a:moveTo>
                    <a:pt x="5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5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9">
              <a:extLst>
                <a:ext uri="{FF2B5EF4-FFF2-40B4-BE49-F238E27FC236}">
                  <a16:creationId xmlns:a16="http://schemas.microsoft.com/office/drawing/2014/main" id="{B0981EC8-91A1-4FF1-8BDB-D6AB1DBBA669}"/>
                </a:ext>
              </a:extLst>
            </p:cNvPr>
            <p:cNvSpPr/>
            <p:nvPr/>
          </p:nvSpPr>
          <p:spPr bwMode="auto">
            <a:xfrm>
              <a:off x="5788025" y="2852738"/>
              <a:ext cx="41275" cy="15875"/>
            </a:xfrm>
            <a:custGeom>
              <a:avLst/>
              <a:gdLst>
                <a:gd name="T0" fmla="*/ 2 w 8"/>
                <a:gd name="T1" fmla="*/ 3 h 3"/>
                <a:gd name="T2" fmla="*/ 0 w 8"/>
                <a:gd name="T3" fmla="*/ 2 h 3"/>
                <a:gd name="T4" fmla="*/ 0 w 8"/>
                <a:gd name="T5" fmla="*/ 2 h 3"/>
                <a:gd name="T6" fmla="*/ 2 w 8"/>
                <a:gd name="T7" fmla="*/ 0 h 3"/>
                <a:gd name="T8" fmla="*/ 2 w 8"/>
                <a:gd name="T9" fmla="*/ 0 h 3"/>
                <a:gd name="T10" fmla="*/ 7 w 8"/>
                <a:gd name="T11" fmla="*/ 0 h 3"/>
                <a:gd name="T12" fmla="*/ 8 w 8"/>
                <a:gd name="T13" fmla="*/ 2 h 3"/>
                <a:gd name="T14" fmla="*/ 8 w 8"/>
                <a:gd name="T15" fmla="*/ 2 h 3"/>
                <a:gd name="T16" fmla="*/ 7 w 8"/>
                <a:gd name="T17" fmla="*/ 3 h 3"/>
                <a:gd name="T18" fmla="*/ 7 w 8"/>
                <a:gd name="T19" fmla="*/ 3 h 3"/>
                <a:gd name="T20" fmla="*/ 2 w 8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3">
                  <a:moveTo>
                    <a:pt x="2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80">
              <a:extLst>
                <a:ext uri="{FF2B5EF4-FFF2-40B4-BE49-F238E27FC236}">
                  <a16:creationId xmlns:a16="http://schemas.microsoft.com/office/drawing/2014/main" id="{E2EFFFCD-B2BD-4FA0-B862-08496534E1BD}"/>
                </a:ext>
              </a:extLst>
            </p:cNvPr>
            <p:cNvSpPr/>
            <p:nvPr/>
          </p:nvSpPr>
          <p:spPr bwMode="auto">
            <a:xfrm>
              <a:off x="5776913" y="2843213"/>
              <a:ext cx="63500" cy="36513"/>
            </a:xfrm>
            <a:custGeom>
              <a:avLst/>
              <a:gdLst>
                <a:gd name="T0" fmla="*/ 4 w 12"/>
                <a:gd name="T1" fmla="*/ 7 h 7"/>
                <a:gd name="T2" fmla="*/ 4 w 12"/>
                <a:gd name="T3" fmla="*/ 5 h 7"/>
                <a:gd name="T4" fmla="*/ 4 w 12"/>
                <a:gd name="T5" fmla="*/ 4 h 7"/>
                <a:gd name="T6" fmla="*/ 4 w 12"/>
                <a:gd name="T7" fmla="*/ 4 h 7"/>
                <a:gd name="T8" fmla="*/ 4 w 12"/>
                <a:gd name="T9" fmla="*/ 3 h 7"/>
                <a:gd name="T10" fmla="*/ 4 w 12"/>
                <a:gd name="T11" fmla="*/ 5 h 7"/>
                <a:gd name="T12" fmla="*/ 4 w 12"/>
                <a:gd name="T13" fmla="*/ 7 h 7"/>
                <a:gd name="T14" fmla="*/ 0 w 12"/>
                <a:gd name="T15" fmla="*/ 4 h 7"/>
                <a:gd name="T16" fmla="*/ 0 w 12"/>
                <a:gd name="T17" fmla="*/ 4 h 7"/>
                <a:gd name="T18" fmla="*/ 4 w 12"/>
                <a:gd name="T19" fmla="*/ 0 h 7"/>
                <a:gd name="T20" fmla="*/ 4 w 12"/>
                <a:gd name="T21" fmla="*/ 0 h 7"/>
                <a:gd name="T22" fmla="*/ 9 w 12"/>
                <a:gd name="T23" fmla="*/ 0 h 7"/>
                <a:gd name="T24" fmla="*/ 12 w 12"/>
                <a:gd name="T25" fmla="*/ 4 h 7"/>
                <a:gd name="T26" fmla="*/ 12 w 12"/>
                <a:gd name="T27" fmla="*/ 4 h 7"/>
                <a:gd name="T28" fmla="*/ 9 w 12"/>
                <a:gd name="T29" fmla="*/ 7 h 7"/>
                <a:gd name="T30" fmla="*/ 9 w 12"/>
                <a:gd name="T31" fmla="*/ 7 h 7"/>
                <a:gd name="T32" fmla="*/ 4 w 12"/>
                <a:gd name="T3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7">
                  <a:moveTo>
                    <a:pt x="4" y="7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2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6"/>
                    <a:pt x="11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4" y="7"/>
                    <a:pt x="4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1">
              <a:extLst>
                <a:ext uri="{FF2B5EF4-FFF2-40B4-BE49-F238E27FC236}">
                  <a16:creationId xmlns:a16="http://schemas.microsoft.com/office/drawing/2014/main" id="{968EE5F0-73A6-4478-8A7D-17D4FA693513}"/>
                </a:ext>
              </a:extLst>
            </p:cNvPr>
            <p:cNvSpPr/>
            <p:nvPr/>
          </p:nvSpPr>
          <p:spPr bwMode="auto">
            <a:xfrm>
              <a:off x="5978525" y="2832101"/>
              <a:ext cx="36513" cy="15875"/>
            </a:xfrm>
            <a:custGeom>
              <a:avLst/>
              <a:gdLst>
                <a:gd name="T0" fmla="*/ 1 w 7"/>
                <a:gd name="T1" fmla="*/ 3 h 3"/>
                <a:gd name="T2" fmla="*/ 0 w 7"/>
                <a:gd name="T3" fmla="*/ 1 h 3"/>
                <a:gd name="T4" fmla="*/ 0 w 7"/>
                <a:gd name="T5" fmla="*/ 1 h 3"/>
                <a:gd name="T6" fmla="*/ 1 w 7"/>
                <a:gd name="T7" fmla="*/ 0 h 3"/>
                <a:gd name="T8" fmla="*/ 1 w 7"/>
                <a:gd name="T9" fmla="*/ 0 h 3"/>
                <a:gd name="T10" fmla="*/ 5 w 7"/>
                <a:gd name="T11" fmla="*/ 0 h 3"/>
                <a:gd name="T12" fmla="*/ 7 w 7"/>
                <a:gd name="T13" fmla="*/ 1 h 3"/>
                <a:gd name="T14" fmla="*/ 7 w 7"/>
                <a:gd name="T15" fmla="*/ 1 h 3"/>
                <a:gd name="T16" fmla="*/ 5 w 7"/>
                <a:gd name="T17" fmla="*/ 3 h 3"/>
                <a:gd name="T18" fmla="*/ 5 w 7"/>
                <a:gd name="T19" fmla="*/ 3 h 3"/>
                <a:gd name="T20" fmla="*/ 1 w 7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3">
                  <a:moveTo>
                    <a:pt x="1" y="3"/>
                  </a:move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2">
              <a:extLst>
                <a:ext uri="{FF2B5EF4-FFF2-40B4-BE49-F238E27FC236}">
                  <a16:creationId xmlns:a16="http://schemas.microsoft.com/office/drawing/2014/main" id="{8A21DE20-1F11-4625-9EF6-1CE7C4E0D9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7413" y="2820988"/>
              <a:ext cx="58738" cy="38100"/>
            </a:xfrm>
            <a:custGeom>
              <a:avLst/>
              <a:gdLst>
                <a:gd name="T0" fmla="*/ 3 w 11"/>
                <a:gd name="T1" fmla="*/ 7 h 7"/>
                <a:gd name="T2" fmla="*/ 3 w 11"/>
                <a:gd name="T3" fmla="*/ 5 h 7"/>
                <a:gd name="T4" fmla="*/ 3 w 11"/>
                <a:gd name="T5" fmla="*/ 4 h 7"/>
                <a:gd name="T6" fmla="*/ 3 w 11"/>
                <a:gd name="T7" fmla="*/ 5 h 7"/>
                <a:gd name="T8" fmla="*/ 3 w 11"/>
                <a:gd name="T9" fmla="*/ 7 h 7"/>
                <a:gd name="T10" fmla="*/ 0 w 11"/>
                <a:gd name="T11" fmla="*/ 3 h 7"/>
                <a:gd name="T12" fmla="*/ 0 w 11"/>
                <a:gd name="T13" fmla="*/ 3 h 7"/>
                <a:gd name="T14" fmla="*/ 3 w 11"/>
                <a:gd name="T15" fmla="*/ 0 h 7"/>
                <a:gd name="T16" fmla="*/ 3 w 11"/>
                <a:gd name="T17" fmla="*/ 0 h 7"/>
                <a:gd name="T18" fmla="*/ 7 w 11"/>
                <a:gd name="T19" fmla="*/ 0 h 7"/>
                <a:gd name="T20" fmla="*/ 11 w 11"/>
                <a:gd name="T21" fmla="*/ 3 h 7"/>
                <a:gd name="T22" fmla="*/ 11 w 11"/>
                <a:gd name="T23" fmla="*/ 3 h 7"/>
                <a:gd name="T24" fmla="*/ 7 w 11"/>
                <a:gd name="T25" fmla="*/ 7 h 7"/>
                <a:gd name="T26" fmla="*/ 7 w 11"/>
                <a:gd name="T27" fmla="*/ 7 h 7"/>
                <a:gd name="T28" fmla="*/ 3 w 11"/>
                <a:gd name="T29" fmla="*/ 7 h 7"/>
                <a:gd name="T30" fmla="*/ 3 w 11"/>
                <a:gd name="T31" fmla="*/ 3 h 7"/>
                <a:gd name="T32" fmla="*/ 3 w 11"/>
                <a:gd name="T33" fmla="*/ 3 h 7"/>
                <a:gd name="T34" fmla="*/ 3 w 11"/>
                <a:gd name="T3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7">
                  <a:moveTo>
                    <a:pt x="3" y="7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1" y="1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5"/>
                    <a:pt x="9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3" y="7"/>
                    <a:pt x="3" y="7"/>
                    <a:pt x="3" y="7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3">
              <a:extLst>
                <a:ext uri="{FF2B5EF4-FFF2-40B4-BE49-F238E27FC236}">
                  <a16:creationId xmlns:a16="http://schemas.microsoft.com/office/drawing/2014/main" id="{DA9B5929-51E9-4726-8254-D426234E92FD}"/>
                </a:ext>
              </a:extLst>
            </p:cNvPr>
            <p:cNvSpPr/>
            <p:nvPr/>
          </p:nvSpPr>
          <p:spPr bwMode="auto">
            <a:xfrm>
              <a:off x="5813425" y="2584451"/>
              <a:ext cx="127000" cy="100013"/>
            </a:xfrm>
            <a:custGeom>
              <a:avLst/>
              <a:gdLst>
                <a:gd name="T0" fmla="*/ 1 w 24"/>
                <a:gd name="T1" fmla="*/ 18 h 19"/>
                <a:gd name="T2" fmla="*/ 1 w 24"/>
                <a:gd name="T3" fmla="*/ 16 h 19"/>
                <a:gd name="T4" fmla="*/ 1 w 24"/>
                <a:gd name="T5" fmla="*/ 16 h 19"/>
                <a:gd name="T6" fmla="*/ 22 w 24"/>
                <a:gd name="T7" fmla="*/ 1 h 19"/>
                <a:gd name="T8" fmla="*/ 24 w 24"/>
                <a:gd name="T9" fmla="*/ 1 h 19"/>
                <a:gd name="T10" fmla="*/ 24 w 24"/>
                <a:gd name="T11" fmla="*/ 1 h 19"/>
                <a:gd name="T12" fmla="*/ 23 w 24"/>
                <a:gd name="T13" fmla="*/ 3 h 19"/>
                <a:gd name="T14" fmla="*/ 23 w 24"/>
                <a:gd name="T15" fmla="*/ 3 h 19"/>
                <a:gd name="T16" fmla="*/ 3 w 24"/>
                <a:gd name="T17" fmla="*/ 18 h 19"/>
                <a:gd name="T18" fmla="*/ 2 w 24"/>
                <a:gd name="T19" fmla="*/ 19 h 19"/>
                <a:gd name="T20" fmla="*/ 2 w 24"/>
                <a:gd name="T21" fmla="*/ 19 h 19"/>
                <a:gd name="T22" fmla="*/ 1 w 24"/>
                <a:gd name="T2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19">
                  <a:moveTo>
                    <a:pt x="1" y="18"/>
                  </a:moveTo>
                  <a:cubicBezTo>
                    <a:pt x="0" y="17"/>
                    <a:pt x="0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2"/>
                    <a:pt x="24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8"/>
                    <a:pt x="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4">
              <a:extLst>
                <a:ext uri="{FF2B5EF4-FFF2-40B4-BE49-F238E27FC236}">
                  <a16:creationId xmlns:a16="http://schemas.microsoft.com/office/drawing/2014/main" id="{43FE029C-0EAB-47EB-88C0-27441C55EB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3900" y="2579688"/>
              <a:ext cx="147638" cy="115888"/>
            </a:xfrm>
            <a:custGeom>
              <a:avLst/>
              <a:gdLst>
                <a:gd name="T0" fmla="*/ 4 w 28"/>
                <a:gd name="T1" fmla="*/ 22 h 22"/>
                <a:gd name="T2" fmla="*/ 1 w 28"/>
                <a:gd name="T3" fmla="*/ 20 h 22"/>
                <a:gd name="T4" fmla="*/ 1 w 28"/>
                <a:gd name="T5" fmla="*/ 20 h 22"/>
                <a:gd name="T6" fmla="*/ 3 w 28"/>
                <a:gd name="T7" fmla="*/ 19 h 22"/>
                <a:gd name="T8" fmla="*/ 4 w 28"/>
                <a:gd name="T9" fmla="*/ 18 h 22"/>
                <a:gd name="T10" fmla="*/ 3 w 28"/>
                <a:gd name="T11" fmla="*/ 19 h 22"/>
                <a:gd name="T12" fmla="*/ 1 w 28"/>
                <a:gd name="T13" fmla="*/ 20 h 22"/>
                <a:gd name="T14" fmla="*/ 0 w 28"/>
                <a:gd name="T15" fmla="*/ 18 h 22"/>
                <a:gd name="T16" fmla="*/ 0 w 28"/>
                <a:gd name="T17" fmla="*/ 18 h 22"/>
                <a:gd name="T18" fmla="*/ 2 w 28"/>
                <a:gd name="T19" fmla="*/ 15 h 22"/>
                <a:gd name="T20" fmla="*/ 2 w 28"/>
                <a:gd name="T21" fmla="*/ 15 h 22"/>
                <a:gd name="T22" fmla="*/ 23 w 28"/>
                <a:gd name="T23" fmla="*/ 0 h 22"/>
                <a:gd name="T24" fmla="*/ 25 w 28"/>
                <a:gd name="T25" fmla="*/ 0 h 22"/>
                <a:gd name="T26" fmla="*/ 25 w 28"/>
                <a:gd name="T27" fmla="*/ 0 h 22"/>
                <a:gd name="T28" fmla="*/ 27 w 28"/>
                <a:gd name="T29" fmla="*/ 1 h 22"/>
                <a:gd name="T30" fmla="*/ 27 w 28"/>
                <a:gd name="T31" fmla="*/ 1 h 22"/>
                <a:gd name="T32" fmla="*/ 28 w 28"/>
                <a:gd name="T33" fmla="*/ 3 h 22"/>
                <a:gd name="T34" fmla="*/ 28 w 28"/>
                <a:gd name="T35" fmla="*/ 3 h 22"/>
                <a:gd name="T36" fmla="*/ 27 w 28"/>
                <a:gd name="T37" fmla="*/ 6 h 22"/>
                <a:gd name="T38" fmla="*/ 27 w 28"/>
                <a:gd name="T39" fmla="*/ 6 h 22"/>
                <a:gd name="T40" fmla="*/ 6 w 28"/>
                <a:gd name="T41" fmla="*/ 21 h 22"/>
                <a:gd name="T42" fmla="*/ 4 w 28"/>
                <a:gd name="T43" fmla="*/ 22 h 22"/>
                <a:gd name="T44" fmla="*/ 4 w 28"/>
                <a:gd name="T45" fmla="*/ 22 h 22"/>
                <a:gd name="T46" fmla="*/ 4 w 28"/>
                <a:gd name="T47" fmla="*/ 22 h 22"/>
                <a:gd name="T48" fmla="*/ 4 w 28"/>
                <a:gd name="T49" fmla="*/ 18 h 22"/>
                <a:gd name="T50" fmla="*/ 4 w 28"/>
                <a:gd name="T51" fmla="*/ 18 h 22"/>
                <a:gd name="T52" fmla="*/ 4 w 28"/>
                <a:gd name="T53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" h="22">
                  <a:moveTo>
                    <a:pt x="4" y="22"/>
                  </a:moveTo>
                  <a:cubicBezTo>
                    <a:pt x="3" y="22"/>
                    <a:pt x="2" y="21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8" y="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5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lose/>
                  <a:moveTo>
                    <a:pt x="4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5">
              <a:extLst>
                <a:ext uri="{FF2B5EF4-FFF2-40B4-BE49-F238E27FC236}">
                  <a16:creationId xmlns:a16="http://schemas.microsoft.com/office/drawing/2014/main" id="{A27652FD-39EA-46BC-BFEA-50A212C77DDE}"/>
                </a:ext>
              </a:extLst>
            </p:cNvPr>
            <p:cNvSpPr/>
            <p:nvPr/>
          </p:nvSpPr>
          <p:spPr bwMode="auto">
            <a:xfrm>
              <a:off x="5845175" y="2616201"/>
              <a:ext cx="95250" cy="68263"/>
            </a:xfrm>
            <a:custGeom>
              <a:avLst/>
              <a:gdLst>
                <a:gd name="T0" fmla="*/ 0 w 18"/>
                <a:gd name="T1" fmla="*/ 12 h 13"/>
                <a:gd name="T2" fmla="*/ 1 w 18"/>
                <a:gd name="T3" fmla="*/ 10 h 13"/>
                <a:gd name="T4" fmla="*/ 1 w 18"/>
                <a:gd name="T5" fmla="*/ 10 h 13"/>
                <a:gd name="T6" fmla="*/ 16 w 18"/>
                <a:gd name="T7" fmla="*/ 1 h 13"/>
                <a:gd name="T8" fmla="*/ 18 w 18"/>
                <a:gd name="T9" fmla="*/ 1 h 13"/>
                <a:gd name="T10" fmla="*/ 18 w 18"/>
                <a:gd name="T11" fmla="*/ 1 h 13"/>
                <a:gd name="T12" fmla="*/ 17 w 18"/>
                <a:gd name="T13" fmla="*/ 3 h 13"/>
                <a:gd name="T14" fmla="*/ 17 w 18"/>
                <a:gd name="T15" fmla="*/ 3 h 13"/>
                <a:gd name="T16" fmla="*/ 2 w 18"/>
                <a:gd name="T17" fmla="*/ 12 h 13"/>
                <a:gd name="T18" fmla="*/ 2 w 18"/>
                <a:gd name="T19" fmla="*/ 13 h 13"/>
                <a:gd name="T20" fmla="*/ 2 w 18"/>
                <a:gd name="T21" fmla="*/ 13 h 13"/>
                <a:gd name="T22" fmla="*/ 0 w 18"/>
                <a:gd name="T2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3">
                  <a:moveTo>
                    <a:pt x="0" y="12"/>
                  </a:moveTo>
                  <a:cubicBezTo>
                    <a:pt x="0" y="11"/>
                    <a:pt x="0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7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2"/>
                    <a:pt x="18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2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6">
              <a:extLst>
                <a:ext uri="{FF2B5EF4-FFF2-40B4-BE49-F238E27FC236}">
                  <a16:creationId xmlns:a16="http://schemas.microsoft.com/office/drawing/2014/main" id="{A74D369F-0CCA-4000-A3D6-94A21C9E792F}"/>
                </a:ext>
              </a:extLst>
            </p:cNvPr>
            <p:cNvSpPr/>
            <p:nvPr/>
          </p:nvSpPr>
          <p:spPr bwMode="auto">
            <a:xfrm>
              <a:off x="5835650" y="2611438"/>
              <a:ext cx="115888" cy="84138"/>
            </a:xfrm>
            <a:custGeom>
              <a:avLst/>
              <a:gdLst>
                <a:gd name="T0" fmla="*/ 4 w 22"/>
                <a:gd name="T1" fmla="*/ 16 h 16"/>
                <a:gd name="T2" fmla="*/ 1 w 22"/>
                <a:gd name="T3" fmla="*/ 14 h 16"/>
                <a:gd name="T4" fmla="*/ 1 w 22"/>
                <a:gd name="T5" fmla="*/ 14 h 16"/>
                <a:gd name="T6" fmla="*/ 2 w 22"/>
                <a:gd name="T7" fmla="*/ 13 h 16"/>
                <a:gd name="T8" fmla="*/ 1 w 22"/>
                <a:gd name="T9" fmla="*/ 14 h 16"/>
                <a:gd name="T10" fmla="*/ 0 w 22"/>
                <a:gd name="T11" fmla="*/ 12 h 16"/>
                <a:gd name="T12" fmla="*/ 0 w 22"/>
                <a:gd name="T13" fmla="*/ 12 h 16"/>
                <a:gd name="T14" fmla="*/ 2 w 22"/>
                <a:gd name="T15" fmla="*/ 9 h 16"/>
                <a:gd name="T16" fmla="*/ 2 w 22"/>
                <a:gd name="T17" fmla="*/ 9 h 16"/>
                <a:gd name="T18" fmla="*/ 17 w 22"/>
                <a:gd name="T19" fmla="*/ 0 h 16"/>
                <a:gd name="T20" fmla="*/ 19 w 22"/>
                <a:gd name="T21" fmla="*/ 0 h 16"/>
                <a:gd name="T22" fmla="*/ 19 w 22"/>
                <a:gd name="T23" fmla="*/ 0 h 16"/>
                <a:gd name="T24" fmla="*/ 22 w 22"/>
                <a:gd name="T25" fmla="*/ 1 h 16"/>
                <a:gd name="T26" fmla="*/ 22 w 22"/>
                <a:gd name="T27" fmla="*/ 1 h 16"/>
                <a:gd name="T28" fmla="*/ 22 w 22"/>
                <a:gd name="T29" fmla="*/ 3 h 16"/>
                <a:gd name="T30" fmla="*/ 22 w 22"/>
                <a:gd name="T31" fmla="*/ 3 h 16"/>
                <a:gd name="T32" fmla="*/ 20 w 22"/>
                <a:gd name="T33" fmla="*/ 6 h 16"/>
                <a:gd name="T34" fmla="*/ 20 w 22"/>
                <a:gd name="T35" fmla="*/ 6 h 16"/>
                <a:gd name="T36" fmla="*/ 6 w 22"/>
                <a:gd name="T37" fmla="*/ 15 h 16"/>
                <a:gd name="T38" fmla="*/ 4 w 22"/>
                <a:gd name="T39" fmla="*/ 16 h 16"/>
                <a:gd name="T40" fmla="*/ 4 w 22"/>
                <a:gd name="T41" fmla="*/ 16 h 16"/>
                <a:gd name="T42" fmla="*/ 4 w 22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16">
                  <a:moveTo>
                    <a:pt x="4" y="16"/>
                  </a:moveTo>
                  <a:cubicBezTo>
                    <a:pt x="3" y="16"/>
                    <a:pt x="1" y="15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3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0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4"/>
                    <a:pt x="21" y="5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5AC58B2A-21B0-418E-A94F-C681637D7C06}"/>
                </a:ext>
              </a:extLst>
            </p:cNvPr>
            <p:cNvSpPr/>
            <p:nvPr/>
          </p:nvSpPr>
          <p:spPr bwMode="auto">
            <a:xfrm>
              <a:off x="5883275" y="2643188"/>
              <a:ext cx="73025" cy="41275"/>
            </a:xfrm>
            <a:custGeom>
              <a:avLst/>
              <a:gdLst>
                <a:gd name="T0" fmla="*/ 1 w 14"/>
                <a:gd name="T1" fmla="*/ 7 h 8"/>
                <a:gd name="T2" fmla="*/ 2 w 14"/>
                <a:gd name="T3" fmla="*/ 5 h 8"/>
                <a:gd name="T4" fmla="*/ 2 w 14"/>
                <a:gd name="T5" fmla="*/ 5 h 8"/>
                <a:gd name="T6" fmla="*/ 12 w 14"/>
                <a:gd name="T7" fmla="*/ 0 h 8"/>
                <a:gd name="T8" fmla="*/ 14 w 14"/>
                <a:gd name="T9" fmla="*/ 1 h 8"/>
                <a:gd name="T10" fmla="*/ 14 w 14"/>
                <a:gd name="T11" fmla="*/ 1 h 8"/>
                <a:gd name="T12" fmla="*/ 13 w 14"/>
                <a:gd name="T13" fmla="*/ 3 h 8"/>
                <a:gd name="T14" fmla="*/ 13 w 14"/>
                <a:gd name="T15" fmla="*/ 3 h 8"/>
                <a:gd name="T16" fmla="*/ 3 w 14"/>
                <a:gd name="T17" fmla="*/ 8 h 8"/>
                <a:gd name="T18" fmla="*/ 2 w 14"/>
                <a:gd name="T19" fmla="*/ 8 h 8"/>
                <a:gd name="T20" fmla="*/ 2 w 14"/>
                <a:gd name="T21" fmla="*/ 8 h 8"/>
                <a:gd name="T22" fmla="*/ 1 w 14"/>
                <a:gd name="T2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7"/>
                  </a:moveTo>
                  <a:cubicBezTo>
                    <a:pt x="0" y="6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7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8">
              <a:extLst>
                <a:ext uri="{FF2B5EF4-FFF2-40B4-BE49-F238E27FC236}">
                  <a16:creationId xmlns:a16="http://schemas.microsoft.com/office/drawing/2014/main" id="{C0378CCB-04D6-4249-88E3-2788B9516ADB}"/>
                </a:ext>
              </a:extLst>
            </p:cNvPr>
            <p:cNvSpPr/>
            <p:nvPr/>
          </p:nvSpPr>
          <p:spPr bwMode="auto">
            <a:xfrm>
              <a:off x="5876925" y="2632076"/>
              <a:ext cx="90488" cy="63500"/>
            </a:xfrm>
            <a:custGeom>
              <a:avLst/>
              <a:gdLst>
                <a:gd name="T0" fmla="*/ 0 w 17"/>
                <a:gd name="T1" fmla="*/ 10 h 12"/>
                <a:gd name="T2" fmla="*/ 2 w 17"/>
                <a:gd name="T3" fmla="*/ 9 h 12"/>
                <a:gd name="T4" fmla="*/ 0 w 17"/>
                <a:gd name="T5" fmla="*/ 10 h 12"/>
                <a:gd name="T6" fmla="*/ 0 w 17"/>
                <a:gd name="T7" fmla="*/ 8 h 12"/>
                <a:gd name="T8" fmla="*/ 0 w 17"/>
                <a:gd name="T9" fmla="*/ 8 h 12"/>
                <a:gd name="T10" fmla="*/ 2 w 17"/>
                <a:gd name="T11" fmla="*/ 5 h 12"/>
                <a:gd name="T12" fmla="*/ 2 w 17"/>
                <a:gd name="T13" fmla="*/ 5 h 12"/>
                <a:gd name="T14" fmla="*/ 12 w 17"/>
                <a:gd name="T15" fmla="*/ 0 h 12"/>
                <a:gd name="T16" fmla="*/ 13 w 17"/>
                <a:gd name="T17" fmla="*/ 0 h 12"/>
                <a:gd name="T18" fmla="*/ 13 w 17"/>
                <a:gd name="T19" fmla="*/ 0 h 12"/>
                <a:gd name="T20" fmla="*/ 17 w 17"/>
                <a:gd name="T21" fmla="*/ 2 h 12"/>
                <a:gd name="T22" fmla="*/ 17 w 17"/>
                <a:gd name="T23" fmla="*/ 2 h 12"/>
                <a:gd name="T24" fmla="*/ 17 w 17"/>
                <a:gd name="T25" fmla="*/ 4 h 12"/>
                <a:gd name="T26" fmla="*/ 17 w 17"/>
                <a:gd name="T27" fmla="*/ 4 h 12"/>
                <a:gd name="T28" fmla="*/ 15 w 17"/>
                <a:gd name="T29" fmla="*/ 7 h 12"/>
                <a:gd name="T30" fmla="*/ 15 w 17"/>
                <a:gd name="T31" fmla="*/ 7 h 12"/>
                <a:gd name="T32" fmla="*/ 5 w 17"/>
                <a:gd name="T33" fmla="*/ 11 h 12"/>
                <a:gd name="T34" fmla="*/ 3 w 17"/>
                <a:gd name="T35" fmla="*/ 12 h 12"/>
                <a:gd name="T36" fmla="*/ 3 w 17"/>
                <a:gd name="T37" fmla="*/ 12 h 12"/>
                <a:gd name="T38" fmla="*/ 0 w 17"/>
                <a:gd name="T3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2">
                  <a:moveTo>
                    <a:pt x="0" y="1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3"/>
                    <a:pt x="17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1" y="11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89">
              <a:extLst>
                <a:ext uri="{FF2B5EF4-FFF2-40B4-BE49-F238E27FC236}">
                  <a16:creationId xmlns:a16="http://schemas.microsoft.com/office/drawing/2014/main" id="{B9818B3C-E9F8-4FC8-9E3F-8B3105894C48}"/>
                </a:ext>
              </a:extLst>
            </p:cNvPr>
            <p:cNvSpPr/>
            <p:nvPr/>
          </p:nvSpPr>
          <p:spPr bwMode="auto">
            <a:xfrm>
              <a:off x="5765800" y="3016251"/>
              <a:ext cx="285750" cy="142875"/>
            </a:xfrm>
            <a:custGeom>
              <a:avLst/>
              <a:gdLst>
                <a:gd name="T0" fmla="*/ 0 w 54"/>
                <a:gd name="T1" fmla="*/ 15 h 27"/>
                <a:gd name="T2" fmla="*/ 0 w 54"/>
                <a:gd name="T3" fmla="*/ 15 h 27"/>
                <a:gd name="T4" fmla="*/ 1 w 54"/>
                <a:gd name="T5" fmla="*/ 13 h 27"/>
                <a:gd name="T6" fmla="*/ 1 w 54"/>
                <a:gd name="T7" fmla="*/ 13 h 27"/>
                <a:gd name="T8" fmla="*/ 3 w 54"/>
                <a:gd name="T9" fmla="*/ 14 h 27"/>
                <a:gd name="T10" fmla="*/ 3 w 54"/>
                <a:gd name="T11" fmla="*/ 14 h 27"/>
                <a:gd name="T12" fmla="*/ 4 w 54"/>
                <a:gd name="T13" fmla="*/ 15 h 27"/>
                <a:gd name="T14" fmla="*/ 4 w 54"/>
                <a:gd name="T15" fmla="*/ 15 h 27"/>
                <a:gd name="T16" fmla="*/ 7 w 54"/>
                <a:gd name="T17" fmla="*/ 18 h 27"/>
                <a:gd name="T18" fmla="*/ 7 w 54"/>
                <a:gd name="T19" fmla="*/ 18 h 27"/>
                <a:gd name="T20" fmla="*/ 22 w 54"/>
                <a:gd name="T21" fmla="*/ 23 h 27"/>
                <a:gd name="T22" fmla="*/ 22 w 54"/>
                <a:gd name="T23" fmla="*/ 23 h 27"/>
                <a:gd name="T24" fmla="*/ 24 w 54"/>
                <a:gd name="T25" fmla="*/ 23 h 27"/>
                <a:gd name="T26" fmla="*/ 24 w 54"/>
                <a:gd name="T27" fmla="*/ 23 h 27"/>
                <a:gd name="T28" fmla="*/ 50 w 54"/>
                <a:gd name="T29" fmla="*/ 12 h 27"/>
                <a:gd name="T30" fmla="*/ 50 w 54"/>
                <a:gd name="T31" fmla="*/ 12 h 27"/>
                <a:gd name="T32" fmla="*/ 51 w 54"/>
                <a:gd name="T33" fmla="*/ 5 h 27"/>
                <a:gd name="T34" fmla="*/ 51 w 54"/>
                <a:gd name="T35" fmla="*/ 5 h 27"/>
                <a:gd name="T36" fmla="*/ 51 w 54"/>
                <a:gd name="T37" fmla="*/ 2 h 27"/>
                <a:gd name="T38" fmla="*/ 51 w 54"/>
                <a:gd name="T39" fmla="*/ 2 h 27"/>
                <a:gd name="T40" fmla="*/ 52 w 54"/>
                <a:gd name="T41" fmla="*/ 0 h 27"/>
                <a:gd name="T42" fmla="*/ 52 w 54"/>
                <a:gd name="T43" fmla="*/ 0 h 27"/>
                <a:gd name="T44" fmla="*/ 54 w 54"/>
                <a:gd name="T45" fmla="*/ 2 h 27"/>
                <a:gd name="T46" fmla="*/ 54 w 54"/>
                <a:gd name="T47" fmla="*/ 2 h 27"/>
                <a:gd name="T48" fmla="*/ 54 w 54"/>
                <a:gd name="T49" fmla="*/ 5 h 27"/>
                <a:gd name="T50" fmla="*/ 54 w 54"/>
                <a:gd name="T51" fmla="*/ 5 h 27"/>
                <a:gd name="T52" fmla="*/ 52 w 54"/>
                <a:gd name="T53" fmla="*/ 14 h 27"/>
                <a:gd name="T54" fmla="*/ 52 w 54"/>
                <a:gd name="T55" fmla="*/ 14 h 27"/>
                <a:gd name="T56" fmla="*/ 24 w 54"/>
                <a:gd name="T57" fmla="*/ 26 h 27"/>
                <a:gd name="T58" fmla="*/ 24 w 54"/>
                <a:gd name="T59" fmla="*/ 26 h 27"/>
                <a:gd name="T60" fmla="*/ 22 w 54"/>
                <a:gd name="T61" fmla="*/ 27 h 27"/>
                <a:gd name="T62" fmla="*/ 22 w 54"/>
                <a:gd name="T63" fmla="*/ 27 h 27"/>
                <a:gd name="T64" fmla="*/ 0 w 54"/>
                <a:gd name="T65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27"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" y="13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6"/>
                    <a:pt x="6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0" y="21"/>
                    <a:pt x="15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3"/>
                    <a:pt x="23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39" y="22"/>
                    <a:pt x="48" y="15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0"/>
                    <a:pt x="51" y="7"/>
                    <a:pt x="51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3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1"/>
                    <a:pt x="51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4" y="1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3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7"/>
                    <a:pt x="54" y="11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49" y="18"/>
                    <a:pt x="40" y="25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7" y="26"/>
                    <a:pt x="0" y="15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90">
              <a:extLst>
                <a:ext uri="{FF2B5EF4-FFF2-40B4-BE49-F238E27FC236}">
                  <a16:creationId xmlns:a16="http://schemas.microsoft.com/office/drawing/2014/main" id="{C37A739D-8D0F-4CC1-926D-F00623D1C1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6275" y="3006726"/>
              <a:ext cx="306388" cy="161925"/>
            </a:xfrm>
            <a:custGeom>
              <a:avLst/>
              <a:gdLst>
                <a:gd name="T0" fmla="*/ 4 w 58"/>
                <a:gd name="T1" fmla="*/ 23 h 31"/>
                <a:gd name="T2" fmla="*/ 4 w 58"/>
                <a:gd name="T3" fmla="*/ 24 h 31"/>
                <a:gd name="T4" fmla="*/ 0 w 58"/>
                <a:gd name="T5" fmla="*/ 18 h 31"/>
                <a:gd name="T6" fmla="*/ 0 w 58"/>
                <a:gd name="T7" fmla="*/ 16 h 31"/>
                <a:gd name="T8" fmla="*/ 0 w 58"/>
                <a:gd name="T9" fmla="*/ 16 h 31"/>
                <a:gd name="T10" fmla="*/ 0 w 58"/>
                <a:gd name="T11" fmla="*/ 15 h 31"/>
                <a:gd name="T12" fmla="*/ 0 w 58"/>
                <a:gd name="T13" fmla="*/ 15 h 31"/>
                <a:gd name="T14" fmla="*/ 0 w 58"/>
                <a:gd name="T15" fmla="*/ 10 h 31"/>
                <a:gd name="T16" fmla="*/ 2 w 58"/>
                <a:gd name="T17" fmla="*/ 13 h 31"/>
                <a:gd name="T18" fmla="*/ 3 w 58"/>
                <a:gd name="T19" fmla="*/ 13 h 31"/>
                <a:gd name="T20" fmla="*/ 3 w 58"/>
                <a:gd name="T21" fmla="*/ 13 h 31"/>
                <a:gd name="T22" fmla="*/ 6 w 58"/>
                <a:gd name="T23" fmla="*/ 14 h 31"/>
                <a:gd name="T24" fmla="*/ 6 w 58"/>
                <a:gd name="T25" fmla="*/ 14 h 31"/>
                <a:gd name="T26" fmla="*/ 6 w 58"/>
                <a:gd name="T27" fmla="*/ 14 h 31"/>
                <a:gd name="T28" fmla="*/ 6 w 58"/>
                <a:gd name="T29" fmla="*/ 14 h 31"/>
                <a:gd name="T30" fmla="*/ 6 w 58"/>
                <a:gd name="T31" fmla="*/ 14 h 31"/>
                <a:gd name="T32" fmla="*/ 6 w 58"/>
                <a:gd name="T33" fmla="*/ 14 h 31"/>
                <a:gd name="T34" fmla="*/ 6 w 58"/>
                <a:gd name="T35" fmla="*/ 14 h 31"/>
                <a:gd name="T36" fmla="*/ 6 w 58"/>
                <a:gd name="T37" fmla="*/ 15 h 31"/>
                <a:gd name="T38" fmla="*/ 6 w 58"/>
                <a:gd name="T39" fmla="*/ 15 h 31"/>
                <a:gd name="T40" fmla="*/ 7 w 58"/>
                <a:gd name="T41" fmla="*/ 15 h 31"/>
                <a:gd name="T42" fmla="*/ 7 w 58"/>
                <a:gd name="T43" fmla="*/ 15 h 31"/>
                <a:gd name="T44" fmla="*/ 7 w 58"/>
                <a:gd name="T45" fmla="*/ 16 h 31"/>
                <a:gd name="T46" fmla="*/ 7 w 58"/>
                <a:gd name="T47" fmla="*/ 16 h 31"/>
                <a:gd name="T48" fmla="*/ 11 w 58"/>
                <a:gd name="T49" fmla="*/ 19 h 31"/>
                <a:gd name="T50" fmla="*/ 11 w 58"/>
                <a:gd name="T51" fmla="*/ 19 h 31"/>
                <a:gd name="T52" fmla="*/ 24 w 58"/>
                <a:gd name="T53" fmla="*/ 23 h 31"/>
                <a:gd name="T54" fmla="*/ 24 w 58"/>
                <a:gd name="T55" fmla="*/ 23 h 31"/>
                <a:gd name="T56" fmla="*/ 26 w 58"/>
                <a:gd name="T57" fmla="*/ 23 h 31"/>
                <a:gd name="T58" fmla="*/ 26 w 58"/>
                <a:gd name="T59" fmla="*/ 23 h 31"/>
                <a:gd name="T60" fmla="*/ 50 w 58"/>
                <a:gd name="T61" fmla="*/ 13 h 31"/>
                <a:gd name="T62" fmla="*/ 50 w 58"/>
                <a:gd name="T63" fmla="*/ 13 h 31"/>
                <a:gd name="T64" fmla="*/ 51 w 58"/>
                <a:gd name="T65" fmla="*/ 7 h 31"/>
                <a:gd name="T66" fmla="*/ 51 w 58"/>
                <a:gd name="T67" fmla="*/ 7 h 31"/>
                <a:gd name="T68" fmla="*/ 51 w 58"/>
                <a:gd name="T69" fmla="*/ 7 h 31"/>
                <a:gd name="T70" fmla="*/ 51 w 58"/>
                <a:gd name="T71" fmla="*/ 7 h 31"/>
                <a:gd name="T72" fmla="*/ 51 w 58"/>
                <a:gd name="T73" fmla="*/ 4 h 31"/>
                <a:gd name="T74" fmla="*/ 51 w 58"/>
                <a:gd name="T75" fmla="*/ 4 h 31"/>
                <a:gd name="T76" fmla="*/ 51 w 58"/>
                <a:gd name="T77" fmla="*/ 4 h 31"/>
                <a:gd name="T78" fmla="*/ 51 w 58"/>
                <a:gd name="T79" fmla="*/ 4 h 31"/>
                <a:gd name="T80" fmla="*/ 54 w 58"/>
                <a:gd name="T81" fmla="*/ 0 h 31"/>
                <a:gd name="T82" fmla="*/ 54 w 58"/>
                <a:gd name="T83" fmla="*/ 0 h 31"/>
                <a:gd name="T84" fmla="*/ 54 w 58"/>
                <a:gd name="T85" fmla="*/ 0 h 31"/>
                <a:gd name="T86" fmla="*/ 54 w 58"/>
                <a:gd name="T87" fmla="*/ 0 h 31"/>
                <a:gd name="T88" fmla="*/ 58 w 58"/>
                <a:gd name="T89" fmla="*/ 4 h 31"/>
                <a:gd name="T90" fmla="*/ 58 w 58"/>
                <a:gd name="T91" fmla="*/ 4 h 31"/>
                <a:gd name="T92" fmla="*/ 58 w 58"/>
                <a:gd name="T93" fmla="*/ 4 h 31"/>
                <a:gd name="T94" fmla="*/ 58 w 58"/>
                <a:gd name="T95" fmla="*/ 4 h 31"/>
                <a:gd name="T96" fmla="*/ 58 w 58"/>
                <a:gd name="T97" fmla="*/ 4 h 31"/>
                <a:gd name="T98" fmla="*/ 58 w 58"/>
                <a:gd name="T99" fmla="*/ 7 h 31"/>
                <a:gd name="T100" fmla="*/ 58 w 58"/>
                <a:gd name="T101" fmla="*/ 7 h 31"/>
                <a:gd name="T102" fmla="*/ 56 w 58"/>
                <a:gd name="T103" fmla="*/ 17 h 31"/>
                <a:gd name="T104" fmla="*/ 56 w 58"/>
                <a:gd name="T105" fmla="*/ 17 h 31"/>
                <a:gd name="T106" fmla="*/ 26 w 58"/>
                <a:gd name="T107" fmla="*/ 30 h 31"/>
                <a:gd name="T108" fmla="*/ 26 w 58"/>
                <a:gd name="T109" fmla="*/ 30 h 31"/>
                <a:gd name="T110" fmla="*/ 24 w 58"/>
                <a:gd name="T111" fmla="*/ 31 h 31"/>
                <a:gd name="T112" fmla="*/ 24 w 58"/>
                <a:gd name="T113" fmla="*/ 31 h 31"/>
                <a:gd name="T114" fmla="*/ 4 w 58"/>
                <a:gd name="T115" fmla="*/ 23 h 31"/>
                <a:gd name="T116" fmla="*/ 0 w 58"/>
                <a:gd name="T117" fmla="*/ 18 h 31"/>
                <a:gd name="T118" fmla="*/ 2 w 58"/>
                <a:gd name="T119" fmla="*/ 17 h 31"/>
                <a:gd name="T120" fmla="*/ 0 w 58"/>
                <a:gd name="T12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" h="31">
                  <a:moveTo>
                    <a:pt x="4" y="23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3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8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3" y="21"/>
                    <a:pt x="18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40" y="22"/>
                    <a:pt x="48" y="15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2"/>
                    <a:pt x="51" y="9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5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2"/>
                    <a:pt x="52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5"/>
                    <a:pt x="58" y="6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9"/>
                    <a:pt x="58" y="13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3" y="21"/>
                    <a:pt x="43" y="29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5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4" y="30"/>
                    <a:pt x="8" y="26"/>
                    <a:pt x="4" y="23"/>
                  </a:cubicBezTo>
                  <a:close/>
                  <a:moveTo>
                    <a:pt x="0" y="18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8"/>
                    <a:pt x="0" y="18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91">
              <a:extLst>
                <a:ext uri="{FF2B5EF4-FFF2-40B4-BE49-F238E27FC236}">
                  <a16:creationId xmlns:a16="http://schemas.microsoft.com/office/drawing/2014/main" id="{FFE52284-355B-4883-B78C-803649159E50}"/>
                </a:ext>
              </a:extLst>
            </p:cNvPr>
            <p:cNvSpPr/>
            <p:nvPr/>
          </p:nvSpPr>
          <p:spPr bwMode="auto">
            <a:xfrm>
              <a:off x="5765800" y="3100388"/>
              <a:ext cx="238125" cy="168275"/>
            </a:xfrm>
            <a:custGeom>
              <a:avLst/>
              <a:gdLst>
                <a:gd name="T0" fmla="*/ 4 w 45"/>
                <a:gd name="T1" fmla="*/ 16 h 32"/>
                <a:gd name="T2" fmla="*/ 0 w 45"/>
                <a:gd name="T3" fmla="*/ 2 h 32"/>
                <a:gd name="T4" fmla="*/ 0 w 45"/>
                <a:gd name="T5" fmla="*/ 2 h 32"/>
                <a:gd name="T6" fmla="*/ 0 w 45"/>
                <a:gd name="T7" fmla="*/ 2 h 32"/>
                <a:gd name="T8" fmla="*/ 1 w 45"/>
                <a:gd name="T9" fmla="*/ 0 h 32"/>
                <a:gd name="T10" fmla="*/ 1 w 45"/>
                <a:gd name="T11" fmla="*/ 0 h 32"/>
                <a:gd name="T12" fmla="*/ 3 w 45"/>
                <a:gd name="T13" fmla="*/ 1 h 32"/>
                <a:gd name="T14" fmla="*/ 3 w 45"/>
                <a:gd name="T15" fmla="*/ 1 h 32"/>
                <a:gd name="T16" fmla="*/ 7 w 45"/>
                <a:gd name="T17" fmla="*/ 15 h 32"/>
                <a:gd name="T18" fmla="*/ 7 w 45"/>
                <a:gd name="T19" fmla="*/ 15 h 32"/>
                <a:gd name="T20" fmla="*/ 16 w 45"/>
                <a:gd name="T21" fmla="*/ 29 h 32"/>
                <a:gd name="T22" fmla="*/ 16 w 45"/>
                <a:gd name="T23" fmla="*/ 29 h 32"/>
                <a:gd name="T24" fmla="*/ 17 w 45"/>
                <a:gd name="T25" fmla="*/ 29 h 32"/>
                <a:gd name="T26" fmla="*/ 17 w 45"/>
                <a:gd name="T27" fmla="*/ 29 h 32"/>
                <a:gd name="T28" fmla="*/ 17 w 45"/>
                <a:gd name="T29" fmla="*/ 29 h 32"/>
                <a:gd name="T30" fmla="*/ 17 w 45"/>
                <a:gd name="T31" fmla="*/ 29 h 32"/>
                <a:gd name="T32" fmla="*/ 28 w 45"/>
                <a:gd name="T33" fmla="*/ 26 h 32"/>
                <a:gd name="T34" fmla="*/ 28 w 45"/>
                <a:gd name="T35" fmla="*/ 26 h 32"/>
                <a:gd name="T36" fmla="*/ 33 w 45"/>
                <a:gd name="T37" fmla="*/ 22 h 32"/>
                <a:gd name="T38" fmla="*/ 33 w 45"/>
                <a:gd name="T39" fmla="*/ 22 h 32"/>
                <a:gd name="T40" fmla="*/ 38 w 45"/>
                <a:gd name="T41" fmla="*/ 11 h 32"/>
                <a:gd name="T42" fmla="*/ 38 w 45"/>
                <a:gd name="T43" fmla="*/ 11 h 32"/>
                <a:gd name="T44" fmla="*/ 42 w 45"/>
                <a:gd name="T45" fmla="*/ 2 h 32"/>
                <a:gd name="T46" fmla="*/ 42 w 45"/>
                <a:gd name="T47" fmla="*/ 2 h 32"/>
                <a:gd name="T48" fmla="*/ 44 w 45"/>
                <a:gd name="T49" fmla="*/ 2 h 32"/>
                <a:gd name="T50" fmla="*/ 44 w 45"/>
                <a:gd name="T51" fmla="*/ 2 h 32"/>
                <a:gd name="T52" fmla="*/ 45 w 45"/>
                <a:gd name="T53" fmla="*/ 4 h 32"/>
                <a:gd name="T54" fmla="*/ 45 w 45"/>
                <a:gd name="T55" fmla="*/ 4 h 32"/>
                <a:gd name="T56" fmla="*/ 40 w 45"/>
                <a:gd name="T57" fmla="*/ 12 h 32"/>
                <a:gd name="T58" fmla="*/ 40 w 45"/>
                <a:gd name="T59" fmla="*/ 12 h 32"/>
                <a:gd name="T60" fmla="*/ 36 w 45"/>
                <a:gd name="T61" fmla="*/ 22 h 32"/>
                <a:gd name="T62" fmla="*/ 36 w 45"/>
                <a:gd name="T63" fmla="*/ 22 h 32"/>
                <a:gd name="T64" fmla="*/ 30 w 45"/>
                <a:gd name="T65" fmla="*/ 28 h 32"/>
                <a:gd name="T66" fmla="*/ 30 w 45"/>
                <a:gd name="T67" fmla="*/ 28 h 32"/>
                <a:gd name="T68" fmla="*/ 17 w 45"/>
                <a:gd name="T69" fmla="*/ 32 h 32"/>
                <a:gd name="T70" fmla="*/ 17 w 45"/>
                <a:gd name="T71" fmla="*/ 32 h 32"/>
                <a:gd name="T72" fmla="*/ 16 w 45"/>
                <a:gd name="T73" fmla="*/ 32 h 32"/>
                <a:gd name="T74" fmla="*/ 16 w 45"/>
                <a:gd name="T75" fmla="*/ 32 h 32"/>
                <a:gd name="T76" fmla="*/ 4 w 45"/>
                <a:gd name="T7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" h="32">
                  <a:moveTo>
                    <a:pt x="4" y="16"/>
                  </a:moveTo>
                  <a:cubicBezTo>
                    <a:pt x="1" y="9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8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9" y="22"/>
                    <a:pt x="13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1" y="28"/>
                    <a:pt x="25" y="27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1" y="24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9"/>
                    <a:pt x="35" y="15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40" y="6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3" y="1"/>
                    <a:pt x="44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5" y="2"/>
                    <a:pt x="45" y="3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3" y="8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8" y="16"/>
                    <a:pt x="36" y="21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5" y="25"/>
                    <a:pt x="33" y="27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26" y="30"/>
                    <a:pt x="22" y="31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0" y="31"/>
                    <a:pt x="7" y="23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88CECCBC-4218-468D-9678-ED0D6347A0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6275" y="3090863"/>
              <a:ext cx="258763" cy="188913"/>
            </a:xfrm>
            <a:custGeom>
              <a:avLst/>
              <a:gdLst>
                <a:gd name="T0" fmla="*/ 6 w 49"/>
                <a:gd name="T1" fmla="*/ 18 h 36"/>
                <a:gd name="T2" fmla="*/ 0 w 49"/>
                <a:gd name="T3" fmla="*/ 4 h 36"/>
                <a:gd name="T4" fmla="*/ 0 w 49"/>
                <a:gd name="T5" fmla="*/ 3 h 36"/>
                <a:gd name="T6" fmla="*/ 3 w 49"/>
                <a:gd name="T7" fmla="*/ 0 h 36"/>
                <a:gd name="T8" fmla="*/ 3 w 49"/>
                <a:gd name="T9" fmla="*/ 0 h 36"/>
                <a:gd name="T10" fmla="*/ 7 w 49"/>
                <a:gd name="T11" fmla="*/ 2 h 36"/>
                <a:gd name="T12" fmla="*/ 7 w 49"/>
                <a:gd name="T13" fmla="*/ 2 h 36"/>
                <a:gd name="T14" fmla="*/ 7 w 49"/>
                <a:gd name="T15" fmla="*/ 3 h 36"/>
                <a:gd name="T16" fmla="*/ 7 w 49"/>
                <a:gd name="T17" fmla="*/ 3 h 36"/>
                <a:gd name="T18" fmla="*/ 7 w 49"/>
                <a:gd name="T19" fmla="*/ 3 h 36"/>
                <a:gd name="T20" fmla="*/ 7 w 49"/>
                <a:gd name="T21" fmla="*/ 4 h 36"/>
                <a:gd name="T22" fmla="*/ 8 w 49"/>
                <a:gd name="T23" fmla="*/ 7 h 36"/>
                <a:gd name="T24" fmla="*/ 11 w 49"/>
                <a:gd name="T25" fmla="*/ 17 h 36"/>
                <a:gd name="T26" fmla="*/ 15 w 49"/>
                <a:gd name="T27" fmla="*/ 25 h 36"/>
                <a:gd name="T28" fmla="*/ 18 w 49"/>
                <a:gd name="T29" fmla="*/ 29 h 36"/>
                <a:gd name="T30" fmla="*/ 18 w 49"/>
                <a:gd name="T31" fmla="*/ 29 h 36"/>
                <a:gd name="T32" fmla="*/ 19 w 49"/>
                <a:gd name="T33" fmla="*/ 29 h 36"/>
                <a:gd name="T34" fmla="*/ 29 w 49"/>
                <a:gd name="T35" fmla="*/ 26 h 36"/>
                <a:gd name="T36" fmla="*/ 33 w 49"/>
                <a:gd name="T37" fmla="*/ 23 h 36"/>
                <a:gd name="T38" fmla="*/ 33 w 49"/>
                <a:gd name="T39" fmla="*/ 23 h 36"/>
                <a:gd name="T40" fmla="*/ 38 w 49"/>
                <a:gd name="T41" fmla="*/ 12 h 36"/>
                <a:gd name="T42" fmla="*/ 42 w 49"/>
                <a:gd name="T43" fmla="*/ 4 h 36"/>
                <a:gd name="T44" fmla="*/ 45 w 49"/>
                <a:gd name="T45" fmla="*/ 2 h 36"/>
                <a:gd name="T46" fmla="*/ 47 w 49"/>
                <a:gd name="T47" fmla="*/ 2 h 36"/>
                <a:gd name="T48" fmla="*/ 49 w 49"/>
                <a:gd name="T49" fmla="*/ 5 h 36"/>
                <a:gd name="T50" fmla="*/ 49 w 49"/>
                <a:gd name="T51" fmla="*/ 7 h 36"/>
                <a:gd name="T52" fmla="*/ 49 w 49"/>
                <a:gd name="T53" fmla="*/ 7 h 36"/>
                <a:gd name="T54" fmla="*/ 48 w 49"/>
                <a:gd name="T55" fmla="*/ 7 h 36"/>
                <a:gd name="T56" fmla="*/ 48 w 49"/>
                <a:gd name="T57" fmla="*/ 7 h 36"/>
                <a:gd name="T58" fmla="*/ 48 w 49"/>
                <a:gd name="T59" fmla="*/ 7 h 36"/>
                <a:gd name="T60" fmla="*/ 48 w 49"/>
                <a:gd name="T61" fmla="*/ 7 h 36"/>
                <a:gd name="T62" fmla="*/ 48 w 49"/>
                <a:gd name="T63" fmla="*/ 8 h 36"/>
                <a:gd name="T64" fmla="*/ 47 w 49"/>
                <a:gd name="T65" fmla="*/ 9 h 36"/>
                <a:gd name="T66" fmla="*/ 44 w 49"/>
                <a:gd name="T67" fmla="*/ 15 h 36"/>
                <a:gd name="T68" fmla="*/ 40 w 49"/>
                <a:gd name="T69" fmla="*/ 24 h 36"/>
                <a:gd name="T70" fmla="*/ 40 w 49"/>
                <a:gd name="T71" fmla="*/ 24 h 36"/>
                <a:gd name="T72" fmla="*/ 33 w 49"/>
                <a:gd name="T73" fmla="*/ 32 h 36"/>
                <a:gd name="T74" fmla="*/ 19 w 49"/>
                <a:gd name="T75" fmla="*/ 36 h 36"/>
                <a:gd name="T76" fmla="*/ 4 w 49"/>
                <a:gd name="T77" fmla="*/ 19 h 36"/>
                <a:gd name="T78" fmla="*/ 46 w 49"/>
                <a:gd name="T79" fmla="*/ 5 h 36"/>
                <a:gd name="T80" fmla="*/ 46 w 49"/>
                <a:gd name="T81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" h="36">
                  <a:moveTo>
                    <a:pt x="4" y="19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1" y="11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8" y="6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10"/>
                    <a:pt x="9" y="13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20"/>
                    <a:pt x="13" y="23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8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3" y="28"/>
                    <a:pt x="27" y="27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1" y="25"/>
                    <a:pt x="33" y="24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0"/>
                    <a:pt x="36" y="16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40" y="8"/>
                    <a:pt x="42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4" y="2"/>
                    <a:pt x="45" y="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6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8" y="3"/>
                    <a:pt x="49" y="4"/>
                    <a:pt x="4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6"/>
                    <a:pt x="49" y="6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11"/>
                    <a:pt x="45" y="13"/>
                    <a:pt x="44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2" y="19"/>
                    <a:pt x="40" y="23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28"/>
                    <a:pt x="36" y="30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9" y="34"/>
                    <a:pt x="24" y="35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0" y="35"/>
                    <a:pt x="7" y="26"/>
                    <a:pt x="4" y="19"/>
                  </a:cubicBezTo>
                  <a:close/>
                  <a:moveTo>
                    <a:pt x="46" y="5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93">
              <a:extLst>
                <a:ext uri="{FF2B5EF4-FFF2-40B4-BE49-F238E27FC236}">
                  <a16:creationId xmlns:a16="http://schemas.microsoft.com/office/drawing/2014/main" id="{103C2D05-0D63-464E-BAB7-A336BCBCCF64}"/>
                </a:ext>
              </a:extLst>
            </p:cNvPr>
            <p:cNvSpPr/>
            <p:nvPr/>
          </p:nvSpPr>
          <p:spPr bwMode="auto">
            <a:xfrm>
              <a:off x="5729288" y="3052763"/>
              <a:ext cx="74613" cy="63500"/>
            </a:xfrm>
            <a:custGeom>
              <a:avLst/>
              <a:gdLst>
                <a:gd name="T0" fmla="*/ 1 w 14"/>
                <a:gd name="T1" fmla="*/ 11 h 12"/>
                <a:gd name="T2" fmla="*/ 1 w 14"/>
                <a:gd name="T3" fmla="*/ 9 h 12"/>
                <a:gd name="T4" fmla="*/ 1 w 14"/>
                <a:gd name="T5" fmla="*/ 9 h 12"/>
                <a:gd name="T6" fmla="*/ 12 w 14"/>
                <a:gd name="T7" fmla="*/ 1 h 12"/>
                <a:gd name="T8" fmla="*/ 14 w 14"/>
                <a:gd name="T9" fmla="*/ 1 h 12"/>
                <a:gd name="T10" fmla="*/ 14 w 14"/>
                <a:gd name="T11" fmla="*/ 1 h 12"/>
                <a:gd name="T12" fmla="*/ 14 w 14"/>
                <a:gd name="T13" fmla="*/ 3 h 12"/>
                <a:gd name="T14" fmla="*/ 14 w 14"/>
                <a:gd name="T15" fmla="*/ 3 h 12"/>
                <a:gd name="T16" fmla="*/ 3 w 14"/>
                <a:gd name="T17" fmla="*/ 11 h 12"/>
                <a:gd name="T18" fmla="*/ 2 w 14"/>
                <a:gd name="T19" fmla="*/ 12 h 12"/>
                <a:gd name="T20" fmla="*/ 2 w 14"/>
                <a:gd name="T21" fmla="*/ 12 h 12"/>
                <a:gd name="T22" fmla="*/ 1 w 14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2">
                  <a:moveTo>
                    <a:pt x="1" y="11"/>
                  </a:moveTo>
                  <a:cubicBezTo>
                    <a:pt x="0" y="11"/>
                    <a:pt x="1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" y="12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94">
              <a:extLst>
                <a:ext uri="{FF2B5EF4-FFF2-40B4-BE49-F238E27FC236}">
                  <a16:creationId xmlns:a16="http://schemas.microsoft.com/office/drawing/2014/main" id="{83CCE322-587E-4FD0-91FF-264B016916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4525" y="3043238"/>
              <a:ext cx="88900" cy="84138"/>
            </a:xfrm>
            <a:custGeom>
              <a:avLst/>
              <a:gdLst>
                <a:gd name="T0" fmla="*/ 0 w 17"/>
                <a:gd name="T1" fmla="*/ 15 h 16"/>
                <a:gd name="T2" fmla="*/ 0 w 17"/>
                <a:gd name="T3" fmla="*/ 12 h 16"/>
                <a:gd name="T4" fmla="*/ 0 w 17"/>
                <a:gd name="T5" fmla="*/ 12 h 16"/>
                <a:gd name="T6" fmla="*/ 1 w 17"/>
                <a:gd name="T7" fmla="*/ 10 h 16"/>
                <a:gd name="T8" fmla="*/ 1 w 17"/>
                <a:gd name="T9" fmla="*/ 10 h 16"/>
                <a:gd name="T10" fmla="*/ 11 w 17"/>
                <a:gd name="T11" fmla="*/ 1 h 16"/>
                <a:gd name="T12" fmla="*/ 14 w 17"/>
                <a:gd name="T13" fmla="*/ 0 h 16"/>
                <a:gd name="T14" fmla="*/ 14 w 17"/>
                <a:gd name="T15" fmla="*/ 0 h 16"/>
                <a:gd name="T16" fmla="*/ 16 w 17"/>
                <a:gd name="T17" fmla="*/ 2 h 16"/>
                <a:gd name="T18" fmla="*/ 16 w 17"/>
                <a:gd name="T19" fmla="*/ 2 h 16"/>
                <a:gd name="T20" fmla="*/ 17 w 17"/>
                <a:gd name="T21" fmla="*/ 4 h 16"/>
                <a:gd name="T22" fmla="*/ 17 w 17"/>
                <a:gd name="T23" fmla="*/ 4 h 16"/>
                <a:gd name="T24" fmla="*/ 16 w 17"/>
                <a:gd name="T25" fmla="*/ 7 h 16"/>
                <a:gd name="T26" fmla="*/ 16 w 17"/>
                <a:gd name="T27" fmla="*/ 7 h 16"/>
                <a:gd name="T28" fmla="*/ 5 w 17"/>
                <a:gd name="T29" fmla="*/ 15 h 16"/>
                <a:gd name="T30" fmla="*/ 3 w 17"/>
                <a:gd name="T31" fmla="*/ 16 h 16"/>
                <a:gd name="T32" fmla="*/ 3 w 17"/>
                <a:gd name="T33" fmla="*/ 16 h 16"/>
                <a:gd name="T34" fmla="*/ 3 w 17"/>
                <a:gd name="T35" fmla="*/ 16 h 16"/>
                <a:gd name="T36" fmla="*/ 3 w 17"/>
                <a:gd name="T37" fmla="*/ 16 h 16"/>
                <a:gd name="T38" fmla="*/ 0 w 17"/>
                <a:gd name="T39" fmla="*/ 15 h 16"/>
                <a:gd name="T40" fmla="*/ 2 w 17"/>
                <a:gd name="T41" fmla="*/ 13 h 16"/>
                <a:gd name="T42" fmla="*/ 3 w 17"/>
                <a:gd name="T43" fmla="*/ 12 h 16"/>
                <a:gd name="T44" fmla="*/ 3 w 17"/>
                <a:gd name="T45" fmla="*/ 12 h 16"/>
                <a:gd name="T46" fmla="*/ 2 w 17"/>
                <a:gd name="T47" fmla="*/ 13 h 16"/>
                <a:gd name="T48" fmla="*/ 3 w 17"/>
                <a:gd name="T49" fmla="*/ 12 h 16"/>
                <a:gd name="T50" fmla="*/ 3 w 17"/>
                <a:gd name="T51" fmla="*/ 12 h 16"/>
                <a:gd name="T52" fmla="*/ 3 w 17"/>
                <a:gd name="T53" fmla="*/ 12 h 16"/>
                <a:gd name="T54" fmla="*/ 3 w 17"/>
                <a:gd name="T55" fmla="*/ 12 h 16"/>
                <a:gd name="T56" fmla="*/ 3 w 17"/>
                <a:gd name="T57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" h="16">
                  <a:moveTo>
                    <a:pt x="0" y="15"/>
                  </a:moveTo>
                  <a:cubicBezTo>
                    <a:pt x="0" y="14"/>
                    <a:pt x="0" y="13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7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6"/>
                    <a:pt x="4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5"/>
                    <a:pt x="0" y="15"/>
                  </a:cubicBezTo>
                  <a:close/>
                  <a:moveTo>
                    <a:pt x="2" y="13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close/>
                  <a:moveTo>
                    <a:pt x="3" y="1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95">
              <a:extLst>
                <a:ext uri="{FF2B5EF4-FFF2-40B4-BE49-F238E27FC236}">
                  <a16:creationId xmlns:a16="http://schemas.microsoft.com/office/drawing/2014/main" id="{C7065B1C-343A-4E5C-8E38-AA451B0A4287}"/>
                </a:ext>
              </a:extLst>
            </p:cNvPr>
            <p:cNvSpPr/>
            <p:nvPr/>
          </p:nvSpPr>
          <p:spPr bwMode="auto">
            <a:xfrm>
              <a:off x="6019800" y="3016251"/>
              <a:ext cx="58738" cy="26988"/>
            </a:xfrm>
            <a:custGeom>
              <a:avLst/>
              <a:gdLst>
                <a:gd name="T0" fmla="*/ 9 w 11"/>
                <a:gd name="T1" fmla="*/ 5 h 5"/>
                <a:gd name="T2" fmla="*/ 1 w 11"/>
                <a:gd name="T3" fmla="*/ 3 h 5"/>
                <a:gd name="T4" fmla="*/ 0 w 11"/>
                <a:gd name="T5" fmla="*/ 1 h 5"/>
                <a:gd name="T6" fmla="*/ 0 w 11"/>
                <a:gd name="T7" fmla="*/ 1 h 5"/>
                <a:gd name="T8" fmla="*/ 2 w 11"/>
                <a:gd name="T9" fmla="*/ 0 h 5"/>
                <a:gd name="T10" fmla="*/ 2 w 11"/>
                <a:gd name="T11" fmla="*/ 0 h 5"/>
                <a:gd name="T12" fmla="*/ 10 w 11"/>
                <a:gd name="T13" fmla="*/ 2 h 5"/>
                <a:gd name="T14" fmla="*/ 11 w 11"/>
                <a:gd name="T15" fmla="*/ 4 h 5"/>
                <a:gd name="T16" fmla="*/ 11 w 11"/>
                <a:gd name="T17" fmla="*/ 4 h 5"/>
                <a:gd name="T18" fmla="*/ 9 w 11"/>
                <a:gd name="T19" fmla="*/ 5 h 5"/>
                <a:gd name="T20" fmla="*/ 9 w 11"/>
                <a:gd name="T21" fmla="*/ 5 h 5"/>
                <a:gd name="T22" fmla="*/ 9 w 11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5">
                  <a:moveTo>
                    <a:pt x="9" y="5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1" y="3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6">
              <a:extLst>
                <a:ext uri="{FF2B5EF4-FFF2-40B4-BE49-F238E27FC236}">
                  <a16:creationId xmlns:a16="http://schemas.microsoft.com/office/drawing/2014/main" id="{94096832-FC3F-43B2-BF51-55B422E40F73}"/>
                </a:ext>
              </a:extLst>
            </p:cNvPr>
            <p:cNvSpPr/>
            <p:nvPr/>
          </p:nvSpPr>
          <p:spPr bwMode="auto">
            <a:xfrm>
              <a:off x="6010275" y="3006726"/>
              <a:ext cx="79375" cy="46038"/>
            </a:xfrm>
            <a:custGeom>
              <a:avLst/>
              <a:gdLst>
                <a:gd name="T0" fmla="*/ 11 w 15"/>
                <a:gd name="T1" fmla="*/ 9 h 9"/>
                <a:gd name="T2" fmla="*/ 11 w 15"/>
                <a:gd name="T3" fmla="*/ 9 h 9"/>
                <a:gd name="T4" fmla="*/ 11 w 15"/>
                <a:gd name="T5" fmla="*/ 9 h 9"/>
                <a:gd name="T6" fmla="*/ 11 w 15"/>
                <a:gd name="T7" fmla="*/ 7 h 9"/>
                <a:gd name="T8" fmla="*/ 11 w 15"/>
                <a:gd name="T9" fmla="*/ 9 h 9"/>
                <a:gd name="T10" fmla="*/ 2 w 15"/>
                <a:gd name="T11" fmla="*/ 7 h 9"/>
                <a:gd name="T12" fmla="*/ 0 w 15"/>
                <a:gd name="T13" fmla="*/ 4 h 9"/>
                <a:gd name="T14" fmla="*/ 0 w 15"/>
                <a:gd name="T15" fmla="*/ 4 h 9"/>
                <a:gd name="T16" fmla="*/ 0 w 15"/>
                <a:gd name="T17" fmla="*/ 3 h 9"/>
                <a:gd name="T18" fmla="*/ 0 w 15"/>
                <a:gd name="T19" fmla="*/ 3 h 9"/>
                <a:gd name="T20" fmla="*/ 3 w 15"/>
                <a:gd name="T21" fmla="*/ 0 h 9"/>
                <a:gd name="T22" fmla="*/ 3 w 15"/>
                <a:gd name="T23" fmla="*/ 0 h 9"/>
                <a:gd name="T24" fmla="*/ 4 w 15"/>
                <a:gd name="T25" fmla="*/ 0 h 9"/>
                <a:gd name="T26" fmla="*/ 4 w 15"/>
                <a:gd name="T27" fmla="*/ 0 h 9"/>
                <a:gd name="T28" fmla="*/ 12 w 15"/>
                <a:gd name="T29" fmla="*/ 2 h 9"/>
                <a:gd name="T30" fmla="*/ 15 w 15"/>
                <a:gd name="T31" fmla="*/ 6 h 9"/>
                <a:gd name="T32" fmla="*/ 15 w 15"/>
                <a:gd name="T33" fmla="*/ 6 h 9"/>
                <a:gd name="T34" fmla="*/ 15 w 15"/>
                <a:gd name="T35" fmla="*/ 7 h 9"/>
                <a:gd name="T36" fmla="*/ 15 w 15"/>
                <a:gd name="T37" fmla="*/ 7 h 9"/>
                <a:gd name="T38" fmla="*/ 11 w 15"/>
                <a:gd name="T39" fmla="*/ 9 h 9"/>
                <a:gd name="T40" fmla="*/ 11 w 15"/>
                <a:gd name="T41" fmla="*/ 9 h 9"/>
                <a:gd name="T42" fmla="*/ 11 w 15"/>
                <a:gd name="T4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9">
                  <a:moveTo>
                    <a:pt x="11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3"/>
                    <a:pt x="15" y="4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8"/>
                    <a:pt x="13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7">
              <a:extLst>
                <a:ext uri="{FF2B5EF4-FFF2-40B4-BE49-F238E27FC236}">
                  <a16:creationId xmlns:a16="http://schemas.microsoft.com/office/drawing/2014/main" id="{7F02FD9E-548F-423E-8351-17DEDEA633E1}"/>
                </a:ext>
              </a:extLst>
            </p:cNvPr>
            <p:cNvSpPr/>
            <p:nvPr/>
          </p:nvSpPr>
          <p:spPr bwMode="auto">
            <a:xfrm>
              <a:off x="5729288" y="3311526"/>
              <a:ext cx="95250" cy="127000"/>
            </a:xfrm>
            <a:custGeom>
              <a:avLst/>
              <a:gdLst>
                <a:gd name="T0" fmla="*/ 1 w 18"/>
                <a:gd name="T1" fmla="*/ 14 h 24"/>
                <a:gd name="T2" fmla="*/ 1 w 18"/>
                <a:gd name="T3" fmla="*/ 12 h 24"/>
                <a:gd name="T4" fmla="*/ 1 w 18"/>
                <a:gd name="T5" fmla="*/ 12 h 24"/>
                <a:gd name="T6" fmla="*/ 3 w 18"/>
                <a:gd name="T7" fmla="*/ 12 h 24"/>
                <a:gd name="T8" fmla="*/ 3 w 18"/>
                <a:gd name="T9" fmla="*/ 12 h 24"/>
                <a:gd name="T10" fmla="*/ 12 w 18"/>
                <a:gd name="T11" fmla="*/ 19 h 24"/>
                <a:gd name="T12" fmla="*/ 15 w 18"/>
                <a:gd name="T13" fmla="*/ 9 h 24"/>
                <a:gd name="T14" fmla="*/ 15 w 18"/>
                <a:gd name="T15" fmla="*/ 2 h 24"/>
                <a:gd name="T16" fmla="*/ 17 w 18"/>
                <a:gd name="T17" fmla="*/ 0 h 24"/>
                <a:gd name="T18" fmla="*/ 17 w 18"/>
                <a:gd name="T19" fmla="*/ 0 h 24"/>
                <a:gd name="T20" fmla="*/ 18 w 18"/>
                <a:gd name="T21" fmla="*/ 2 h 24"/>
                <a:gd name="T22" fmla="*/ 18 w 18"/>
                <a:gd name="T23" fmla="*/ 2 h 24"/>
                <a:gd name="T24" fmla="*/ 18 w 18"/>
                <a:gd name="T25" fmla="*/ 10 h 24"/>
                <a:gd name="T26" fmla="*/ 13 w 18"/>
                <a:gd name="T27" fmla="*/ 24 h 24"/>
                <a:gd name="T28" fmla="*/ 1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1" y="14"/>
                  </a:moveTo>
                  <a:cubicBezTo>
                    <a:pt x="1" y="14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2" y="11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" y="14"/>
                    <a:pt x="1" y="14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98">
              <a:extLst>
                <a:ext uri="{FF2B5EF4-FFF2-40B4-BE49-F238E27FC236}">
                  <a16:creationId xmlns:a16="http://schemas.microsoft.com/office/drawing/2014/main" id="{2B6D187B-C68B-46BA-A5D9-99B276A8DD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4525" y="3300413"/>
              <a:ext cx="111125" cy="153988"/>
            </a:xfrm>
            <a:custGeom>
              <a:avLst/>
              <a:gdLst>
                <a:gd name="T0" fmla="*/ 1 w 21"/>
                <a:gd name="T1" fmla="*/ 18 h 29"/>
                <a:gd name="T2" fmla="*/ 1 w 21"/>
                <a:gd name="T3" fmla="*/ 18 h 29"/>
                <a:gd name="T4" fmla="*/ 0 w 21"/>
                <a:gd name="T5" fmla="*/ 15 h 29"/>
                <a:gd name="T6" fmla="*/ 0 w 21"/>
                <a:gd name="T7" fmla="*/ 15 h 29"/>
                <a:gd name="T8" fmla="*/ 0 w 21"/>
                <a:gd name="T9" fmla="*/ 13 h 29"/>
                <a:gd name="T10" fmla="*/ 0 w 21"/>
                <a:gd name="T11" fmla="*/ 13 h 29"/>
                <a:gd name="T12" fmla="*/ 3 w 21"/>
                <a:gd name="T13" fmla="*/ 11 h 29"/>
                <a:gd name="T14" fmla="*/ 3 w 21"/>
                <a:gd name="T15" fmla="*/ 11 h 29"/>
                <a:gd name="T16" fmla="*/ 5 w 21"/>
                <a:gd name="T17" fmla="*/ 12 h 29"/>
                <a:gd name="T18" fmla="*/ 5 w 21"/>
                <a:gd name="T19" fmla="*/ 12 h 29"/>
                <a:gd name="T20" fmla="*/ 12 w 21"/>
                <a:gd name="T21" fmla="*/ 17 h 29"/>
                <a:gd name="T22" fmla="*/ 14 w 21"/>
                <a:gd name="T23" fmla="*/ 11 h 29"/>
                <a:gd name="T24" fmla="*/ 14 w 21"/>
                <a:gd name="T25" fmla="*/ 4 h 29"/>
                <a:gd name="T26" fmla="*/ 18 w 21"/>
                <a:gd name="T27" fmla="*/ 0 h 29"/>
                <a:gd name="T28" fmla="*/ 18 w 21"/>
                <a:gd name="T29" fmla="*/ 0 h 29"/>
                <a:gd name="T30" fmla="*/ 21 w 21"/>
                <a:gd name="T31" fmla="*/ 4 h 29"/>
                <a:gd name="T32" fmla="*/ 21 w 21"/>
                <a:gd name="T33" fmla="*/ 4 h 29"/>
                <a:gd name="T34" fmla="*/ 21 w 21"/>
                <a:gd name="T35" fmla="*/ 12 h 29"/>
                <a:gd name="T36" fmla="*/ 15 w 21"/>
                <a:gd name="T37" fmla="*/ 29 h 29"/>
                <a:gd name="T38" fmla="*/ 1 w 21"/>
                <a:gd name="T39" fmla="*/ 18 h 29"/>
                <a:gd name="T40" fmla="*/ 2 w 21"/>
                <a:gd name="T41" fmla="*/ 16 h 29"/>
                <a:gd name="T42" fmla="*/ 3 w 21"/>
                <a:gd name="T43" fmla="*/ 15 h 29"/>
                <a:gd name="T44" fmla="*/ 3 w 21"/>
                <a:gd name="T45" fmla="*/ 15 h 29"/>
                <a:gd name="T46" fmla="*/ 3 w 21"/>
                <a:gd name="T47" fmla="*/ 15 h 29"/>
                <a:gd name="T48" fmla="*/ 2 w 21"/>
                <a:gd name="T49" fmla="*/ 16 h 29"/>
                <a:gd name="T50" fmla="*/ 3 w 21"/>
                <a:gd name="T51" fmla="*/ 15 h 29"/>
                <a:gd name="T52" fmla="*/ 3 w 21"/>
                <a:gd name="T53" fmla="*/ 15 h 29"/>
                <a:gd name="T54" fmla="*/ 3 w 21"/>
                <a:gd name="T55" fmla="*/ 15 h 29"/>
                <a:gd name="T56" fmla="*/ 3 w 21"/>
                <a:gd name="T57" fmla="*/ 15 h 29"/>
                <a:gd name="T58" fmla="*/ 3 w 21"/>
                <a:gd name="T59" fmla="*/ 15 h 29"/>
                <a:gd name="T60" fmla="*/ 3 w 21"/>
                <a:gd name="T61" fmla="*/ 15 h 29"/>
                <a:gd name="T62" fmla="*/ 3 w 21"/>
                <a:gd name="T63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" h="29"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2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2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" y="18"/>
                    <a:pt x="1" y="18"/>
                    <a:pt x="1" y="18"/>
                  </a:cubicBezTo>
                  <a:close/>
                  <a:moveTo>
                    <a:pt x="2" y="16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6"/>
                    <a:pt x="2" y="16"/>
                    <a:pt x="2" y="16"/>
                  </a:cubicBezTo>
                  <a:close/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lose/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99">
              <a:extLst>
                <a:ext uri="{FF2B5EF4-FFF2-40B4-BE49-F238E27FC236}">
                  <a16:creationId xmlns:a16="http://schemas.microsoft.com/office/drawing/2014/main" id="{5D043355-ADBC-48A6-A2F0-40EC0CFC8A5E}"/>
                </a:ext>
              </a:extLst>
            </p:cNvPr>
            <p:cNvSpPr/>
            <p:nvPr/>
          </p:nvSpPr>
          <p:spPr bwMode="auto">
            <a:xfrm>
              <a:off x="5808663" y="3338513"/>
              <a:ext cx="84138" cy="88900"/>
            </a:xfrm>
            <a:custGeom>
              <a:avLst/>
              <a:gdLst>
                <a:gd name="T0" fmla="*/ 0 w 16"/>
                <a:gd name="T1" fmla="*/ 5 h 17"/>
                <a:gd name="T2" fmla="*/ 1 w 16"/>
                <a:gd name="T3" fmla="*/ 3 h 17"/>
                <a:gd name="T4" fmla="*/ 1 w 16"/>
                <a:gd name="T5" fmla="*/ 3 h 17"/>
                <a:gd name="T6" fmla="*/ 3 w 16"/>
                <a:gd name="T7" fmla="*/ 3 h 17"/>
                <a:gd name="T8" fmla="*/ 3 w 16"/>
                <a:gd name="T9" fmla="*/ 3 h 17"/>
                <a:gd name="T10" fmla="*/ 9 w 16"/>
                <a:gd name="T11" fmla="*/ 11 h 17"/>
                <a:gd name="T12" fmla="*/ 13 w 16"/>
                <a:gd name="T13" fmla="*/ 1 h 17"/>
                <a:gd name="T14" fmla="*/ 15 w 16"/>
                <a:gd name="T15" fmla="*/ 1 h 17"/>
                <a:gd name="T16" fmla="*/ 15 w 16"/>
                <a:gd name="T17" fmla="*/ 1 h 17"/>
                <a:gd name="T18" fmla="*/ 16 w 16"/>
                <a:gd name="T19" fmla="*/ 2 h 17"/>
                <a:gd name="T20" fmla="*/ 16 w 16"/>
                <a:gd name="T21" fmla="*/ 2 h 17"/>
                <a:gd name="T22" fmla="*/ 10 w 16"/>
                <a:gd name="T23" fmla="*/ 17 h 17"/>
                <a:gd name="T24" fmla="*/ 0 w 16"/>
                <a:gd name="T25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7">
                  <a:moveTo>
                    <a:pt x="0" y="5"/>
                  </a:moveTo>
                  <a:cubicBezTo>
                    <a:pt x="0" y="5"/>
                    <a:pt x="0" y="4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00">
              <a:extLst>
                <a:ext uri="{FF2B5EF4-FFF2-40B4-BE49-F238E27FC236}">
                  <a16:creationId xmlns:a16="http://schemas.microsoft.com/office/drawing/2014/main" id="{3A3AD2B0-EE6F-4EBF-9278-C4501A06C454}"/>
                </a:ext>
              </a:extLst>
            </p:cNvPr>
            <p:cNvSpPr/>
            <p:nvPr/>
          </p:nvSpPr>
          <p:spPr bwMode="auto">
            <a:xfrm>
              <a:off x="5797550" y="3327401"/>
              <a:ext cx="106363" cy="115888"/>
            </a:xfrm>
            <a:custGeom>
              <a:avLst/>
              <a:gdLst>
                <a:gd name="T0" fmla="*/ 1 w 20"/>
                <a:gd name="T1" fmla="*/ 9 h 22"/>
                <a:gd name="T2" fmla="*/ 2 w 20"/>
                <a:gd name="T3" fmla="*/ 7 h 22"/>
                <a:gd name="T4" fmla="*/ 4 w 20"/>
                <a:gd name="T5" fmla="*/ 6 h 22"/>
                <a:gd name="T6" fmla="*/ 4 w 20"/>
                <a:gd name="T7" fmla="*/ 6 h 22"/>
                <a:gd name="T8" fmla="*/ 2 w 20"/>
                <a:gd name="T9" fmla="*/ 7 h 22"/>
                <a:gd name="T10" fmla="*/ 1 w 20"/>
                <a:gd name="T11" fmla="*/ 9 h 22"/>
                <a:gd name="T12" fmla="*/ 0 w 20"/>
                <a:gd name="T13" fmla="*/ 6 h 22"/>
                <a:gd name="T14" fmla="*/ 0 w 20"/>
                <a:gd name="T15" fmla="*/ 6 h 22"/>
                <a:gd name="T16" fmla="*/ 1 w 20"/>
                <a:gd name="T17" fmla="*/ 4 h 22"/>
                <a:gd name="T18" fmla="*/ 1 w 20"/>
                <a:gd name="T19" fmla="*/ 4 h 22"/>
                <a:gd name="T20" fmla="*/ 4 w 20"/>
                <a:gd name="T21" fmla="*/ 3 h 22"/>
                <a:gd name="T22" fmla="*/ 4 w 20"/>
                <a:gd name="T23" fmla="*/ 3 h 22"/>
                <a:gd name="T24" fmla="*/ 6 w 20"/>
                <a:gd name="T25" fmla="*/ 4 h 22"/>
                <a:gd name="T26" fmla="*/ 6 w 20"/>
                <a:gd name="T27" fmla="*/ 4 h 22"/>
                <a:gd name="T28" fmla="*/ 11 w 20"/>
                <a:gd name="T29" fmla="*/ 9 h 22"/>
                <a:gd name="T30" fmla="*/ 13 w 20"/>
                <a:gd name="T31" fmla="*/ 3 h 22"/>
                <a:gd name="T32" fmla="*/ 16 w 20"/>
                <a:gd name="T33" fmla="*/ 0 h 22"/>
                <a:gd name="T34" fmla="*/ 16 w 20"/>
                <a:gd name="T35" fmla="*/ 0 h 22"/>
                <a:gd name="T36" fmla="*/ 18 w 20"/>
                <a:gd name="T37" fmla="*/ 1 h 22"/>
                <a:gd name="T38" fmla="*/ 18 w 20"/>
                <a:gd name="T39" fmla="*/ 1 h 22"/>
                <a:gd name="T40" fmla="*/ 20 w 20"/>
                <a:gd name="T41" fmla="*/ 4 h 22"/>
                <a:gd name="T42" fmla="*/ 20 w 20"/>
                <a:gd name="T43" fmla="*/ 4 h 22"/>
                <a:gd name="T44" fmla="*/ 20 w 20"/>
                <a:gd name="T45" fmla="*/ 5 h 22"/>
                <a:gd name="T46" fmla="*/ 20 w 20"/>
                <a:gd name="T47" fmla="*/ 5 h 22"/>
                <a:gd name="T48" fmla="*/ 13 w 20"/>
                <a:gd name="T49" fmla="*/ 22 h 22"/>
                <a:gd name="T50" fmla="*/ 1 w 20"/>
                <a:gd name="T51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" h="22">
                  <a:moveTo>
                    <a:pt x="1" y="9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6" y="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1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0" y="3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" y="9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01">
              <a:extLst>
                <a:ext uri="{FF2B5EF4-FFF2-40B4-BE49-F238E27FC236}">
                  <a16:creationId xmlns:a16="http://schemas.microsoft.com/office/drawing/2014/main" id="{93426A7E-C96A-4FF3-8014-3BA2E005B7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80063" y="3348038"/>
              <a:ext cx="498475" cy="747713"/>
            </a:xfrm>
            <a:custGeom>
              <a:avLst/>
              <a:gdLst>
                <a:gd name="T0" fmla="*/ 13 w 94"/>
                <a:gd name="T1" fmla="*/ 109 h 142"/>
                <a:gd name="T2" fmla="*/ 0 w 94"/>
                <a:gd name="T3" fmla="*/ 50 h 142"/>
                <a:gd name="T4" fmla="*/ 0 w 94"/>
                <a:gd name="T5" fmla="*/ 50 h 142"/>
                <a:gd name="T6" fmla="*/ 15 w 94"/>
                <a:gd name="T7" fmla="*/ 11 h 142"/>
                <a:gd name="T8" fmla="*/ 15 w 94"/>
                <a:gd name="T9" fmla="*/ 11 h 142"/>
                <a:gd name="T10" fmla="*/ 48 w 94"/>
                <a:gd name="T11" fmla="*/ 0 h 142"/>
                <a:gd name="T12" fmla="*/ 48 w 94"/>
                <a:gd name="T13" fmla="*/ 0 h 142"/>
                <a:gd name="T14" fmla="*/ 80 w 94"/>
                <a:gd name="T15" fmla="*/ 10 h 142"/>
                <a:gd name="T16" fmla="*/ 80 w 94"/>
                <a:gd name="T17" fmla="*/ 10 h 142"/>
                <a:gd name="T18" fmla="*/ 94 w 94"/>
                <a:gd name="T19" fmla="*/ 49 h 142"/>
                <a:gd name="T20" fmla="*/ 94 w 94"/>
                <a:gd name="T21" fmla="*/ 49 h 142"/>
                <a:gd name="T22" fmla="*/ 79 w 94"/>
                <a:gd name="T23" fmla="*/ 109 h 142"/>
                <a:gd name="T24" fmla="*/ 79 w 94"/>
                <a:gd name="T25" fmla="*/ 109 h 142"/>
                <a:gd name="T26" fmla="*/ 46 w 94"/>
                <a:gd name="T27" fmla="*/ 142 h 142"/>
                <a:gd name="T28" fmla="*/ 46 w 94"/>
                <a:gd name="T29" fmla="*/ 142 h 142"/>
                <a:gd name="T30" fmla="*/ 13 w 94"/>
                <a:gd name="T31" fmla="*/ 109 h 142"/>
                <a:gd name="T32" fmla="*/ 77 w 94"/>
                <a:gd name="T33" fmla="*/ 108 h 142"/>
                <a:gd name="T34" fmla="*/ 91 w 94"/>
                <a:gd name="T35" fmla="*/ 49 h 142"/>
                <a:gd name="T36" fmla="*/ 91 w 94"/>
                <a:gd name="T37" fmla="*/ 49 h 142"/>
                <a:gd name="T38" fmla="*/ 48 w 94"/>
                <a:gd name="T39" fmla="*/ 3 h 142"/>
                <a:gd name="T40" fmla="*/ 48 w 94"/>
                <a:gd name="T41" fmla="*/ 3 h 142"/>
                <a:gd name="T42" fmla="*/ 3 w 94"/>
                <a:gd name="T43" fmla="*/ 50 h 142"/>
                <a:gd name="T44" fmla="*/ 3 w 94"/>
                <a:gd name="T45" fmla="*/ 50 h 142"/>
                <a:gd name="T46" fmla="*/ 16 w 94"/>
                <a:gd name="T47" fmla="*/ 108 h 142"/>
                <a:gd name="T48" fmla="*/ 16 w 94"/>
                <a:gd name="T49" fmla="*/ 108 h 142"/>
                <a:gd name="T50" fmla="*/ 46 w 94"/>
                <a:gd name="T51" fmla="*/ 139 h 142"/>
                <a:gd name="T52" fmla="*/ 46 w 94"/>
                <a:gd name="T53" fmla="*/ 139 h 142"/>
                <a:gd name="T54" fmla="*/ 77 w 94"/>
                <a:gd name="T55" fmla="*/ 10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" h="142">
                  <a:moveTo>
                    <a:pt x="13" y="109"/>
                  </a:moveTo>
                  <a:cubicBezTo>
                    <a:pt x="5" y="91"/>
                    <a:pt x="0" y="68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1"/>
                    <a:pt x="6" y="18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24" y="3"/>
                    <a:pt x="36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0" y="0"/>
                    <a:pt x="71" y="3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9" y="18"/>
                    <a:pt x="94" y="30"/>
                    <a:pt x="9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68"/>
                    <a:pt x="88" y="91"/>
                    <a:pt x="79" y="109"/>
                  </a:cubicBezTo>
                  <a:cubicBezTo>
                    <a:pt x="79" y="109"/>
                    <a:pt x="79" y="109"/>
                    <a:pt x="79" y="109"/>
                  </a:cubicBezTo>
                  <a:cubicBezTo>
                    <a:pt x="70" y="127"/>
                    <a:pt x="59" y="142"/>
                    <a:pt x="46" y="142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33" y="142"/>
                    <a:pt x="22" y="128"/>
                    <a:pt x="13" y="109"/>
                  </a:cubicBezTo>
                  <a:close/>
                  <a:moveTo>
                    <a:pt x="77" y="108"/>
                  </a:moveTo>
                  <a:cubicBezTo>
                    <a:pt x="85" y="90"/>
                    <a:pt x="91" y="67"/>
                    <a:pt x="91" y="49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1" y="13"/>
                    <a:pt x="71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25" y="3"/>
                    <a:pt x="3" y="14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68"/>
                    <a:pt x="8" y="90"/>
                    <a:pt x="16" y="10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24" y="126"/>
                    <a:pt x="35" y="139"/>
                    <a:pt x="46" y="139"/>
                  </a:cubicBezTo>
                  <a:cubicBezTo>
                    <a:pt x="46" y="139"/>
                    <a:pt x="46" y="139"/>
                    <a:pt x="46" y="139"/>
                  </a:cubicBezTo>
                  <a:cubicBezTo>
                    <a:pt x="56" y="139"/>
                    <a:pt x="68" y="126"/>
                    <a:pt x="7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02">
              <a:extLst>
                <a:ext uri="{FF2B5EF4-FFF2-40B4-BE49-F238E27FC236}">
                  <a16:creationId xmlns:a16="http://schemas.microsoft.com/office/drawing/2014/main" id="{99B826FC-18BD-4642-811B-9390AC0DB0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0538" y="3338513"/>
              <a:ext cx="519113" cy="768350"/>
            </a:xfrm>
            <a:custGeom>
              <a:avLst/>
              <a:gdLst>
                <a:gd name="T0" fmla="*/ 14 w 98"/>
                <a:gd name="T1" fmla="*/ 112 h 146"/>
                <a:gd name="T2" fmla="*/ 15 w 98"/>
                <a:gd name="T3" fmla="*/ 111 h 146"/>
                <a:gd name="T4" fmla="*/ 14 w 98"/>
                <a:gd name="T5" fmla="*/ 112 h 146"/>
                <a:gd name="T6" fmla="*/ 0 w 98"/>
                <a:gd name="T7" fmla="*/ 52 h 146"/>
                <a:gd name="T8" fmla="*/ 0 w 98"/>
                <a:gd name="T9" fmla="*/ 52 h 146"/>
                <a:gd name="T10" fmla="*/ 0 w 98"/>
                <a:gd name="T11" fmla="*/ 52 h 146"/>
                <a:gd name="T12" fmla="*/ 0 w 98"/>
                <a:gd name="T13" fmla="*/ 52 h 146"/>
                <a:gd name="T14" fmla="*/ 16 w 98"/>
                <a:gd name="T15" fmla="*/ 11 h 146"/>
                <a:gd name="T16" fmla="*/ 16 w 98"/>
                <a:gd name="T17" fmla="*/ 11 h 146"/>
                <a:gd name="T18" fmla="*/ 50 w 98"/>
                <a:gd name="T19" fmla="*/ 0 h 146"/>
                <a:gd name="T20" fmla="*/ 50 w 98"/>
                <a:gd name="T21" fmla="*/ 0 h 146"/>
                <a:gd name="T22" fmla="*/ 83 w 98"/>
                <a:gd name="T23" fmla="*/ 11 h 146"/>
                <a:gd name="T24" fmla="*/ 83 w 98"/>
                <a:gd name="T25" fmla="*/ 11 h 146"/>
                <a:gd name="T26" fmla="*/ 98 w 98"/>
                <a:gd name="T27" fmla="*/ 51 h 146"/>
                <a:gd name="T28" fmla="*/ 98 w 98"/>
                <a:gd name="T29" fmla="*/ 51 h 146"/>
                <a:gd name="T30" fmla="*/ 98 w 98"/>
                <a:gd name="T31" fmla="*/ 51 h 146"/>
                <a:gd name="T32" fmla="*/ 98 w 98"/>
                <a:gd name="T33" fmla="*/ 51 h 146"/>
                <a:gd name="T34" fmla="*/ 83 w 98"/>
                <a:gd name="T35" fmla="*/ 112 h 146"/>
                <a:gd name="T36" fmla="*/ 83 w 98"/>
                <a:gd name="T37" fmla="*/ 112 h 146"/>
                <a:gd name="T38" fmla="*/ 48 w 98"/>
                <a:gd name="T39" fmla="*/ 146 h 146"/>
                <a:gd name="T40" fmla="*/ 48 w 98"/>
                <a:gd name="T41" fmla="*/ 146 h 146"/>
                <a:gd name="T42" fmla="*/ 14 w 98"/>
                <a:gd name="T43" fmla="*/ 112 h 146"/>
                <a:gd name="T44" fmla="*/ 48 w 98"/>
                <a:gd name="T45" fmla="*/ 139 h 146"/>
                <a:gd name="T46" fmla="*/ 48 w 98"/>
                <a:gd name="T47" fmla="*/ 139 h 146"/>
                <a:gd name="T48" fmla="*/ 48 w 98"/>
                <a:gd name="T49" fmla="*/ 139 h 146"/>
                <a:gd name="T50" fmla="*/ 77 w 98"/>
                <a:gd name="T51" fmla="*/ 109 h 146"/>
                <a:gd name="T52" fmla="*/ 77 w 98"/>
                <a:gd name="T53" fmla="*/ 109 h 146"/>
                <a:gd name="T54" fmla="*/ 79 w 98"/>
                <a:gd name="T55" fmla="*/ 110 h 146"/>
                <a:gd name="T56" fmla="*/ 77 w 98"/>
                <a:gd name="T57" fmla="*/ 109 h 146"/>
                <a:gd name="T58" fmla="*/ 91 w 98"/>
                <a:gd name="T59" fmla="*/ 51 h 146"/>
                <a:gd name="T60" fmla="*/ 91 w 98"/>
                <a:gd name="T61" fmla="*/ 51 h 146"/>
                <a:gd name="T62" fmla="*/ 91 w 98"/>
                <a:gd name="T63" fmla="*/ 51 h 146"/>
                <a:gd name="T64" fmla="*/ 91 w 98"/>
                <a:gd name="T65" fmla="*/ 51 h 146"/>
                <a:gd name="T66" fmla="*/ 91 w 98"/>
                <a:gd name="T67" fmla="*/ 51 h 146"/>
                <a:gd name="T68" fmla="*/ 50 w 98"/>
                <a:gd name="T69" fmla="*/ 7 h 146"/>
                <a:gd name="T70" fmla="*/ 50 w 98"/>
                <a:gd name="T71" fmla="*/ 7 h 146"/>
                <a:gd name="T72" fmla="*/ 7 w 98"/>
                <a:gd name="T73" fmla="*/ 52 h 146"/>
                <a:gd name="T74" fmla="*/ 7 w 98"/>
                <a:gd name="T75" fmla="*/ 52 h 146"/>
                <a:gd name="T76" fmla="*/ 7 w 98"/>
                <a:gd name="T77" fmla="*/ 52 h 146"/>
                <a:gd name="T78" fmla="*/ 7 w 98"/>
                <a:gd name="T79" fmla="*/ 52 h 146"/>
                <a:gd name="T80" fmla="*/ 20 w 98"/>
                <a:gd name="T81" fmla="*/ 109 h 146"/>
                <a:gd name="T82" fmla="*/ 20 w 98"/>
                <a:gd name="T83" fmla="*/ 109 h 146"/>
                <a:gd name="T84" fmla="*/ 48 w 98"/>
                <a:gd name="T85" fmla="*/ 139 h 146"/>
                <a:gd name="T86" fmla="*/ 48 w 98"/>
                <a:gd name="T87" fmla="*/ 139 h 146"/>
                <a:gd name="T88" fmla="*/ 48 w 98"/>
                <a:gd name="T89" fmla="*/ 139 h 146"/>
                <a:gd name="T90" fmla="*/ 48 w 98"/>
                <a:gd name="T91" fmla="*/ 139 h 146"/>
                <a:gd name="T92" fmla="*/ 48 w 98"/>
                <a:gd name="T93" fmla="*/ 139 h 146"/>
                <a:gd name="T94" fmla="*/ 48 w 98"/>
                <a:gd name="T95" fmla="*/ 139 h 146"/>
                <a:gd name="T96" fmla="*/ 48 w 98"/>
                <a:gd name="T97" fmla="*/ 13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" h="146">
                  <a:moveTo>
                    <a:pt x="14" y="112"/>
                  </a:moveTo>
                  <a:cubicBezTo>
                    <a:pt x="15" y="111"/>
                    <a:pt x="15" y="111"/>
                    <a:pt x="15" y="11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94"/>
                    <a:pt x="0" y="71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33"/>
                    <a:pt x="6" y="19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25" y="3"/>
                    <a:pt x="38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2" y="0"/>
                    <a:pt x="74" y="3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92" y="19"/>
                    <a:pt x="98" y="32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70"/>
                    <a:pt x="92" y="93"/>
                    <a:pt x="83" y="112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74" y="130"/>
                    <a:pt x="62" y="145"/>
                    <a:pt x="48" y="146"/>
                  </a:cubicBezTo>
                  <a:cubicBezTo>
                    <a:pt x="48" y="146"/>
                    <a:pt x="48" y="146"/>
                    <a:pt x="48" y="146"/>
                  </a:cubicBezTo>
                  <a:cubicBezTo>
                    <a:pt x="33" y="145"/>
                    <a:pt x="22" y="131"/>
                    <a:pt x="14" y="112"/>
                  </a:cubicBezTo>
                  <a:close/>
                  <a:moveTo>
                    <a:pt x="48" y="139"/>
                  </a:move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57" y="139"/>
                    <a:pt x="68" y="127"/>
                    <a:pt x="77" y="109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9" y="110"/>
                    <a:pt x="79" y="110"/>
                    <a:pt x="79" y="110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85" y="91"/>
                    <a:pt x="91" y="69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0" y="16"/>
                    <a:pt x="72" y="8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27" y="7"/>
                    <a:pt x="7" y="17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70"/>
                    <a:pt x="12" y="92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8" y="127"/>
                    <a:pt x="39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03">
              <a:extLst>
                <a:ext uri="{FF2B5EF4-FFF2-40B4-BE49-F238E27FC236}">
                  <a16:creationId xmlns:a16="http://schemas.microsoft.com/office/drawing/2014/main" id="{CE647398-8DC0-4D39-AB5F-390F60AB98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8663" y="3359151"/>
              <a:ext cx="127000" cy="547688"/>
            </a:xfrm>
            <a:custGeom>
              <a:avLst/>
              <a:gdLst>
                <a:gd name="T0" fmla="*/ 0 w 80"/>
                <a:gd name="T1" fmla="*/ 292 h 345"/>
                <a:gd name="T2" fmla="*/ 0 w 80"/>
                <a:gd name="T3" fmla="*/ 10 h 345"/>
                <a:gd name="T4" fmla="*/ 3 w 80"/>
                <a:gd name="T5" fmla="*/ 10 h 345"/>
                <a:gd name="T6" fmla="*/ 7 w 80"/>
                <a:gd name="T7" fmla="*/ 3 h 345"/>
                <a:gd name="T8" fmla="*/ 13 w 80"/>
                <a:gd name="T9" fmla="*/ 0 h 345"/>
                <a:gd name="T10" fmla="*/ 80 w 80"/>
                <a:gd name="T11" fmla="*/ 249 h 345"/>
                <a:gd name="T12" fmla="*/ 50 w 80"/>
                <a:gd name="T13" fmla="*/ 345 h 345"/>
                <a:gd name="T14" fmla="*/ 0 w 80"/>
                <a:gd name="T15" fmla="*/ 292 h 345"/>
                <a:gd name="T16" fmla="*/ 0 w 80"/>
                <a:gd name="T17" fmla="*/ 292 h 345"/>
                <a:gd name="T18" fmla="*/ 10 w 80"/>
                <a:gd name="T19" fmla="*/ 285 h 345"/>
                <a:gd name="T20" fmla="*/ 47 w 80"/>
                <a:gd name="T21" fmla="*/ 325 h 345"/>
                <a:gd name="T22" fmla="*/ 70 w 80"/>
                <a:gd name="T23" fmla="*/ 249 h 345"/>
                <a:gd name="T24" fmla="*/ 10 w 80"/>
                <a:gd name="T25" fmla="*/ 23 h 345"/>
                <a:gd name="T26" fmla="*/ 10 w 80"/>
                <a:gd name="T27" fmla="*/ 285 h 345"/>
                <a:gd name="T28" fmla="*/ 10 w 80"/>
                <a:gd name="T29" fmla="*/ 285 h 345"/>
                <a:gd name="T30" fmla="*/ 7 w 80"/>
                <a:gd name="T31" fmla="*/ 10 h 345"/>
                <a:gd name="T32" fmla="*/ 10 w 80"/>
                <a:gd name="T33" fmla="*/ 7 h 345"/>
                <a:gd name="T34" fmla="*/ 7 w 80"/>
                <a:gd name="T35" fmla="*/ 10 h 345"/>
                <a:gd name="T36" fmla="*/ 7 w 80"/>
                <a:gd name="T37" fmla="*/ 1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345">
                  <a:moveTo>
                    <a:pt x="0" y="292"/>
                  </a:moveTo>
                  <a:lnTo>
                    <a:pt x="0" y="10"/>
                  </a:lnTo>
                  <a:lnTo>
                    <a:pt x="3" y="10"/>
                  </a:lnTo>
                  <a:lnTo>
                    <a:pt x="7" y="3"/>
                  </a:lnTo>
                  <a:lnTo>
                    <a:pt x="13" y="0"/>
                  </a:lnTo>
                  <a:lnTo>
                    <a:pt x="80" y="249"/>
                  </a:lnTo>
                  <a:lnTo>
                    <a:pt x="50" y="345"/>
                  </a:lnTo>
                  <a:lnTo>
                    <a:pt x="0" y="292"/>
                  </a:lnTo>
                  <a:lnTo>
                    <a:pt x="0" y="292"/>
                  </a:lnTo>
                  <a:close/>
                  <a:moveTo>
                    <a:pt x="10" y="285"/>
                  </a:moveTo>
                  <a:lnTo>
                    <a:pt x="47" y="325"/>
                  </a:lnTo>
                  <a:lnTo>
                    <a:pt x="70" y="249"/>
                  </a:lnTo>
                  <a:lnTo>
                    <a:pt x="10" y="23"/>
                  </a:lnTo>
                  <a:lnTo>
                    <a:pt x="10" y="285"/>
                  </a:lnTo>
                  <a:lnTo>
                    <a:pt x="10" y="285"/>
                  </a:lnTo>
                  <a:close/>
                  <a:moveTo>
                    <a:pt x="7" y="10"/>
                  </a:moveTo>
                  <a:lnTo>
                    <a:pt x="10" y="7"/>
                  </a:lnTo>
                  <a:lnTo>
                    <a:pt x="7" y="10"/>
                  </a:lnTo>
                  <a:lnTo>
                    <a:pt x="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04">
              <a:extLst>
                <a:ext uri="{FF2B5EF4-FFF2-40B4-BE49-F238E27FC236}">
                  <a16:creationId xmlns:a16="http://schemas.microsoft.com/office/drawing/2014/main" id="{DA38C78E-8A7B-4A7F-BE32-602FAB800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7550" y="3338513"/>
              <a:ext cx="149225" cy="588963"/>
            </a:xfrm>
            <a:custGeom>
              <a:avLst/>
              <a:gdLst>
                <a:gd name="T0" fmla="*/ 4 w 94"/>
                <a:gd name="T1" fmla="*/ 308 h 371"/>
                <a:gd name="T2" fmla="*/ 7 w 94"/>
                <a:gd name="T3" fmla="*/ 305 h 371"/>
                <a:gd name="T4" fmla="*/ 14 w 94"/>
                <a:gd name="T5" fmla="*/ 305 h 371"/>
                <a:gd name="T6" fmla="*/ 7 w 94"/>
                <a:gd name="T7" fmla="*/ 305 h 371"/>
                <a:gd name="T8" fmla="*/ 4 w 94"/>
                <a:gd name="T9" fmla="*/ 308 h 371"/>
                <a:gd name="T10" fmla="*/ 0 w 94"/>
                <a:gd name="T11" fmla="*/ 305 h 371"/>
                <a:gd name="T12" fmla="*/ 0 w 94"/>
                <a:gd name="T13" fmla="*/ 20 h 371"/>
                <a:gd name="T14" fmla="*/ 4 w 94"/>
                <a:gd name="T15" fmla="*/ 20 h 371"/>
                <a:gd name="T16" fmla="*/ 4 w 94"/>
                <a:gd name="T17" fmla="*/ 16 h 371"/>
                <a:gd name="T18" fmla="*/ 10 w 94"/>
                <a:gd name="T19" fmla="*/ 13 h 371"/>
                <a:gd name="T20" fmla="*/ 24 w 94"/>
                <a:gd name="T21" fmla="*/ 0 h 371"/>
                <a:gd name="T22" fmla="*/ 94 w 94"/>
                <a:gd name="T23" fmla="*/ 262 h 371"/>
                <a:gd name="T24" fmla="*/ 60 w 94"/>
                <a:gd name="T25" fmla="*/ 371 h 371"/>
                <a:gd name="T26" fmla="*/ 4 w 94"/>
                <a:gd name="T27" fmla="*/ 308 h 371"/>
                <a:gd name="T28" fmla="*/ 4 w 94"/>
                <a:gd name="T29" fmla="*/ 308 h 371"/>
                <a:gd name="T30" fmla="*/ 50 w 94"/>
                <a:gd name="T31" fmla="*/ 325 h 371"/>
                <a:gd name="T32" fmla="*/ 70 w 94"/>
                <a:gd name="T33" fmla="*/ 262 h 371"/>
                <a:gd name="T34" fmla="*/ 24 w 94"/>
                <a:gd name="T35" fmla="*/ 89 h 371"/>
                <a:gd name="T36" fmla="*/ 24 w 94"/>
                <a:gd name="T37" fmla="*/ 298 h 371"/>
                <a:gd name="T38" fmla="*/ 50 w 94"/>
                <a:gd name="T39" fmla="*/ 325 h 371"/>
                <a:gd name="T40" fmla="*/ 50 w 94"/>
                <a:gd name="T41" fmla="*/ 325 h 371"/>
                <a:gd name="T42" fmla="*/ 14 w 94"/>
                <a:gd name="T43" fmla="*/ 36 h 371"/>
                <a:gd name="T44" fmla="*/ 20 w 94"/>
                <a:gd name="T45" fmla="*/ 36 h 371"/>
                <a:gd name="T46" fmla="*/ 17 w 94"/>
                <a:gd name="T47" fmla="*/ 26 h 371"/>
                <a:gd name="T48" fmla="*/ 14 w 94"/>
                <a:gd name="T49" fmla="*/ 29 h 371"/>
                <a:gd name="T50" fmla="*/ 14 w 94"/>
                <a:gd name="T51" fmla="*/ 26 h 371"/>
                <a:gd name="T52" fmla="*/ 14 w 94"/>
                <a:gd name="T53" fmla="*/ 26 h 371"/>
                <a:gd name="T54" fmla="*/ 14 w 94"/>
                <a:gd name="T55" fmla="*/ 36 h 371"/>
                <a:gd name="T56" fmla="*/ 14 w 94"/>
                <a:gd name="T57" fmla="*/ 36 h 371"/>
                <a:gd name="T58" fmla="*/ 14 w 94"/>
                <a:gd name="T59" fmla="*/ 29 h 371"/>
                <a:gd name="T60" fmla="*/ 14 w 94"/>
                <a:gd name="T61" fmla="*/ 26 h 371"/>
                <a:gd name="T62" fmla="*/ 14 w 94"/>
                <a:gd name="T63" fmla="*/ 29 h 371"/>
                <a:gd name="T64" fmla="*/ 14 w 94"/>
                <a:gd name="T65" fmla="*/ 29 h 371"/>
                <a:gd name="T66" fmla="*/ 14 w 94"/>
                <a:gd name="T67" fmla="*/ 29 h 371"/>
                <a:gd name="T68" fmla="*/ 14 w 94"/>
                <a:gd name="T69" fmla="*/ 26 h 371"/>
                <a:gd name="T70" fmla="*/ 14 w 94"/>
                <a:gd name="T71" fmla="*/ 26 h 371"/>
                <a:gd name="T72" fmla="*/ 14 w 94"/>
                <a:gd name="T73" fmla="*/ 29 h 371"/>
                <a:gd name="T74" fmla="*/ 14 w 94"/>
                <a:gd name="T75" fmla="*/ 29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371">
                  <a:moveTo>
                    <a:pt x="4" y="308"/>
                  </a:moveTo>
                  <a:lnTo>
                    <a:pt x="7" y="305"/>
                  </a:lnTo>
                  <a:lnTo>
                    <a:pt x="14" y="305"/>
                  </a:lnTo>
                  <a:lnTo>
                    <a:pt x="7" y="305"/>
                  </a:lnTo>
                  <a:lnTo>
                    <a:pt x="4" y="308"/>
                  </a:lnTo>
                  <a:lnTo>
                    <a:pt x="0" y="305"/>
                  </a:lnTo>
                  <a:lnTo>
                    <a:pt x="0" y="20"/>
                  </a:lnTo>
                  <a:lnTo>
                    <a:pt x="4" y="20"/>
                  </a:lnTo>
                  <a:lnTo>
                    <a:pt x="4" y="16"/>
                  </a:lnTo>
                  <a:lnTo>
                    <a:pt x="10" y="13"/>
                  </a:lnTo>
                  <a:lnTo>
                    <a:pt x="24" y="0"/>
                  </a:lnTo>
                  <a:lnTo>
                    <a:pt x="94" y="262"/>
                  </a:lnTo>
                  <a:lnTo>
                    <a:pt x="60" y="371"/>
                  </a:lnTo>
                  <a:lnTo>
                    <a:pt x="4" y="308"/>
                  </a:lnTo>
                  <a:lnTo>
                    <a:pt x="4" y="308"/>
                  </a:lnTo>
                  <a:close/>
                  <a:moveTo>
                    <a:pt x="50" y="325"/>
                  </a:moveTo>
                  <a:lnTo>
                    <a:pt x="70" y="262"/>
                  </a:lnTo>
                  <a:lnTo>
                    <a:pt x="24" y="89"/>
                  </a:lnTo>
                  <a:lnTo>
                    <a:pt x="24" y="298"/>
                  </a:lnTo>
                  <a:lnTo>
                    <a:pt x="50" y="325"/>
                  </a:lnTo>
                  <a:lnTo>
                    <a:pt x="50" y="325"/>
                  </a:lnTo>
                  <a:close/>
                  <a:moveTo>
                    <a:pt x="14" y="36"/>
                  </a:moveTo>
                  <a:lnTo>
                    <a:pt x="20" y="36"/>
                  </a:lnTo>
                  <a:lnTo>
                    <a:pt x="17" y="26"/>
                  </a:lnTo>
                  <a:lnTo>
                    <a:pt x="14" y="29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36"/>
                  </a:lnTo>
                  <a:lnTo>
                    <a:pt x="14" y="36"/>
                  </a:lnTo>
                  <a:close/>
                  <a:moveTo>
                    <a:pt x="14" y="29"/>
                  </a:moveTo>
                  <a:lnTo>
                    <a:pt x="14" y="26"/>
                  </a:lnTo>
                  <a:lnTo>
                    <a:pt x="14" y="29"/>
                  </a:lnTo>
                  <a:lnTo>
                    <a:pt x="14" y="29"/>
                  </a:lnTo>
                  <a:close/>
                  <a:moveTo>
                    <a:pt x="14" y="29"/>
                  </a:moveTo>
                  <a:lnTo>
                    <a:pt x="14" y="26"/>
                  </a:lnTo>
                  <a:lnTo>
                    <a:pt x="14" y="26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05">
              <a:extLst>
                <a:ext uri="{FF2B5EF4-FFF2-40B4-BE49-F238E27FC236}">
                  <a16:creationId xmlns:a16="http://schemas.microsoft.com/office/drawing/2014/main" id="{5C2057F4-928D-4C6D-BE37-5A6C696374EB}"/>
                </a:ext>
              </a:extLst>
            </p:cNvPr>
            <p:cNvSpPr/>
            <p:nvPr/>
          </p:nvSpPr>
          <p:spPr bwMode="auto">
            <a:xfrm>
              <a:off x="6248400" y="3470276"/>
              <a:ext cx="42863" cy="73025"/>
            </a:xfrm>
            <a:custGeom>
              <a:avLst/>
              <a:gdLst>
                <a:gd name="T0" fmla="*/ 5 w 8"/>
                <a:gd name="T1" fmla="*/ 13 h 14"/>
                <a:gd name="T2" fmla="*/ 0 w 8"/>
                <a:gd name="T3" fmla="*/ 2 h 14"/>
                <a:gd name="T4" fmla="*/ 1 w 8"/>
                <a:gd name="T5" fmla="*/ 0 h 14"/>
                <a:gd name="T6" fmla="*/ 1 w 8"/>
                <a:gd name="T7" fmla="*/ 0 h 14"/>
                <a:gd name="T8" fmla="*/ 3 w 8"/>
                <a:gd name="T9" fmla="*/ 1 h 14"/>
                <a:gd name="T10" fmla="*/ 3 w 8"/>
                <a:gd name="T11" fmla="*/ 1 h 14"/>
                <a:gd name="T12" fmla="*/ 7 w 8"/>
                <a:gd name="T13" fmla="*/ 12 h 14"/>
                <a:gd name="T14" fmla="*/ 7 w 8"/>
                <a:gd name="T15" fmla="*/ 14 h 14"/>
                <a:gd name="T16" fmla="*/ 7 w 8"/>
                <a:gd name="T17" fmla="*/ 14 h 14"/>
                <a:gd name="T18" fmla="*/ 6 w 8"/>
                <a:gd name="T19" fmla="*/ 14 h 14"/>
                <a:gd name="T20" fmla="*/ 6 w 8"/>
                <a:gd name="T21" fmla="*/ 14 h 14"/>
                <a:gd name="T22" fmla="*/ 5 w 8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4">
                  <a:moveTo>
                    <a:pt x="5" y="1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3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5" y="14"/>
                    <a:pt x="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6">
              <a:extLst>
                <a:ext uri="{FF2B5EF4-FFF2-40B4-BE49-F238E27FC236}">
                  <a16:creationId xmlns:a16="http://schemas.microsoft.com/office/drawing/2014/main" id="{C3D2F967-8853-4835-846C-2D78E8B0F4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37288" y="3459163"/>
              <a:ext cx="63500" cy="95250"/>
            </a:xfrm>
            <a:custGeom>
              <a:avLst/>
              <a:gdLst>
                <a:gd name="T0" fmla="*/ 5 w 12"/>
                <a:gd name="T1" fmla="*/ 16 h 18"/>
                <a:gd name="T2" fmla="*/ 5 w 12"/>
                <a:gd name="T3" fmla="*/ 16 h 18"/>
                <a:gd name="T4" fmla="*/ 0 w 12"/>
                <a:gd name="T5" fmla="*/ 5 h 18"/>
                <a:gd name="T6" fmla="*/ 0 w 12"/>
                <a:gd name="T7" fmla="*/ 4 h 18"/>
                <a:gd name="T8" fmla="*/ 0 w 12"/>
                <a:gd name="T9" fmla="*/ 4 h 18"/>
                <a:gd name="T10" fmla="*/ 2 w 12"/>
                <a:gd name="T11" fmla="*/ 0 h 18"/>
                <a:gd name="T12" fmla="*/ 2 w 12"/>
                <a:gd name="T13" fmla="*/ 0 h 18"/>
                <a:gd name="T14" fmla="*/ 4 w 12"/>
                <a:gd name="T15" fmla="*/ 0 h 18"/>
                <a:gd name="T16" fmla="*/ 4 w 12"/>
                <a:gd name="T17" fmla="*/ 0 h 18"/>
                <a:gd name="T18" fmla="*/ 7 w 12"/>
                <a:gd name="T19" fmla="*/ 2 h 18"/>
                <a:gd name="T20" fmla="*/ 7 w 12"/>
                <a:gd name="T21" fmla="*/ 2 h 18"/>
                <a:gd name="T22" fmla="*/ 11 w 12"/>
                <a:gd name="T23" fmla="*/ 13 h 18"/>
                <a:gd name="T24" fmla="*/ 12 w 12"/>
                <a:gd name="T25" fmla="*/ 15 h 18"/>
                <a:gd name="T26" fmla="*/ 12 w 12"/>
                <a:gd name="T27" fmla="*/ 15 h 18"/>
                <a:gd name="T28" fmla="*/ 9 w 12"/>
                <a:gd name="T29" fmla="*/ 18 h 18"/>
                <a:gd name="T30" fmla="*/ 9 w 12"/>
                <a:gd name="T31" fmla="*/ 18 h 18"/>
                <a:gd name="T32" fmla="*/ 8 w 12"/>
                <a:gd name="T33" fmla="*/ 18 h 18"/>
                <a:gd name="T34" fmla="*/ 8 w 12"/>
                <a:gd name="T35" fmla="*/ 18 h 18"/>
                <a:gd name="T36" fmla="*/ 8 w 12"/>
                <a:gd name="T37" fmla="*/ 18 h 18"/>
                <a:gd name="T38" fmla="*/ 8 w 12"/>
                <a:gd name="T39" fmla="*/ 18 h 18"/>
                <a:gd name="T40" fmla="*/ 5 w 12"/>
                <a:gd name="T41" fmla="*/ 16 h 18"/>
                <a:gd name="T42" fmla="*/ 7 w 12"/>
                <a:gd name="T43" fmla="*/ 15 h 18"/>
                <a:gd name="T44" fmla="*/ 9 w 12"/>
                <a:gd name="T45" fmla="*/ 14 h 18"/>
                <a:gd name="T46" fmla="*/ 8 w 12"/>
                <a:gd name="T47" fmla="*/ 15 h 18"/>
                <a:gd name="T48" fmla="*/ 8 w 12"/>
                <a:gd name="T49" fmla="*/ 15 h 18"/>
                <a:gd name="T50" fmla="*/ 8 w 12"/>
                <a:gd name="T51" fmla="*/ 15 h 18"/>
                <a:gd name="T52" fmla="*/ 8 w 12"/>
                <a:gd name="T53" fmla="*/ 15 h 18"/>
                <a:gd name="T54" fmla="*/ 8 w 12"/>
                <a:gd name="T55" fmla="*/ 15 h 18"/>
                <a:gd name="T56" fmla="*/ 7 w 12"/>
                <a:gd name="T5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18">
                  <a:moveTo>
                    <a:pt x="5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7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18"/>
                    <a:pt x="5" y="17"/>
                    <a:pt x="5" y="16"/>
                  </a:cubicBezTo>
                  <a:close/>
                  <a:moveTo>
                    <a:pt x="7" y="15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7">
              <a:extLst>
                <a:ext uri="{FF2B5EF4-FFF2-40B4-BE49-F238E27FC236}">
                  <a16:creationId xmlns:a16="http://schemas.microsoft.com/office/drawing/2014/main" id="{CA4CDF59-AC89-4130-A81A-880FA4A62AD1}"/>
                </a:ext>
              </a:extLst>
            </p:cNvPr>
            <p:cNvSpPr/>
            <p:nvPr/>
          </p:nvSpPr>
          <p:spPr bwMode="auto">
            <a:xfrm>
              <a:off x="6062663" y="3443288"/>
              <a:ext cx="238125" cy="327025"/>
            </a:xfrm>
            <a:custGeom>
              <a:avLst/>
              <a:gdLst>
                <a:gd name="T0" fmla="*/ 0 w 45"/>
                <a:gd name="T1" fmla="*/ 42 h 62"/>
                <a:gd name="T2" fmla="*/ 0 w 45"/>
                <a:gd name="T3" fmla="*/ 40 h 62"/>
                <a:gd name="T4" fmla="*/ 0 w 45"/>
                <a:gd name="T5" fmla="*/ 40 h 62"/>
                <a:gd name="T6" fmla="*/ 3 w 45"/>
                <a:gd name="T7" fmla="*/ 40 h 62"/>
                <a:gd name="T8" fmla="*/ 3 w 45"/>
                <a:gd name="T9" fmla="*/ 40 h 62"/>
                <a:gd name="T10" fmla="*/ 20 w 45"/>
                <a:gd name="T11" fmla="*/ 57 h 62"/>
                <a:gd name="T12" fmla="*/ 42 w 45"/>
                <a:gd name="T13" fmla="*/ 17 h 62"/>
                <a:gd name="T14" fmla="*/ 37 w 45"/>
                <a:gd name="T15" fmla="*/ 2 h 62"/>
                <a:gd name="T16" fmla="*/ 37 w 45"/>
                <a:gd name="T17" fmla="*/ 2 h 62"/>
                <a:gd name="T18" fmla="*/ 38 w 45"/>
                <a:gd name="T19" fmla="*/ 0 h 62"/>
                <a:gd name="T20" fmla="*/ 38 w 45"/>
                <a:gd name="T21" fmla="*/ 0 h 62"/>
                <a:gd name="T22" fmla="*/ 40 w 45"/>
                <a:gd name="T23" fmla="*/ 1 h 62"/>
                <a:gd name="T24" fmla="*/ 40 w 45"/>
                <a:gd name="T25" fmla="*/ 1 h 62"/>
                <a:gd name="T26" fmla="*/ 45 w 45"/>
                <a:gd name="T27" fmla="*/ 18 h 62"/>
                <a:gd name="T28" fmla="*/ 21 w 45"/>
                <a:gd name="T29" fmla="*/ 62 h 62"/>
                <a:gd name="T30" fmla="*/ 0 w 45"/>
                <a:gd name="T31" fmla="*/ 4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62">
                  <a:moveTo>
                    <a:pt x="0" y="42"/>
                  </a:moveTo>
                  <a:cubicBezTo>
                    <a:pt x="0" y="42"/>
                    <a:pt x="0" y="41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39"/>
                    <a:pt x="2" y="39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8" y="1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0" y="42"/>
                    <a:pt x="0" y="42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8">
              <a:extLst>
                <a:ext uri="{FF2B5EF4-FFF2-40B4-BE49-F238E27FC236}">
                  <a16:creationId xmlns:a16="http://schemas.microsoft.com/office/drawing/2014/main" id="{7923CDB7-FC29-49C9-80A8-7D0DCDDF1F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1550" y="3432176"/>
              <a:ext cx="265113" cy="358775"/>
            </a:xfrm>
            <a:custGeom>
              <a:avLst/>
              <a:gdLst>
                <a:gd name="T0" fmla="*/ 1 w 50"/>
                <a:gd name="T1" fmla="*/ 46 h 68"/>
                <a:gd name="T2" fmla="*/ 1 w 50"/>
                <a:gd name="T3" fmla="*/ 46 h 68"/>
                <a:gd name="T4" fmla="*/ 0 w 50"/>
                <a:gd name="T5" fmla="*/ 43 h 68"/>
                <a:gd name="T6" fmla="*/ 0 w 50"/>
                <a:gd name="T7" fmla="*/ 43 h 68"/>
                <a:gd name="T8" fmla="*/ 1 w 50"/>
                <a:gd name="T9" fmla="*/ 41 h 68"/>
                <a:gd name="T10" fmla="*/ 1 w 50"/>
                <a:gd name="T11" fmla="*/ 41 h 68"/>
                <a:gd name="T12" fmla="*/ 3 w 50"/>
                <a:gd name="T13" fmla="*/ 40 h 68"/>
                <a:gd name="T14" fmla="*/ 3 w 50"/>
                <a:gd name="T15" fmla="*/ 40 h 68"/>
                <a:gd name="T16" fmla="*/ 6 w 50"/>
                <a:gd name="T17" fmla="*/ 41 h 68"/>
                <a:gd name="T18" fmla="*/ 6 w 50"/>
                <a:gd name="T19" fmla="*/ 41 h 68"/>
                <a:gd name="T20" fmla="*/ 22 w 50"/>
                <a:gd name="T21" fmla="*/ 56 h 68"/>
                <a:gd name="T22" fmla="*/ 42 w 50"/>
                <a:gd name="T23" fmla="*/ 19 h 68"/>
                <a:gd name="T24" fmla="*/ 37 w 50"/>
                <a:gd name="T25" fmla="*/ 2 h 68"/>
                <a:gd name="T26" fmla="*/ 38 w 50"/>
                <a:gd name="T27" fmla="*/ 2 h 68"/>
                <a:gd name="T28" fmla="*/ 40 w 50"/>
                <a:gd name="T29" fmla="*/ 1 h 68"/>
                <a:gd name="T30" fmla="*/ 40 w 50"/>
                <a:gd name="T31" fmla="*/ 1 h 68"/>
                <a:gd name="T32" fmla="*/ 41 w 50"/>
                <a:gd name="T33" fmla="*/ 0 h 68"/>
                <a:gd name="T34" fmla="*/ 41 w 50"/>
                <a:gd name="T35" fmla="*/ 0 h 68"/>
                <a:gd name="T36" fmla="*/ 44 w 50"/>
                <a:gd name="T37" fmla="*/ 3 h 68"/>
                <a:gd name="T38" fmla="*/ 44 w 50"/>
                <a:gd name="T39" fmla="*/ 3 h 68"/>
                <a:gd name="T40" fmla="*/ 50 w 50"/>
                <a:gd name="T41" fmla="*/ 20 h 68"/>
                <a:gd name="T42" fmla="*/ 24 w 50"/>
                <a:gd name="T43" fmla="*/ 68 h 68"/>
                <a:gd name="T44" fmla="*/ 1 w 50"/>
                <a:gd name="T45" fmla="*/ 46 h 68"/>
                <a:gd name="T46" fmla="*/ 2 w 50"/>
                <a:gd name="T47" fmla="*/ 44 h 68"/>
                <a:gd name="T48" fmla="*/ 3 w 50"/>
                <a:gd name="T49" fmla="*/ 43 h 68"/>
                <a:gd name="T50" fmla="*/ 3 w 50"/>
                <a:gd name="T51" fmla="*/ 43 h 68"/>
                <a:gd name="T52" fmla="*/ 2 w 50"/>
                <a:gd name="T53" fmla="*/ 4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" h="68">
                  <a:moveTo>
                    <a:pt x="1" y="46"/>
                  </a:moveTo>
                  <a:cubicBezTo>
                    <a:pt x="1" y="46"/>
                    <a:pt x="1" y="46"/>
                    <a:pt x="1" y="46"/>
                  </a:cubicBezTo>
                  <a:cubicBezTo>
                    <a:pt x="0" y="45"/>
                    <a:pt x="0" y="44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0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4" y="40"/>
                    <a:pt x="5" y="40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2"/>
                    <a:pt x="39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4" y="1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1" y="46"/>
                    <a:pt x="1" y="46"/>
                    <a:pt x="1" y="46"/>
                  </a:cubicBezTo>
                  <a:close/>
                  <a:moveTo>
                    <a:pt x="2" y="44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4"/>
                    <a:pt x="2" y="44"/>
                    <a:pt x="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9">
              <a:extLst>
                <a:ext uri="{FF2B5EF4-FFF2-40B4-BE49-F238E27FC236}">
                  <a16:creationId xmlns:a16="http://schemas.microsoft.com/office/drawing/2014/main" id="{9FF7B45A-DC95-4E36-B967-32FF887FDD9C}"/>
                </a:ext>
              </a:extLst>
            </p:cNvPr>
            <p:cNvSpPr/>
            <p:nvPr/>
          </p:nvSpPr>
          <p:spPr bwMode="auto">
            <a:xfrm>
              <a:off x="6284913" y="3427413"/>
              <a:ext cx="15875" cy="115888"/>
            </a:xfrm>
            <a:custGeom>
              <a:avLst/>
              <a:gdLst>
                <a:gd name="T0" fmla="*/ 0 w 3"/>
                <a:gd name="T1" fmla="*/ 21 h 22"/>
                <a:gd name="T2" fmla="*/ 0 w 3"/>
                <a:gd name="T3" fmla="*/ 1 h 22"/>
                <a:gd name="T4" fmla="*/ 2 w 3"/>
                <a:gd name="T5" fmla="*/ 0 h 22"/>
                <a:gd name="T6" fmla="*/ 2 w 3"/>
                <a:gd name="T7" fmla="*/ 0 h 22"/>
                <a:gd name="T8" fmla="*/ 3 w 3"/>
                <a:gd name="T9" fmla="*/ 1 h 22"/>
                <a:gd name="T10" fmla="*/ 3 w 3"/>
                <a:gd name="T11" fmla="*/ 1 h 22"/>
                <a:gd name="T12" fmla="*/ 3 w 3"/>
                <a:gd name="T13" fmla="*/ 21 h 22"/>
                <a:gd name="T14" fmla="*/ 2 w 3"/>
                <a:gd name="T15" fmla="*/ 22 h 22"/>
                <a:gd name="T16" fmla="*/ 2 w 3"/>
                <a:gd name="T17" fmla="*/ 22 h 22"/>
                <a:gd name="T18" fmla="*/ 0 w 3"/>
                <a:gd name="T1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2">
                  <a:moveTo>
                    <a:pt x="0" y="2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10">
              <a:extLst>
                <a:ext uri="{FF2B5EF4-FFF2-40B4-BE49-F238E27FC236}">
                  <a16:creationId xmlns:a16="http://schemas.microsoft.com/office/drawing/2014/main" id="{C72D5D47-0F49-43E2-947E-B0FBE9C351E1}"/>
                </a:ext>
              </a:extLst>
            </p:cNvPr>
            <p:cNvSpPr/>
            <p:nvPr/>
          </p:nvSpPr>
          <p:spPr bwMode="auto">
            <a:xfrm>
              <a:off x="6275388" y="3416301"/>
              <a:ext cx="36513" cy="138113"/>
            </a:xfrm>
            <a:custGeom>
              <a:avLst/>
              <a:gdLst>
                <a:gd name="T0" fmla="*/ 0 w 7"/>
                <a:gd name="T1" fmla="*/ 23 h 26"/>
                <a:gd name="T2" fmla="*/ 0 w 7"/>
                <a:gd name="T3" fmla="*/ 3 h 26"/>
                <a:gd name="T4" fmla="*/ 4 w 7"/>
                <a:gd name="T5" fmla="*/ 0 h 26"/>
                <a:gd name="T6" fmla="*/ 4 w 7"/>
                <a:gd name="T7" fmla="*/ 0 h 26"/>
                <a:gd name="T8" fmla="*/ 7 w 7"/>
                <a:gd name="T9" fmla="*/ 3 h 26"/>
                <a:gd name="T10" fmla="*/ 7 w 7"/>
                <a:gd name="T11" fmla="*/ 3 h 26"/>
                <a:gd name="T12" fmla="*/ 7 w 7"/>
                <a:gd name="T13" fmla="*/ 23 h 26"/>
                <a:gd name="T14" fmla="*/ 4 w 7"/>
                <a:gd name="T15" fmla="*/ 26 h 26"/>
                <a:gd name="T16" fmla="*/ 4 w 7"/>
                <a:gd name="T17" fmla="*/ 26 h 26"/>
                <a:gd name="T18" fmla="*/ 0 w 7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26">
                  <a:moveTo>
                    <a:pt x="0" y="2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6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2" y="26"/>
                    <a:pt x="0" y="25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11">
              <a:extLst>
                <a:ext uri="{FF2B5EF4-FFF2-40B4-BE49-F238E27FC236}">
                  <a16:creationId xmlns:a16="http://schemas.microsoft.com/office/drawing/2014/main" id="{77184B91-ACDA-4937-8890-EAAE8DD554FD}"/>
                </a:ext>
              </a:extLst>
            </p:cNvPr>
            <p:cNvSpPr/>
            <p:nvPr/>
          </p:nvSpPr>
          <p:spPr bwMode="auto">
            <a:xfrm>
              <a:off x="5380038" y="2643188"/>
              <a:ext cx="269875" cy="800100"/>
            </a:xfrm>
            <a:custGeom>
              <a:avLst/>
              <a:gdLst>
                <a:gd name="T0" fmla="*/ 48 w 51"/>
                <a:gd name="T1" fmla="*/ 151 h 152"/>
                <a:gd name="T2" fmla="*/ 25 w 51"/>
                <a:gd name="T3" fmla="*/ 125 h 152"/>
                <a:gd name="T4" fmla="*/ 25 w 51"/>
                <a:gd name="T5" fmla="*/ 125 h 152"/>
                <a:gd name="T6" fmla="*/ 0 w 51"/>
                <a:gd name="T7" fmla="*/ 91 h 152"/>
                <a:gd name="T8" fmla="*/ 0 w 51"/>
                <a:gd name="T9" fmla="*/ 91 h 152"/>
                <a:gd name="T10" fmla="*/ 0 w 51"/>
                <a:gd name="T11" fmla="*/ 89 h 152"/>
                <a:gd name="T12" fmla="*/ 0 w 51"/>
                <a:gd name="T13" fmla="*/ 89 h 152"/>
                <a:gd name="T14" fmla="*/ 22 w 51"/>
                <a:gd name="T15" fmla="*/ 1 h 152"/>
                <a:gd name="T16" fmla="*/ 22 w 51"/>
                <a:gd name="T17" fmla="*/ 1 h 152"/>
                <a:gd name="T18" fmla="*/ 24 w 51"/>
                <a:gd name="T19" fmla="*/ 0 h 152"/>
                <a:gd name="T20" fmla="*/ 24 w 51"/>
                <a:gd name="T21" fmla="*/ 0 h 152"/>
                <a:gd name="T22" fmla="*/ 25 w 51"/>
                <a:gd name="T23" fmla="*/ 2 h 152"/>
                <a:gd name="T24" fmla="*/ 25 w 51"/>
                <a:gd name="T25" fmla="*/ 2 h 152"/>
                <a:gd name="T26" fmla="*/ 14 w 51"/>
                <a:gd name="T27" fmla="*/ 40 h 152"/>
                <a:gd name="T28" fmla="*/ 14 w 51"/>
                <a:gd name="T29" fmla="*/ 40 h 152"/>
                <a:gd name="T30" fmla="*/ 3 w 51"/>
                <a:gd name="T31" fmla="*/ 89 h 152"/>
                <a:gd name="T32" fmla="*/ 3 w 51"/>
                <a:gd name="T33" fmla="*/ 89 h 152"/>
                <a:gd name="T34" fmla="*/ 3 w 51"/>
                <a:gd name="T35" fmla="*/ 90 h 152"/>
                <a:gd name="T36" fmla="*/ 3 w 51"/>
                <a:gd name="T37" fmla="*/ 90 h 152"/>
                <a:gd name="T38" fmla="*/ 28 w 51"/>
                <a:gd name="T39" fmla="*/ 123 h 152"/>
                <a:gd name="T40" fmla="*/ 28 w 51"/>
                <a:gd name="T41" fmla="*/ 123 h 152"/>
                <a:gd name="T42" fmla="*/ 50 w 51"/>
                <a:gd name="T43" fmla="*/ 149 h 152"/>
                <a:gd name="T44" fmla="*/ 50 w 51"/>
                <a:gd name="T45" fmla="*/ 149 h 152"/>
                <a:gd name="T46" fmla="*/ 50 w 51"/>
                <a:gd name="T47" fmla="*/ 152 h 152"/>
                <a:gd name="T48" fmla="*/ 50 w 51"/>
                <a:gd name="T49" fmla="*/ 152 h 152"/>
                <a:gd name="T50" fmla="*/ 49 w 51"/>
                <a:gd name="T51" fmla="*/ 152 h 152"/>
                <a:gd name="T52" fmla="*/ 49 w 51"/>
                <a:gd name="T53" fmla="*/ 152 h 152"/>
                <a:gd name="T54" fmla="*/ 48 w 51"/>
                <a:gd name="T55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" h="152">
                  <a:moveTo>
                    <a:pt x="48" y="151"/>
                  </a:moveTo>
                  <a:cubicBezTo>
                    <a:pt x="48" y="151"/>
                    <a:pt x="37" y="139"/>
                    <a:pt x="25" y="125"/>
                  </a:cubicBezTo>
                  <a:cubicBezTo>
                    <a:pt x="25" y="125"/>
                    <a:pt x="25" y="125"/>
                    <a:pt x="25" y="125"/>
                  </a:cubicBezTo>
                  <a:cubicBezTo>
                    <a:pt x="14" y="111"/>
                    <a:pt x="2" y="97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0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72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0" y="20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59"/>
                    <a:pt x="3" y="81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3" y="89"/>
                    <a:pt x="3" y="90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4" y="94"/>
                    <a:pt x="16" y="110"/>
                    <a:pt x="28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39" y="137"/>
                    <a:pt x="50" y="149"/>
                    <a:pt x="50" y="149"/>
                  </a:cubicBezTo>
                  <a:cubicBezTo>
                    <a:pt x="50" y="149"/>
                    <a:pt x="50" y="149"/>
                    <a:pt x="50" y="149"/>
                  </a:cubicBezTo>
                  <a:cubicBezTo>
                    <a:pt x="51" y="150"/>
                    <a:pt x="51" y="151"/>
                    <a:pt x="50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0" y="152"/>
                    <a:pt x="50" y="152"/>
                    <a:pt x="49" y="152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49" y="152"/>
                    <a:pt x="49" y="152"/>
                    <a:pt x="48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2">
              <a:extLst>
                <a:ext uri="{FF2B5EF4-FFF2-40B4-BE49-F238E27FC236}">
                  <a16:creationId xmlns:a16="http://schemas.microsoft.com/office/drawing/2014/main" id="{43BD5A00-6B27-4672-BBD3-99BEB5DC73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68925" y="2632076"/>
              <a:ext cx="290513" cy="822325"/>
            </a:xfrm>
            <a:custGeom>
              <a:avLst/>
              <a:gdLst>
                <a:gd name="T0" fmla="*/ 49 w 55"/>
                <a:gd name="T1" fmla="*/ 155 h 156"/>
                <a:gd name="T2" fmla="*/ 26 w 55"/>
                <a:gd name="T3" fmla="*/ 128 h 156"/>
                <a:gd name="T4" fmla="*/ 0 w 55"/>
                <a:gd name="T5" fmla="*/ 93 h 156"/>
                <a:gd name="T6" fmla="*/ 0 w 55"/>
                <a:gd name="T7" fmla="*/ 91 h 156"/>
                <a:gd name="T8" fmla="*/ 22 w 55"/>
                <a:gd name="T9" fmla="*/ 3 h 156"/>
                <a:gd name="T10" fmla="*/ 22 w 55"/>
                <a:gd name="T11" fmla="*/ 3 h 156"/>
                <a:gd name="T12" fmla="*/ 26 w 55"/>
                <a:gd name="T13" fmla="*/ 0 h 156"/>
                <a:gd name="T14" fmla="*/ 27 w 55"/>
                <a:gd name="T15" fmla="*/ 0 h 156"/>
                <a:gd name="T16" fmla="*/ 29 w 55"/>
                <a:gd name="T17" fmla="*/ 4 h 156"/>
                <a:gd name="T18" fmla="*/ 29 w 55"/>
                <a:gd name="T19" fmla="*/ 4 h 156"/>
                <a:gd name="T20" fmla="*/ 29 w 55"/>
                <a:gd name="T21" fmla="*/ 5 h 156"/>
                <a:gd name="T22" fmla="*/ 29 w 55"/>
                <a:gd name="T23" fmla="*/ 5 h 156"/>
                <a:gd name="T24" fmla="*/ 28 w 55"/>
                <a:gd name="T25" fmla="*/ 8 h 156"/>
                <a:gd name="T26" fmla="*/ 26 w 55"/>
                <a:gd name="T27" fmla="*/ 16 h 156"/>
                <a:gd name="T28" fmla="*/ 18 w 55"/>
                <a:gd name="T29" fmla="*/ 42 h 156"/>
                <a:gd name="T30" fmla="*/ 7 w 55"/>
                <a:gd name="T31" fmla="*/ 90 h 156"/>
                <a:gd name="T32" fmla="*/ 7 w 55"/>
                <a:gd name="T33" fmla="*/ 90 h 156"/>
                <a:gd name="T34" fmla="*/ 7 w 55"/>
                <a:gd name="T35" fmla="*/ 92 h 156"/>
                <a:gd name="T36" fmla="*/ 15 w 55"/>
                <a:gd name="T37" fmla="*/ 104 h 156"/>
                <a:gd name="T38" fmla="*/ 31 w 55"/>
                <a:gd name="T39" fmla="*/ 124 h 156"/>
                <a:gd name="T40" fmla="*/ 54 w 55"/>
                <a:gd name="T41" fmla="*/ 150 h 156"/>
                <a:gd name="T42" fmla="*/ 55 w 55"/>
                <a:gd name="T43" fmla="*/ 152 h 156"/>
                <a:gd name="T44" fmla="*/ 54 w 55"/>
                <a:gd name="T45" fmla="*/ 155 h 156"/>
                <a:gd name="T46" fmla="*/ 51 w 55"/>
                <a:gd name="T47" fmla="*/ 156 h 156"/>
                <a:gd name="T48" fmla="*/ 49 w 55"/>
                <a:gd name="T49" fmla="*/ 155 h 156"/>
                <a:gd name="T50" fmla="*/ 51 w 55"/>
                <a:gd name="T51" fmla="*/ 153 h 156"/>
                <a:gd name="T52" fmla="*/ 51 w 55"/>
                <a:gd name="T53" fmla="*/ 153 h 156"/>
                <a:gd name="T54" fmla="*/ 51 w 55"/>
                <a:gd name="T55" fmla="*/ 153 h 156"/>
                <a:gd name="T56" fmla="*/ 50 w 55"/>
                <a:gd name="T57" fmla="*/ 153 h 156"/>
                <a:gd name="T58" fmla="*/ 52 w 55"/>
                <a:gd name="T59" fmla="*/ 152 h 156"/>
                <a:gd name="T60" fmla="*/ 51 w 55"/>
                <a:gd name="T61" fmla="*/ 152 h 156"/>
                <a:gd name="T62" fmla="*/ 51 w 55"/>
                <a:gd name="T63" fmla="*/ 152 h 156"/>
                <a:gd name="T64" fmla="*/ 51 w 55"/>
                <a:gd name="T65" fmla="*/ 152 h 156"/>
                <a:gd name="T66" fmla="*/ 51 w 55"/>
                <a:gd name="T67" fmla="*/ 152 h 156"/>
                <a:gd name="T68" fmla="*/ 51 w 55"/>
                <a:gd name="T69" fmla="*/ 15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" h="156">
                  <a:moveTo>
                    <a:pt x="49" y="155"/>
                  </a:moveTo>
                  <a:cubicBezTo>
                    <a:pt x="49" y="155"/>
                    <a:pt x="49" y="155"/>
                    <a:pt x="49" y="155"/>
                  </a:cubicBezTo>
                  <a:cubicBezTo>
                    <a:pt x="49" y="155"/>
                    <a:pt x="37" y="142"/>
                    <a:pt x="26" y="128"/>
                  </a:cubicBezTo>
                  <a:cubicBezTo>
                    <a:pt x="26" y="128"/>
                    <a:pt x="26" y="128"/>
                    <a:pt x="26" y="128"/>
                  </a:cubicBezTo>
                  <a:cubicBezTo>
                    <a:pt x="14" y="114"/>
                    <a:pt x="2" y="100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2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74"/>
                    <a:pt x="21" y="7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"/>
                    <a:pt x="29" y="2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6"/>
                    <a:pt x="29" y="7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10"/>
                    <a:pt x="27" y="13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23"/>
                    <a:pt x="21" y="3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3" y="61"/>
                    <a:pt x="7" y="83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7" y="91"/>
                    <a:pt x="7" y="92"/>
                    <a:pt x="7" y="92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7" y="93"/>
                    <a:pt x="11" y="98"/>
                    <a:pt x="15" y="104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20" y="110"/>
                    <a:pt x="25" y="117"/>
                    <a:pt x="31" y="124"/>
                  </a:cubicBezTo>
                  <a:cubicBezTo>
                    <a:pt x="31" y="124"/>
                    <a:pt x="31" y="124"/>
                    <a:pt x="31" y="124"/>
                  </a:cubicBezTo>
                  <a:cubicBezTo>
                    <a:pt x="43" y="138"/>
                    <a:pt x="54" y="150"/>
                    <a:pt x="54" y="15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55" y="151"/>
                    <a:pt x="55" y="152"/>
                    <a:pt x="55" y="152"/>
                  </a:cubicBezTo>
                  <a:cubicBezTo>
                    <a:pt x="55" y="152"/>
                    <a:pt x="55" y="152"/>
                    <a:pt x="55" y="152"/>
                  </a:cubicBezTo>
                  <a:cubicBezTo>
                    <a:pt x="55" y="153"/>
                    <a:pt x="54" y="154"/>
                    <a:pt x="54" y="155"/>
                  </a:cubicBezTo>
                  <a:cubicBezTo>
                    <a:pt x="54" y="155"/>
                    <a:pt x="54" y="155"/>
                    <a:pt x="54" y="155"/>
                  </a:cubicBezTo>
                  <a:cubicBezTo>
                    <a:pt x="53" y="156"/>
                    <a:pt x="52" y="156"/>
                    <a:pt x="51" y="156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50" y="156"/>
                    <a:pt x="49" y="156"/>
                    <a:pt x="49" y="155"/>
                  </a:cubicBezTo>
                  <a:close/>
                  <a:moveTo>
                    <a:pt x="50" y="153"/>
                  </a:move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0" y="153"/>
                    <a:pt x="50" y="153"/>
                    <a:pt x="50" y="153"/>
                  </a:cubicBezTo>
                  <a:close/>
                  <a:moveTo>
                    <a:pt x="51" y="152"/>
                  </a:moveTo>
                  <a:cubicBezTo>
                    <a:pt x="52" y="152"/>
                    <a:pt x="52" y="152"/>
                    <a:pt x="52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lose/>
                  <a:moveTo>
                    <a:pt x="51" y="152"/>
                  </a:move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lose/>
                  <a:moveTo>
                    <a:pt x="51" y="152"/>
                  </a:move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13">
              <a:extLst>
                <a:ext uri="{FF2B5EF4-FFF2-40B4-BE49-F238E27FC236}">
                  <a16:creationId xmlns:a16="http://schemas.microsoft.com/office/drawing/2014/main" id="{90ED34D4-3BAA-4088-AD88-046B893A4F53}"/>
                </a:ext>
              </a:extLst>
            </p:cNvPr>
            <p:cNvSpPr/>
            <p:nvPr/>
          </p:nvSpPr>
          <p:spPr bwMode="auto">
            <a:xfrm>
              <a:off x="5484813" y="2543176"/>
              <a:ext cx="101600" cy="136525"/>
            </a:xfrm>
            <a:custGeom>
              <a:avLst/>
              <a:gdLst>
                <a:gd name="T0" fmla="*/ 2 w 19"/>
                <a:gd name="T1" fmla="*/ 22 h 26"/>
                <a:gd name="T2" fmla="*/ 10 w 19"/>
                <a:gd name="T3" fmla="*/ 2 h 26"/>
                <a:gd name="T4" fmla="*/ 10 w 19"/>
                <a:gd name="T5" fmla="*/ 2 h 26"/>
                <a:gd name="T6" fmla="*/ 11 w 19"/>
                <a:gd name="T7" fmla="*/ 0 h 26"/>
                <a:gd name="T8" fmla="*/ 11 w 19"/>
                <a:gd name="T9" fmla="*/ 0 h 26"/>
                <a:gd name="T10" fmla="*/ 13 w 19"/>
                <a:gd name="T11" fmla="*/ 1 h 26"/>
                <a:gd name="T12" fmla="*/ 13 w 19"/>
                <a:gd name="T13" fmla="*/ 1 h 26"/>
                <a:gd name="T14" fmla="*/ 13 w 19"/>
                <a:gd name="T15" fmla="*/ 3 h 26"/>
                <a:gd name="T16" fmla="*/ 13 w 19"/>
                <a:gd name="T17" fmla="*/ 3 h 26"/>
                <a:gd name="T18" fmla="*/ 13 w 19"/>
                <a:gd name="T19" fmla="*/ 3 h 26"/>
                <a:gd name="T20" fmla="*/ 13 w 19"/>
                <a:gd name="T21" fmla="*/ 3 h 26"/>
                <a:gd name="T22" fmla="*/ 13 w 19"/>
                <a:gd name="T23" fmla="*/ 3 h 26"/>
                <a:gd name="T24" fmla="*/ 13 w 19"/>
                <a:gd name="T25" fmla="*/ 3 h 26"/>
                <a:gd name="T26" fmla="*/ 12 w 19"/>
                <a:gd name="T27" fmla="*/ 6 h 26"/>
                <a:gd name="T28" fmla="*/ 12 w 19"/>
                <a:gd name="T29" fmla="*/ 6 h 26"/>
                <a:gd name="T30" fmla="*/ 9 w 19"/>
                <a:gd name="T31" fmla="*/ 13 h 26"/>
                <a:gd name="T32" fmla="*/ 9 w 19"/>
                <a:gd name="T33" fmla="*/ 13 h 26"/>
                <a:gd name="T34" fmla="*/ 6 w 19"/>
                <a:gd name="T35" fmla="*/ 19 h 26"/>
                <a:gd name="T36" fmla="*/ 6 w 19"/>
                <a:gd name="T37" fmla="*/ 19 h 26"/>
                <a:gd name="T38" fmla="*/ 16 w 19"/>
                <a:gd name="T39" fmla="*/ 13 h 26"/>
                <a:gd name="T40" fmla="*/ 16 w 19"/>
                <a:gd name="T41" fmla="*/ 13 h 26"/>
                <a:gd name="T42" fmla="*/ 18 w 19"/>
                <a:gd name="T43" fmla="*/ 14 h 26"/>
                <a:gd name="T44" fmla="*/ 18 w 19"/>
                <a:gd name="T45" fmla="*/ 14 h 26"/>
                <a:gd name="T46" fmla="*/ 18 w 19"/>
                <a:gd name="T47" fmla="*/ 16 h 26"/>
                <a:gd name="T48" fmla="*/ 18 w 19"/>
                <a:gd name="T49" fmla="*/ 16 h 26"/>
                <a:gd name="T50" fmla="*/ 0 w 19"/>
                <a:gd name="T51" fmla="*/ 26 h 26"/>
                <a:gd name="T52" fmla="*/ 2 w 19"/>
                <a:gd name="T53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26">
                  <a:moveTo>
                    <a:pt x="2" y="22"/>
                  </a:moveTo>
                  <a:cubicBezTo>
                    <a:pt x="2" y="22"/>
                    <a:pt x="8" y="7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4" y="2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4"/>
                    <a:pt x="12" y="5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8"/>
                    <a:pt x="10" y="10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5"/>
                    <a:pt x="7" y="18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3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5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" y="22"/>
                    <a:pt x="2" y="22"/>
                    <a:pt x="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14">
              <a:extLst>
                <a:ext uri="{FF2B5EF4-FFF2-40B4-BE49-F238E27FC236}">
                  <a16:creationId xmlns:a16="http://schemas.microsoft.com/office/drawing/2014/main" id="{7C821820-0ED9-4D40-89BD-908D0A65B4EE}"/>
                </a:ext>
              </a:extLst>
            </p:cNvPr>
            <p:cNvSpPr/>
            <p:nvPr/>
          </p:nvSpPr>
          <p:spPr bwMode="auto">
            <a:xfrm>
              <a:off x="5464175" y="2532063"/>
              <a:ext cx="131763" cy="173038"/>
            </a:xfrm>
            <a:custGeom>
              <a:avLst/>
              <a:gdLst>
                <a:gd name="T0" fmla="*/ 4 w 25"/>
                <a:gd name="T1" fmla="*/ 24 h 33"/>
                <a:gd name="T2" fmla="*/ 4 w 25"/>
                <a:gd name="T3" fmla="*/ 24 h 33"/>
                <a:gd name="T4" fmla="*/ 4 w 25"/>
                <a:gd name="T5" fmla="*/ 24 h 33"/>
                <a:gd name="T6" fmla="*/ 4 w 25"/>
                <a:gd name="T7" fmla="*/ 24 h 33"/>
                <a:gd name="T8" fmla="*/ 4 w 25"/>
                <a:gd name="T9" fmla="*/ 24 h 33"/>
                <a:gd name="T10" fmla="*/ 4 w 25"/>
                <a:gd name="T11" fmla="*/ 24 h 33"/>
                <a:gd name="T12" fmla="*/ 4 w 25"/>
                <a:gd name="T13" fmla="*/ 23 h 33"/>
                <a:gd name="T14" fmla="*/ 4 w 25"/>
                <a:gd name="T15" fmla="*/ 23 h 33"/>
                <a:gd name="T16" fmla="*/ 4 w 25"/>
                <a:gd name="T17" fmla="*/ 23 h 33"/>
                <a:gd name="T18" fmla="*/ 5 w 25"/>
                <a:gd name="T19" fmla="*/ 21 h 33"/>
                <a:gd name="T20" fmla="*/ 5 w 25"/>
                <a:gd name="T21" fmla="*/ 21 h 33"/>
                <a:gd name="T22" fmla="*/ 7 w 25"/>
                <a:gd name="T23" fmla="*/ 15 h 33"/>
                <a:gd name="T24" fmla="*/ 7 w 25"/>
                <a:gd name="T25" fmla="*/ 15 h 33"/>
                <a:gd name="T26" fmla="*/ 12 w 25"/>
                <a:gd name="T27" fmla="*/ 3 h 33"/>
                <a:gd name="T28" fmla="*/ 12 w 25"/>
                <a:gd name="T29" fmla="*/ 3 h 33"/>
                <a:gd name="T30" fmla="*/ 14 w 25"/>
                <a:gd name="T31" fmla="*/ 1 h 33"/>
                <a:gd name="T32" fmla="*/ 14 w 25"/>
                <a:gd name="T33" fmla="*/ 1 h 33"/>
                <a:gd name="T34" fmla="*/ 16 w 25"/>
                <a:gd name="T35" fmla="*/ 0 h 33"/>
                <a:gd name="T36" fmla="*/ 16 w 25"/>
                <a:gd name="T37" fmla="*/ 0 h 33"/>
                <a:gd name="T38" fmla="*/ 19 w 25"/>
                <a:gd name="T39" fmla="*/ 2 h 33"/>
                <a:gd name="T40" fmla="*/ 19 w 25"/>
                <a:gd name="T41" fmla="*/ 2 h 33"/>
                <a:gd name="T42" fmla="*/ 20 w 25"/>
                <a:gd name="T43" fmla="*/ 4 h 33"/>
                <a:gd name="T44" fmla="*/ 20 w 25"/>
                <a:gd name="T45" fmla="*/ 4 h 33"/>
                <a:gd name="T46" fmla="*/ 19 w 25"/>
                <a:gd name="T47" fmla="*/ 6 h 33"/>
                <a:gd name="T48" fmla="*/ 19 w 25"/>
                <a:gd name="T49" fmla="*/ 6 h 33"/>
                <a:gd name="T50" fmla="*/ 18 w 25"/>
                <a:gd name="T51" fmla="*/ 6 h 33"/>
                <a:gd name="T52" fmla="*/ 18 w 25"/>
                <a:gd name="T53" fmla="*/ 6 h 33"/>
                <a:gd name="T54" fmla="*/ 17 w 25"/>
                <a:gd name="T55" fmla="*/ 9 h 33"/>
                <a:gd name="T56" fmla="*/ 17 w 25"/>
                <a:gd name="T57" fmla="*/ 9 h 33"/>
                <a:gd name="T58" fmla="*/ 14 w 25"/>
                <a:gd name="T59" fmla="*/ 16 h 33"/>
                <a:gd name="T60" fmla="*/ 14 w 25"/>
                <a:gd name="T61" fmla="*/ 16 h 33"/>
                <a:gd name="T62" fmla="*/ 14 w 25"/>
                <a:gd name="T63" fmla="*/ 17 h 33"/>
                <a:gd name="T64" fmla="*/ 14 w 25"/>
                <a:gd name="T65" fmla="*/ 17 h 33"/>
                <a:gd name="T66" fmla="*/ 20 w 25"/>
                <a:gd name="T67" fmla="*/ 13 h 33"/>
                <a:gd name="T68" fmla="*/ 20 w 25"/>
                <a:gd name="T69" fmla="*/ 13 h 33"/>
                <a:gd name="T70" fmla="*/ 21 w 25"/>
                <a:gd name="T71" fmla="*/ 13 h 33"/>
                <a:gd name="T72" fmla="*/ 21 w 25"/>
                <a:gd name="T73" fmla="*/ 13 h 33"/>
                <a:gd name="T74" fmla="*/ 24 w 25"/>
                <a:gd name="T75" fmla="*/ 15 h 33"/>
                <a:gd name="T76" fmla="*/ 24 w 25"/>
                <a:gd name="T77" fmla="*/ 15 h 33"/>
                <a:gd name="T78" fmla="*/ 25 w 25"/>
                <a:gd name="T79" fmla="*/ 17 h 33"/>
                <a:gd name="T80" fmla="*/ 25 w 25"/>
                <a:gd name="T81" fmla="*/ 17 h 33"/>
                <a:gd name="T82" fmla="*/ 23 w 25"/>
                <a:gd name="T83" fmla="*/ 20 h 33"/>
                <a:gd name="T84" fmla="*/ 23 w 25"/>
                <a:gd name="T85" fmla="*/ 20 h 33"/>
                <a:gd name="T86" fmla="*/ 0 w 25"/>
                <a:gd name="T87" fmla="*/ 33 h 33"/>
                <a:gd name="T88" fmla="*/ 4 w 25"/>
                <a:gd name="T89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" h="33"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5" y="22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0"/>
                    <a:pt x="6" y="17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9" y="11"/>
                    <a:pt x="11" y="6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3" y="2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8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20" y="3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19" y="5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8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1"/>
                    <a:pt x="15" y="13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3"/>
                    <a:pt x="24" y="14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8"/>
                    <a:pt x="24" y="19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24"/>
                    <a:pt x="4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15">
              <a:extLst>
                <a:ext uri="{FF2B5EF4-FFF2-40B4-BE49-F238E27FC236}">
                  <a16:creationId xmlns:a16="http://schemas.microsoft.com/office/drawing/2014/main" id="{4F74C294-399E-4AD6-BAC7-F26894CCCFE6}"/>
                </a:ext>
              </a:extLst>
            </p:cNvPr>
            <p:cNvSpPr/>
            <p:nvPr/>
          </p:nvSpPr>
          <p:spPr bwMode="auto">
            <a:xfrm>
              <a:off x="5507038" y="2579688"/>
              <a:ext cx="79375" cy="84138"/>
            </a:xfrm>
            <a:custGeom>
              <a:avLst/>
              <a:gdLst>
                <a:gd name="T0" fmla="*/ 0 w 15"/>
                <a:gd name="T1" fmla="*/ 15 h 16"/>
                <a:gd name="T2" fmla="*/ 1 w 15"/>
                <a:gd name="T3" fmla="*/ 13 h 16"/>
                <a:gd name="T4" fmla="*/ 1 w 15"/>
                <a:gd name="T5" fmla="*/ 13 h 16"/>
                <a:gd name="T6" fmla="*/ 5 w 15"/>
                <a:gd name="T7" fmla="*/ 7 h 16"/>
                <a:gd name="T8" fmla="*/ 5 w 15"/>
                <a:gd name="T9" fmla="*/ 7 h 16"/>
                <a:gd name="T10" fmla="*/ 12 w 15"/>
                <a:gd name="T11" fmla="*/ 0 h 16"/>
                <a:gd name="T12" fmla="*/ 12 w 15"/>
                <a:gd name="T13" fmla="*/ 0 h 16"/>
                <a:gd name="T14" fmla="*/ 12 w 15"/>
                <a:gd name="T15" fmla="*/ 0 h 16"/>
                <a:gd name="T16" fmla="*/ 14 w 15"/>
                <a:gd name="T17" fmla="*/ 1 h 16"/>
                <a:gd name="T18" fmla="*/ 14 w 15"/>
                <a:gd name="T19" fmla="*/ 1 h 16"/>
                <a:gd name="T20" fmla="*/ 14 w 15"/>
                <a:gd name="T21" fmla="*/ 3 h 16"/>
                <a:gd name="T22" fmla="*/ 14 w 15"/>
                <a:gd name="T23" fmla="*/ 3 h 16"/>
                <a:gd name="T24" fmla="*/ 8 w 15"/>
                <a:gd name="T25" fmla="*/ 9 h 16"/>
                <a:gd name="T26" fmla="*/ 8 w 15"/>
                <a:gd name="T27" fmla="*/ 9 h 16"/>
                <a:gd name="T28" fmla="*/ 2 w 15"/>
                <a:gd name="T29" fmla="*/ 16 h 16"/>
                <a:gd name="T30" fmla="*/ 2 w 15"/>
                <a:gd name="T31" fmla="*/ 16 h 16"/>
                <a:gd name="T32" fmla="*/ 2 w 15"/>
                <a:gd name="T33" fmla="*/ 16 h 16"/>
                <a:gd name="T34" fmla="*/ 2 w 15"/>
                <a:gd name="T35" fmla="*/ 16 h 16"/>
                <a:gd name="T36" fmla="*/ 0 w 15"/>
                <a:gd name="T3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6">
                  <a:moveTo>
                    <a:pt x="0" y="15"/>
                  </a:moveTo>
                  <a:cubicBezTo>
                    <a:pt x="0" y="14"/>
                    <a:pt x="0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3" y="10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7" y="5"/>
                    <a:pt x="9" y="2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2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4"/>
                    <a:pt x="9" y="6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2"/>
                    <a:pt x="4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1" y="16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16">
              <a:extLst>
                <a:ext uri="{FF2B5EF4-FFF2-40B4-BE49-F238E27FC236}">
                  <a16:creationId xmlns:a16="http://schemas.microsoft.com/office/drawing/2014/main" id="{C238179E-429A-4E5D-85BC-4CA0FD92BF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5925" y="2563813"/>
              <a:ext cx="100013" cy="109538"/>
            </a:xfrm>
            <a:custGeom>
              <a:avLst/>
              <a:gdLst>
                <a:gd name="T0" fmla="*/ 1 w 19"/>
                <a:gd name="T1" fmla="*/ 19 h 21"/>
                <a:gd name="T2" fmla="*/ 1 w 19"/>
                <a:gd name="T3" fmla="*/ 19 h 21"/>
                <a:gd name="T4" fmla="*/ 0 w 19"/>
                <a:gd name="T5" fmla="*/ 17 h 21"/>
                <a:gd name="T6" fmla="*/ 0 w 19"/>
                <a:gd name="T7" fmla="*/ 17 h 21"/>
                <a:gd name="T8" fmla="*/ 2 w 19"/>
                <a:gd name="T9" fmla="*/ 14 h 21"/>
                <a:gd name="T10" fmla="*/ 2 w 19"/>
                <a:gd name="T11" fmla="*/ 14 h 21"/>
                <a:gd name="T12" fmla="*/ 2 w 19"/>
                <a:gd name="T13" fmla="*/ 14 h 21"/>
                <a:gd name="T14" fmla="*/ 2 w 19"/>
                <a:gd name="T15" fmla="*/ 14 h 21"/>
                <a:gd name="T16" fmla="*/ 3 w 19"/>
                <a:gd name="T17" fmla="*/ 13 h 21"/>
                <a:gd name="T18" fmla="*/ 3 w 19"/>
                <a:gd name="T19" fmla="*/ 13 h 21"/>
                <a:gd name="T20" fmla="*/ 5 w 19"/>
                <a:gd name="T21" fmla="*/ 9 h 21"/>
                <a:gd name="T22" fmla="*/ 5 w 19"/>
                <a:gd name="T23" fmla="*/ 9 h 21"/>
                <a:gd name="T24" fmla="*/ 13 w 19"/>
                <a:gd name="T25" fmla="*/ 1 h 21"/>
                <a:gd name="T26" fmla="*/ 13 w 19"/>
                <a:gd name="T27" fmla="*/ 1 h 21"/>
                <a:gd name="T28" fmla="*/ 16 w 19"/>
                <a:gd name="T29" fmla="*/ 0 h 21"/>
                <a:gd name="T30" fmla="*/ 16 w 19"/>
                <a:gd name="T31" fmla="*/ 1 h 21"/>
                <a:gd name="T32" fmla="*/ 18 w 19"/>
                <a:gd name="T33" fmla="*/ 3 h 21"/>
                <a:gd name="T34" fmla="*/ 18 w 19"/>
                <a:gd name="T35" fmla="*/ 3 h 21"/>
                <a:gd name="T36" fmla="*/ 19 w 19"/>
                <a:gd name="T37" fmla="*/ 4 h 21"/>
                <a:gd name="T38" fmla="*/ 19 w 19"/>
                <a:gd name="T39" fmla="*/ 4 h 21"/>
                <a:gd name="T40" fmla="*/ 17 w 19"/>
                <a:gd name="T41" fmla="*/ 7 h 21"/>
                <a:gd name="T42" fmla="*/ 17 w 19"/>
                <a:gd name="T43" fmla="*/ 7 h 21"/>
                <a:gd name="T44" fmla="*/ 11 w 19"/>
                <a:gd name="T45" fmla="*/ 13 h 21"/>
                <a:gd name="T46" fmla="*/ 11 w 19"/>
                <a:gd name="T47" fmla="*/ 13 h 21"/>
                <a:gd name="T48" fmla="*/ 5 w 19"/>
                <a:gd name="T49" fmla="*/ 20 h 21"/>
                <a:gd name="T50" fmla="*/ 5 w 19"/>
                <a:gd name="T51" fmla="*/ 20 h 21"/>
                <a:gd name="T52" fmla="*/ 4 w 19"/>
                <a:gd name="T53" fmla="*/ 21 h 21"/>
                <a:gd name="T54" fmla="*/ 4 w 19"/>
                <a:gd name="T55" fmla="*/ 21 h 21"/>
                <a:gd name="T56" fmla="*/ 4 w 19"/>
                <a:gd name="T57" fmla="*/ 21 h 21"/>
                <a:gd name="T58" fmla="*/ 4 w 19"/>
                <a:gd name="T59" fmla="*/ 21 h 21"/>
                <a:gd name="T60" fmla="*/ 1 w 19"/>
                <a:gd name="T61" fmla="*/ 19 h 21"/>
                <a:gd name="T62" fmla="*/ 2 w 19"/>
                <a:gd name="T63" fmla="*/ 18 h 21"/>
                <a:gd name="T64" fmla="*/ 3 w 19"/>
                <a:gd name="T65" fmla="*/ 18 h 21"/>
                <a:gd name="T66" fmla="*/ 3 w 19"/>
                <a:gd name="T67" fmla="*/ 18 h 21"/>
                <a:gd name="T68" fmla="*/ 2 w 19"/>
                <a:gd name="T69" fmla="*/ 18 h 21"/>
                <a:gd name="T70" fmla="*/ 4 w 19"/>
                <a:gd name="T71" fmla="*/ 17 h 21"/>
                <a:gd name="T72" fmla="*/ 4 w 19"/>
                <a:gd name="T73" fmla="*/ 17 h 21"/>
                <a:gd name="T74" fmla="*/ 4 w 19"/>
                <a:gd name="T75" fmla="*/ 17 h 21"/>
                <a:gd name="T76" fmla="*/ 4 w 19"/>
                <a:gd name="T77" fmla="*/ 17 h 21"/>
                <a:gd name="T78" fmla="*/ 4 w 19"/>
                <a:gd name="T79" fmla="*/ 17 h 21"/>
                <a:gd name="T80" fmla="*/ 4 w 19"/>
                <a:gd name="T81" fmla="*/ 17 h 21"/>
                <a:gd name="T82" fmla="*/ 4 w 19"/>
                <a:gd name="T83" fmla="*/ 17 h 21"/>
                <a:gd name="T84" fmla="*/ 4 w 19"/>
                <a:gd name="T85" fmla="*/ 17 h 21"/>
                <a:gd name="T86" fmla="*/ 4 w 19"/>
                <a:gd name="T8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" h="21">
                  <a:moveTo>
                    <a:pt x="1" y="19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1" y="15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6"/>
                    <a:pt x="10" y="3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8" y="2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6"/>
                    <a:pt x="18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5" y="8"/>
                    <a:pt x="13" y="11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9" y="16"/>
                    <a:pt x="8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1" y="20"/>
                    <a:pt x="1" y="19"/>
                  </a:cubicBezTo>
                  <a:close/>
                  <a:moveTo>
                    <a:pt x="2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8"/>
                    <a:pt x="2" y="18"/>
                    <a:pt x="2" y="18"/>
                  </a:cubicBezTo>
                  <a:close/>
                  <a:moveTo>
                    <a:pt x="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lose/>
                  <a:moveTo>
                    <a:pt x="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17">
              <a:extLst>
                <a:ext uri="{FF2B5EF4-FFF2-40B4-BE49-F238E27FC236}">
                  <a16:creationId xmlns:a16="http://schemas.microsoft.com/office/drawing/2014/main" id="{A666002E-89EB-4BEB-B33A-5248E24CDC49}"/>
                </a:ext>
              </a:extLst>
            </p:cNvPr>
            <p:cNvSpPr/>
            <p:nvPr/>
          </p:nvSpPr>
          <p:spPr bwMode="auto">
            <a:xfrm>
              <a:off x="5522913" y="4059238"/>
              <a:ext cx="274638" cy="542925"/>
            </a:xfrm>
            <a:custGeom>
              <a:avLst/>
              <a:gdLst>
                <a:gd name="T0" fmla="*/ 19 w 52"/>
                <a:gd name="T1" fmla="*/ 99 h 103"/>
                <a:gd name="T2" fmla="*/ 9 w 52"/>
                <a:gd name="T3" fmla="*/ 71 h 103"/>
                <a:gd name="T4" fmla="*/ 9 w 52"/>
                <a:gd name="T5" fmla="*/ 71 h 103"/>
                <a:gd name="T6" fmla="*/ 3 w 52"/>
                <a:gd name="T7" fmla="*/ 90 h 103"/>
                <a:gd name="T8" fmla="*/ 2 w 52"/>
                <a:gd name="T9" fmla="*/ 91 h 103"/>
                <a:gd name="T10" fmla="*/ 2 w 52"/>
                <a:gd name="T11" fmla="*/ 91 h 103"/>
                <a:gd name="T12" fmla="*/ 0 w 52"/>
                <a:gd name="T13" fmla="*/ 89 h 103"/>
                <a:gd name="T14" fmla="*/ 0 w 52"/>
                <a:gd name="T15" fmla="*/ 89 h 103"/>
                <a:gd name="T16" fmla="*/ 8 w 52"/>
                <a:gd name="T17" fmla="*/ 61 h 103"/>
                <a:gd name="T18" fmla="*/ 10 w 52"/>
                <a:gd name="T19" fmla="*/ 66 h 103"/>
                <a:gd name="T20" fmla="*/ 22 w 52"/>
                <a:gd name="T21" fmla="*/ 98 h 103"/>
                <a:gd name="T22" fmla="*/ 22 w 52"/>
                <a:gd name="T23" fmla="*/ 98 h 103"/>
                <a:gd name="T24" fmla="*/ 23 w 52"/>
                <a:gd name="T25" fmla="*/ 100 h 103"/>
                <a:gd name="T26" fmla="*/ 23 w 52"/>
                <a:gd name="T27" fmla="*/ 100 h 103"/>
                <a:gd name="T28" fmla="*/ 26 w 52"/>
                <a:gd name="T29" fmla="*/ 97 h 103"/>
                <a:gd name="T30" fmla="*/ 26 w 52"/>
                <a:gd name="T31" fmla="*/ 97 h 103"/>
                <a:gd name="T32" fmla="*/ 28 w 52"/>
                <a:gd name="T33" fmla="*/ 95 h 103"/>
                <a:gd name="T34" fmla="*/ 28 w 52"/>
                <a:gd name="T35" fmla="*/ 95 h 103"/>
                <a:gd name="T36" fmla="*/ 49 w 52"/>
                <a:gd name="T37" fmla="*/ 1 h 103"/>
                <a:gd name="T38" fmla="*/ 50 w 52"/>
                <a:gd name="T39" fmla="*/ 0 h 103"/>
                <a:gd name="T40" fmla="*/ 50 w 52"/>
                <a:gd name="T41" fmla="*/ 0 h 103"/>
                <a:gd name="T42" fmla="*/ 52 w 52"/>
                <a:gd name="T43" fmla="*/ 2 h 103"/>
                <a:gd name="T44" fmla="*/ 52 w 52"/>
                <a:gd name="T45" fmla="*/ 2 h 103"/>
                <a:gd name="T46" fmla="*/ 30 w 52"/>
                <a:gd name="T47" fmla="*/ 96 h 103"/>
                <a:gd name="T48" fmla="*/ 30 w 52"/>
                <a:gd name="T49" fmla="*/ 96 h 103"/>
                <a:gd name="T50" fmla="*/ 28 w 52"/>
                <a:gd name="T51" fmla="*/ 99 h 103"/>
                <a:gd name="T52" fmla="*/ 28 w 52"/>
                <a:gd name="T53" fmla="*/ 99 h 103"/>
                <a:gd name="T54" fmla="*/ 23 w 52"/>
                <a:gd name="T55" fmla="*/ 103 h 103"/>
                <a:gd name="T56" fmla="*/ 23 w 52"/>
                <a:gd name="T57" fmla="*/ 103 h 103"/>
                <a:gd name="T58" fmla="*/ 19 w 52"/>
                <a:gd name="T59" fmla="*/ 9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103">
                  <a:moveTo>
                    <a:pt x="19" y="99"/>
                  </a:moveTo>
                  <a:cubicBezTo>
                    <a:pt x="17" y="92"/>
                    <a:pt x="12" y="78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3" y="91"/>
                    <a:pt x="2" y="91"/>
                    <a:pt x="2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1" y="91"/>
                    <a:pt x="0" y="90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6"/>
                    <a:pt x="19" y="89"/>
                    <a:pt x="22" y="9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3" y="100"/>
                    <a:pt x="23" y="100"/>
                    <a:pt x="23" y="100"/>
                  </a:cubicBezTo>
                  <a:cubicBezTo>
                    <a:pt x="23" y="100"/>
                    <a:pt x="23" y="100"/>
                    <a:pt x="23" y="100"/>
                  </a:cubicBezTo>
                  <a:cubicBezTo>
                    <a:pt x="23" y="100"/>
                    <a:pt x="25" y="99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6"/>
                    <a:pt x="27" y="95"/>
                    <a:pt x="28" y="95"/>
                  </a:cubicBezTo>
                  <a:cubicBezTo>
                    <a:pt x="28" y="95"/>
                    <a:pt x="28" y="95"/>
                    <a:pt x="28" y="95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0" y="96"/>
                    <a:pt x="30" y="97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101"/>
                    <a:pt x="26" y="103"/>
                    <a:pt x="23" y="103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1" y="103"/>
                    <a:pt x="20" y="101"/>
                    <a:pt x="19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18">
              <a:extLst>
                <a:ext uri="{FF2B5EF4-FFF2-40B4-BE49-F238E27FC236}">
                  <a16:creationId xmlns:a16="http://schemas.microsoft.com/office/drawing/2014/main" id="{C1A07169-5A0A-4D90-B221-E1D7A67F90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1800" y="4049713"/>
              <a:ext cx="296863" cy="563563"/>
            </a:xfrm>
            <a:custGeom>
              <a:avLst/>
              <a:gdLst>
                <a:gd name="T0" fmla="*/ 19 w 56"/>
                <a:gd name="T1" fmla="*/ 101 h 107"/>
                <a:gd name="T2" fmla="*/ 19 w 56"/>
                <a:gd name="T3" fmla="*/ 101 h 107"/>
                <a:gd name="T4" fmla="*/ 11 w 56"/>
                <a:gd name="T5" fmla="*/ 79 h 107"/>
                <a:gd name="T6" fmla="*/ 11 w 56"/>
                <a:gd name="T7" fmla="*/ 79 h 107"/>
                <a:gd name="T8" fmla="*/ 7 w 56"/>
                <a:gd name="T9" fmla="*/ 93 h 107"/>
                <a:gd name="T10" fmla="*/ 4 w 56"/>
                <a:gd name="T11" fmla="*/ 95 h 107"/>
                <a:gd name="T12" fmla="*/ 4 w 56"/>
                <a:gd name="T13" fmla="*/ 95 h 107"/>
                <a:gd name="T14" fmla="*/ 3 w 56"/>
                <a:gd name="T15" fmla="*/ 95 h 107"/>
                <a:gd name="T16" fmla="*/ 3 w 56"/>
                <a:gd name="T17" fmla="*/ 95 h 107"/>
                <a:gd name="T18" fmla="*/ 0 w 56"/>
                <a:gd name="T19" fmla="*/ 92 h 107"/>
                <a:gd name="T20" fmla="*/ 0 w 56"/>
                <a:gd name="T21" fmla="*/ 92 h 107"/>
                <a:gd name="T22" fmla="*/ 1 w 56"/>
                <a:gd name="T23" fmla="*/ 91 h 107"/>
                <a:gd name="T24" fmla="*/ 1 w 56"/>
                <a:gd name="T25" fmla="*/ 91 h 107"/>
                <a:gd name="T26" fmla="*/ 10 w 56"/>
                <a:gd name="T27" fmla="*/ 57 h 107"/>
                <a:gd name="T28" fmla="*/ 14 w 56"/>
                <a:gd name="T29" fmla="*/ 67 h 107"/>
                <a:gd name="T30" fmla="*/ 26 w 56"/>
                <a:gd name="T31" fmla="*/ 99 h 107"/>
                <a:gd name="T32" fmla="*/ 26 w 56"/>
                <a:gd name="T33" fmla="*/ 99 h 107"/>
                <a:gd name="T34" fmla="*/ 26 w 56"/>
                <a:gd name="T35" fmla="*/ 98 h 107"/>
                <a:gd name="T36" fmla="*/ 26 w 56"/>
                <a:gd name="T37" fmla="*/ 98 h 107"/>
                <a:gd name="T38" fmla="*/ 28 w 56"/>
                <a:gd name="T39" fmla="*/ 96 h 107"/>
                <a:gd name="T40" fmla="*/ 28 w 56"/>
                <a:gd name="T41" fmla="*/ 96 h 107"/>
                <a:gd name="T42" fmla="*/ 49 w 56"/>
                <a:gd name="T43" fmla="*/ 3 h 107"/>
                <a:gd name="T44" fmla="*/ 52 w 56"/>
                <a:gd name="T45" fmla="*/ 0 h 107"/>
                <a:gd name="T46" fmla="*/ 52 w 56"/>
                <a:gd name="T47" fmla="*/ 0 h 107"/>
                <a:gd name="T48" fmla="*/ 53 w 56"/>
                <a:gd name="T49" fmla="*/ 0 h 107"/>
                <a:gd name="T50" fmla="*/ 53 w 56"/>
                <a:gd name="T51" fmla="*/ 0 h 107"/>
                <a:gd name="T52" fmla="*/ 56 w 56"/>
                <a:gd name="T53" fmla="*/ 3 h 107"/>
                <a:gd name="T54" fmla="*/ 56 w 56"/>
                <a:gd name="T55" fmla="*/ 3 h 107"/>
                <a:gd name="T56" fmla="*/ 56 w 56"/>
                <a:gd name="T57" fmla="*/ 4 h 107"/>
                <a:gd name="T58" fmla="*/ 56 w 56"/>
                <a:gd name="T59" fmla="*/ 4 h 107"/>
                <a:gd name="T60" fmla="*/ 34 w 56"/>
                <a:gd name="T61" fmla="*/ 98 h 107"/>
                <a:gd name="T62" fmla="*/ 34 w 56"/>
                <a:gd name="T63" fmla="*/ 98 h 107"/>
                <a:gd name="T64" fmla="*/ 34 w 56"/>
                <a:gd name="T65" fmla="*/ 99 h 107"/>
                <a:gd name="T66" fmla="*/ 32 w 56"/>
                <a:gd name="T67" fmla="*/ 102 h 107"/>
                <a:gd name="T68" fmla="*/ 32 w 56"/>
                <a:gd name="T69" fmla="*/ 102 h 107"/>
                <a:gd name="T70" fmla="*/ 25 w 56"/>
                <a:gd name="T71" fmla="*/ 107 h 107"/>
                <a:gd name="T72" fmla="*/ 25 w 56"/>
                <a:gd name="T73" fmla="*/ 107 h 107"/>
                <a:gd name="T74" fmla="*/ 19 w 56"/>
                <a:gd name="T75" fmla="*/ 101 h 107"/>
                <a:gd name="T76" fmla="*/ 27 w 56"/>
                <a:gd name="T77" fmla="*/ 101 h 107"/>
                <a:gd name="T78" fmla="*/ 27 w 56"/>
                <a:gd name="T79" fmla="*/ 101 h 107"/>
                <a:gd name="T80" fmla="*/ 27 w 56"/>
                <a:gd name="T81" fmla="*/ 101 h 107"/>
                <a:gd name="T82" fmla="*/ 27 w 56"/>
                <a:gd name="T83" fmla="*/ 101 h 107"/>
                <a:gd name="T84" fmla="*/ 21 w 56"/>
                <a:gd name="T85" fmla="*/ 101 h 107"/>
                <a:gd name="T86" fmla="*/ 22 w 56"/>
                <a:gd name="T87" fmla="*/ 100 h 107"/>
                <a:gd name="T88" fmla="*/ 22 w 56"/>
                <a:gd name="T89" fmla="*/ 100 h 107"/>
                <a:gd name="T90" fmla="*/ 22 w 56"/>
                <a:gd name="T91" fmla="*/ 100 h 107"/>
                <a:gd name="T92" fmla="*/ 21 w 56"/>
                <a:gd name="T93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107">
                  <a:moveTo>
                    <a:pt x="19" y="101"/>
                  </a:moveTo>
                  <a:cubicBezTo>
                    <a:pt x="19" y="101"/>
                    <a:pt x="19" y="101"/>
                    <a:pt x="19" y="101"/>
                  </a:cubicBezTo>
                  <a:cubicBezTo>
                    <a:pt x="17" y="96"/>
                    <a:pt x="14" y="87"/>
                    <a:pt x="11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7" y="94"/>
                    <a:pt x="5" y="95"/>
                    <a:pt x="4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95"/>
                    <a:pt x="3" y="95"/>
                    <a:pt x="3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3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1"/>
                    <a:pt x="0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23" y="90"/>
                    <a:pt x="26" y="99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6" y="99"/>
                    <a:pt x="26" y="98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7" y="96"/>
                    <a:pt x="28" y="96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1"/>
                    <a:pt x="51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6" y="2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99"/>
                    <a:pt x="33" y="100"/>
                    <a:pt x="32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1" y="104"/>
                    <a:pt x="29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2" y="107"/>
                    <a:pt x="20" y="104"/>
                    <a:pt x="19" y="101"/>
                  </a:cubicBezTo>
                  <a:close/>
                  <a:moveTo>
                    <a:pt x="27" y="101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7" y="101"/>
                    <a:pt x="27" y="101"/>
                    <a:pt x="27" y="101"/>
                  </a:cubicBezTo>
                  <a:close/>
                  <a:moveTo>
                    <a:pt x="21" y="101"/>
                  </a:moveTo>
                  <a:cubicBezTo>
                    <a:pt x="22" y="100"/>
                    <a:pt x="22" y="100"/>
                    <a:pt x="22" y="100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21" y="101"/>
                    <a:pt x="21" y="101"/>
                    <a:pt x="2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19">
              <a:extLst>
                <a:ext uri="{FF2B5EF4-FFF2-40B4-BE49-F238E27FC236}">
                  <a16:creationId xmlns:a16="http://schemas.microsoft.com/office/drawing/2014/main" id="{43C5A078-D3C0-4F25-ACDD-E4CDCDC4CCB5}"/>
                </a:ext>
              </a:extLst>
            </p:cNvPr>
            <p:cNvSpPr/>
            <p:nvPr/>
          </p:nvSpPr>
          <p:spPr bwMode="auto">
            <a:xfrm>
              <a:off x="5951538" y="3890963"/>
              <a:ext cx="333375" cy="590550"/>
            </a:xfrm>
            <a:custGeom>
              <a:avLst/>
              <a:gdLst>
                <a:gd name="T0" fmla="*/ 44 w 63"/>
                <a:gd name="T1" fmla="*/ 110 h 112"/>
                <a:gd name="T2" fmla="*/ 60 w 63"/>
                <a:gd name="T3" fmla="*/ 9 h 112"/>
                <a:gd name="T4" fmla="*/ 60 w 63"/>
                <a:gd name="T5" fmla="*/ 9 h 112"/>
                <a:gd name="T6" fmla="*/ 60 w 63"/>
                <a:gd name="T7" fmla="*/ 7 h 112"/>
                <a:gd name="T8" fmla="*/ 60 w 63"/>
                <a:gd name="T9" fmla="*/ 7 h 112"/>
                <a:gd name="T10" fmla="*/ 53 w 63"/>
                <a:gd name="T11" fmla="*/ 3 h 112"/>
                <a:gd name="T12" fmla="*/ 53 w 63"/>
                <a:gd name="T13" fmla="*/ 3 h 112"/>
                <a:gd name="T14" fmla="*/ 23 w 63"/>
                <a:gd name="T15" fmla="*/ 11 h 112"/>
                <a:gd name="T16" fmla="*/ 23 w 63"/>
                <a:gd name="T17" fmla="*/ 11 h 112"/>
                <a:gd name="T18" fmla="*/ 2 w 63"/>
                <a:gd name="T19" fmla="*/ 18 h 112"/>
                <a:gd name="T20" fmla="*/ 2 w 63"/>
                <a:gd name="T21" fmla="*/ 18 h 112"/>
                <a:gd name="T22" fmla="*/ 0 w 63"/>
                <a:gd name="T23" fmla="*/ 17 h 112"/>
                <a:gd name="T24" fmla="*/ 0 w 63"/>
                <a:gd name="T25" fmla="*/ 17 h 112"/>
                <a:gd name="T26" fmla="*/ 1 w 63"/>
                <a:gd name="T27" fmla="*/ 15 h 112"/>
                <a:gd name="T28" fmla="*/ 1 w 63"/>
                <a:gd name="T29" fmla="*/ 15 h 112"/>
                <a:gd name="T30" fmla="*/ 22 w 63"/>
                <a:gd name="T31" fmla="*/ 8 h 112"/>
                <a:gd name="T32" fmla="*/ 22 w 63"/>
                <a:gd name="T33" fmla="*/ 8 h 112"/>
                <a:gd name="T34" fmla="*/ 53 w 63"/>
                <a:gd name="T35" fmla="*/ 0 h 112"/>
                <a:gd name="T36" fmla="*/ 53 w 63"/>
                <a:gd name="T37" fmla="*/ 0 h 112"/>
                <a:gd name="T38" fmla="*/ 60 w 63"/>
                <a:gd name="T39" fmla="*/ 2 h 112"/>
                <a:gd name="T40" fmla="*/ 60 w 63"/>
                <a:gd name="T41" fmla="*/ 2 h 112"/>
                <a:gd name="T42" fmla="*/ 63 w 63"/>
                <a:gd name="T43" fmla="*/ 7 h 112"/>
                <a:gd name="T44" fmla="*/ 63 w 63"/>
                <a:gd name="T45" fmla="*/ 7 h 112"/>
                <a:gd name="T46" fmla="*/ 63 w 63"/>
                <a:gd name="T47" fmla="*/ 9 h 112"/>
                <a:gd name="T48" fmla="*/ 63 w 63"/>
                <a:gd name="T49" fmla="*/ 9 h 112"/>
                <a:gd name="T50" fmla="*/ 48 w 63"/>
                <a:gd name="T51" fmla="*/ 108 h 112"/>
                <a:gd name="T52" fmla="*/ 48 w 63"/>
                <a:gd name="T53" fmla="*/ 108 h 112"/>
                <a:gd name="T54" fmla="*/ 62 w 63"/>
                <a:gd name="T55" fmla="*/ 107 h 112"/>
                <a:gd name="T56" fmla="*/ 63 w 63"/>
                <a:gd name="T57" fmla="*/ 108 h 112"/>
                <a:gd name="T58" fmla="*/ 63 w 63"/>
                <a:gd name="T59" fmla="*/ 108 h 112"/>
                <a:gd name="T60" fmla="*/ 62 w 63"/>
                <a:gd name="T61" fmla="*/ 110 h 112"/>
                <a:gd name="T62" fmla="*/ 62 w 63"/>
                <a:gd name="T63" fmla="*/ 110 h 112"/>
                <a:gd name="T64" fmla="*/ 44 w 63"/>
                <a:gd name="T65" fmla="*/ 112 h 112"/>
                <a:gd name="T66" fmla="*/ 44 w 63"/>
                <a:gd name="T67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112">
                  <a:moveTo>
                    <a:pt x="44" y="110"/>
                  </a:moveTo>
                  <a:cubicBezTo>
                    <a:pt x="45" y="110"/>
                    <a:pt x="57" y="28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8"/>
                    <a:pt x="60" y="8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4"/>
                    <a:pt x="58" y="3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6" y="3"/>
                    <a:pt x="33" y="7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14"/>
                    <a:pt x="4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11" y="11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32" y="4"/>
                    <a:pt x="45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0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2" y="3"/>
                    <a:pt x="63" y="5"/>
                    <a:pt x="63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8"/>
                    <a:pt x="63" y="8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27"/>
                    <a:pt x="50" y="96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62" y="107"/>
                    <a:pt x="63" y="107"/>
                    <a:pt x="63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3" y="109"/>
                    <a:pt x="63" y="110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4" y="110"/>
                    <a:pt x="44" y="110"/>
                    <a:pt x="4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20">
              <a:extLst>
                <a:ext uri="{FF2B5EF4-FFF2-40B4-BE49-F238E27FC236}">
                  <a16:creationId xmlns:a16="http://schemas.microsoft.com/office/drawing/2014/main" id="{409D6C1E-CEAA-46E0-95C0-89C81BDB4D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5" y="3879851"/>
              <a:ext cx="355600" cy="611188"/>
            </a:xfrm>
            <a:custGeom>
              <a:avLst/>
              <a:gdLst>
                <a:gd name="T0" fmla="*/ 44 w 67"/>
                <a:gd name="T1" fmla="*/ 114 h 116"/>
                <a:gd name="T2" fmla="*/ 45 w 67"/>
                <a:gd name="T3" fmla="*/ 112 h 116"/>
                <a:gd name="T4" fmla="*/ 46 w 67"/>
                <a:gd name="T5" fmla="*/ 112 h 116"/>
                <a:gd name="T6" fmla="*/ 46 w 67"/>
                <a:gd name="T7" fmla="*/ 112 h 116"/>
                <a:gd name="T8" fmla="*/ 45 w 67"/>
                <a:gd name="T9" fmla="*/ 112 h 116"/>
                <a:gd name="T10" fmla="*/ 60 w 67"/>
                <a:gd name="T11" fmla="*/ 10 h 116"/>
                <a:gd name="T12" fmla="*/ 60 w 67"/>
                <a:gd name="T13" fmla="*/ 10 h 116"/>
                <a:gd name="T14" fmla="*/ 60 w 67"/>
                <a:gd name="T15" fmla="*/ 9 h 116"/>
                <a:gd name="T16" fmla="*/ 60 w 67"/>
                <a:gd name="T17" fmla="*/ 9 h 116"/>
                <a:gd name="T18" fmla="*/ 60 w 67"/>
                <a:gd name="T19" fmla="*/ 8 h 116"/>
                <a:gd name="T20" fmla="*/ 60 w 67"/>
                <a:gd name="T21" fmla="*/ 8 h 116"/>
                <a:gd name="T22" fmla="*/ 55 w 67"/>
                <a:gd name="T23" fmla="*/ 7 h 116"/>
                <a:gd name="T24" fmla="*/ 55 w 67"/>
                <a:gd name="T25" fmla="*/ 7 h 116"/>
                <a:gd name="T26" fmla="*/ 55 w 67"/>
                <a:gd name="T27" fmla="*/ 7 h 116"/>
                <a:gd name="T28" fmla="*/ 26 w 67"/>
                <a:gd name="T29" fmla="*/ 14 h 116"/>
                <a:gd name="T30" fmla="*/ 26 w 67"/>
                <a:gd name="T31" fmla="*/ 14 h 116"/>
                <a:gd name="T32" fmla="*/ 4 w 67"/>
                <a:gd name="T33" fmla="*/ 22 h 116"/>
                <a:gd name="T34" fmla="*/ 4 w 67"/>
                <a:gd name="T35" fmla="*/ 22 h 116"/>
                <a:gd name="T36" fmla="*/ 4 w 67"/>
                <a:gd name="T37" fmla="*/ 22 h 116"/>
                <a:gd name="T38" fmla="*/ 4 w 67"/>
                <a:gd name="T39" fmla="*/ 22 h 116"/>
                <a:gd name="T40" fmla="*/ 0 w 67"/>
                <a:gd name="T41" fmla="*/ 19 h 116"/>
                <a:gd name="T42" fmla="*/ 0 w 67"/>
                <a:gd name="T43" fmla="*/ 19 h 116"/>
                <a:gd name="T44" fmla="*/ 0 w 67"/>
                <a:gd name="T45" fmla="*/ 19 h 116"/>
                <a:gd name="T46" fmla="*/ 0 w 67"/>
                <a:gd name="T47" fmla="*/ 19 h 116"/>
                <a:gd name="T48" fmla="*/ 3 w 67"/>
                <a:gd name="T49" fmla="*/ 15 h 116"/>
                <a:gd name="T50" fmla="*/ 3 w 67"/>
                <a:gd name="T51" fmla="*/ 15 h 116"/>
                <a:gd name="T52" fmla="*/ 3 w 67"/>
                <a:gd name="T53" fmla="*/ 15 h 116"/>
                <a:gd name="T54" fmla="*/ 3 w 67"/>
                <a:gd name="T55" fmla="*/ 15 h 116"/>
                <a:gd name="T56" fmla="*/ 3 w 67"/>
                <a:gd name="T57" fmla="*/ 15 h 116"/>
                <a:gd name="T58" fmla="*/ 3 w 67"/>
                <a:gd name="T59" fmla="*/ 15 h 116"/>
                <a:gd name="T60" fmla="*/ 5 w 67"/>
                <a:gd name="T61" fmla="*/ 15 h 116"/>
                <a:gd name="T62" fmla="*/ 5 w 67"/>
                <a:gd name="T63" fmla="*/ 15 h 116"/>
                <a:gd name="T64" fmla="*/ 9 w 67"/>
                <a:gd name="T65" fmla="*/ 13 h 116"/>
                <a:gd name="T66" fmla="*/ 9 w 67"/>
                <a:gd name="T67" fmla="*/ 13 h 116"/>
                <a:gd name="T68" fmla="*/ 23 w 67"/>
                <a:gd name="T69" fmla="*/ 8 h 116"/>
                <a:gd name="T70" fmla="*/ 23 w 67"/>
                <a:gd name="T71" fmla="*/ 8 h 116"/>
                <a:gd name="T72" fmla="*/ 55 w 67"/>
                <a:gd name="T73" fmla="*/ 0 h 116"/>
                <a:gd name="T74" fmla="*/ 55 w 67"/>
                <a:gd name="T75" fmla="*/ 0 h 116"/>
                <a:gd name="T76" fmla="*/ 63 w 67"/>
                <a:gd name="T77" fmla="*/ 2 h 116"/>
                <a:gd name="T78" fmla="*/ 63 w 67"/>
                <a:gd name="T79" fmla="*/ 2 h 116"/>
                <a:gd name="T80" fmla="*/ 67 w 67"/>
                <a:gd name="T81" fmla="*/ 9 h 116"/>
                <a:gd name="T82" fmla="*/ 67 w 67"/>
                <a:gd name="T83" fmla="*/ 9 h 116"/>
                <a:gd name="T84" fmla="*/ 66 w 67"/>
                <a:gd name="T85" fmla="*/ 9 h 116"/>
                <a:gd name="T86" fmla="*/ 67 w 67"/>
                <a:gd name="T87" fmla="*/ 9 h 116"/>
                <a:gd name="T88" fmla="*/ 67 w 67"/>
                <a:gd name="T89" fmla="*/ 11 h 116"/>
                <a:gd name="T90" fmla="*/ 67 w 67"/>
                <a:gd name="T91" fmla="*/ 11 h 116"/>
                <a:gd name="T92" fmla="*/ 52 w 67"/>
                <a:gd name="T93" fmla="*/ 108 h 116"/>
                <a:gd name="T94" fmla="*/ 52 w 67"/>
                <a:gd name="T95" fmla="*/ 108 h 116"/>
                <a:gd name="T96" fmla="*/ 63 w 67"/>
                <a:gd name="T97" fmla="*/ 107 h 116"/>
                <a:gd name="T98" fmla="*/ 64 w 67"/>
                <a:gd name="T99" fmla="*/ 107 h 116"/>
                <a:gd name="T100" fmla="*/ 64 w 67"/>
                <a:gd name="T101" fmla="*/ 107 h 116"/>
                <a:gd name="T102" fmla="*/ 67 w 67"/>
                <a:gd name="T103" fmla="*/ 110 h 116"/>
                <a:gd name="T104" fmla="*/ 67 w 67"/>
                <a:gd name="T105" fmla="*/ 110 h 116"/>
                <a:gd name="T106" fmla="*/ 67 w 67"/>
                <a:gd name="T107" fmla="*/ 110 h 116"/>
                <a:gd name="T108" fmla="*/ 67 w 67"/>
                <a:gd name="T109" fmla="*/ 110 h 116"/>
                <a:gd name="T110" fmla="*/ 64 w 67"/>
                <a:gd name="T111" fmla="*/ 114 h 116"/>
                <a:gd name="T112" fmla="*/ 64 w 67"/>
                <a:gd name="T113" fmla="*/ 114 h 116"/>
                <a:gd name="T114" fmla="*/ 44 w 67"/>
                <a:gd name="T115" fmla="*/ 116 h 116"/>
                <a:gd name="T116" fmla="*/ 44 w 67"/>
                <a:gd name="T117" fmla="*/ 114 h 116"/>
                <a:gd name="T118" fmla="*/ 3 w 67"/>
                <a:gd name="T119" fmla="*/ 15 h 116"/>
                <a:gd name="T120" fmla="*/ 3 w 67"/>
                <a:gd name="T121" fmla="*/ 15 h 116"/>
                <a:gd name="T122" fmla="*/ 3 w 67"/>
                <a:gd name="T123" fmla="*/ 15 h 116"/>
                <a:gd name="T124" fmla="*/ 3 w 67"/>
                <a:gd name="T125" fmla="*/ 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" h="116">
                  <a:moveTo>
                    <a:pt x="44" y="114"/>
                  </a:moveTo>
                  <a:cubicBezTo>
                    <a:pt x="45" y="112"/>
                    <a:pt x="45" y="112"/>
                    <a:pt x="45" y="112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5" y="112"/>
                    <a:pt x="45" y="112"/>
                    <a:pt x="45" y="112"/>
                  </a:cubicBezTo>
                  <a:cubicBezTo>
                    <a:pt x="45" y="112"/>
                    <a:pt x="57" y="3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10"/>
                    <a:pt x="60" y="10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9" y="8"/>
                    <a:pt x="57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48" y="7"/>
                    <a:pt x="36" y="11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15" y="18"/>
                    <a:pt x="7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1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7"/>
                    <a:pt x="1" y="16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4"/>
                    <a:pt x="7" y="14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3" y="12"/>
                    <a:pt x="18" y="10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34" y="4"/>
                    <a:pt x="46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8" y="0"/>
                    <a:pt x="61" y="0"/>
                    <a:pt x="63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6" y="3"/>
                    <a:pt x="67" y="6"/>
                    <a:pt x="6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10"/>
                    <a:pt x="67" y="11"/>
                    <a:pt x="67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5" y="28"/>
                    <a:pt x="55" y="91"/>
                    <a:pt x="52" y="108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3" y="107"/>
                    <a:pt x="64" y="107"/>
                    <a:pt x="64" y="107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7"/>
                    <a:pt x="67" y="108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12"/>
                    <a:pt x="66" y="114"/>
                    <a:pt x="64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44" y="116"/>
                    <a:pt x="44" y="116"/>
                    <a:pt x="44" y="116"/>
                  </a:cubicBezTo>
                  <a:cubicBezTo>
                    <a:pt x="44" y="114"/>
                    <a:pt x="44" y="114"/>
                    <a:pt x="44" y="114"/>
                  </a:cubicBezTo>
                  <a:close/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6995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>
            <a:grpSpLocks noChangeAspect="1"/>
          </p:cNvGrpSpPr>
          <p:nvPr/>
        </p:nvGrpSpPr>
        <p:grpSpPr bwMode="auto">
          <a:xfrm>
            <a:off x="4588121" y="4170517"/>
            <a:ext cx="1601546" cy="2244929"/>
            <a:chOff x="1999" y="1444"/>
            <a:chExt cx="1043" cy="1462"/>
          </a:xfrm>
          <a:solidFill>
            <a:srgbClr val="FF3E3E"/>
          </a:solidFill>
        </p:grpSpPr>
        <p:sp>
          <p:nvSpPr>
            <p:cNvPr id="43" name="Freeform 41"/>
            <p:cNvSpPr>
              <a:spLocks noEditPoints="1"/>
            </p:cNvSpPr>
            <p:nvPr/>
          </p:nvSpPr>
          <p:spPr bwMode="auto">
            <a:xfrm>
              <a:off x="2262" y="1607"/>
              <a:ext cx="420" cy="422"/>
            </a:xfrm>
            <a:custGeom>
              <a:avLst/>
              <a:gdLst>
                <a:gd name="T0" fmla="*/ 0 w 118"/>
                <a:gd name="T1" fmla="*/ 59 h 119"/>
                <a:gd name="T2" fmla="*/ 59 w 118"/>
                <a:gd name="T3" fmla="*/ 0 h 119"/>
                <a:gd name="T4" fmla="*/ 59 w 118"/>
                <a:gd name="T5" fmla="*/ 0 h 119"/>
                <a:gd name="T6" fmla="*/ 118 w 118"/>
                <a:gd name="T7" fmla="*/ 59 h 119"/>
                <a:gd name="T8" fmla="*/ 118 w 118"/>
                <a:gd name="T9" fmla="*/ 59 h 119"/>
                <a:gd name="T10" fmla="*/ 59 w 118"/>
                <a:gd name="T11" fmla="*/ 119 h 119"/>
                <a:gd name="T12" fmla="*/ 59 w 118"/>
                <a:gd name="T13" fmla="*/ 119 h 119"/>
                <a:gd name="T14" fmla="*/ 0 w 118"/>
                <a:gd name="T15" fmla="*/ 59 h 119"/>
                <a:gd name="T16" fmla="*/ 4 w 118"/>
                <a:gd name="T17" fmla="*/ 59 h 119"/>
                <a:gd name="T18" fmla="*/ 59 w 118"/>
                <a:gd name="T19" fmla="*/ 115 h 119"/>
                <a:gd name="T20" fmla="*/ 59 w 118"/>
                <a:gd name="T21" fmla="*/ 115 h 119"/>
                <a:gd name="T22" fmla="*/ 114 w 118"/>
                <a:gd name="T23" fmla="*/ 59 h 119"/>
                <a:gd name="T24" fmla="*/ 114 w 118"/>
                <a:gd name="T25" fmla="*/ 59 h 119"/>
                <a:gd name="T26" fmla="*/ 59 w 118"/>
                <a:gd name="T27" fmla="*/ 4 h 119"/>
                <a:gd name="T28" fmla="*/ 59 w 118"/>
                <a:gd name="T29" fmla="*/ 4 h 119"/>
                <a:gd name="T30" fmla="*/ 4 w 118"/>
                <a:gd name="T31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19">
                  <a:moveTo>
                    <a:pt x="0" y="59"/>
                  </a:moveTo>
                  <a:cubicBezTo>
                    <a:pt x="0" y="26"/>
                    <a:pt x="27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92" y="0"/>
                    <a:pt x="118" y="26"/>
                    <a:pt x="118" y="59"/>
                  </a:cubicBezTo>
                  <a:cubicBezTo>
                    <a:pt x="118" y="59"/>
                    <a:pt x="118" y="59"/>
                    <a:pt x="118" y="59"/>
                  </a:cubicBezTo>
                  <a:cubicBezTo>
                    <a:pt x="118" y="92"/>
                    <a:pt x="92" y="119"/>
                    <a:pt x="59" y="119"/>
                  </a:cubicBezTo>
                  <a:cubicBezTo>
                    <a:pt x="59" y="119"/>
                    <a:pt x="59" y="119"/>
                    <a:pt x="59" y="119"/>
                  </a:cubicBezTo>
                  <a:cubicBezTo>
                    <a:pt x="27" y="119"/>
                    <a:pt x="0" y="92"/>
                    <a:pt x="0" y="59"/>
                  </a:cubicBezTo>
                  <a:close/>
                  <a:moveTo>
                    <a:pt x="4" y="59"/>
                  </a:moveTo>
                  <a:cubicBezTo>
                    <a:pt x="4" y="90"/>
                    <a:pt x="29" y="115"/>
                    <a:pt x="59" y="115"/>
                  </a:cubicBezTo>
                  <a:cubicBezTo>
                    <a:pt x="59" y="115"/>
                    <a:pt x="59" y="115"/>
                    <a:pt x="59" y="115"/>
                  </a:cubicBezTo>
                  <a:cubicBezTo>
                    <a:pt x="90" y="115"/>
                    <a:pt x="114" y="90"/>
                    <a:pt x="114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4" y="29"/>
                    <a:pt x="90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29" y="4"/>
                    <a:pt x="4" y="29"/>
                    <a:pt x="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2"/>
            <p:cNvSpPr>
              <a:spLocks noEditPoints="1"/>
            </p:cNvSpPr>
            <p:nvPr/>
          </p:nvSpPr>
          <p:spPr bwMode="auto">
            <a:xfrm>
              <a:off x="2255" y="1600"/>
              <a:ext cx="434" cy="436"/>
            </a:xfrm>
            <a:custGeom>
              <a:avLst/>
              <a:gdLst>
                <a:gd name="T0" fmla="*/ 0 w 122"/>
                <a:gd name="T1" fmla="*/ 61 h 123"/>
                <a:gd name="T2" fmla="*/ 61 w 122"/>
                <a:gd name="T3" fmla="*/ 0 h 123"/>
                <a:gd name="T4" fmla="*/ 61 w 122"/>
                <a:gd name="T5" fmla="*/ 0 h 123"/>
                <a:gd name="T6" fmla="*/ 122 w 122"/>
                <a:gd name="T7" fmla="*/ 61 h 123"/>
                <a:gd name="T8" fmla="*/ 122 w 122"/>
                <a:gd name="T9" fmla="*/ 61 h 123"/>
                <a:gd name="T10" fmla="*/ 61 w 122"/>
                <a:gd name="T11" fmla="*/ 123 h 123"/>
                <a:gd name="T12" fmla="*/ 61 w 122"/>
                <a:gd name="T13" fmla="*/ 123 h 123"/>
                <a:gd name="T14" fmla="*/ 0 w 122"/>
                <a:gd name="T15" fmla="*/ 61 h 123"/>
                <a:gd name="T16" fmla="*/ 4 w 122"/>
                <a:gd name="T17" fmla="*/ 61 h 123"/>
                <a:gd name="T18" fmla="*/ 61 w 122"/>
                <a:gd name="T19" fmla="*/ 119 h 123"/>
                <a:gd name="T20" fmla="*/ 61 w 122"/>
                <a:gd name="T21" fmla="*/ 119 h 123"/>
                <a:gd name="T22" fmla="*/ 118 w 122"/>
                <a:gd name="T23" fmla="*/ 61 h 123"/>
                <a:gd name="T24" fmla="*/ 118 w 122"/>
                <a:gd name="T25" fmla="*/ 61 h 123"/>
                <a:gd name="T26" fmla="*/ 61 w 122"/>
                <a:gd name="T27" fmla="*/ 4 h 123"/>
                <a:gd name="T28" fmla="*/ 61 w 122"/>
                <a:gd name="T29" fmla="*/ 4 h 123"/>
                <a:gd name="T30" fmla="*/ 118 w 122"/>
                <a:gd name="T31" fmla="*/ 61 h 123"/>
                <a:gd name="T32" fmla="*/ 118 w 122"/>
                <a:gd name="T33" fmla="*/ 61 h 123"/>
                <a:gd name="T34" fmla="*/ 61 w 122"/>
                <a:gd name="T35" fmla="*/ 119 h 123"/>
                <a:gd name="T36" fmla="*/ 61 w 122"/>
                <a:gd name="T37" fmla="*/ 119 h 123"/>
                <a:gd name="T38" fmla="*/ 4 w 122"/>
                <a:gd name="T39" fmla="*/ 61 h 123"/>
                <a:gd name="T40" fmla="*/ 4 w 122"/>
                <a:gd name="T41" fmla="*/ 61 h 123"/>
                <a:gd name="T42" fmla="*/ 61 w 122"/>
                <a:gd name="T43" fmla="*/ 115 h 123"/>
                <a:gd name="T44" fmla="*/ 114 w 122"/>
                <a:gd name="T45" fmla="*/ 61 h 123"/>
                <a:gd name="T46" fmla="*/ 114 w 122"/>
                <a:gd name="T47" fmla="*/ 61 h 123"/>
                <a:gd name="T48" fmla="*/ 61 w 122"/>
                <a:gd name="T49" fmla="*/ 8 h 123"/>
                <a:gd name="T50" fmla="*/ 61 w 122"/>
                <a:gd name="T51" fmla="*/ 8 h 123"/>
                <a:gd name="T52" fmla="*/ 8 w 122"/>
                <a:gd name="T53" fmla="*/ 61 h 123"/>
                <a:gd name="T54" fmla="*/ 8 w 122"/>
                <a:gd name="T55" fmla="*/ 61 h 123"/>
                <a:gd name="T56" fmla="*/ 61 w 122"/>
                <a:gd name="T57" fmla="*/ 115 h 123"/>
                <a:gd name="T58" fmla="*/ 6 w 122"/>
                <a:gd name="T59" fmla="*/ 61 h 123"/>
                <a:gd name="T60" fmla="*/ 4 w 122"/>
                <a:gd name="T61" fmla="*/ 61 h 123"/>
                <a:gd name="T62" fmla="*/ 4 w 122"/>
                <a:gd name="T63" fmla="*/ 61 h 123"/>
                <a:gd name="T64" fmla="*/ 4 w 122"/>
                <a:gd name="T65" fmla="*/ 61 h 123"/>
                <a:gd name="T66" fmla="*/ 6 w 122"/>
                <a:gd name="T67" fmla="*/ 61 h 123"/>
                <a:gd name="T68" fmla="*/ 4 w 122"/>
                <a:gd name="T69" fmla="*/ 61 h 123"/>
                <a:gd name="T70" fmla="*/ 42 w 122"/>
                <a:gd name="T71" fmla="*/ 7 h 123"/>
                <a:gd name="T72" fmla="*/ 42 w 122"/>
                <a:gd name="T73" fmla="*/ 7 h 123"/>
                <a:gd name="T74" fmla="*/ 4 w 122"/>
                <a:gd name="T75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2" h="123">
                  <a:moveTo>
                    <a:pt x="0" y="61"/>
                  </a:moveTo>
                  <a:cubicBezTo>
                    <a:pt x="0" y="27"/>
                    <a:pt x="27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95" y="0"/>
                    <a:pt x="122" y="27"/>
                    <a:pt x="122" y="61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22" y="95"/>
                    <a:pt x="95" y="123"/>
                    <a:pt x="61" y="123"/>
                  </a:cubicBezTo>
                  <a:cubicBezTo>
                    <a:pt x="61" y="123"/>
                    <a:pt x="61" y="123"/>
                    <a:pt x="61" y="123"/>
                  </a:cubicBezTo>
                  <a:cubicBezTo>
                    <a:pt x="27" y="123"/>
                    <a:pt x="0" y="95"/>
                    <a:pt x="0" y="61"/>
                  </a:cubicBezTo>
                  <a:close/>
                  <a:moveTo>
                    <a:pt x="4" y="61"/>
                  </a:moveTo>
                  <a:cubicBezTo>
                    <a:pt x="4" y="93"/>
                    <a:pt x="30" y="119"/>
                    <a:pt x="61" y="11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93" y="119"/>
                    <a:pt x="118" y="93"/>
                    <a:pt x="118" y="61"/>
                  </a:cubicBezTo>
                  <a:cubicBezTo>
                    <a:pt x="118" y="61"/>
                    <a:pt x="118" y="61"/>
                    <a:pt x="118" y="61"/>
                  </a:cubicBezTo>
                  <a:cubicBezTo>
                    <a:pt x="118" y="30"/>
                    <a:pt x="93" y="4"/>
                    <a:pt x="61" y="4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93" y="4"/>
                    <a:pt x="118" y="30"/>
                    <a:pt x="118" y="61"/>
                  </a:cubicBezTo>
                  <a:cubicBezTo>
                    <a:pt x="118" y="61"/>
                    <a:pt x="118" y="61"/>
                    <a:pt x="118" y="61"/>
                  </a:cubicBezTo>
                  <a:cubicBezTo>
                    <a:pt x="118" y="93"/>
                    <a:pt x="93" y="119"/>
                    <a:pt x="61" y="11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30" y="119"/>
                    <a:pt x="4" y="93"/>
                    <a:pt x="4" y="61"/>
                  </a:cubicBezTo>
                  <a:cubicBezTo>
                    <a:pt x="4" y="61"/>
                    <a:pt x="4" y="61"/>
                    <a:pt x="4" y="61"/>
                  </a:cubicBezTo>
                  <a:close/>
                  <a:moveTo>
                    <a:pt x="61" y="115"/>
                  </a:moveTo>
                  <a:cubicBezTo>
                    <a:pt x="91" y="115"/>
                    <a:pt x="114" y="91"/>
                    <a:pt x="114" y="61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4" y="32"/>
                    <a:pt x="9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32" y="8"/>
                    <a:pt x="8" y="32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91"/>
                    <a:pt x="32" y="115"/>
                    <a:pt x="61" y="115"/>
                  </a:cubicBezTo>
                  <a:close/>
                  <a:moveTo>
                    <a:pt x="6" y="61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6" y="61"/>
                    <a:pt x="6" y="61"/>
                    <a:pt x="6" y="61"/>
                  </a:cubicBezTo>
                  <a:close/>
                  <a:moveTo>
                    <a:pt x="4" y="61"/>
                  </a:moveTo>
                  <a:cubicBezTo>
                    <a:pt x="4" y="36"/>
                    <a:pt x="20" y="15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20" y="15"/>
                    <a:pt x="4" y="36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2401" y="1451"/>
              <a:ext cx="82" cy="166"/>
            </a:xfrm>
            <a:custGeom>
              <a:avLst/>
              <a:gdLst>
                <a:gd name="T0" fmla="*/ 9 w 23"/>
                <a:gd name="T1" fmla="*/ 45 h 47"/>
                <a:gd name="T2" fmla="*/ 19 w 23"/>
                <a:gd name="T3" fmla="*/ 11 h 47"/>
                <a:gd name="T4" fmla="*/ 19 w 23"/>
                <a:gd name="T5" fmla="*/ 11 h 47"/>
                <a:gd name="T6" fmla="*/ 19 w 23"/>
                <a:gd name="T7" fmla="*/ 7 h 47"/>
                <a:gd name="T8" fmla="*/ 19 w 23"/>
                <a:gd name="T9" fmla="*/ 7 h 47"/>
                <a:gd name="T10" fmla="*/ 13 w 23"/>
                <a:gd name="T11" fmla="*/ 4 h 47"/>
                <a:gd name="T12" fmla="*/ 13 w 23"/>
                <a:gd name="T13" fmla="*/ 4 h 47"/>
                <a:gd name="T14" fmla="*/ 5 w 23"/>
                <a:gd name="T15" fmla="*/ 10 h 47"/>
                <a:gd name="T16" fmla="*/ 5 w 23"/>
                <a:gd name="T17" fmla="*/ 10 h 47"/>
                <a:gd name="T18" fmla="*/ 4 w 23"/>
                <a:gd name="T19" fmla="*/ 12 h 47"/>
                <a:gd name="T20" fmla="*/ 4 w 23"/>
                <a:gd name="T21" fmla="*/ 12 h 47"/>
                <a:gd name="T22" fmla="*/ 8 w 23"/>
                <a:gd name="T23" fmla="*/ 16 h 47"/>
                <a:gd name="T24" fmla="*/ 8 w 23"/>
                <a:gd name="T25" fmla="*/ 16 h 47"/>
                <a:gd name="T26" fmla="*/ 13 w 23"/>
                <a:gd name="T27" fmla="*/ 16 h 47"/>
                <a:gd name="T28" fmla="*/ 13 w 23"/>
                <a:gd name="T29" fmla="*/ 16 h 47"/>
                <a:gd name="T30" fmla="*/ 13 w 23"/>
                <a:gd name="T31" fmla="*/ 16 h 47"/>
                <a:gd name="T32" fmla="*/ 13 w 23"/>
                <a:gd name="T33" fmla="*/ 20 h 47"/>
                <a:gd name="T34" fmla="*/ 7 w 23"/>
                <a:gd name="T35" fmla="*/ 19 h 47"/>
                <a:gd name="T36" fmla="*/ 7 w 23"/>
                <a:gd name="T37" fmla="*/ 19 h 47"/>
                <a:gd name="T38" fmla="*/ 0 w 23"/>
                <a:gd name="T39" fmla="*/ 12 h 47"/>
                <a:gd name="T40" fmla="*/ 0 w 23"/>
                <a:gd name="T41" fmla="*/ 12 h 47"/>
                <a:gd name="T42" fmla="*/ 1 w 23"/>
                <a:gd name="T43" fmla="*/ 8 h 47"/>
                <a:gd name="T44" fmla="*/ 1 w 23"/>
                <a:gd name="T45" fmla="*/ 8 h 47"/>
                <a:gd name="T46" fmla="*/ 13 w 23"/>
                <a:gd name="T47" fmla="*/ 0 h 47"/>
                <a:gd name="T48" fmla="*/ 13 w 23"/>
                <a:gd name="T49" fmla="*/ 0 h 47"/>
                <a:gd name="T50" fmla="*/ 22 w 23"/>
                <a:gd name="T51" fmla="*/ 5 h 47"/>
                <a:gd name="T52" fmla="*/ 22 w 23"/>
                <a:gd name="T53" fmla="*/ 5 h 47"/>
                <a:gd name="T54" fmla="*/ 23 w 23"/>
                <a:gd name="T55" fmla="*/ 11 h 47"/>
                <a:gd name="T56" fmla="*/ 23 w 23"/>
                <a:gd name="T57" fmla="*/ 11 h 47"/>
                <a:gd name="T58" fmla="*/ 13 w 23"/>
                <a:gd name="T59" fmla="*/ 47 h 47"/>
                <a:gd name="T60" fmla="*/ 13 w 23"/>
                <a:gd name="T61" fmla="*/ 47 h 47"/>
                <a:gd name="T62" fmla="*/ 9 w 23"/>
                <a:gd name="T63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" h="47">
                  <a:moveTo>
                    <a:pt x="9" y="45"/>
                  </a:moveTo>
                  <a:cubicBezTo>
                    <a:pt x="9" y="45"/>
                    <a:pt x="19" y="2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9"/>
                    <a:pt x="19" y="8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7" y="5"/>
                    <a:pt x="15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0" y="4"/>
                    <a:pt x="7" y="6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4"/>
                    <a:pt x="5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0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0" y="20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4" y="19"/>
                    <a:pt x="0" y="17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0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4" y="3"/>
                    <a:pt x="8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20" y="1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7"/>
                    <a:pt x="23" y="9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23"/>
                    <a:pt x="13" y="46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9" y="45"/>
                    <a:pt x="9" y="45"/>
                    <a:pt x="9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2394" y="1444"/>
              <a:ext cx="96" cy="184"/>
            </a:xfrm>
            <a:custGeom>
              <a:avLst/>
              <a:gdLst>
                <a:gd name="T0" fmla="*/ 11 w 27"/>
                <a:gd name="T1" fmla="*/ 47 h 52"/>
                <a:gd name="T2" fmla="*/ 11 w 27"/>
                <a:gd name="T3" fmla="*/ 49 h 52"/>
                <a:gd name="T4" fmla="*/ 10 w 27"/>
                <a:gd name="T5" fmla="*/ 48 h 52"/>
                <a:gd name="T6" fmla="*/ 9 w 27"/>
                <a:gd name="T7" fmla="*/ 46 h 52"/>
                <a:gd name="T8" fmla="*/ 9 w 27"/>
                <a:gd name="T9" fmla="*/ 46 h 52"/>
                <a:gd name="T10" fmla="*/ 9 w 27"/>
                <a:gd name="T11" fmla="*/ 46 h 52"/>
                <a:gd name="T12" fmla="*/ 10 w 27"/>
                <a:gd name="T13" fmla="*/ 45 h 52"/>
                <a:gd name="T14" fmla="*/ 11 w 27"/>
                <a:gd name="T15" fmla="*/ 42 h 52"/>
                <a:gd name="T16" fmla="*/ 19 w 27"/>
                <a:gd name="T17" fmla="*/ 13 h 52"/>
                <a:gd name="T18" fmla="*/ 19 w 27"/>
                <a:gd name="T19" fmla="*/ 13 h 52"/>
                <a:gd name="T20" fmla="*/ 19 w 27"/>
                <a:gd name="T21" fmla="*/ 10 h 52"/>
                <a:gd name="T22" fmla="*/ 15 w 27"/>
                <a:gd name="T23" fmla="*/ 8 h 52"/>
                <a:gd name="T24" fmla="*/ 8 w 27"/>
                <a:gd name="T25" fmla="*/ 13 h 52"/>
                <a:gd name="T26" fmla="*/ 8 w 27"/>
                <a:gd name="T27" fmla="*/ 14 h 52"/>
                <a:gd name="T28" fmla="*/ 8 w 27"/>
                <a:gd name="T29" fmla="*/ 15 h 52"/>
                <a:gd name="T30" fmla="*/ 15 w 27"/>
                <a:gd name="T31" fmla="*/ 16 h 52"/>
                <a:gd name="T32" fmla="*/ 15 w 27"/>
                <a:gd name="T33" fmla="*/ 16 h 52"/>
                <a:gd name="T34" fmla="*/ 17 w 27"/>
                <a:gd name="T35" fmla="*/ 16 h 52"/>
                <a:gd name="T36" fmla="*/ 8 w 27"/>
                <a:gd name="T37" fmla="*/ 23 h 52"/>
                <a:gd name="T38" fmla="*/ 0 w 27"/>
                <a:gd name="T39" fmla="*/ 15 h 52"/>
                <a:gd name="T40" fmla="*/ 1 w 27"/>
                <a:gd name="T41" fmla="*/ 9 h 52"/>
                <a:gd name="T42" fmla="*/ 15 w 27"/>
                <a:gd name="T43" fmla="*/ 0 h 52"/>
                <a:gd name="T44" fmla="*/ 26 w 27"/>
                <a:gd name="T45" fmla="*/ 6 h 52"/>
                <a:gd name="T46" fmla="*/ 27 w 27"/>
                <a:gd name="T47" fmla="*/ 13 h 52"/>
                <a:gd name="T48" fmla="*/ 17 w 27"/>
                <a:gd name="T49" fmla="*/ 52 h 52"/>
                <a:gd name="T50" fmla="*/ 15 w 27"/>
                <a:gd name="T51" fmla="*/ 44 h 52"/>
                <a:gd name="T52" fmla="*/ 18 w 27"/>
                <a:gd name="T53" fmla="*/ 35 h 52"/>
                <a:gd name="T54" fmla="*/ 23 w 27"/>
                <a:gd name="T55" fmla="*/ 13 h 52"/>
                <a:gd name="T56" fmla="*/ 14 w 27"/>
                <a:gd name="T57" fmla="*/ 46 h 52"/>
                <a:gd name="T58" fmla="*/ 13 w 27"/>
                <a:gd name="T59" fmla="*/ 20 h 52"/>
                <a:gd name="T60" fmla="*/ 9 w 27"/>
                <a:gd name="T61" fmla="*/ 19 h 52"/>
                <a:gd name="T62" fmla="*/ 9 w 27"/>
                <a:gd name="T63" fmla="*/ 19 h 52"/>
                <a:gd name="T64" fmla="*/ 4 w 27"/>
                <a:gd name="T65" fmla="*/ 15 h 52"/>
                <a:gd name="T66" fmla="*/ 4 w 27"/>
                <a:gd name="T67" fmla="*/ 14 h 52"/>
                <a:gd name="T68" fmla="*/ 5 w 27"/>
                <a:gd name="T69" fmla="*/ 12 h 52"/>
                <a:gd name="T70" fmla="*/ 4 w 27"/>
                <a:gd name="T71" fmla="*/ 14 h 52"/>
                <a:gd name="T72" fmla="*/ 23 w 27"/>
                <a:gd name="T73" fmla="*/ 13 h 52"/>
                <a:gd name="T74" fmla="*/ 22 w 27"/>
                <a:gd name="T75" fmla="*/ 8 h 52"/>
                <a:gd name="T76" fmla="*/ 22 w 27"/>
                <a:gd name="T77" fmla="*/ 7 h 52"/>
                <a:gd name="T78" fmla="*/ 15 w 27"/>
                <a:gd name="T79" fmla="*/ 4 h 52"/>
                <a:gd name="T80" fmla="*/ 15 w 27"/>
                <a:gd name="T81" fmla="*/ 4 h 52"/>
                <a:gd name="T82" fmla="*/ 15 w 27"/>
                <a:gd name="T83" fmla="*/ 4 h 52"/>
                <a:gd name="T84" fmla="*/ 14 w 27"/>
                <a:gd name="T85" fmla="*/ 4 h 52"/>
                <a:gd name="T86" fmla="*/ 14 w 27"/>
                <a:gd name="T87" fmla="*/ 4 h 52"/>
                <a:gd name="T88" fmla="*/ 14 w 27"/>
                <a:gd name="T89" fmla="*/ 4 h 52"/>
                <a:gd name="T90" fmla="*/ 15 w 27"/>
                <a:gd name="T91" fmla="*/ 4 h 52"/>
                <a:gd name="T92" fmla="*/ 15 w 27"/>
                <a:gd name="T93" fmla="*/ 4 h 52"/>
                <a:gd name="T94" fmla="*/ 15 w 27"/>
                <a:gd name="T95" fmla="*/ 4 h 52"/>
                <a:gd name="T96" fmla="*/ 15 w 27"/>
                <a:gd name="T97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" h="52">
                  <a:moveTo>
                    <a:pt x="14" y="50"/>
                  </a:moveTo>
                  <a:cubicBezTo>
                    <a:pt x="11" y="49"/>
                    <a:pt x="11" y="49"/>
                    <a:pt x="11" y="4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8"/>
                    <a:pt x="9" y="48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6"/>
                    <a:pt x="9" y="47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1" y="44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0"/>
                    <a:pt x="13" y="37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7" y="26"/>
                    <a:pt x="19" y="18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1"/>
                    <a:pt x="19" y="11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7" y="8"/>
                    <a:pt x="16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3" y="8"/>
                    <a:pt x="11" y="9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3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1" y="24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2"/>
                    <a:pt x="0" y="20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1" y="11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4" y="4"/>
                    <a:pt x="9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3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7" y="8"/>
                    <a:pt x="27" y="10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25"/>
                    <a:pt x="18" y="47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4" y="50"/>
                    <a:pt x="14" y="50"/>
                    <a:pt x="14" y="50"/>
                  </a:cubicBezTo>
                  <a:close/>
                  <a:moveTo>
                    <a:pt x="14" y="46"/>
                  </a:moveTo>
                  <a:cubicBezTo>
                    <a:pt x="14" y="45"/>
                    <a:pt x="14" y="45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2"/>
                    <a:pt x="17" y="38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1" y="27"/>
                    <a:pt x="23" y="19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23"/>
                    <a:pt x="16" y="40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lose/>
                  <a:moveTo>
                    <a:pt x="9" y="19"/>
                  </a:moveTo>
                  <a:cubicBezTo>
                    <a:pt x="11" y="20"/>
                    <a:pt x="12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0"/>
                    <a:pt x="11" y="20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7" y="19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8" y="19"/>
                    <a:pt x="9" y="19"/>
                  </a:cubicBezTo>
                  <a:close/>
                  <a:moveTo>
                    <a:pt x="5" y="17"/>
                  </a:moveTo>
                  <a:cubicBezTo>
                    <a:pt x="4" y="16"/>
                    <a:pt x="4" y="16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4" y="16"/>
                    <a:pt x="5" y="17"/>
                  </a:cubicBezTo>
                  <a:close/>
                  <a:moveTo>
                    <a:pt x="4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13"/>
                    <a:pt x="4" y="13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lose/>
                  <a:moveTo>
                    <a:pt x="22" y="8"/>
                  </a:moveTo>
                  <a:cubicBezTo>
                    <a:pt x="23" y="9"/>
                    <a:pt x="23" y="11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1"/>
                    <a:pt x="23" y="9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8"/>
                    <a:pt x="22" y="8"/>
                  </a:cubicBezTo>
                  <a:close/>
                  <a:moveTo>
                    <a:pt x="19" y="5"/>
                  </a:moveTo>
                  <a:cubicBezTo>
                    <a:pt x="18" y="4"/>
                    <a:pt x="17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8" y="4"/>
                    <a:pt x="19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4" y="4"/>
                  </a:moveTo>
                  <a:cubicBezTo>
                    <a:pt x="14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4" y="4"/>
                    <a:pt x="14" y="4"/>
                  </a:cubicBezTo>
                  <a:close/>
                  <a:moveTo>
                    <a:pt x="15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lose/>
                  <a:moveTo>
                    <a:pt x="15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2522" y="1511"/>
              <a:ext cx="50" cy="106"/>
            </a:xfrm>
            <a:custGeom>
              <a:avLst/>
              <a:gdLst>
                <a:gd name="T0" fmla="*/ 0 w 14"/>
                <a:gd name="T1" fmla="*/ 27 h 30"/>
                <a:gd name="T2" fmla="*/ 5 w 14"/>
                <a:gd name="T3" fmla="*/ 21 h 30"/>
                <a:gd name="T4" fmla="*/ 5 w 14"/>
                <a:gd name="T5" fmla="*/ 21 h 30"/>
                <a:gd name="T6" fmla="*/ 10 w 14"/>
                <a:gd name="T7" fmla="*/ 9 h 30"/>
                <a:gd name="T8" fmla="*/ 10 w 14"/>
                <a:gd name="T9" fmla="*/ 9 h 30"/>
                <a:gd name="T10" fmla="*/ 9 w 14"/>
                <a:gd name="T11" fmla="*/ 5 h 30"/>
                <a:gd name="T12" fmla="*/ 9 w 14"/>
                <a:gd name="T13" fmla="*/ 5 h 30"/>
                <a:gd name="T14" fmla="*/ 8 w 14"/>
                <a:gd name="T15" fmla="*/ 4 h 30"/>
                <a:gd name="T16" fmla="*/ 8 w 14"/>
                <a:gd name="T17" fmla="*/ 4 h 30"/>
                <a:gd name="T18" fmla="*/ 8 w 14"/>
                <a:gd name="T19" fmla="*/ 4 h 30"/>
                <a:gd name="T20" fmla="*/ 8 w 14"/>
                <a:gd name="T21" fmla="*/ 4 h 30"/>
                <a:gd name="T22" fmla="*/ 7 w 14"/>
                <a:gd name="T23" fmla="*/ 5 h 30"/>
                <a:gd name="T24" fmla="*/ 7 w 14"/>
                <a:gd name="T25" fmla="*/ 5 h 30"/>
                <a:gd name="T26" fmla="*/ 5 w 14"/>
                <a:gd name="T27" fmla="*/ 9 h 30"/>
                <a:gd name="T28" fmla="*/ 5 w 14"/>
                <a:gd name="T29" fmla="*/ 9 h 30"/>
                <a:gd name="T30" fmla="*/ 4 w 14"/>
                <a:gd name="T31" fmla="*/ 15 h 30"/>
                <a:gd name="T32" fmla="*/ 4 w 14"/>
                <a:gd name="T33" fmla="*/ 15 h 30"/>
                <a:gd name="T34" fmla="*/ 0 w 14"/>
                <a:gd name="T35" fmla="*/ 14 h 30"/>
                <a:gd name="T36" fmla="*/ 1 w 14"/>
                <a:gd name="T37" fmla="*/ 8 h 30"/>
                <a:gd name="T38" fmla="*/ 1 w 14"/>
                <a:gd name="T39" fmla="*/ 8 h 30"/>
                <a:gd name="T40" fmla="*/ 8 w 14"/>
                <a:gd name="T41" fmla="*/ 0 h 30"/>
                <a:gd name="T42" fmla="*/ 8 w 14"/>
                <a:gd name="T43" fmla="*/ 0 h 30"/>
                <a:gd name="T44" fmla="*/ 12 w 14"/>
                <a:gd name="T45" fmla="*/ 3 h 30"/>
                <a:gd name="T46" fmla="*/ 12 w 14"/>
                <a:gd name="T47" fmla="*/ 3 h 30"/>
                <a:gd name="T48" fmla="*/ 14 w 14"/>
                <a:gd name="T49" fmla="*/ 9 h 30"/>
                <a:gd name="T50" fmla="*/ 14 w 14"/>
                <a:gd name="T51" fmla="*/ 9 h 30"/>
                <a:gd name="T52" fmla="*/ 3 w 14"/>
                <a:gd name="T53" fmla="*/ 30 h 30"/>
                <a:gd name="T54" fmla="*/ 3 w 14"/>
                <a:gd name="T55" fmla="*/ 30 h 30"/>
                <a:gd name="T56" fmla="*/ 0 w 14"/>
                <a:gd name="T57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" h="30">
                  <a:moveTo>
                    <a:pt x="0" y="27"/>
                  </a:moveTo>
                  <a:cubicBezTo>
                    <a:pt x="0" y="27"/>
                    <a:pt x="3" y="25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8" y="17"/>
                    <a:pt x="10" y="12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7"/>
                    <a:pt x="10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6"/>
                    <a:pt x="6" y="7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2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1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1" y="1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4" y="5"/>
                    <a:pt x="14" y="7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9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0" y="27"/>
                    <a:pt x="0" y="27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2511" y="1504"/>
              <a:ext cx="68" cy="128"/>
            </a:xfrm>
            <a:custGeom>
              <a:avLst/>
              <a:gdLst>
                <a:gd name="T0" fmla="*/ 3 w 19"/>
                <a:gd name="T1" fmla="*/ 29 h 36"/>
                <a:gd name="T2" fmla="*/ 1 w 19"/>
                <a:gd name="T3" fmla="*/ 30 h 36"/>
                <a:gd name="T4" fmla="*/ 1 w 19"/>
                <a:gd name="T5" fmla="*/ 28 h 36"/>
                <a:gd name="T6" fmla="*/ 2 w 19"/>
                <a:gd name="T7" fmla="*/ 28 h 36"/>
                <a:gd name="T8" fmla="*/ 2 w 19"/>
                <a:gd name="T9" fmla="*/ 28 h 36"/>
                <a:gd name="T10" fmla="*/ 2 w 19"/>
                <a:gd name="T11" fmla="*/ 28 h 36"/>
                <a:gd name="T12" fmla="*/ 2 w 19"/>
                <a:gd name="T13" fmla="*/ 28 h 36"/>
                <a:gd name="T14" fmla="*/ 2 w 19"/>
                <a:gd name="T15" fmla="*/ 28 h 36"/>
                <a:gd name="T16" fmla="*/ 3 w 19"/>
                <a:gd name="T17" fmla="*/ 26 h 36"/>
                <a:gd name="T18" fmla="*/ 6 w 19"/>
                <a:gd name="T19" fmla="*/ 22 h 36"/>
                <a:gd name="T20" fmla="*/ 8 w 19"/>
                <a:gd name="T21" fmla="*/ 19 h 36"/>
                <a:gd name="T22" fmla="*/ 0 w 19"/>
                <a:gd name="T23" fmla="*/ 18 h 36"/>
                <a:gd name="T24" fmla="*/ 1 w 19"/>
                <a:gd name="T25" fmla="*/ 16 h 36"/>
                <a:gd name="T26" fmla="*/ 1 w 19"/>
                <a:gd name="T27" fmla="*/ 15 h 36"/>
                <a:gd name="T28" fmla="*/ 1 w 19"/>
                <a:gd name="T29" fmla="*/ 14 h 36"/>
                <a:gd name="T30" fmla="*/ 2 w 19"/>
                <a:gd name="T31" fmla="*/ 9 h 36"/>
                <a:gd name="T32" fmla="*/ 10 w 19"/>
                <a:gd name="T33" fmla="*/ 0 h 36"/>
                <a:gd name="T34" fmla="*/ 11 w 19"/>
                <a:gd name="T35" fmla="*/ 0 h 36"/>
                <a:gd name="T36" fmla="*/ 17 w 19"/>
                <a:gd name="T37" fmla="*/ 4 h 36"/>
                <a:gd name="T38" fmla="*/ 19 w 19"/>
                <a:gd name="T39" fmla="*/ 10 h 36"/>
                <a:gd name="T40" fmla="*/ 19 w 19"/>
                <a:gd name="T41" fmla="*/ 11 h 36"/>
                <a:gd name="T42" fmla="*/ 8 w 19"/>
                <a:gd name="T43" fmla="*/ 33 h 36"/>
                <a:gd name="T44" fmla="*/ 2 w 19"/>
                <a:gd name="T45" fmla="*/ 31 h 36"/>
                <a:gd name="T46" fmla="*/ 7 w 19"/>
                <a:gd name="T47" fmla="*/ 27 h 36"/>
                <a:gd name="T48" fmla="*/ 10 w 19"/>
                <a:gd name="T49" fmla="*/ 24 h 36"/>
                <a:gd name="T50" fmla="*/ 13 w 19"/>
                <a:gd name="T51" fmla="*/ 19 h 36"/>
                <a:gd name="T52" fmla="*/ 10 w 19"/>
                <a:gd name="T53" fmla="*/ 24 h 36"/>
                <a:gd name="T54" fmla="*/ 11 w 19"/>
                <a:gd name="T55" fmla="*/ 11 h 36"/>
                <a:gd name="T56" fmla="*/ 11 w 19"/>
                <a:gd name="T57" fmla="*/ 11 h 36"/>
                <a:gd name="T58" fmla="*/ 11 w 19"/>
                <a:gd name="T59" fmla="*/ 9 h 36"/>
                <a:gd name="T60" fmla="*/ 10 w 19"/>
                <a:gd name="T61" fmla="*/ 11 h 36"/>
                <a:gd name="T62" fmla="*/ 9 w 19"/>
                <a:gd name="T63" fmla="*/ 17 h 36"/>
                <a:gd name="T64" fmla="*/ 9 w 19"/>
                <a:gd name="T65" fmla="*/ 18 h 36"/>
                <a:gd name="T66" fmla="*/ 15 w 19"/>
                <a:gd name="T67" fmla="*/ 11 h 36"/>
                <a:gd name="T68" fmla="*/ 15 w 19"/>
                <a:gd name="T69" fmla="*/ 11 h 36"/>
                <a:gd name="T70" fmla="*/ 14 w 19"/>
                <a:gd name="T71" fmla="*/ 6 h 36"/>
                <a:gd name="T72" fmla="*/ 13 w 19"/>
                <a:gd name="T73" fmla="*/ 5 h 36"/>
                <a:gd name="T74" fmla="*/ 14 w 19"/>
                <a:gd name="T75" fmla="*/ 6 h 36"/>
                <a:gd name="T76" fmla="*/ 15 w 19"/>
                <a:gd name="T77" fmla="*/ 11 h 36"/>
                <a:gd name="T78" fmla="*/ 15 w 19"/>
                <a:gd name="T79" fmla="*/ 11 h 36"/>
                <a:gd name="T80" fmla="*/ 15 w 19"/>
                <a:gd name="T81" fmla="*/ 11 h 36"/>
                <a:gd name="T82" fmla="*/ 15 w 19"/>
                <a:gd name="T83" fmla="*/ 11 h 36"/>
                <a:gd name="T84" fmla="*/ 7 w 19"/>
                <a:gd name="T85" fmla="*/ 7 h 36"/>
                <a:gd name="T86" fmla="*/ 8 w 19"/>
                <a:gd name="T87" fmla="*/ 6 h 36"/>
                <a:gd name="T88" fmla="*/ 9 w 19"/>
                <a:gd name="T89" fmla="*/ 4 h 36"/>
                <a:gd name="T90" fmla="*/ 9 w 19"/>
                <a:gd name="T91" fmla="*/ 5 h 36"/>
                <a:gd name="T92" fmla="*/ 9 w 19"/>
                <a:gd name="T93" fmla="*/ 5 h 36"/>
                <a:gd name="T94" fmla="*/ 11 w 19"/>
                <a:gd name="T95" fmla="*/ 4 h 36"/>
                <a:gd name="T96" fmla="*/ 11 w 19"/>
                <a:gd name="T97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" h="36">
                  <a:moveTo>
                    <a:pt x="2" y="31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8"/>
                    <a:pt x="1" y="29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7"/>
                    <a:pt x="3" y="27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5"/>
                    <a:pt x="5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1"/>
                    <a:pt x="8" y="20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2"/>
                    <a:pt x="2" y="1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6"/>
                    <a:pt x="5" y="1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6"/>
                    <a:pt x="19" y="8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21"/>
                    <a:pt x="10" y="31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2" y="31"/>
                    <a:pt x="2" y="31"/>
                    <a:pt x="2" y="31"/>
                  </a:cubicBezTo>
                  <a:close/>
                  <a:moveTo>
                    <a:pt x="10" y="24"/>
                  </a:moveTo>
                  <a:cubicBezTo>
                    <a:pt x="9" y="25"/>
                    <a:pt x="8" y="26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6"/>
                    <a:pt x="9" y="25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2"/>
                    <a:pt x="12" y="21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21"/>
                    <a:pt x="11" y="22"/>
                    <a:pt x="10" y="24"/>
                  </a:cubicBezTo>
                  <a:close/>
                  <a:moveTo>
                    <a:pt x="9" y="18"/>
                  </a:moveTo>
                  <a:cubicBezTo>
                    <a:pt x="10" y="16"/>
                    <a:pt x="11" y="13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0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8"/>
                    <a:pt x="9" y="18"/>
                    <a:pt x="9" y="18"/>
                  </a:cubicBezTo>
                  <a:close/>
                  <a:moveTo>
                    <a:pt x="15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7"/>
                    <a:pt x="15" y="9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lose/>
                  <a:moveTo>
                    <a:pt x="7" y="7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9" y="5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5"/>
                    <a:pt x="8" y="6"/>
                    <a:pt x="7" y="7"/>
                  </a:cubicBezTo>
                  <a:close/>
                  <a:moveTo>
                    <a:pt x="9" y="5"/>
                  </a:move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2344" y="1745"/>
              <a:ext cx="239" cy="124"/>
            </a:xfrm>
            <a:custGeom>
              <a:avLst/>
              <a:gdLst>
                <a:gd name="T0" fmla="*/ 26 w 67"/>
                <a:gd name="T1" fmla="*/ 35 h 35"/>
                <a:gd name="T2" fmla="*/ 0 w 67"/>
                <a:gd name="T3" fmla="*/ 21 h 35"/>
                <a:gd name="T4" fmla="*/ 0 w 67"/>
                <a:gd name="T5" fmla="*/ 21 h 35"/>
                <a:gd name="T6" fmla="*/ 3 w 67"/>
                <a:gd name="T7" fmla="*/ 19 h 35"/>
                <a:gd name="T8" fmla="*/ 4 w 67"/>
                <a:gd name="T9" fmla="*/ 21 h 35"/>
                <a:gd name="T10" fmla="*/ 4 w 67"/>
                <a:gd name="T11" fmla="*/ 21 h 35"/>
                <a:gd name="T12" fmla="*/ 8 w 67"/>
                <a:gd name="T13" fmla="*/ 25 h 35"/>
                <a:gd name="T14" fmla="*/ 8 w 67"/>
                <a:gd name="T15" fmla="*/ 25 h 35"/>
                <a:gd name="T16" fmla="*/ 26 w 67"/>
                <a:gd name="T17" fmla="*/ 31 h 35"/>
                <a:gd name="T18" fmla="*/ 26 w 67"/>
                <a:gd name="T19" fmla="*/ 31 h 35"/>
                <a:gd name="T20" fmla="*/ 36 w 67"/>
                <a:gd name="T21" fmla="*/ 29 h 35"/>
                <a:gd name="T22" fmla="*/ 36 w 67"/>
                <a:gd name="T23" fmla="*/ 29 h 35"/>
                <a:gd name="T24" fmla="*/ 59 w 67"/>
                <a:gd name="T25" fmla="*/ 13 h 35"/>
                <a:gd name="T26" fmla="*/ 59 w 67"/>
                <a:gd name="T27" fmla="*/ 13 h 35"/>
                <a:gd name="T28" fmla="*/ 63 w 67"/>
                <a:gd name="T29" fmla="*/ 0 h 35"/>
                <a:gd name="T30" fmla="*/ 63 w 67"/>
                <a:gd name="T31" fmla="*/ 0 h 35"/>
                <a:gd name="T32" fmla="*/ 67 w 67"/>
                <a:gd name="T33" fmla="*/ 1 h 35"/>
                <a:gd name="T34" fmla="*/ 37 w 67"/>
                <a:gd name="T35" fmla="*/ 33 h 35"/>
                <a:gd name="T36" fmla="*/ 37 w 67"/>
                <a:gd name="T37" fmla="*/ 33 h 35"/>
                <a:gd name="T38" fmla="*/ 26 w 67"/>
                <a:gd name="T39" fmla="*/ 35 h 35"/>
                <a:gd name="T40" fmla="*/ 26 w 67"/>
                <a:gd name="T41" fmla="*/ 35 h 35"/>
                <a:gd name="T42" fmla="*/ 26 w 67"/>
                <a:gd name="T43" fmla="*/ 35 h 35"/>
                <a:gd name="T44" fmla="*/ 0 w 67"/>
                <a:gd name="T45" fmla="*/ 21 h 35"/>
                <a:gd name="T46" fmla="*/ 0 w 67"/>
                <a:gd name="T47" fmla="*/ 21 h 35"/>
                <a:gd name="T48" fmla="*/ 0 w 67"/>
                <a:gd name="T49" fmla="*/ 21 h 35"/>
                <a:gd name="T50" fmla="*/ 0 w 67"/>
                <a:gd name="T51" fmla="*/ 21 h 35"/>
                <a:gd name="T52" fmla="*/ 0 w 67"/>
                <a:gd name="T53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" h="35">
                  <a:moveTo>
                    <a:pt x="26" y="35"/>
                  </a:moveTo>
                  <a:cubicBezTo>
                    <a:pt x="7" y="35"/>
                    <a:pt x="0" y="22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20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2"/>
                    <a:pt x="6" y="23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1" y="28"/>
                    <a:pt x="17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9" y="31"/>
                    <a:pt x="32" y="30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48" y="27"/>
                    <a:pt x="55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63" y="6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4" y="27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3" y="34"/>
                    <a:pt x="29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lose/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2333" y="1738"/>
              <a:ext cx="257" cy="138"/>
            </a:xfrm>
            <a:custGeom>
              <a:avLst/>
              <a:gdLst>
                <a:gd name="T0" fmla="*/ 29 w 72"/>
                <a:gd name="T1" fmla="*/ 37 h 39"/>
                <a:gd name="T2" fmla="*/ 29 w 72"/>
                <a:gd name="T3" fmla="*/ 35 h 39"/>
                <a:gd name="T4" fmla="*/ 39 w 72"/>
                <a:gd name="T5" fmla="*/ 33 h 39"/>
                <a:gd name="T6" fmla="*/ 29 w 72"/>
                <a:gd name="T7" fmla="*/ 35 h 39"/>
                <a:gd name="T8" fmla="*/ 29 w 72"/>
                <a:gd name="T9" fmla="*/ 35 h 39"/>
                <a:gd name="T10" fmla="*/ 29 w 72"/>
                <a:gd name="T11" fmla="*/ 35 h 39"/>
                <a:gd name="T12" fmla="*/ 29 w 72"/>
                <a:gd name="T13" fmla="*/ 37 h 39"/>
                <a:gd name="T14" fmla="*/ 29 w 72"/>
                <a:gd name="T15" fmla="*/ 39 h 39"/>
                <a:gd name="T16" fmla="*/ 1 w 72"/>
                <a:gd name="T17" fmla="*/ 25 h 39"/>
                <a:gd name="T18" fmla="*/ 1 w 72"/>
                <a:gd name="T19" fmla="*/ 24 h 39"/>
                <a:gd name="T20" fmla="*/ 6 w 72"/>
                <a:gd name="T21" fmla="*/ 19 h 39"/>
                <a:gd name="T22" fmla="*/ 8 w 72"/>
                <a:gd name="T23" fmla="*/ 20 h 39"/>
                <a:gd name="T24" fmla="*/ 8 w 72"/>
                <a:gd name="T25" fmla="*/ 20 h 39"/>
                <a:gd name="T26" fmla="*/ 8 w 72"/>
                <a:gd name="T27" fmla="*/ 20 h 39"/>
                <a:gd name="T28" fmla="*/ 8 w 72"/>
                <a:gd name="T29" fmla="*/ 21 h 39"/>
                <a:gd name="T30" fmla="*/ 8 w 72"/>
                <a:gd name="T31" fmla="*/ 21 h 39"/>
                <a:gd name="T32" fmla="*/ 9 w 72"/>
                <a:gd name="T33" fmla="*/ 22 h 39"/>
                <a:gd name="T34" fmla="*/ 12 w 72"/>
                <a:gd name="T35" fmla="*/ 25 h 39"/>
                <a:gd name="T36" fmla="*/ 29 w 72"/>
                <a:gd name="T37" fmla="*/ 31 h 39"/>
                <a:gd name="T38" fmla="*/ 38 w 72"/>
                <a:gd name="T39" fmla="*/ 29 h 39"/>
                <a:gd name="T40" fmla="*/ 60 w 72"/>
                <a:gd name="T41" fmla="*/ 14 h 39"/>
                <a:gd name="T42" fmla="*/ 64 w 72"/>
                <a:gd name="T43" fmla="*/ 2 h 39"/>
                <a:gd name="T44" fmla="*/ 64 w 72"/>
                <a:gd name="T45" fmla="*/ 2 h 39"/>
                <a:gd name="T46" fmla="*/ 66 w 72"/>
                <a:gd name="T47" fmla="*/ 0 h 39"/>
                <a:gd name="T48" fmla="*/ 70 w 72"/>
                <a:gd name="T49" fmla="*/ 1 h 39"/>
                <a:gd name="T50" fmla="*/ 71 w 72"/>
                <a:gd name="T51" fmla="*/ 1 h 39"/>
                <a:gd name="T52" fmla="*/ 72 w 72"/>
                <a:gd name="T53" fmla="*/ 1 h 39"/>
                <a:gd name="T54" fmla="*/ 72 w 72"/>
                <a:gd name="T55" fmla="*/ 1 h 39"/>
                <a:gd name="T56" fmla="*/ 72 w 72"/>
                <a:gd name="T57" fmla="*/ 1 h 39"/>
                <a:gd name="T58" fmla="*/ 72 w 72"/>
                <a:gd name="T59" fmla="*/ 1 h 39"/>
                <a:gd name="T60" fmla="*/ 72 w 72"/>
                <a:gd name="T61" fmla="*/ 3 h 39"/>
                <a:gd name="T62" fmla="*/ 40 w 72"/>
                <a:gd name="T63" fmla="*/ 37 h 39"/>
                <a:gd name="T64" fmla="*/ 29 w 72"/>
                <a:gd name="T65" fmla="*/ 39 h 39"/>
                <a:gd name="T66" fmla="*/ 3 w 72"/>
                <a:gd name="T67" fmla="*/ 23 h 39"/>
                <a:gd name="T68" fmla="*/ 3 w 72"/>
                <a:gd name="T69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" h="39">
                  <a:moveTo>
                    <a:pt x="29" y="39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2" y="35"/>
                    <a:pt x="35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5" y="34"/>
                    <a:pt x="32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12" y="39"/>
                    <a:pt x="4" y="29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8" y="20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3"/>
                    <a:pt x="11" y="24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5" y="28"/>
                    <a:pt x="20" y="31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1" y="31"/>
                    <a:pt x="35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50" y="27"/>
                    <a:pt x="57" y="20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3" y="8"/>
                    <a:pt x="64" y="3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1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2"/>
                    <a:pt x="72" y="2"/>
                    <a:pt x="72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4"/>
                    <a:pt x="69" y="31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6" y="38"/>
                    <a:pt x="32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lose/>
                  <a:moveTo>
                    <a:pt x="3" y="23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3" y="23"/>
                    <a:pt x="3" y="23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2380" y="1742"/>
              <a:ext cx="7" cy="14"/>
            </a:xfrm>
            <a:custGeom>
              <a:avLst/>
              <a:gdLst>
                <a:gd name="T0" fmla="*/ 0 w 7"/>
                <a:gd name="T1" fmla="*/ 14 h 14"/>
                <a:gd name="T2" fmla="*/ 0 w 7"/>
                <a:gd name="T3" fmla="*/ 0 h 14"/>
                <a:gd name="T4" fmla="*/ 7 w 7"/>
                <a:gd name="T5" fmla="*/ 0 h 14"/>
                <a:gd name="T6" fmla="*/ 7 w 7"/>
                <a:gd name="T7" fmla="*/ 14 h 14"/>
                <a:gd name="T8" fmla="*/ 0 w 7"/>
                <a:gd name="T9" fmla="*/ 14 h 14"/>
                <a:gd name="T10" fmla="*/ 0 w 7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4">
                  <a:moveTo>
                    <a:pt x="0" y="14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372" y="1735"/>
              <a:ext cx="22" cy="28"/>
            </a:xfrm>
            <a:custGeom>
              <a:avLst/>
              <a:gdLst>
                <a:gd name="T0" fmla="*/ 15 w 22"/>
                <a:gd name="T1" fmla="*/ 28 h 28"/>
                <a:gd name="T2" fmla="*/ 8 w 22"/>
                <a:gd name="T3" fmla="*/ 28 h 28"/>
                <a:gd name="T4" fmla="*/ 8 w 22"/>
                <a:gd name="T5" fmla="*/ 21 h 28"/>
                <a:gd name="T6" fmla="*/ 15 w 22"/>
                <a:gd name="T7" fmla="*/ 21 h 28"/>
                <a:gd name="T8" fmla="*/ 8 w 22"/>
                <a:gd name="T9" fmla="*/ 21 h 28"/>
                <a:gd name="T10" fmla="*/ 8 w 22"/>
                <a:gd name="T11" fmla="*/ 28 h 28"/>
                <a:gd name="T12" fmla="*/ 0 w 22"/>
                <a:gd name="T13" fmla="*/ 28 h 28"/>
                <a:gd name="T14" fmla="*/ 0 w 22"/>
                <a:gd name="T15" fmla="*/ 0 h 28"/>
                <a:gd name="T16" fmla="*/ 8 w 22"/>
                <a:gd name="T17" fmla="*/ 0 h 28"/>
                <a:gd name="T18" fmla="*/ 22 w 22"/>
                <a:gd name="T19" fmla="*/ 0 h 28"/>
                <a:gd name="T20" fmla="*/ 22 w 22"/>
                <a:gd name="T21" fmla="*/ 28 h 28"/>
                <a:gd name="T22" fmla="*/ 15 w 22"/>
                <a:gd name="T23" fmla="*/ 28 h 28"/>
                <a:gd name="T24" fmla="*/ 15 w 22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8">
                  <a:moveTo>
                    <a:pt x="15" y="28"/>
                  </a:moveTo>
                  <a:lnTo>
                    <a:pt x="8" y="28"/>
                  </a:lnTo>
                  <a:lnTo>
                    <a:pt x="8" y="21"/>
                  </a:lnTo>
                  <a:lnTo>
                    <a:pt x="15" y="21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8" y="0"/>
                  </a:lnTo>
                  <a:lnTo>
                    <a:pt x="22" y="0"/>
                  </a:lnTo>
                  <a:lnTo>
                    <a:pt x="22" y="28"/>
                  </a:lnTo>
                  <a:lnTo>
                    <a:pt x="15" y="28"/>
                  </a:lnTo>
                  <a:lnTo>
                    <a:pt x="1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1"/>
            <p:cNvSpPr/>
            <p:nvPr/>
          </p:nvSpPr>
          <p:spPr bwMode="auto">
            <a:xfrm>
              <a:off x="2529" y="1710"/>
              <a:ext cx="18" cy="14"/>
            </a:xfrm>
            <a:custGeom>
              <a:avLst/>
              <a:gdLst>
                <a:gd name="T0" fmla="*/ 0 w 18"/>
                <a:gd name="T1" fmla="*/ 14 h 14"/>
                <a:gd name="T2" fmla="*/ 0 w 18"/>
                <a:gd name="T3" fmla="*/ 0 h 14"/>
                <a:gd name="T4" fmla="*/ 18 w 18"/>
                <a:gd name="T5" fmla="*/ 0 h 14"/>
                <a:gd name="T6" fmla="*/ 18 w 18"/>
                <a:gd name="T7" fmla="*/ 14 h 14"/>
                <a:gd name="T8" fmla="*/ 0 w 18"/>
                <a:gd name="T9" fmla="*/ 14 h 14"/>
                <a:gd name="T10" fmla="*/ 0 w 18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4">
                  <a:moveTo>
                    <a:pt x="0" y="14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2522" y="1703"/>
              <a:ext cx="32" cy="28"/>
            </a:xfrm>
            <a:custGeom>
              <a:avLst/>
              <a:gdLst>
                <a:gd name="T0" fmla="*/ 25 w 32"/>
                <a:gd name="T1" fmla="*/ 28 h 28"/>
                <a:gd name="T2" fmla="*/ 7 w 32"/>
                <a:gd name="T3" fmla="*/ 28 h 28"/>
                <a:gd name="T4" fmla="*/ 7 w 32"/>
                <a:gd name="T5" fmla="*/ 21 h 28"/>
                <a:gd name="T6" fmla="*/ 14 w 32"/>
                <a:gd name="T7" fmla="*/ 21 h 28"/>
                <a:gd name="T8" fmla="*/ 7 w 32"/>
                <a:gd name="T9" fmla="*/ 21 h 28"/>
                <a:gd name="T10" fmla="*/ 7 w 32"/>
                <a:gd name="T11" fmla="*/ 28 h 28"/>
                <a:gd name="T12" fmla="*/ 0 w 32"/>
                <a:gd name="T13" fmla="*/ 28 h 28"/>
                <a:gd name="T14" fmla="*/ 0 w 32"/>
                <a:gd name="T15" fmla="*/ 0 h 28"/>
                <a:gd name="T16" fmla="*/ 32 w 32"/>
                <a:gd name="T17" fmla="*/ 0 h 28"/>
                <a:gd name="T18" fmla="*/ 32 w 32"/>
                <a:gd name="T19" fmla="*/ 28 h 28"/>
                <a:gd name="T20" fmla="*/ 25 w 32"/>
                <a:gd name="T21" fmla="*/ 28 h 28"/>
                <a:gd name="T22" fmla="*/ 25 w 32"/>
                <a:gd name="T23" fmla="*/ 28 h 28"/>
                <a:gd name="T24" fmla="*/ 18 w 32"/>
                <a:gd name="T25" fmla="*/ 14 h 28"/>
                <a:gd name="T26" fmla="*/ 18 w 32"/>
                <a:gd name="T27" fmla="*/ 14 h 28"/>
                <a:gd name="T28" fmla="*/ 14 w 32"/>
                <a:gd name="T29" fmla="*/ 14 h 28"/>
                <a:gd name="T30" fmla="*/ 14 w 32"/>
                <a:gd name="T31" fmla="*/ 14 h 28"/>
                <a:gd name="T32" fmla="*/ 18 w 32"/>
                <a:gd name="T33" fmla="*/ 14 h 28"/>
                <a:gd name="T34" fmla="*/ 18 w 32"/>
                <a:gd name="T3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28">
                  <a:moveTo>
                    <a:pt x="25" y="28"/>
                  </a:moveTo>
                  <a:lnTo>
                    <a:pt x="7" y="28"/>
                  </a:lnTo>
                  <a:lnTo>
                    <a:pt x="7" y="21"/>
                  </a:lnTo>
                  <a:lnTo>
                    <a:pt x="14" y="21"/>
                  </a:lnTo>
                  <a:lnTo>
                    <a:pt x="7" y="21"/>
                  </a:lnTo>
                  <a:lnTo>
                    <a:pt x="7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28"/>
                  </a:lnTo>
                  <a:lnTo>
                    <a:pt x="25" y="28"/>
                  </a:lnTo>
                  <a:lnTo>
                    <a:pt x="25" y="28"/>
                  </a:lnTo>
                  <a:close/>
                  <a:moveTo>
                    <a:pt x="18" y="14"/>
                  </a:moveTo>
                  <a:lnTo>
                    <a:pt x="18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8" y="14"/>
                  </a:lnTo>
                  <a:lnTo>
                    <a:pt x="1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3"/>
            <p:cNvSpPr/>
            <p:nvPr/>
          </p:nvSpPr>
          <p:spPr bwMode="auto">
            <a:xfrm>
              <a:off x="2294" y="1997"/>
              <a:ext cx="371" cy="408"/>
            </a:xfrm>
            <a:custGeom>
              <a:avLst/>
              <a:gdLst>
                <a:gd name="T0" fmla="*/ 17 w 104"/>
                <a:gd name="T1" fmla="*/ 89 h 115"/>
                <a:gd name="T2" fmla="*/ 0 w 104"/>
                <a:gd name="T3" fmla="*/ 53 h 115"/>
                <a:gd name="T4" fmla="*/ 0 w 104"/>
                <a:gd name="T5" fmla="*/ 53 h 115"/>
                <a:gd name="T6" fmla="*/ 0 w 104"/>
                <a:gd name="T7" fmla="*/ 50 h 115"/>
                <a:gd name="T8" fmla="*/ 0 w 104"/>
                <a:gd name="T9" fmla="*/ 50 h 115"/>
                <a:gd name="T10" fmla="*/ 31 w 104"/>
                <a:gd name="T11" fmla="*/ 5 h 115"/>
                <a:gd name="T12" fmla="*/ 31 w 104"/>
                <a:gd name="T13" fmla="*/ 5 h 115"/>
                <a:gd name="T14" fmla="*/ 33 w 104"/>
                <a:gd name="T15" fmla="*/ 8 h 115"/>
                <a:gd name="T16" fmla="*/ 19 w 104"/>
                <a:gd name="T17" fmla="*/ 19 h 115"/>
                <a:gd name="T18" fmla="*/ 19 w 104"/>
                <a:gd name="T19" fmla="*/ 19 h 115"/>
                <a:gd name="T20" fmla="*/ 4 w 104"/>
                <a:gd name="T21" fmla="*/ 50 h 115"/>
                <a:gd name="T22" fmla="*/ 4 w 104"/>
                <a:gd name="T23" fmla="*/ 50 h 115"/>
                <a:gd name="T24" fmla="*/ 4 w 104"/>
                <a:gd name="T25" fmla="*/ 52 h 115"/>
                <a:gd name="T26" fmla="*/ 4 w 104"/>
                <a:gd name="T27" fmla="*/ 52 h 115"/>
                <a:gd name="T28" fmla="*/ 20 w 104"/>
                <a:gd name="T29" fmla="*/ 86 h 115"/>
                <a:gd name="T30" fmla="*/ 20 w 104"/>
                <a:gd name="T31" fmla="*/ 86 h 115"/>
                <a:gd name="T32" fmla="*/ 51 w 104"/>
                <a:gd name="T33" fmla="*/ 111 h 115"/>
                <a:gd name="T34" fmla="*/ 51 w 104"/>
                <a:gd name="T35" fmla="*/ 111 h 115"/>
                <a:gd name="T36" fmla="*/ 83 w 104"/>
                <a:gd name="T37" fmla="*/ 81 h 115"/>
                <a:gd name="T38" fmla="*/ 83 w 104"/>
                <a:gd name="T39" fmla="*/ 81 h 115"/>
                <a:gd name="T40" fmla="*/ 100 w 104"/>
                <a:gd name="T41" fmla="*/ 39 h 115"/>
                <a:gd name="T42" fmla="*/ 100 w 104"/>
                <a:gd name="T43" fmla="*/ 39 h 115"/>
                <a:gd name="T44" fmla="*/ 100 w 104"/>
                <a:gd name="T45" fmla="*/ 39 h 115"/>
                <a:gd name="T46" fmla="*/ 100 w 104"/>
                <a:gd name="T47" fmla="*/ 39 h 115"/>
                <a:gd name="T48" fmla="*/ 91 w 104"/>
                <a:gd name="T49" fmla="*/ 16 h 115"/>
                <a:gd name="T50" fmla="*/ 91 w 104"/>
                <a:gd name="T51" fmla="*/ 16 h 115"/>
                <a:gd name="T52" fmla="*/ 79 w 104"/>
                <a:gd name="T53" fmla="*/ 4 h 115"/>
                <a:gd name="T54" fmla="*/ 79 w 104"/>
                <a:gd name="T55" fmla="*/ 4 h 115"/>
                <a:gd name="T56" fmla="*/ 79 w 104"/>
                <a:gd name="T57" fmla="*/ 0 h 115"/>
                <a:gd name="T58" fmla="*/ 94 w 104"/>
                <a:gd name="T59" fmla="*/ 13 h 115"/>
                <a:gd name="T60" fmla="*/ 94 w 104"/>
                <a:gd name="T61" fmla="*/ 13 h 115"/>
                <a:gd name="T62" fmla="*/ 104 w 104"/>
                <a:gd name="T63" fmla="*/ 39 h 115"/>
                <a:gd name="T64" fmla="*/ 104 w 104"/>
                <a:gd name="T65" fmla="*/ 39 h 115"/>
                <a:gd name="T66" fmla="*/ 104 w 104"/>
                <a:gd name="T67" fmla="*/ 39 h 115"/>
                <a:gd name="T68" fmla="*/ 104 w 104"/>
                <a:gd name="T69" fmla="*/ 39 h 115"/>
                <a:gd name="T70" fmla="*/ 86 w 104"/>
                <a:gd name="T71" fmla="*/ 84 h 115"/>
                <a:gd name="T72" fmla="*/ 86 w 104"/>
                <a:gd name="T73" fmla="*/ 84 h 115"/>
                <a:gd name="T74" fmla="*/ 51 w 104"/>
                <a:gd name="T75" fmla="*/ 115 h 115"/>
                <a:gd name="T76" fmla="*/ 51 w 104"/>
                <a:gd name="T77" fmla="*/ 115 h 115"/>
                <a:gd name="T78" fmla="*/ 17 w 104"/>
                <a:gd name="T79" fmla="*/ 8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15">
                  <a:moveTo>
                    <a:pt x="17" y="89"/>
                  </a:moveTo>
                  <a:cubicBezTo>
                    <a:pt x="7" y="75"/>
                    <a:pt x="1" y="60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0" y="51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1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9"/>
                    <a:pt x="26" y="12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1" y="27"/>
                    <a:pt x="4" y="37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1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8"/>
                    <a:pt x="11" y="73"/>
                    <a:pt x="20" y="86"/>
                  </a:cubicBezTo>
                  <a:cubicBezTo>
                    <a:pt x="20" y="86"/>
                    <a:pt x="20" y="86"/>
                    <a:pt x="20" y="86"/>
                  </a:cubicBezTo>
                  <a:cubicBezTo>
                    <a:pt x="29" y="100"/>
                    <a:pt x="41" y="111"/>
                    <a:pt x="51" y="111"/>
                  </a:cubicBezTo>
                  <a:cubicBezTo>
                    <a:pt x="51" y="111"/>
                    <a:pt x="51" y="111"/>
                    <a:pt x="51" y="111"/>
                  </a:cubicBezTo>
                  <a:cubicBezTo>
                    <a:pt x="60" y="111"/>
                    <a:pt x="73" y="98"/>
                    <a:pt x="83" y="81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93" y="65"/>
                    <a:pt x="100" y="47"/>
                    <a:pt x="100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1"/>
                    <a:pt x="96" y="22"/>
                    <a:pt x="91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6" y="9"/>
                    <a:pt x="80" y="4"/>
                    <a:pt x="79" y="4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4" y="1"/>
                    <a:pt x="89" y="6"/>
                    <a:pt x="94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9" y="21"/>
                    <a:pt x="104" y="30"/>
                    <a:pt x="104" y="39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4" y="49"/>
                    <a:pt x="97" y="67"/>
                    <a:pt x="86" y="84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76" y="100"/>
                    <a:pt x="64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38" y="115"/>
                    <a:pt x="26" y="102"/>
                    <a:pt x="17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4"/>
            <p:cNvSpPr>
              <a:spLocks noEditPoints="1"/>
            </p:cNvSpPr>
            <p:nvPr/>
          </p:nvSpPr>
          <p:spPr bwMode="auto">
            <a:xfrm>
              <a:off x="2287" y="1990"/>
              <a:ext cx="385" cy="422"/>
            </a:xfrm>
            <a:custGeom>
              <a:avLst/>
              <a:gdLst>
                <a:gd name="T0" fmla="*/ 17 w 108"/>
                <a:gd name="T1" fmla="*/ 92 h 119"/>
                <a:gd name="T2" fmla="*/ 0 w 108"/>
                <a:gd name="T3" fmla="*/ 52 h 119"/>
                <a:gd name="T4" fmla="*/ 32 w 108"/>
                <a:gd name="T5" fmla="*/ 5 h 119"/>
                <a:gd name="T6" fmla="*/ 37 w 108"/>
                <a:gd name="T7" fmla="*/ 10 h 119"/>
                <a:gd name="T8" fmla="*/ 35 w 108"/>
                <a:gd name="T9" fmla="*/ 12 h 119"/>
                <a:gd name="T10" fmla="*/ 32 w 108"/>
                <a:gd name="T11" fmla="*/ 15 h 119"/>
                <a:gd name="T12" fmla="*/ 22 w 108"/>
                <a:gd name="T13" fmla="*/ 23 h 119"/>
                <a:gd name="T14" fmla="*/ 8 w 108"/>
                <a:gd name="T15" fmla="*/ 52 h 119"/>
                <a:gd name="T16" fmla="*/ 24 w 108"/>
                <a:gd name="T17" fmla="*/ 87 h 119"/>
                <a:gd name="T18" fmla="*/ 53 w 108"/>
                <a:gd name="T19" fmla="*/ 111 h 119"/>
                <a:gd name="T20" fmla="*/ 53 w 108"/>
                <a:gd name="T21" fmla="*/ 111 h 119"/>
                <a:gd name="T22" fmla="*/ 54 w 108"/>
                <a:gd name="T23" fmla="*/ 111 h 119"/>
                <a:gd name="T24" fmla="*/ 100 w 108"/>
                <a:gd name="T25" fmla="*/ 41 h 119"/>
                <a:gd name="T26" fmla="*/ 100 w 108"/>
                <a:gd name="T27" fmla="*/ 41 h 119"/>
                <a:gd name="T28" fmla="*/ 91 w 108"/>
                <a:gd name="T29" fmla="*/ 19 h 119"/>
                <a:gd name="T30" fmla="*/ 82 w 108"/>
                <a:gd name="T31" fmla="*/ 8 h 119"/>
                <a:gd name="T32" fmla="*/ 82 w 108"/>
                <a:gd name="T33" fmla="*/ 0 h 119"/>
                <a:gd name="T34" fmla="*/ 108 w 108"/>
                <a:gd name="T35" fmla="*/ 41 h 119"/>
                <a:gd name="T36" fmla="*/ 108 w 108"/>
                <a:gd name="T37" fmla="*/ 41 h 119"/>
                <a:gd name="T38" fmla="*/ 53 w 108"/>
                <a:gd name="T39" fmla="*/ 119 h 119"/>
                <a:gd name="T40" fmla="*/ 53 w 108"/>
                <a:gd name="T41" fmla="*/ 115 h 119"/>
                <a:gd name="T42" fmla="*/ 54 w 108"/>
                <a:gd name="T43" fmla="*/ 115 h 119"/>
                <a:gd name="T44" fmla="*/ 53 w 108"/>
                <a:gd name="T45" fmla="*/ 115 h 119"/>
                <a:gd name="T46" fmla="*/ 53 w 108"/>
                <a:gd name="T47" fmla="*/ 115 h 119"/>
                <a:gd name="T48" fmla="*/ 53 w 108"/>
                <a:gd name="T49" fmla="*/ 115 h 119"/>
                <a:gd name="T50" fmla="*/ 104 w 108"/>
                <a:gd name="T51" fmla="*/ 41 h 119"/>
                <a:gd name="T52" fmla="*/ 95 w 108"/>
                <a:gd name="T53" fmla="*/ 16 h 119"/>
                <a:gd name="T54" fmla="*/ 95 w 108"/>
                <a:gd name="T55" fmla="*/ 16 h 119"/>
                <a:gd name="T56" fmla="*/ 104 w 108"/>
                <a:gd name="T57" fmla="*/ 41 h 119"/>
                <a:gd name="T58" fmla="*/ 104 w 108"/>
                <a:gd name="T59" fmla="*/ 41 h 119"/>
                <a:gd name="T60" fmla="*/ 89 w 108"/>
                <a:gd name="T61" fmla="*/ 81 h 119"/>
                <a:gd name="T62" fmla="*/ 5 w 108"/>
                <a:gd name="T63" fmla="*/ 58 h 119"/>
                <a:gd name="T64" fmla="*/ 4 w 108"/>
                <a:gd name="T65" fmla="*/ 54 h 119"/>
                <a:gd name="T66" fmla="*/ 4 w 108"/>
                <a:gd name="T67" fmla="*/ 53 h 119"/>
                <a:gd name="T68" fmla="*/ 4 w 108"/>
                <a:gd name="T69" fmla="*/ 52 h 119"/>
                <a:gd name="T70" fmla="*/ 4 w 108"/>
                <a:gd name="T71" fmla="*/ 52 h 119"/>
                <a:gd name="T72" fmla="*/ 4 w 108"/>
                <a:gd name="T73" fmla="*/ 52 h 119"/>
                <a:gd name="T74" fmla="*/ 19 w 108"/>
                <a:gd name="T75" fmla="*/ 20 h 119"/>
                <a:gd name="T76" fmla="*/ 19 w 108"/>
                <a:gd name="T77" fmla="*/ 20 h 119"/>
                <a:gd name="T78" fmla="*/ 27 w 108"/>
                <a:gd name="T79" fmla="*/ 13 h 119"/>
                <a:gd name="T80" fmla="*/ 37 w 108"/>
                <a:gd name="T81" fmla="*/ 10 h 119"/>
                <a:gd name="T82" fmla="*/ 87 w 108"/>
                <a:gd name="T83" fmla="*/ 8 h 119"/>
                <a:gd name="T84" fmla="*/ 85 w 108"/>
                <a:gd name="T85" fmla="*/ 6 h 119"/>
                <a:gd name="T86" fmla="*/ 36 w 108"/>
                <a:gd name="T87" fmla="*/ 9 h 119"/>
                <a:gd name="T88" fmla="*/ 36 w 108"/>
                <a:gd name="T89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" h="119">
                  <a:moveTo>
                    <a:pt x="17" y="92"/>
                  </a:moveTo>
                  <a:cubicBezTo>
                    <a:pt x="19" y="91"/>
                    <a:pt x="19" y="91"/>
                    <a:pt x="19" y="91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7" y="77"/>
                    <a:pt x="1" y="63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4"/>
                    <a:pt x="0" y="53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9" y="7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13"/>
                    <a:pt x="33" y="14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29" y="17"/>
                    <a:pt x="25" y="19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5" y="30"/>
                    <a:pt x="8" y="40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3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9"/>
                    <a:pt x="15" y="74"/>
                    <a:pt x="24" y="87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32" y="100"/>
                    <a:pt x="44" y="111"/>
                    <a:pt x="53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3" y="111"/>
                    <a:pt x="54" y="111"/>
                    <a:pt x="54" y="111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61" y="111"/>
                    <a:pt x="74" y="98"/>
                    <a:pt x="83" y="82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93" y="67"/>
                    <a:pt x="100" y="48"/>
                    <a:pt x="100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4"/>
                    <a:pt x="96" y="25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88" y="14"/>
                    <a:pt x="83" y="9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8" y="1"/>
                    <a:pt x="92" y="7"/>
                    <a:pt x="98" y="14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103" y="22"/>
                    <a:pt x="108" y="31"/>
                    <a:pt x="108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8" y="52"/>
                    <a:pt x="100" y="70"/>
                    <a:pt x="90" y="87"/>
                  </a:cubicBezTo>
                  <a:cubicBezTo>
                    <a:pt x="90" y="87"/>
                    <a:pt x="90" y="87"/>
                    <a:pt x="90" y="87"/>
                  </a:cubicBezTo>
                  <a:cubicBezTo>
                    <a:pt x="80" y="103"/>
                    <a:pt x="67" y="119"/>
                    <a:pt x="53" y="119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39" y="119"/>
                    <a:pt x="27" y="106"/>
                    <a:pt x="17" y="92"/>
                  </a:cubicBezTo>
                  <a:close/>
                  <a:moveTo>
                    <a:pt x="53" y="115"/>
                  </a:moveTo>
                  <a:cubicBezTo>
                    <a:pt x="63" y="115"/>
                    <a:pt x="75" y="103"/>
                    <a:pt x="84" y="8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75" y="103"/>
                    <a:pt x="63" y="115"/>
                    <a:pt x="54" y="115"/>
                  </a:cubicBezTo>
                  <a:cubicBezTo>
                    <a:pt x="54" y="115"/>
                    <a:pt x="54" y="115"/>
                    <a:pt x="54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5" y="115"/>
                    <a:pt x="37" y="109"/>
                    <a:pt x="29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7" y="109"/>
                    <a:pt x="45" y="115"/>
                    <a:pt x="53" y="115"/>
                  </a:cubicBezTo>
                  <a:close/>
                  <a:moveTo>
                    <a:pt x="89" y="81"/>
                  </a:moveTo>
                  <a:cubicBezTo>
                    <a:pt x="98" y="66"/>
                    <a:pt x="104" y="49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32"/>
                    <a:pt x="100" y="23"/>
                    <a:pt x="95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0" y="23"/>
                    <a:pt x="104" y="32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50"/>
                    <a:pt x="98" y="66"/>
                    <a:pt x="89" y="81"/>
                  </a:cubicBezTo>
                  <a:close/>
                  <a:moveTo>
                    <a:pt x="4" y="54"/>
                  </a:moveTo>
                  <a:cubicBezTo>
                    <a:pt x="4" y="55"/>
                    <a:pt x="4" y="56"/>
                    <a:pt x="5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4" y="56"/>
                    <a:pt x="4" y="55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lose/>
                  <a:moveTo>
                    <a:pt x="4" y="53"/>
                  </a:moveTo>
                  <a:cubicBezTo>
                    <a:pt x="4" y="53"/>
                    <a:pt x="4" y="53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3"/>
                    <a:pt x="4" y="53"/>
                    <a:pt x="4" y="53"/>
                  </a:cubicBezTo>
                  <a:close/>
                  <a:moveTo>
                    <a:pt x="4" y="52"/>
                  </a:moveTo>
                  <a:cubicBezTo>
                    <a:pt x="4" y="52"/>
                    <a:pt x="4" y="5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1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lose/>
                  <a:moveTo>
                    <a:pt x="19" y="20"/>
                  </a:moveTo>
                  <a:cubicBezTo>
                    <a:pt x="16" y="23"/>
                    <a:pt x="12" y="27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27"/>
                    <a:pt x="16" y="23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2" y="17"/>
                    <a:pt x="25" y="15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5"/>
                    <a:pt x="22" y="17"/>
                    <a:pt x="19" y="20"/>
                  </a:cubicBezTo>
                  <a:close/>
                  <a:moveTo>
                    <a:pt x="37" y="10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lose/>
                  <a:moveTo>
                    <a:pt x="87" y="8"/>
                  </a:moveTo>
                  <a:cubicBezTo>
                    <a:pt x="88" y="8"/>
                    <a:pt x="89" y="9"/>
                    <a:pt x="89" y="1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8" y="8"/>
                    <a:pt x="86" y="7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6" y="7"/>
                    <a:pt x="87" y="8"/>
                  </a:cubicBezTo>
                  <a:close/>
                  <a:moveTo>
                    <a:pt x="36" y="9"/>
                  </a:move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2412" y="2008"/>
              <a:ext cx="131" cy="71"/>
            </a:xfrm>
            <a:custGeom>
              <a:avLst/>
              <a:gdLst>
                <a:gd name="T0" fmla="*/ 0 w 131"/>
                <a:gd name="T1" fmla="*/ 18 h 71"/>
                <a:gd name="T2" fmla="*/ 0 w 131"/>
                <a:gd name="T3" fmla="*/ 18 h 71"/>
                <a:gd name="T4" fmla="*/ 14 w 131"/>
                <a:gd name="T5" fmla="*/ 10 h 71"/>
                <a:gd name="T6" fmla="*/ 32 w 131"/>
                <a:gd name="T7" fmla="*/ 42 h 71"/>
                <a:gd name="T8" fmla="*/ 60 w 131"/>
                <a:gd name="T9" fmla="*/ 3 h 71"/>
                <a:gd name="T10" fmla="*/ 110 w 131"/>
                <a:gd name="T11" fmla="*/ 35 h 71"/>
                <a:gd name="T12" fmla="*/ 117 w 131"/>
                <a:gd name="T13" fmla="*/ 0 h 71"/>
                <a:gd name="T14" fmla="*/ 131 w 131"/>
                <a:gd name="T15" fmla="*/ 3 h 71"/>
                <a:gd name="T16" fmla="*/ 121 w 131"/>
                <a:gd name="T17" fmla="*/ 60 h 71"/>
                <a:gd name="T18" fmla="*/ 64 w 131"/>
                <a:gd name="T19" fmla="*/ 21 h 71"/>
                <a:gd name="T20" fmla="*/ 28 w 131"/>
                <a:gd name="T21" fmla="*/ 71 h 71"/>
                <a:gd name="T22" fmla="*/ 0 w 131"/>
                <a:gd name="T23" fmla="*/ 18 h 71"/>
                <a:gd name="T24" fmla="*/ 0 w 131"/>
                <a:gd name="T25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71">
                  <a:moveTo>
                    <a:pt x="0" y="18"/>
                  </a:moveTo>
                  <a:lnTo>
                    <a:pt x="0" y="18"/>
                  </a:lnTo>
                  <a:lnTo>
                    <a:pt x="14" y="10"/>
                  </a:lnTo>
                  <a:lnTo>
                    <a:pt x="32" y="42"/>
                  </a:lnTo>
                  <a:lnTo>
                    <a:pt x="60" y="3"/>
                  </a:lnTo>
                  <a:lnTo>
                    <a:pt x="110" y="35"/>
                  </a:lnTo>
                  <a:lnTo>
                    <a:pt x="117" y="0"/>
                  </a:lnTo>
                  <a:lnTo>
                    <a:pt x="131" y="3"/>
                  </a:lnTo>
                  <a:lnTo>
                    <a:pt x="121" y="60"/>
                  </a:lnTo>
                  <a:lnTo>
                    <a:pt x="64" y="21"/>
                  </a:lnTo>
                  <a:lnTo>
                    <a:pt x="28" y="71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2405" y="2001"/>
              <a:ext cx="149" cy="92"/>
            </a:xfrm>
            <a:custGeom>
              <a:avLst/>
              <a:gdLst>
                <a:gd name="T0" fmla="*/ 0 w 149"/>
                <a:gd name="T1" fmla="*/ 28 h 92"/>
                <a:gd name="T2" fmla="*/ 7 w 149"/>
                <a:gd name="T3" fmla="*/ 25 h 92"/>
                <a:gd name="T4" fmla="*/ 0 w 149"/>
                <a:gd name="T5" fmla="*/ 28 h 92"/>
                <a:gd name="T6" fmla="*/ 7 w 149"/>
                <a:gd name="T7" fmla="*/ 21 h 92"/>
                <a:gd name="T8" fmla="*/ 3 w 149"/>
                <a:gd name="T9" fmla="*/ 17 h 92"/>
                <a:gd name="T10" fmla="*/ 21 w 149"/>
                <a:gd name="T11" fmla="*/ 7 h 92"/>
                <a:gd name="T12" fmla="*/ 39 w 149"/>
                <a:gd name="T13" fmla="*/ 35 h 92"/>
                <a:gd name="T14" fmla="*/ 64 w 149"/>
                <a:gd name="T15" fmla="*/ 0 h 92"/>
                <a:gd name="T16" fmla="*/ 114 w 149"/>
                <a:gd name="T17" fmla="*/ 32 h 92"/>
                <a:gd name="T18" fmla="*/ 121 w 149"/>
                <a:gd name="T19" fmla="*/ 0 h 92"/>
                <a:gd name="T20" fmla="*/ 149 w 149"/>
                <a:gd name="T21" fmla="*/ 7 h 92"/>
                <a:gd name="T22" fmla="*/ 131 w 149"/>
                <a:gd name="T23" fmla="*/ 78 h 92"/>
                <a:gd name="T24" fmla="*/ 71 w 149"/>
                <a:gd name="T25" fmla="*/ 39 h 92"/>
                <a:gd name="T26" fmla="*/ 35 w 149"/>
                <a:gd name="T27" fmla="*/ 92 h 92"/>
                <a:gd name="T28" fmla="*/ 0 w 149"/>
                <a:gd name="T29" fmla="*/ 28 h 92"/>
                <a:gd name="T30" fmla="*/ 0 w 149"/>
                <a:gd name="T31" fmla="*/ 28 h 92"/>
                <a:gd name="T32" fmla="*/ 39 w 149"/>
                <a:gd name="T33" fmla="*/ 64 h 92"/>
                <a:gd name="T34" fmla="*/ 67 w 149"/>
                <a:gd name="T35" fmla="*/ 21 h 92"/>
                <a:gd name="T36" fmla="*/ 124 w 149"/>
                <a:gd name="T37" fmla="*/ 53 h 92"/>
                <a:gd name="T38" fmla="*/ 131 w 149"/>
                <a:gd name="T39" fmla="*/ 17 h 92"/>
                <a:gd name="T40" fmla="*/ 124 w 149"/>
                <a:gd name="T41" fmla="*/ 53 h 92"/>
                <a:gd name="T42" fmla="*/ 67 w 149"/>
                <a:gd name="T43" fmla="*/ 21 h 92"/>
                <a:gd name="T44" fmla="*/ 39 w 149"/>
                <a:gd name="T45" fmla="*/ 64 h 92"/>
                <a:gd name="T46" fmla="*/ 39 w 149"/>
                <a:gd name="T47" fmla="*/ 64 h 92"/>
                <a:gd name="T48" fmla="*/ 39 w 149"/>
                <a:gd name="T49" fmla="*/ 64 h 92"/>
                <a:gd name="T50" fmla="*/ 17 w 149"/>
                <a:gd name="T51" fmla="*/ 32 h 92"/>
                <a:gd name="T52" fmla="*/ 17 w 149"/>
                <a:gd name="T53" fmla="*/ 25 h 92"/>
                <a:gd name="T54" fmla="*/ 17 w 149"/>
                <a:gd name="T55" fmla="*/ 25 h 92"/>
                <a:gd name="T56" fmla="*/ 17 w 149"/>
                <a:gd name="T57" fmla="*/ 32 h 92"/>
                <a:gd name="T58" fmla="*/ 17 w 149"/>
                <a:gd name="T5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9" h="92">
                  <a:moveTo>
                    <a:pt x="0" y="28"/>
                  </a:moveTo>
                  <a:lnTo>
                    <a:pt x="7" y="25"/>
                  </a:lnTo>
                  <a:lnTo>
                    <a:pt x="0" y="28"/>
                  </a:lnTo>
                  <a:lnTo>
                    <a:pt x="7" y="21"/>
                  </a:lnTo>
                  <a:lnTo>
                    <a:pt x="3" y="17"/>
                  </a:lnTo>
                  <a:lnTo>
                    <a:pt x="21" y="7"/>
                  </a:lnTo>
                  <a:lnTo>
                    <a:pt x="39" y="35"/>
                  </a:lnTo>
                  <a:lnTo>
                    <a:pt x="64" y="0"/>
                  </a:lnTo>
                  <a:lnTo>
                    <a:pt x="114" y="32"/>
                  </a:lnTo>
                  <a:lnTo>
                    <a:pt x="121" y="0"/>
                  </a:lnTo>
                  <a:lnTo>
                    <a:pt x="149" y="7"/>
                  </a:lnTo>
                  <a:lnTo>
                    <a:pt x="131" y="78"/>
                  </a:lnTo>
                  <a:lnTo>
                    <a:pt x="71" y="39"/>
                  </a:lnTo>
                  <a:lnTo>
                    <a:pt x="35" y="92"/>
                  </a:lnTo>
                  <a:lnTo>
                    <a:pt x="0" y="28"/>
                  </a:lnTo>
                  <a:lnTo>
                    <a:pt x="0" y="28"/>
                  </a:lnTo>
                  <a:close/>
                  <a:moveTo>
                    <a:pt x="39" y="64"/>
                  </a:moveTo>
                  <a:lnTo>
                    <a:pt x="67" y="21"/>
                  </a:lnTo>
                  <a:lnTo>
                    <a:pt x="124" y="53"/>
                  </a:lnTo>
                  <a:lnTo>
                    <a:pt x="131" y="17"/>
                  </a:lnTo>
                  <a:lnTo>
                    <a:pt x="124" y="53"/>
                  </a:lnTo>
                  <a:lnTo>
                    <a:pt x="67" y="21"/>
                  </a:lnTo>
                  <a:lnTo>
                    <a:pt x="39" y="64"/>
                  </a:lnTo>
                  <a:lnTo>
                    <a:pt x="39" y="64"/>
                  </a:lnTo>
                  <a:lnTo>
                    <a:pt x="39" y="64"/>
                  </a:lnTo>
                  <a:close/>
                  <a:moveTo>
                    <a:pt x="17" y="32"/>
                  </a:moveTo>
                  <a:lnTo>
                    <a:pt x="17" y="25"/>
                  </a:lnTo>
                  <a:lnTo>
                    <a:pt x="17" y="25"/>
                  </a:lnTo>
                  <a:lnTo>
                    <a:pt x="17" y="32"/>
                  </a:lnTo>
                  <a:lnTo>
                    <a:pt x="1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2454" y="2018"/>
              <a:ext cx="89" cy="263"/>
            </a:xfrm>
            <a:custGeom>
              <a:avLst/>
              <a:gdLst>
                <a:gd name="T0" fmla="*/ 4 w 89"/>
                <a:gd name="T1" fmla="*/ 213 h 263"/>
                <a:gd name="T2" fmla="*/ 0 w 89"/>
                <a:gd name="T3" fmla="*/ 210 h 263"/>
                <a:gd name="T4" fmla="*/ 11 w 89"/>
                <a:gd name="T5" fmla="*/ 4 h 263"/>
                <a:gd name="T6" fmla="*/ 25 w 89"/>
                <a:gd name="T7" fmla="*/ 0 h 263"/>
                <a:gd name="T8" fmla="*/ 89 w 89"/>
                <a:gd name="T9" fmla="*/ 167 h 263"/>
                <a:gd name="T10" fmla="*/ 54 w 89"/>
                <a:gd name="T11" fmla="*/ 263 h 263"/>
                <a:gd name="T12" fmla="*/ 4 w 89"/>
                <a:gd name="T13" fmla="*/ 213 h 263"/>
                <a:gd name="T14" fmla="*/ 4 w 89"/>
                <a:gd name="T15" fmla="*/ 213 h 263"/>
                <a:gd name="T16" fmla="*/ 50 w 89"/>
                <a:gd name="T17" fmla="*/ 238 h 263"/>
                <a:gd name="T18" fmla="*/ 75 w 89"/>
                <a:gd name="T19" fmla="*/ 167 h 263"/>
                <a:gd name="T20" fmla="*/ 25 w 89"/>
                <a:gd name="T21" fmla="*/ 36 h 263"/>
                <a:gd name="T22" fmla="*/ 15 w 89"/>
                <a:gd name="T23" fmla="*/ 203 h 263"/>
                <a:gd name="T24" fmla="*/ 50 w 89"/>
                <a:gd name="T25" fmla="*/ 238 h 263"/>
                <a:gd name="T26" fmla="*/ 50 w 89"/>
                <a:gd name="T27" fmla="*/ 23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263">
                  <a:moveTo>
                    <a:pt x="4" y="213"/>
                  </a:moveTo>
                  <a:lnTo>
                    <a:pt x="0" y="210"/>
                  </a:lnTo>
                  <a:lnTo>
                    <a:pt x="11" y="4"/>
                  </a:lnTo>
                  <a:lnTo>
                    <a:pt x="25" y="0"/>
                  </a:lnTo>
                  <a:lnTo>
                    <a:pt x="89" y="167"/>
                  </a:lnTo>
                  <a:lnTo>
                    <a:pt x="54" y="263"/>
                  </a:lnTo>
                  <a:lnTo>
                    <a:pt x="4" y="213"/>
                  </a:lnTo>
                  <a:lnTo>
                    <a:pt x="4" y="213"/>
                  </a:lnTo>
                  <a:close/>
                  <a:moveTo>
                    <a:pt x="50" y="238"/>
                  </a:moveTo>
                  <a:lnTo>
                    <a:pt x="75" y="167"/>
                  </a:lnTo>
                  <a:lnTo>
                    <a:pt x="25" y="36"/>
                  </a:lnTo>
                  <a:lnTo>
                    <a:pt x="15" y="203"/>
                  </a:lnTo>
                  <a:lnTo>
                    <a:pt x="50" y="238"/>
                  </a:lnTo>
                  <a:lnTo>
                    <a:pt x="50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2447" y="2011"/>
              <a:ext cx="104" cy="284"/>
            </a:xfrm>
            <a:custGeom>
              <a:avLst/>
              <a:gdLst>
                <a:gd name="T0" fmla="*/ 4 w 104"/>
                <a:gd name="T1" fmla="*/ 224 h 284"/>
                <a:gd name="T2" fmla="*/ 11 w 104"/>
                <a:gd name="T3" fmla="*/ 220 h 284"/>
                <a:gd name="T4" fmla="*/ 15 w 104"/>
                <a:gd name="T5" fmla="*/ 213 h 284"/>
                <a:gd name="T6" fmla="*/ 61 w 104"/>
                <a:gd name="T7" fmla="*/ 259 h 284"/>
                <a:gd name="T8" fmla="*/ 61 w 104"/>
                <a:gd name="T9" fmla="*/ 259 h 284"/>
                <a:gd name="T10" fmla="*/ 15 w 104"/>
                <a:gd name="T11" fmla="*/ 213 h 284"/>
                <a:gd name="T12" fmla="*/ 22 w 104"/>
                <a:gd name="T13" fmla="*/ 93 h 284"/>
                <a:gd name="T14" fmla="*/ 15 w 104"/>
                <a:gd name="T15" fmla="*/ 213 h 284"/>
                <a:gd name="T16" fmla="*/ 15 w 104"/>
                <a:gd name="T17" fmla="*/ 213 h 284"/>
                <a:gd name="T18" fmla="*/ 11 w 104"/>
                <a:gd name="T19" fmla="*/ 220 h 284"/>
                <a:gd name="T20" fmla="*/ 4 w 104"/>
                <a:gd name="T21" fmla="*/ 224 h 284"/>
                <a:gd name="T22" fmla="*/ 0 w 104"/>
                <a:gd name="T23" fmla="*/ 220 h 284"/>
                <a:gd name="T24" fmla="*/ 11 w 104"/>
                <a:gd name="T25" fmla="*/ 4 h 284"/>
                <a:gd name="T26" fmla="*/ 36 w 104"/>
                <a:gd name="T27" fmla="*/ 0 h 284"/>
                <a:gd name="T28" fmla="*/ 104 w 104"/>
                <a:gd name="T29" fmla="*/ 174 h 284"/>
                <a:gd name="T30" fmla="*/ 64 w 104"/>
                <a:gd name="T31" fmla="*/ 284 h 284"/>
                <a:gd name="T32" fmla="*/ 4 w 104"/>
                <a:gd name="T33" fmla="*/ 224 h 284"/>
                <a:gd name="T34" fmla="*/ 4 w 104"/>
                <a:gd name="T35" fmla="*/ 224 h 284"/>
                <a:gd name="T36" fmla="*/ 57 w 104"/>
                <a:gd name="T37" fmla="*/ 245 h 284"/>
                <a:gd name="T38" fmla="*/ 61 w 104"/>
                <a:gd name="T39" fmla="*/ 238 h 284"/>
                <a:gd name="T40" fmla="*/ 57 w 104"/>
                <a:gd name="T41" fmla="*/ 245 h 284"/>
                <a:gd name="T42" fmla="*/ 57 w 104"/>
                <a:gd name="T43" fmla="*/ 245 h 284"/>
                <a:gd name="T44" fmla="*/ 29 w 104"/>
                <a:gd name="T45" fmla="*/ 210 h 284"/>
                <a:gd name="T46" fmla="*/ 54 w 104"/>
                <a:gd name="T47" fmla="*/ 231 h 284"/>
                <a:gd name="T48" fmla="*/ 75 w 104"/>
                <a:gd name="T49" fmla="*/ 174 h 284"/>
                <a:gd name="T50" fmla="*/ 36 w 104"/>
                <a:gd name="T51" fmla="*/ 78 h 284"/>
                <a:gd name="T52" fmla="*/ 29 w 104"/>
                <a:gd name="T53" fmla="*/ 210 h 284"/>
                <a:gd name="T54" fmla="*/ 29 w 104"/>
                <a:gd name="T55" fmla="*/ 210 h 284"/>
                <a:gd name="T56" fmla="*/ 89 w 104"/>
                <a:gd name="T57" fmla="*/ 174 h 284"/>
                <a:gd name="T58" fmla="*/ 89 w 104"/>
                <a:gd name="T59" fmla="*/ 174 h 284"/>
                <a:gd name="T60" fmla="*/ 29 w 104"/>
                <a:gd name="T61" fmla="*/ 15 h 284"/>
                <a:gd name="T62" fmla="*/ 25 w 104"/>
                <a:gd name="T63" fmla="*/ 15 h 284"/>
                <a:gd name="T64" fmla="*/ 25 w 104"/>
                <a:gd name="T65" fmla="*/ 43 h 284"/>
                <a:gd name="T66" fmla="*/ 39 w 104"/>
                <a:gd name="T67" fmla="*/ 39 h 284"/>
                <a:gd name="T68" fmla="*/ 89 w 104"/>
                <a:gd name="T69" fmla="*/ 174 h 284"/>
                <a:gd name="T70" fmla="*/ 89 w 104"/>
                <a:gd name="T71" fmla="*/ 17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" h="284">
                  <a:moveTo>
                    <a:pt x="4" y="224"/>
                  </a:moveTo>
                  <a:lnTo>
                    <a:pt x="11" y="220"/>
                  </a:lnTo>
                  <a:lnTo>
                    <a:pt x="15" y="213"/>
                  </a:lnTo>
                  <a:lnTo>
                    <a:pt x="61" y="259"/>
                  </a:lnTo>
                  <a:lnTo>
                    <a:pt x="61" y="259"/>
                  </a:lnTo>
                  <a:lnTo>
                    <a:pt x="15" y="213"/>
                  </a:lnTo>
                  <a:lnTo>
                    <a:pt x="22" y="93"/>
                  </a:lnTo>
                  <a:lnTo>
                    <a:pt x="15" y="213"/>
                  </a:lnTo>
                  <a:lnTo>
                    <a:pt x="15" y="213"/>
                  </a:lnTo>
                  <a:lnTo>
                    <a:pt x="11" y="220"/>
                  </a:lnTo>
                  <a:lnTo>
                    <a:pt x="4" y="224"/>
                  </a:lnTo>
                  <a:lnTo>
                    <a:pt x="0" y="220"/>
                  </a:lnTo>
                  <a:lnTo>
                    <a:pt x="11" y="4"/>
                  </a:lnTo>
                  <a:lnTo>
                    <a:pt x="36" y="0"/>
                  </a:lnTo>
                  <a:lnTo>
                    <a:pt x="104" y="174"/>
                  </a:lnTo>
                  <a:lnTo>
                    <a:pt x="64" y="284"/>
                  </a:lnTo>
                  <a:lnTo>
                    <a:pt x="4" y="224"/>
                  </a:lnTo>
                  <a:lnTo>
                    <a:pt x="4" y="224"/>
                  </a:lnTo>
                  <a:close/>
                  <a:moveTo>
                    <a:pt x="57" y="245"/>
                  </a:moveTo>
                  <a:lnTo>
                    <a:pt x="61" y="238"/>
                  </a:lnTo>
                  <a:lnTo>
                    <a:pt x="57" y="245"/>
                  </a:lnTo>
                  <a:lnTo>
                    <a:pt x="57" y="245"/>
                  </a:lnTo>
                  <a:close/>
                  <a:moveTo>
                    <a:pt x="29" y="210"/>
                  </a:moveTo>
                  <a:lnTo>
                    <a:pt x="54" y="231"/>
                  </a:lnTo>
                  <a:lnTo>
                    <a:pt x="75" y="174"/>
                  </a:lnTo>
                  <a:lnTo>
                    <a:pt x="36" y="78"/>
                  </a:lnTo>
                  <a:lnTo>
                    <a:pt x="29" y="210"/>
                  </a:lnTo>
                  <a:lnTo>
                    <a:pt x="29" y="210"/>
                  </a:lnTo>
                  <a:close/>
                  <a:moveTo>
                    <a:pt x="89" y="174"/>
                  </a:moveTo>
                  <a:lnTo>
                    <a:pt x="89" y="174"/>
                  </a:lnTo>
                  <a:lnTo>
                    <a:pt x="29" y="15"/>
                  </a:lnTo>
                  <a:lnTo>
                    <a:pt x="25" y="15"/>
                  </a:lnTo>
                  <a:lnTo>
                    <a:pt x="25" y="43"/>
                  </a:lnTo>
                  <a:lnTo>
                    <a:pt x="39" y="39"/>
                  </a:lnTo>
                  <a:lnTo>
                    <a:pt x="89" y="174"/>
                  </a:lnTo>
                  <a:lnTo>
                    <a:pt x="89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2006" y="1710"/>
              <a:ext cx="388" cy="316"/>
            </a:xfrm>
            <a:custGeom>
              <a:avLst/>
              <a:gdLst>
                <a:gd name="T0" fmla="*/ 53 w 388"/>
                <a:gd name="T1" fmla="*/ 14 h 316"/>
                <a:gd name="T2" fmla="*/ 0 w 388"/>
                <a:gd name="T3" fmla="*/ 14 h 316"/>
                <a:gd name="T4" fmla="*/ 0 w 388"/>
                <a:gd name="T5" fmla="*/ 0 h 316"/>
                <a:gd name="T6" fmla="*/ 57 w 388"/>
                <a:gd name="T7" fmla="*/ 0 h 316"/>
                <a:gd name="T8" fmla="*/ 388 w 388"/>
                <a:gd name="T9" fmla="*/ 305 h 316"/>
                <a:gd name="T10" fmla="*/ 377 w 388"/>
                <a:gd name="T11" fmla="*/ 316 h 316"/>
                <a:gd name="T12" fmla="*/ 53 w 388"/>
                <a:gd name="T13" fmla="*/ 14 h 316"/>
                <a:gd name="T14" fmla="*/ 53 w 388"/>
                <a:gd name="T15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8" h="316">
                  <a:moveTo>
                    <a:pt x="53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388" y="305"/>
                  </a:lnTo>
                  <a:lnTo>
                    <a:pt x="377" y="316"/>
                  </a:lnTo>
                  <a:lnTo>
                    <a:pt x="53" y="14"/>
                  </a:lnTo>
                  <a:lnTo>
                    <a:pt x="5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999" y="1703"/>
              <a:ext cx="406" cy="333"/>
            </a:xfrm>
            <a:custGeom>
              <a:avLst/>
              <a:gdLst>
                <a:gd name="T0" fmla="*/ 56 w 406"/>
                <a:gd name="T1" fmla="*/ 28 h 333"/>
                <a:gd name="T2" fmla="*/ 0 w 406"/>
                <a:gd name="T3" fmla="*/ 28 h 333"/>
                <a:gd name="T4" fmla="*/ 0 w 406"/>
                <a:gd name="T5" fmla="*/ 0 h 333"/>
                <a:gd name="T6" fmla="*/ 67 w 406"/>
                <a:gd name="T7" fmla="*/ 0 h 333"/>
                <a:gd name="T8" fmla="*/ 406 w 406"/>
                <a:gd name="T9" fmla="*/ 312 h 333"/>
                <a:gd name="T10" fmla="*/ 384 w 406"/>
                <a:gd name="T11" fmla="*/ 333 h 333"/>
                <a:gd name="T12" fmla="*/ 56 w 406"/>
                <a:gd name="T13" fmla="*/ 28 h 333"/>
                <a:gd name="T14" fmla="*/ 56 w 406"/>
                <a:gd name="T15" fmla="*/ 28 h 333"/>
                <a:gd name="T16" fmla="*/ 60 w 406"/>
                <a:gd name="T17" fmla="*/ 14 h 333"/>
                <a:gd name="T18" fmla="*/ 384 w 406"/>
                <a:gd name="T19" fmla="*/ 312 h 333"/>
                <a:gd name="T20" fmla="*/ 60 w 406"/>
                <a:gd name="T21" fmla="*/ 14 h 333"/>
                <a:gd name="T22" fmla="*/ 14 w 406"/>
                <a:gd name="T23" fmla="*/ 14 h 333"/>
                <a:gd name="T24" fmla="*/ 14 w 406"/>
                <a:gd name="T25" fmla="*/ 14 h 333"/>
                <a:gd name="T26" fmla="*/ 60 w 406"/>
                <a:gd name="T27" fmla="*/ 14 h 333"/>
                <a:gd name="T28" fmla="*/ 60 w 406"/>
                <a:gd name="T29" fmla="*/ 21 h 333"/>
                <a:gd name="T30" fmla="*/ 53 w 406"/>
                <a:gd name="T31" fmla="*/ 28 h 333"/>
                <a:gd name="T32" fmla="*/ 60 w 406"/>
                <a:gd name="T33" fmla="*/ 21 h 333"/>
                <a:gd name="T34" fmla="*/ 60 w 406"/>
                <a:gd name="T35" fmla="*/ 14 h 333"/>
                <a:gd name="T36" fmla="*/ 60 w 406"/>
                <a:gd name="T37" fmla="*/ 14 h 333"/>
                <a:gd name="T38" fmla="*/ 60 w 406"/>
                <a:gd name="T39" fmla="*/ 14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333">
                  <a:moveTo>
                    <a:pt x="56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67" y="0"/>
                  </a:lnTo>
                  <a:lnTo>
                    <a:pt x="406" y="312"/>
                  </a:lnTo>
                  <a:lnTo>
                    <a:pt x="384" y="333"/>
                  </a:lnTo>
                  <a:lnTo>
                    <a:pt x="56" y="28"/>
                  </a:lnTo>
                  <a:lnTo>
                    <a:pt x="56" y="28"/>
                  </a:lnTo>
                  <a:close/>
                  <a:moveTo>
                    <a:pt x="60" y="14"/>
                  </a:moveTo>
                  <a:lnTo>
                    <a:pt x="384" y="312"/>
                  </a:lnTo>
                  <a:lnTo>
                    <a:pt x="60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0" y="14"/>
                  </a:lnTo>
                  <a:lnTo>
                    <a:pt x="60" y="21"/>
                  </a:lnTo>
                  <a:lnTo>
                    <a:pt x="53" y="28"/>
                  </a:lnTo>
                  <a:lnTo>
                    <a:pt x="60" y="21"/>
                  </a:lnTo>
                  <a:lnTo>
                    <a:pt x="60" y="14"/>
                  </a:lnTo>
                  <a:lnTo>
                    <a:pt x="60" y="14"/>
                  </a:lnTo>
                  <a:lnTo>
                    <a:pt x="6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2031" y="1674"/>
              <a:ext cx="35" cy="57"/>
            </a:xfrm>
            <a:custGeom>
              <a:avLst/>
              <a:gdLst>
                <a:gd name="T0" fmla="*/ 0 w 35"/>
                <a:gd name="T1" fmla="*/ 29 h 57"/>
                <a:gd name="T2" fmla="*/ 7 w 35"/>
                <a:gd name="T3" fmla="*/ 18 h 57"/>
                <a:gd name="T4" fmla="*/ 21 w 35"/>
                <a:gd name="T5" fmla="*/ 29 h 57"/>
                <a:gd name="T6" fmla="*/ 21 w 35"/>
                <a:gd name="T7" fmla="*/ 0 h 57"/>
                <a:gd name="T8" fmla="*/ 35 w 35"/>
                <a:gd name="T9" fmla="*/ 0 h 57"/>
                <a:gd name="T10" fmla="*/ 35 w 35"/>
                <a:gd name="T11" fmla="*/ 57 h 57"/>
                <a:gd name="T12" fmla="*/ 0 w 35"/>
                <a:gd name="T13" fmla="*/ 29 h 57"/>
                <a:gd name="T14" fmla="*/ 0 w 35"/>
                <a:gd name="T15" fmla="*/ 29 h 57"/>
                <a:gd name="T16" fmla="*/ 0 w 35"/>
                <a:gd name="T17" fmla="*/ 29 h 57"/>
                <a:gd name="T18" fmla="*/ 0 w 35"/>
                <a:gd name="T19" fmla="*/ 29 h 57"/>
                <a:gd name="T20" fmla="*/ 0 w 35"/>
                <a:gd name="T21" fmla="*/ 29 h 57"/>
                <a:gd name="T22" fmla="*/ 0 w 35"/>
                <a:gd name="T23" fmla="*/ 29 h 57"/>
                <a:gd name="T24" fmla="*/ 0 w 35"/>
                <a:gd name="T2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57">
                  <a:moveTo>
                    <a:pt x="0" y="29"/>
                  </a:moveTo>
                  <a:lnTo>
                    <a:pt x="7" y="18"/>
                  </a:lnTo>
                  <a:lnTo>
                    <a:pt x="21" y="29"/>
                  </a:lnTo>
                  <a:lnTo>
                    <a:pt x="21" y="0"/>
                  </a:lnTo>
                  <a:lnTo>
                    <a:pt x="35" y="0"/>
                  </a:lnTo>
                  <a:lnTo>
                    <a:pt x="35" y="57"/>
                  </a:lnTo>
                  <a:lnTo>
                    <a:pt x="0" y="29"/>
                  </a:lnTo>
                  <a:lnTo>
                    <a:pt x="0" y="29"/>
                  </a:lnTo>
                  <a:close/>
                  <a:moveTo>
                    <a:pt x="0" y="29"/>
                  </a:move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2020" y="1667"/>
              <a:ext cx="53" cy="82"/>
            </a:xfrm>
            <a:custGeom>
              <a:avLst/>
              <a:gdLst>
                <a:gd name="T0" fmla="*/ 11 w 53"/>
                <a:gd name="T1" fmla="*/ 46 h 82"/>
                <a:gd name="T2" fmla="*/ 3 w 53"/>
                <a:gd name="T3" fmla="*/ 53 h 82"/>
                <a:gd name="T4" fmla="*/ 3 w 53"/>
                <a:gd name="T5" fmla="*/ 39 h 82"/>
                <a:gd name="T6" fmla="*/ 0 w 53"/>
                <a:gd name="T7" fmla="*/ 36 h 82"/>
                <a:gd name="T8" fmla="*/ 3 w 53"/>
                <a:gd name="T9" fmla="*/ 32 h 82"/>
                <a:gd name="T10" fmla="*/ 3 w 53"/>
                <a:gd name="T11" fmla="*/ 18 h 82"/>
                <a:gd name="T12" fmla="*/ 11 w 53"/>
                <a:gd name="T13" fmla="*/ 25 h 82"/>
                <a:gd name="T14" fmla="*/ 18 w 53"/>
                <a:gd name="T15" fmla="*/ 14 h 82"/>
                <a:gd name="T16" fmla="*/ 25 w 53"/>
                <a:gd name="T17" fmla="*/ 18 h 82"/>
                <a:gd name="T18" fmla="*/ 25 w 53"/>
                <a:gd name="T19" fmla="*/ 21 h 82"/>
                <a:gd name="T20" fmla="*/ 25 w 53"/>
                <a:gd name="T21" fmla="*/ 0 h 82"/>
                <a:gd name="T22" fmla="*/ 53 w 53"/>
                <a:gd name="T23" fmla="*/ 0 h 82"/>
                <a:gd name="T24" fmla="*/ 53 w 53"/>
                <a:gd name="T25" fmla="*/ 82 h 82"/>
                <a:gd name="T26" fmla="*/ 11 w 53"/>
                <a:gd name="T27" fmla="*/ 46 h 82"/>
                <a:gd name="T28" fmla="*/ 11 w 53"/>
                <a:gd name="T29" fmla="*/ 46 h 82"/>
                <a:gd name="T30" fmla="*/ 39 w 53"/>
                <a:gd name="T31" fmla="*/ 50 h 82"/>
                <a:gd name="T32" fmla="*/ 39 w 53"/>
                <a:gd name="T33" fmla="*/ 14 h 82"/>
                <a:gd name="T34" fmla="*/ 39 w 53"/>
                <a:gd name="T35" fmla="*/ 50 h 82"/>
                <a:gd name="T36" fmla="*/ 28 w 53"/>
                <a:gd name="T37" fmla="*/ 43 h 82"/>
                <a:gd name="T38" fmla="*/ 21 w 53"/>
                <a:gd name="T39" fmla="*/ 36 h 82"/>
                <a:gd name="T40" fmla="*/ 21 w 53"/>
                <a:gd name="T41" fmla="*/ 36 h 82"/>
                <a:gd name="T42" fmla="*/ 39 w 53"/>
                <a:gd name="T43" fmla="*/ 50 h 82"/>
                <a:gd name="T44" fmla="*/ 39 w 53"/>
                <a:gd name="T45" fmla="*/ 5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" h="82">
                  <a:moveTo>
                    <a:pt x="11" y="46"/>
                  </a:moveTo>
                  <a:lnTo>
                    <a:pt x="3" y="53"/>
                  </a:lnTo>
                  <a:lnTo>
                    <a:pt x="3" y="39"/>
                  </a:lnTo>
                  <a:lnTo>
                    <a:pt x="0" y="36"/>
                  </a:lnTo>
                  <a:lnTo>
                    <a:pt x="3" y="32"/>
                  </a:lnTo>
                  <a:lnTo>
                    <a:pt x="3" y="18"/>
                  </a:lnTo>
                  <a:lnTo>
                    <a:pt x="11" y="25"/>
                  </a:lnTo>
                  <a:lnTo>
                    <a:pt x="18" y="14"/>
                  </a:lnTo>
                  <a:lnTo>
                    <a:pt x="25" y="18"/>
                  </a:lnTo>
                  <a:lnTo>
                    <a:pt x="25" y="21"/>
                  </a:lnTo>
                  <a:lnTo>
                    <a:pt x="25" y="0"/>
                  </a:lnTo>
                  <a:lnTo>
                    <a:pt x="53" y="0"/>
                  </a:lnTo>
                  <a:lnTo>
                    <a:pt x="53" y="82"/>
                  </a:lnTo>
                  <a:lnTo>
                    <a:pt x="11" y="46"/>
                  </a:lnTo>
                  <a:lnTo>
                    <a:pt x="11" y="46"/>
                  </a:lnTo>
                  <a:close/>
                  <a:moveTo>
                    <a:pt x="39" y="50"/>
                  </a:moveTo>
                  <a:lnTo>
                    <a:pt x="39" y="14"/>
                  </a:lnTo>
                  <a:lnTo>
                    <a:pt x="39" y="50"/>
                  </a:lnTo>
                  <a:lnTo>
                    <a:pt x="28" y="43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39" y="50"/>
                  </a:lnTo>
                  <a:lnTo>
                    <a:pt x="39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3"/>
            <p:cNvSpPr/>
            <p:nvPr/>
          </p:nvSpPr>
          <p:spPr bwMode="auto">
            <a:xfrm>
              <a:off x="2586" y="1589"/>
              <a:ext cx="385" cy="398"/>
            </a:xfrm>
            <a:custGeom>
              <a:avLst/>
              <a:gdLst>
                <a:gd name="T0" fmla="*/ 0 w 385"/>
                <a:gd name="T1" fmla="*/ 387 h 398"/>
                <a:gd name="T2" fmla="*/ 371 w 385"/>
                <a:gd name="T3" fmla="*/ 21 h 398"/>
                <a:gd name="T4" fmla="*/ 371 w 385"/>
                <a:gd name="T5" fmla="*/ 0 h 398"/>
                <a:gd name="T6" fmla="*/ 371 w 385"/>
                <a:gd name="T7" fmla="*/ 0 h 398"/>
                <a:gd name="T8" fmla="*/ 385 w 385"/>
                <a:gd name="T9" fmla="*/ 0 h 398"/>
                <a:gd name="T10" fmla="*/ 385 w 385"/>
                <a:gd name="T11" fmla="*/ 28 h 398"/>
                <a:gd name="T12" fmla="*/ 11 w 385"/>
                <a:gd name="T13" fmla="*/ 398 h 398"/>
                <a:gd name="T14" fmla="*/ 0 w 385"/>
                <a:gd name="T15" fmla="*/ 387 h 398"/>
                <a:gd name="T16" fmla="*/ 0 w 385"/>
                <a:gd name="T17" fmla="*/ 387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398">
                  <a:moveTo>
                    <a:pt x="0" y="387"/>
                  </a:moveTo>
                  <a:lnTo>
                    <a:pt x="371" y="21"/>
                  </a:lnTo>
                  <a:lnTo>
                    <a:pt x="371" y="0"/>
                  </a:lnTo>
                  <a:lnTo>
                    <a:pt x="371" y="0"/>
                  </a:lnTo>
                  <a:lnTo>
                    <a:pt x="385" y="0"/>
                  </a:lnTo>
                  <a:lnTo>
                    <a:pt x="385" y="28"/>
                  </a:lnTo>
                  <a:lnTo>
                    <a:pt x="11" y="398"/>
                  </a:lnTo>
                  <a:lnTo>
                    <a:pt x="0" y="387"/>
                  </a:lnTo>
                  <a:lnTo>
                    <a:pt x="0" y="3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2576" y="1582"/>
              <a:ext cx="402" cy="415"/>
            </a:xfrm>
            <a:custGeom>
              <a:avLst/>
              <a:gdLst>
                <a:gd name="T0" fmla="*/ 7 w 402"/>
                <a:gd name="T1" fmla="*/ 401 h 415"/>
                <a:gd name="T2" fmla="*/ 10 w 402"/>
                <a:gd name="T3" fmla="*/ 394 h 415"/>
                <a:gd name="T4" fmla="*/ 17 w 402"/>
                <a:gd name="T5" fmla="*/ 401 h 415"/>
                <a:gd name="T6" fmla="*/ 10 w 402"/>
                <a:gd name="T7" fmla="*/ 394 h 415"/>
                <a:gd name="T8" fmla="*/ 7 w 402"/>
                <a:gd name="T9" fmla="*/ 401 h 415"/>
                <a:gd name="T10" fmla="*/ 0 w 402"/>
                <a:gd name="T11" fmla="*/ 394 h 415"/>
                <a:gd name="T12" fmla="*/ 374 w 402"/>
                <a:gd name="T13" fmla="*/ 25 h 415"/>
                <a:gd name="T14" fmla="*/ 374 w 402"/>
                <a:gd name="T15" fmla="*/ 0 h 415"/>
                <a:gd name="T16" fmla="*/ 381 w 402"/>
                <a:gd name="T17" fmla="*/ 0 h 415"/>
                <a:gd name="T18" fmla="*/ 381 w 402"/>
                <a:gd name="T19" fmla="*/ 0 h 415"/>
                <a:gd name="T20" fmla="*/ 402 w 402"/>
                <a:gd name="T21" fmla="*/ 0 h 415"/>
                <a:gd name="T22" fmla="*/ 402 w 402"/>
                <a:gd name="T23" fmla="*/ 35 h 415"/>
                <a:gd name="T24" fmla="*/ 21 w 402"/>
                <a:gd name="T25" fmla="*/ 415 h 415"/>
                <a:gd name="T26" fmla="*/ 7 w 402"/>
                <a:gd name="T27" fmla="*/ 401 h 415"/>
                <a:gd name="T28" fmla="*/ 7 w 402"/>
                <a:gd name="T29" fmla="*/ 401 h 415"/>
                <a:gd name="T30" fmla="*/ 21 w 402"/>
                <a:gd name="T31" fmla="*/ 394 h 415"/>
                <a:gd name="T32" fmla="*/ 388 w 402"/>
                <a:gd name="T33" fmla="*/ 32 h 415"/>
                <a:gd name="T34" fmla="*/ 388 w 402"/>
                <a:gd name="T35" fmla="*/ 14 h 415"/>
                <a:gd name="T36" fmla="*/ 388 w 402"/>
                <a:gd name="T37" fmla="*/ 32 h 415"/>
                <a:gd name="T38" fmla="*/ 21 w 402"/>
                <a:gd name="T39" fmla="*/ 394 h 415"/>
                <a:gd name="T40" fmla="*/ 21 w 402"/>
                <a:gd name="T41" fmla="*/ 39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2" h="415">
                  <a:moveTo>
                    <a:pt x="7" y="401"/>
                  </a:moveTo>
                  <a:lnTo>
                    <a:pt x="10" y="394"/>
                  </a:lnTo>
                  <a:lnTo>
                    <a:pt x="17" y="401"/>
                  </a:lnTo>
                  <a:lnTo>
                    <a:pt x="10" y="394"/>
                  </a:lnTo>
                  <a:lnTo>
                    <a:pt x="7" y="401"/>
                  </a:lnTo>
                  <a:lnTo>
                    <a:pt x="0" y="394"/>
                  </a:lnTo>
                  <a:lnTo>
                    <a:pt x="374" y="25"/>
                  </a:lnTo>
                  <a:lnTo>
                    <a:pt x="374" y="0"/>
                  </a:lnTo>
                  <a:lnTo>
                    <a:pt x="381" y="0"/>
                  </a:lnTo>
                  <a:lnTo>
                    <a:pt x="381" y="0"/>
                  </a:lnTo>
                  <a:lnTo>
                    <a:pt x="402" y="0"/>
                  </a:lnTo>
                  <a:lnTo>
                    <a:pt x="402" y="35"/>
                  </a:lnTo>
                  <a:lnTo>
                    <a:pt x="21" y="415"/>
                  </a:lnTo>
                  <a:lnTo>
                    <a:pt x="7" y="401"/>
                  </a:lnTo>
                  <a:lnTo>
                    <a:pt x="7" y="401"/>
                  </a:lnTo>
                  <a:close/>
                  <a:moveTo>
                    <a:pt x="21" y="394"/>
                  </a:moveTo>
                  <a:lnTo>
                    <a:pt x="388" y="32"/>
                  </a:lnTo>
                  <a:lnTo>
                    <a:pt x="388" y="14"/>
                  </a:lnTo>
                  <a:lnTo>
                    <a:pt x="388" y="32"/>
                  </a:lnTo>
                  <a:lnTo>
                    <a:pt x="21" y="394"/>
                  </a:lnTo>
                  <a:lnTo>
                    <a:pt x="21" y="3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5"/>
            <p:cNvSpPr/>
            <p:nvPr/>
          </p:nvSpPr>
          <p:spPr bwMode="auto">
            <a:xfrm>
              <a:off x="2960" y="1596"/>
              <a:ext cx="75" cy="25"/>
            </a:xfrm>
            <a:custGeom>
              <a:avLst/>
              <a:gdLst>
                <a:gd name="T0" fmla="*/ 0 w 75"/>
                <a:gd name="T1" fmla="*/ 11 h 25"/>
                <a:gd name="T2" fmla="*/ 71 w 75"/>
                <a:gd name="T3" fmla="*/ 0 h 25"/>
                <a:gd name="T4" fmla="*/ 75 w 75"/>
                <a:gd name="T5" fmla="*/ 14 h 25"/>
                <a:gd name="T6" fmla="*/ 4 w 75"/>
                <a:gd name="T7" fmla="*/ 25 h 25"/>
                <a:gd name="T8" fmla="*/ 0 w 75"/>
                <a:gd name="T9" fmla="*/ 11 h 25"/>
                <a:gd name="T10" fmla="*/ 0 w 75"/>
                <a:gd name="T11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25">
                  <a:moveTo>
                    <a:pt x="0" y="11"/>
                  </a:moveTo>
                  <a:lnTo>
                    <a:pt x="71" y="0"/>
                  </a:lnTo>
                  <a:lnTo>
                    <a:pt x="75" y="14"/>
                  </a:lnTo>
                  <a:lnTo>
                    <a:pt x="4" y="25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6"/>
            <p:cNvSpPr/>
            <p:nvPr/>
          </p:nvSpPr>
          <p:spPr bwMode="auto">
            <a:xfrm>
              <a:off x="2953" y="1586"/>
              <a:ext cx="89" cy="42"/>
            </a:xfrm>
            <a:custGeom>
              <a:avLst/>
              <a:gdLst>
                <a:gd name="T0" fmla="*/ 4 w 89"/>
                <a:gd name="T1" fmla="*/ 35 h 42"/>
                <a:gd name="T2" fmla="*/ 0 w 89"/>
                <a:gd name="T3" fmla="*/ 21 h 42"/>
                <a:gd name="T4" fmla="*/ 7 w 89"/>
                <a:gd name="T5" fmla="*/ 21 h 42"/>
                <a:gd name="T6" fmla="*/ 11 w 89"/>
                <a:gd name="T7" fmla="*/ 28 h 42"/>
                <a:gd name="T8" fmla="*/ 7 w 89"/>
                <a:gd name="T9" fmla="*/ 21 h 42"/>
                <a:gd name="T10" fmla="*/ 0 w 89"/>
                <a:gd name="T11" fmla="*/ 21 h 42"/>
                <a:gd name="T12" fmla="*/ 0 w 89"/>
                <a:gd name="T13" fmla="*/ 14 h 42"/>
                <a:gd name="T14" fmla="*/ 86 w 89"/>
                <a:gd name="T15" fmla="*/ 0 h 42"/>
                <a:gd name="T16" fmla="*/ 89 w 89"/>
                <a:gd name="T17" fmla="*/ 28 h 42"/>
                <a:gd name="T18" fmla="*/ 4 w 89"/>
                <a:gd name="T19" fmla="*/ 42 h 42"/>
                <a:gd name="T20" fmla="*/ 4 w 89"/>
                <a:gd name="T21" fmla="*/ 35 h 42"/>
                <a:gd name="T22" fmla="*/ 4 w 89"/>
                <a:gd name="T23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42">
                  <a:moveTo>
                    <a:pt x="4" y="35"/>
                  </a:moveTo>
                  <a:lnTo>
                    <a:pt x="0" y="21"/>
                  </a:lnTo>
                  <a:lnTo>
                    <a:pt x="7" y="21"/>
                  </a:lnTo>
                  <a:lnTo>
                    <a:pt x="11" y="28"/>
                  </a:lnTo>
                  <a:lnTo>
                    <a:pt x="7" y="21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86" y="0"/>
                  </a:lnTo>
                  <a:lnTo>
                    <a:pt x="89" y="28"/>
                  </a:lnTo>
                  <a:lnTo>
                    <a:pt x="4" y="4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7"/>
            <p:cNvSpPr/>
            <p:nvPr/>
          </p:nvSpPr>
          <p:spPr bwMode="auto">
            <a:xfrm>
              <a:off x="2950" y="1607"/>
              <a:ext cx="64" cy="25"/>
            </a:xfrm>
            <a:custGeom>
              <a:avLst/>
              <a:gdLst>
                <a:gd name="T0" fmla="*/ 0 w 64"/>
                <a:gd name="T1" fmla="*/ 10 h 25"/>
                <a:gd name="T2" fmla="*/ 64 w 64"/>
                <a:gd name="T3" fmla="*/ 0 h 25"/>
                <a:gd name="T4" fmla="*/ 64 w 64"/>
                <a:gd name="T5" fmla="*/ 14 h 25"/>
                <a:gd name="T6" fmla="*/ 3 w 64"/>
                <a:gd name="T7" fmla="*/ 25 h 25"/>
                <a:gd name="T8" fmla="*/ 0 w 64"/>
                <a:gd name="T9" fmla="*/ 10 h 25"/>
                <a:gd name="T10" fmla="*/ 0 w 64"/>
                <a:gd name="T11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5">
                  <a:moveTo>
                    <a:pt x="0" y="10"/>
                  </a:moveTo>
                  <a:lnTo>
                    <a:pt x="64" y="0"/>
                  </a:lnTo>
                  <a:lnTo>
                    <a:pt x="64" y="14"/>
                  </a:lnTo>
                  <a:lnTo>
                    <a:pt x="3" y="25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8"/>
            <p:cNvSpPr/>
            <p:nvPr/>
          </p:nvSpPr>
          <p:spPr bwMode="auto">
            <a:xfrm>
              <a:off x="2942" y="1600"/>
              <a:ext cx="82" cy="39"/>
            </a:xfrm>
            <a:custGeom>
              <a:avLst/>
              <a:gdLst>
                <a:gd name="T0" fmla="*/ 4 w 82"/>
                <a:gd name="T1" fmla="*/ 32 h 39"/>
                <a:gd name="T2" fmla="*/ 0 w 82"/>
                <a:gd name="T3" fmla="*/ 17 h 39"/>
                <a:gd name="T4" fmla="*/ 8 w 82"/>
                <a:gd name="T5" fmla="*/ 17 h 39"/>
                <a:gd name="T6" fmla="*/ 11 w 82"/>
                <a:gd name="T7" fmla="*/ 25 h 39"/>
                <a:gd name="T8" fmla="*/ 8 w 82"/>
                <a:gd name="T9" fmla="*/ 17 h 39"/>
                <a:gd name="T10" fmla="*/ 0 w 82"/>
                <a:gd name="T11" fmla="*/ 17 h 39"/>
                <a:gd name="T12" fmla="*/ 0 w 82"/>
                <a:gd name="T13" fmla="*/ 10 h 39"/>
                <a:gd name="T14" fmla="*/ 75 w 82"/>
                <a:gd name="T15" fmla="*/ 0 h 39"/>
                <a:gd name="T16" fmla="*/ 82 w 82"/>
                <a:gd name="T17" fmla="*/ 25 h 39"/>
                <a:gd name="T18" fmla="*/ 4 w 82"/>
                <a:gd name="T19" fmla="*/ 39 h 39"/>
                <a:gd name="T20" fmla="*/ 4 w 82"/>
                <a:gd name="T21" fmla="*/ 32 h 39"/>
                <a:gd name="T22" fmla="*/ 4 w 82"/>
                <a:gd name="T23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39">
                  <a:moveTo>
                    <a:pt x="4" y="32"/>
                  </a:moveTo>
                  <a:lnTo>
                    <a:pt x="0" y="17"/>
                  </a:lnTo>
                  <a:lnTo>
                    <a:pt x="8" y="17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0" y="17"/>
                  </a:lnTo>
                  <a:lnTo>
                    <a:pt x="0" y="10"/>
                  </a:lnTo>
                  <a:lnTo>
                    <a:pt x="75" y="0"/>
                  </a:lnTo>
                  <a:lnTo>
                    <a:pt x="82" y="25"/>
                  </a:lnTo>
                  <a:lnTo>
                    <a:pt x="4" y="39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9"/>
            <p:cNvSpPr/>
            <p:nvPr/>
          </p:nvSpPr>
          <p:spPr bwMode="auto">
            <a:xfrm>
              <a:off x="2251" y="2377"/>
              <a:ext cx="175" cy="521"/>
            </a:xfrm>
            <a:custGeom>
              <a:avLst/>
              <a:gdLst>
                <a:gd name="T0" fmla="*/ 0 w 49"/>
                <a:gd name="T1" fmla="*/ 143 h 147"/>
                <a:gd name="T2" fmla="*/ 19 w 49"/>
                <a:gd name="T3" fmla="*/ 139 h 147"/>
                <a:gd name="T4" fmla="*/ 12 w 49"/>
                <a:gd name="T5" fmla="*/ 76 h 147"/>
                <a:gd name="T6" fmla="*/ 12 w 49"/>
                <a:gd name="T7" fmla="*/ 76 h 147"/>
                <a:gd name="T8" fmla="*/ 12 w 49"/>
                <a:gd name="T9" fmla="*/ 74 h 147"/>
                <a:gd name="T10" fmla="*/ 12 w 49"/>
                <a:gd name="T11" fmla="*/ 74 h 147"/>
                <a:gd name="T12" fmla="*/ 45 w 49"/>
                <a:gd name="T13" fmla="*/ 0 h 147"/>
                <a:gd name="T14" fmla="*/ 45 w 49"/>
                <a:gd name="T15" fmla="*/ 0 h 147"/>
                <a:gd name="T16" fmla="*/ 49 w 49"/>
                <a:gd name="T17" fmla="*/ 2 h 147"/>
                <a:gd name="T18" fmla="*/ 32 w 49"/>
                <a:gd name="T19" fmla="*/ 32 h 147"/>
                <a:gd name="T20" fmla="*/ 32 w 49"/>
                <a:gd name="T21" fmla="*/ 32 h 147"/>
                <a:gd name="T22" fmla="*/ 16 w 49"/>
                <a:gd name="T23" fmla="*/ 74 h 147"/>
                <a:gd name="T24" fmla="*/ 16 w 49"/>
                <a:gd name="T25" fmla="*/ 74 h 147"/>
                <a:gd name="T26" fmla="*/ 16 w 49"/>
                <a:gd name="T27" fmla="*/ 76 h 147"/>
                <a:gd name="T28" fmla="*/ 16 w 49"/>
                <a:gd name="T29" fmla="*/ 76 h 147"/>
                <a:gd name="T30" fmla="*/ 23 w 49"/>
                <a:gd name="T31" fmla="*/ 140 h 147"/>
                <a:gd name="T32" fmla="*/ 23 w 49"/>
                <a:gd name="T33" fmla="*/ 140 h 147"/>
                <a:gd name="T34" fmla="*/ 24 w 49"/>
                <a:gd name="T35" fmla="*/ 142 h 147"/>
                <a:gd name="T36" fmla="*/ 1 w 49"/>
                <a:gd name="T37" fmla="*/ 147 h 147"/>
                <a:gd name="T38" fmla="*/ 0 w 49"/>
                <a:gd name="T39" fmla="*/ 14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147">
                  <a:moveTo>
                    <a:pt x="0" y="143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18" y="130"/>
                    <a:pt x="15" y="89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5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56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0" y="16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4" y="48"/>
                    <a:pt x="16" y="67"/>
                    <a:pt x="16" y="74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6" y="75"/>
                    <a:pt x="16" y="75"/>
                    <a:pt x="16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9" y="90"/>
                    <a:pt x="23" y="140"/>
                    <a:pt x="23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3"/>
                    <a:pt x="0" y="143"/>
                    <a:pt x="0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244" y="2366"/>
              <a:ext cx="189" cy="540"/>
            </a:xfrm>
            <a:custGeom>
              <a:avLst/>
              <a:gdLst>
                <a:gd name="T0" fmla="*/ 0 w 53"/>
                <a:gd name="T1" fmla="*/ 147 h 152"/>
                <a:gd name="T2" fmla="*/ 3 w 53"/>
                <a:gd name="T3" fmla="*/ 148 h 152"/>
                <a:gd name="T4" fmla="*/ 0 w 53"/>
                <a:gd name="T5" fmla="*/ 147 h 152"/>
                <a:gd name="T6" fmla="*/ 19 w 53"/>
                <a:gd name="T7" fmla="*/ 140 h 152"/>
                <a:gd name="T8" fmla="*/ 12 w 53"/>
                <a:gd name="T9" fmla="*/ 80 h 152"/>
                <a:gd name="T10" fmla="*/ 12 w 53"/>
                <a:gd name="T11" fmla="*/ 77 h 152"/>
                <a:gd name="T12" fmla="*/ 29 w 53"/>
                <a:gd name="T13" fmla="*/ 33 h 152"/>
                <a:gd name="T14" fmla="*/ 45 w 53"/>
                <a:gd name="T15" fmla="*/ 3 h 152"/>
                <a:gd name="T16" fmla="*/ 53 w 53"/>
                <a:gd name="T17" fmla="*/ 4 h 152"/>
                <a:gd name="T18" fmla="*/ 52 w 53"/>
                <a:gd name="T19" fmla="*/ 6 h 152"/>
                <a:gd name="T20" fmla="*/ 52 w 53"/>
                <a:gd name="T21" fmla="*/ 6 h 152"/>
                <a:gd name="T22" fmla="*/ 52 w 53"/>
                <a:gd name="T23" fmla="*/ 6 h 152"/>
                <a:gd name="T24" fmla="*/ 52 w 53"/>
                <a:gd name="T25" fmla="*/ 6 h 152"/>
                <a:gd name="T26" fmla="*/ 52 w 53"/>
                <a:gd name="T27" fmla="*/ 7 h 152"/>
                <a:gd name="T28" fmla="*/ 51 w 53"/>
                <a:gd name="T29" fmla="*/ 9 h 152"/>
                <a:gd name="T30" fmla="*/ 47 w 53"/>
                <a:gd name="T31" fmla="*/ 15 h 152"/>
                <a:gd name="T32" fmla="*/ 36 w 53"/>
                <a:gd name="T33" fmla="*/ 36 h 152"/>
                <a:gd name="T34" fmla="*/ 20 w 53"/>
                <a:gd name="T35" fmla="*/ 77 h 152"/>
                <a:gd name="T36" fmla="*/ 20 w 53"/>
                <a:gd name="T37" fmla="*/ 77 h 152"/>
                <a:gd name="T38" fmla="*/ 20 w 53"/>
                <a:gd name="T39" fmla="*/ 78 h 152"/>
                <a:gd name="T40" fmla="*/ 27 w 53"/>
                <a:gd name="T41" fmla="*/ 143 h 152"/>
                <a:gd name="T42" fmla="*/ 27 w 53"/>
                <a:gd name="T43" fmla="*/ 143 h 152"/>
                <a:gd name="T44" fmla="*/ 1 w 53"/>
                <a:gd name="T45" fmla="*/ 152 h 152"/>
                <a:gd name="T46" fmla="*/ 14 w 53"/>
                <a:gd name="T47" fmla="*/ 145 h 152"/>
                <a:gd name="T48" fmla="*/ 23 w 53"/>
                <a:gd name="T49" fmla="*/ 144 h 152"/>
                <a:gd name="T50" fmla="*/ 14 w 53"/>
                <a:gd name="T51" fmla="*/ 145 h 152"/>
                <a:gd name="T52" fmla="*/ 16 w 53"/>
                <a:gd name="T53" fmla="*/ 79 h 152"/>
                <a:gd name="T54" fmla="*/ 22 w 53"/>
                <a:gd name="T55" fmla="*/ 127 h 152"/>
                <a:gd name="T56" fmla="*/ 16 w 53"/>
                <a:gd name="T57" fmla="*/ 79 h 152"/>
                <a:gd name="T58" fmla="*/ 16 w 53"/>
                <a:gd name="T59" fmla="*/ 77 h 152"/>
                <a:gd name="T60" fmla="*/ 16 w 53"/>
                <a:gd name="T61" fmla="*/ 77 h 152"/>
                <a:gd name="T62" fmla="*/ 16 w 53"/>
                <a:gd name="T63" fmla="*/ 77 h 152"/>
                <a:gd name="T64" fmla="*/ 16 w 53"/>
                <a:gd name="T65" fmla="*/ 77 h 152"/>
                <a:gd name="T66" fmla="*/ 16 w 53"/>
                <a:gd name="T67" fmla="*/ 77 h 152"/>
                <a:gd name="T68" fmla="*/ 23 w 53"/>
                <a:gd name="T69" fmla="*/ 54 h 152"/>
                <a:gd name="T70" fmla="*/ 32 w 53"/>
                <a:gd name="T71" fmla="*/ 34 h 152"/>
                <a:gd name="T72" fmla="*/ 40 w 53"/>
                <a:gd name="T73" fmla="*/ 20 h 152"/>
                <a:gd name="T74" fmla="*/ 32 w 53"/>
                <a:gd name="T75" fmla="*/ 3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152">
                  <a:moveTo>
                    <a:pt x="1" y="150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3" y="148"/>
                    <a:pt x="3" y="148"/>
                    <a:pt x="3" y="148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9" y="140"/>
                    <a:pt x="19" y="140"/>
                    <a:pt x="19" y="140"/>
                  </a:cubicBezTo>
                  <a:cubicBezTo>
                    <a:pt x="18" y="129"/>
                    <a:pt x="14" y="91"/>
                    <a:pt x="12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79"/>
                    <a:pt x="12" y="78"/>
                    <a:pt x="12" y="77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67"/>
                    <a:pt x="21" y="49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6" y="18"/>
                    <a:pt x="44" y="5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7"/>
                    <a:pt x="51" y="8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0" y="10"/>
                    <a:pt x="49" y="12"/>
                    <a:pt x="47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4" y="21"/>
                    <a:pt x="40" y="28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8" y="52"/>
                    <a:pt x="20" y="70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3" y="93"/>
                    <a:pt x="27" y="140"/>
                    <a:pt x="27" y="143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8" y="147"/>
                    <a:pt x="28" y="147"/>
                    <a:pt x="28" y="147"/>
                  </a:cubicBezTo>
                  <a:cubicBezTo>
                    <a:pt x="1" y="152"/>
                    <a:pt x="1" y="152"/>
                    <a:pt x="1" y="152"/>
                  </a:cubicBezTo>
                  <a:cubicBezTo>
                    <a:pt x="1" y="150"/>
                    <a:pt x="1" y="150"/>
                    <a:pt x="1" y="150"/>
                  </a:cubicBezTo>
                  <a:close/>
                  <a:moveTo>
                    <a:pt x="14" y="145"/>
                  </a:move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14" y="145"/>
                    <a:pt x="14" y="145"/>
                    <a:pt x="14" y="145"/>
                  </a:cubicBezTo>
                  <a:close/>
                  <a:moveTo>
                    <a:pt x="16" y="77"/>
                  </a:moveTo>
                  <a:cubicBezTo>
                    <a:pt x="16" y="78"/>
                    <a:pt x="16" y="78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8" y="88"/>
                    <a:pt x="20" y="111"/>
                    <a:pt x="22" y="127"/>
                  </a:cubicBezTo>
                  <a:cubicBezTo>
                    <a:pt x="22" y="127"/>
                    <a:pt x="22" y="127"/>
                    <a:pt x="22" y="127"/>
                  </a:cubicBezTo>
                  <a:cubicBezTo>
                    <a:pt x="20" y="111"/>
                    <a:pt x="18" y="88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6" y="77"/>
                    <a:pt x="16" y="77"/>
                    <a:pt x="16" y="77"/>
                  </a:cubicBezTo>
                  <a:close/>
                  <a:moveTo>
                    <a:pt x="16" y="77"/>
                  </a:moveTo>
                  <a:cubicBezTo>
                    <a:pt x="16" y="77"/>
                    <a:pt x="16" y="77"/>
                    <a:pt x="16" y="77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6" y="77"/>
                    <a:pt x="16" y="77"/>
                    <a:pt x="16" y="77"/>
                  </a:cubicBezTo>
                  <a:close/>
                  <a:moveTo>
                    <a:pt x="32" y="34"/>
                  </a:moveTo>
                  <a:cubicBezTo>
                    <a:pt x="29" y="41"/>
                    <a:pt x="26" y="48"/>
                    <a:pt x="2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6" y="48"/>
                    <a:pt x="29" y="41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5" y="29"/>
                    <a:pt x="38" y="24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8" y="24"/>
                    <a:pt x="35" y="29"/>
                    <a:pt x="3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1"/>
            <p:cNvSpPr/>
            <p:nvPr/>
          </p:nvSpPr>
          <p:spPr bwMode="auto">
            <a:xfrm>
              <a:off x="2561" y="2377"/>
              <a:ext cx="232" cy="521"/>
            </a:xfrm>
            <a:custGeom>
              <a:avLst/>
              <a:gdLst>
                <a:gd name="T0" fmla="*/ 44 w 65"/>
                <a:gd name="T1" fmla="*/ 147 h 147"/>
                <a:gd name="T2" fmla="*/ 44 w 65"/>
                <a:gd name="T3" fmla="*/ 145 h 147"/>
                <a:gd name="T4" fmla="*/ 49 w 65"/>
                <a:gd name="T5" fmla="*/ 91 h 147"/>
                <a:gd name="T6" fmla="*/ 49 w 65"/>
                <a:gd name="T7" fmla="*/ 91 h 147"/>
                <a:gd name="T8" fmla="*/ 49 w 65"/>
                <a:gd name="T9" fmla="*/ 90 h 147"/>
                <a:gd name="T10" fmla="*/ 49 w 65"/>
                <a:gd name="T11" fmla="*/ 90 h 147"/>
                <a:gd name="T12" fmla="*/ 25 w 65"/>
                <a:gd name="T13" fmla="*/ 40 h 147"/>
                <a:gd name="T14" fmla="*/ 25 w 65"/>
                <a:gd name="T15" fmla="*/ 40 h 147"/>
                <a:gd name="T16" fmla="*/ 0 w 65"/>
                <a:gd name="T17" fmla="*/ 2 h 147"/>
                <a:gd name="T18" fmla="*/ 0 w 65"/>
                <a:gd name="T19" fmla="*/ 2 h 147"/>
                <a:gd name="T20" fmla="*/ 3 w 65"/>
                <a:gd name="T21" fmla="*/ 0 h 147"/>
                <a:gd name="T22" fmla="*/ 28 w 65"/>
                <a:gd name="T23" fmla="*/ 38 h 147"/>
                <a:gd name="T24" fmla="*/ 28 w 65"/>
                <a:gd name="T25" fmla="*/ 38 h 147"/>
                <a:gd name="T26" fmla="*/ 53 w 65"/>
                <a:gd name="T27" fmla="*/ 90 h 147"/>
                <a:gd name="T28" fmla="*/ 53 w 65"/>
                <a:gd name="T29" fmla="*/ 90 h 147"/>
                <a:gd name="T30" fmla="*/ 53 w 65"/>
                <a:gd name="T31" fmla="*/ 92 h 147"/>
                <a:gd name="T32" fmla="*/ 53 w 65"/>
                <a:gd name="T33" fmla="*/ 92 h 147"/>
                <a:gd name="T34" fmla="*/ 48 w 65"/>
                <a:gd name="T35" fmla="*/ 143 h 147"/>
                <a:gd name="T36" fmla="*/ 48 w 65"/>
                <a:gd name="T37" fmla="*/ 143 h 147"/>
                <a:gd name="T38" fmla="*/ 65 w 65"/>
                <a:gd name="T39" fmla="*/ 143 h 147"/>
                <a:gd name="T40" fmla="*/ 65 w 65"/>
                <a:gd name="T41" fmla="*/ 147 h 147"/>
                <a:gd name="T42" fmla="*/ 44 w 65"/>
                <a:gd name="T4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147">
                  <a:moveTo>
                    <a:pt x="44" y="147"/>
                  </a:moveTo>
                  <a:cubicBezTo>
                    <a:pt x="44" y="145"/>
                    <a:pt x="44" y="145"/>
                    <a:pt x="44" y="145"/>
                  </a:cubicBezTo>
                  <a:cubicBezTo>
                    <a:pt x="44" y="145"/>
                    <a:pt x="47" y="107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9" y="91"/>
                    <a:pt x="49" y="91"/>
                    <a:pt x="49" y="90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0" y="83"/>
                    <a:pt x="37" y="6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12" y="20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16" y="1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41" y="58"/>
                    <a:pt x="53" y="8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1"/>
                    <a:pt x="53" y="91"/>
                    <a:pt x="53" y="92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1" y="105"/>
                    <a:pt x="49" y="135"/>
                    <a:pt x="48" y="143"/>
                  </a:cubicBezTo>
                  <a:cubicBezTo>
                    <a:pt x="48" y="143"/>
                    <a:pt x="48" y="143"/>
                    <a:pt x="48" y="143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65" y="147"/>
                    <a:pt x="65" y="147"/>
                    <a:pt x="65" y="147"/>
                  </a:cubicBezTo>
                  <a:cubicBezTo>
                    <a:pt x="44" y="147"/>
                    <a:pt x="44" y="147"/>
                    <a:pt x="4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551" y="2366"/>
              <a:ext cx="249" cy="540"/>
            </a:xfrm>
            <a:custGeom>
              <a:avLst/>
              <a:gdLst>
                <a:gd name="T0" fmla="*/ 47 w 70"/>
                <a:gd name="T1" fmla="*/ 150 h 152"/>
                <a:gd name="T2" fmla="*/ 47 w 70"/>
                <a:gd name="T3" fmla="*/ 150 h 152"/>
                <a:gd name="T4" fmla="*/ 45 w 70"/>
                <a:gd name="T5" fmla="*/ 152 h 152"/>
                <a:gd name="T6" fmla="*/ 45 w 70"/>
                <a:gd name="T7" fmla="*/ 148 h 152"/>
                <a:gd name="T8" fmla="*/ 45 w 70"/>
                <a:gd name="T9" fmla="*/ 148 h 152"/>
                <a:gd name="T10" fmla="*/ 45 w 70"/>
                <a:gd name="T11" fmla="*/ 148 h 152"/>
                <a:gd name="T12" fmla="*/ 45 w 70"/>
                <a:gd name="T13" fmla="*/ 148 h 152"/>
                <a:gd name="T14" fmla="*/ 45 w 70"/>
                <a:gd name="T15" fmla="*/ 147 h 152"/>
                <a:gd name="T16" fmla="*/ 45 w 70"/>
                <a:gd name="T17" fmla="*/ 146 h 152"/>
                <a:gd name="T18" fmla="*/ 46 w 70"/>
                <a:gd name="T19" fmla="*/ 142 h 152"/>
                <a:gd name="T20" fmla="*/ 47 w 70"/>
                <a:gd name="T21" fmla="*/ 127 h 152"/>
                <a:gd name="T22" fmla="*/ 50 w 70"/>
                <a:gd name="T23" fmla="*/ 94 h 152"/>
                <a:gd name="T24" fmla="*/ 50 w 70"/>
                <a:gd name="T25" fmla="*/ 93 h 152"/>
                <a:gd name="T26" fmla="*/ 50 w 70"/>
                <a:gd name="T27" fmla="*/ 93 h 152"/>
                <a:gd name="T28" fmla="*/ 26 w 70"/>
                <a:gd name="T29" fmla="*/ 44 h 152"/>
                <a:gd name="T30" fmla="*/ 1 w 70"/>
                <a:gd name="T31" fmla="*/ 7 h 152"/>
                <a:gd name="T32" fmla="*/ 7 w 70"/>
                <a:gd name="T33" fmla="*/ 0 h 152"/>
                <a:gd name="T34" fmla="*/ 8 w 70"/>
                <a:gd name="T35" fmla="*/ 2 h 152"/>
                <a:gd name="T36" fmla="*/ 8 w 70"/>
                <a:gd name="T37" fmla="*/ 2 h 152"/>
                <a:gd name="T38" fmla="*/ 8 w 70"/>
                <a:gd name="T39" fmla="*/ 2 h 152"/>
                <a:gd name="T40" fmla="*/ 8 w 70"/>
                <a:gd name="T41" fmla="*/ 2 h 152"/>
                <a:gd name="T42" fmla="*/ 9 w 70"/>
                <a:gd name="T43" fmla="*/ 3 h 152"/>
                <a:gd name="T44" fmla="*/ 10 w 70"/>
                <a:gd name="T45" fmla="*/ 5 h 152"/>
                <a:gd name="T46" fmla="*/ 16 w 70"/>
                <a:gd name="T47" fmla="*/ 13 h 152"/>
                <a:gd name="T48" fmla="*/ 33 w 70"/>
                <a:gd name="T49" fmla="*/ 40 h 152"/>
                <a:gd name="T50" fmla="*/ 58 w 70"/>
                <a:gd name="T51" fmla="*/ 93 h 152"/>
                <a:gd name="T52" fmla="*/ 58 w 70"/>
                <a:gd name="T53" fmla="*/ 94 h 152"/>
                <a:gd name="T54" fmla="*/ 58 w 70"/>
                <a:gd name="T55" fmla="*/ 95 h 152"/>
                <a:gd name="T56" fmla="*/ 53 w 70"/>
                <a:gd name="T57" fmla="*/ 144 h 152"/>
                <a:gd name="T58" fmla="*/ 70 w 70"/>
                <a:gd name="T59" fmla="*/ 144 h 152"/>
                <a:gd name="T60" fmla="*/ 47 w 70"/>
                <a:gd name="T61" fmla="*/ 152 h 152"/>
                <a:gd name="T62" fmla="*/ 52 w 70"/>
                <a:gd name="T63" fmla="*/ 109 h 152"/>
                <a:gd name="T64" fmla="*/ 52 w 70"/>
                <a:gd name="T65" fmla="*/ 109 h 152"/>
                <a:gd name="T66" fmla="*/ 53 w 70"/>
                <a:gd name="T67" fmla="*/ 108 h 152"/>
                <a:gd name="T68" fmla="*/ 52 w 70"/>
                <a:gd name="T69" fmla="*/ 108 h 152"/>
                <a:gd name="T70" fmla="*/ 53 w 70"/>
                <a:gd name="T71" fmla="*/ 108 h 152"/>
                <a:gd name="T72" fmla="*/ 53 w 70"/>
                <a:gd name="T73" fmla="*/ 108 h 152"/>
                <a:gd name="T74" fmla="*/ 53 w 70"/>
                <a:gd name="T75" fmla="*/ 107 h 152"/>
                <a:gd name="T76" fmla="*/ 53 w 70"/>
                <a:gd name="T77" fmla="*/ 107 h 152"/>
                <a:gd name="T78" fmla="*/ 54 w 70"/>
                <a:gd name="T79" fmla="*/ 95 h 152"/>
                <a:gd name="T80" fmla="*/ 54 w 70"/>
                <a:gd name="T81" fmla="*/ 95 h 152"/>
                <a:gd name="T82" fmla="*/ 53 w 70"/>
                <a:gd name="T83" fmla="*/ 107 h 152"/>
                <a:gd name="T84" fmla="*/ 54 w 70"/>
                <a:gd name="T85" fmla="*/ 93 h 152"/>
                <a:gd name="T86" fmla="*/ 54 w 70"/>
                <a:gd name="T87" fmla="*/ 93 h 152"/>
                <a:gd name="T88" fmla="*/ 54 w 70"/>
                <a:gd name="T89" fmla="*/ 93 h 152"/>
                <a:gd name="T90" fmla="*/ 54 w 70"/>
                <a:gd name="T91" fmla="*/ 90 h 152"/>
                <a:gd name="T92" fmla="*/ 54 w 70"/>
                <a:gd name="T93" fmla="*/ 90 h 152"/>
                <a:gd name="T94" fmla="*/ 43 w 70"/>
                <a:gd name="T95" fmla="*/ 65 h 152"/>
                <a:gd name="T96" fmla="*/ 54 w 70"/>
                <a:gd name="T97" fmla="*/ 90 h 152"/>
                <a:gd name="T98" fmla="*/ 43 w 70"/>
                <a:gd name="T99" fmla="*/ 65 h 152"/>
                <a:gd name="T100" fmla="*/ 43 w 70"/>
                <a:gd name="T101" fmla="*/ 65 h 152"/>
                <a:gd name="T102" fmla="*/ 43 w 70"/>
                <a:gd name="T103" fmla="*/ 65 h 152"/>
                <a:gd name="T104" fmla="*/ 43 w 70"/>
                <a:gd name="T105" fmla="*/ 65 h 152"/>
                <a:gd name="T106" fmla="*/ 43 w 70"/>
                <a:gd name="T107" fmla="*/ 64 h 152"/>
                <a:gd name="T108" fmla="*/ 43 w 70"/>
                <a:gd name="T109" fmla="*/ 64 h 152"/>
                <a:gd name="T110" fmla="*/ 35 w 70"/>
                <a:gd name="T111" fmla="*/ 51 h 152"/>
                <a:gd name="T112" fmla="*/ 35 w 70"/>
                <a:gd name="T113" fmla="*/ 51 h 152"/>
                <a:gd name="T114" fmla="*/ 35 w 70"/>
                <a:gd name="T115" fmla="*/ 51 h 152"/>
                <a:gd name="T116" fmla="*/ 30 w 70"/>
                <a:gd name="T117" fmla="*/ 42 h 152"/>
                <a:gd name="T118" fmla="*/ 24 w 70"/>
                <a:gd name="T119" fmla="*/ 34 h 152"/>
                <a:gd name="T120" fmla="*/ 29 w 70"/>
                <a:gd name="T121" fmla="*/ 4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0" h="152">
                  <a:moveTo>
                    <a:pt x="47" y="152"/>
                  </a:moveTo>
                  <a:cubicBezTo>
                    <a:pt x="47" y="150"/>
                    <a:pt x="47" y="150"/>
                    <a:pt x="47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7" y="150"/>
                    <a:pt x="47" y="150"/>
                    <a:pt x="47" y="150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45" y="147"/>
                    <a:pt x="45" y="147"/>
                    <a:pt x="45" y="146"/>
                  </a:cubicBezTo>
                  <a:cubicBezTo>
                    <a:pt x="45" y="146"/>
                    <a:pt x="45" y="146"/>
                    <a:pt x="45" y="146"/>
                  </a:cubicBezTo>
                  <a:cubicBezTo>
                    <a:pt x="45" y="145"/>
                    <a:pt x="45" y="144"/>
                    <a:pt x="46" y="142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6" y="138"/>
                    <a:pt x="46" y="133"/>
                    <a:pt x="4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48" y="115"/>
                    <a:pt x="49" y="102"/>
                    <a:pt x="50" y="94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50" y="94"/>
                    <a:pt x="50" y="94"/>
                    <a:pt x="50" y="93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51" y="87"/>
                    <a:pt x="38" y="6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14" y="24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4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7"/>
                    <a:pt x="13" y="10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0" y="20"/>
                    <a:pt x="27" y="3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45" y="60"/>
                    <a:pt x="58" y="82"/>
                    <a:pt x="58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4"/>
                    <a:pt x="58" y="94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8" y="94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6" y="107"/>
                    <a:pt x="54" y="134"/>
                    <a:pt x="53" y="144"/>
                  </a:cubicBezTo>
                  <a:cubicBezTo>
                    <a:pt x="53" y="144"/>
                    <a:pt x="53" y="144"/>
                    <a:pt x="53" y="14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0" y="152"/>
                    <a:pt x="70" y="152"/>
                    <a:pt x="70" y="152"/>
                  </a:cubicBezTo>
                  <a:cubicBezTo>
                    <a:pt x="47" y="152"/>
                    <a:pt x="47" y="152"/>
                    <a:pt x="47" y="152"/>
                  </a:cubicBezTo>
                  <a:close/>
                  <a:moveTo>
                    <a:pt x="52" y="109"/>
                  </a:moveTo>
                  <a:cubicBezTo>
                    <a:pt x="52" y="109"/>
                    <a:pt x="52" y="109"/>
                    <a:pt x="52" y="109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2" y="109"/>
                    <a:pt x="52" y="109"/>
                    <a:pt x="52" y="109"/>
                  </a:cubicBezTo>
                  <a:close/>
                  <a:moveTo>
                    <a:pt x="52" y="108"/>
                  </a:moveTo>
                  <a:cubicBezTo>
                    <a:pt x="52" y="108"/>
                    <a:pt x="52" y="108"/>
                    <a:pt x="53" y="108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2" y="108"/>
                    <a:pt x="52" y="108"/>
                    <a:pt x="52" y="108"/>
                  </a:cubicBezTo>
                  <a:close/>
                  <a:moveTo>
                    <a:pt x="53" y="108"/>
                  </a:moveTo>
                  <a:cubicBezTo>
                    <a:pt x="53" y="108"/>
                    <a:pt x="53" y="108"/>
                    <a:pt x="53" y="108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3" y="108"/>
                    <a:pt x="53" y="108"/>
                    <a:pt x="53" y="108"/>
                  </a:cubicBezTo>
                  <a:close/>
                  <a:moveTo>
                    <a:pt x="53" y="107"/>
                  </a:move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7"/>
                    <a:pt x="53" y="107"/>
                  </a:cubicBezTo>
                  <a:close/>
                  <a:moveTo>
                    <a:pt x="53" y="107"/>
                  </a:moveTo>
                  <a:cubicBezTo>
                    <a:pt x="53" y="102"/>
                    <a:pt x="54" y="98"/>
                    <a:pt x="54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8"/>
                    <a:pt x="53" y="102"/>
                    <a:pt x="53" y="107"/>
                  </a:cubicBezTo>
                  <a:close/>
                  <a:moveTo>
                    <a:pt x="54" y="93"/>
                  </a:moveTo>
                  <a:cubicBezTo>
                    <a:pt x="54" y="93"/>
                    <a:pt x="54" y="93"/>
                    <a:pt x="54" y="93"/>
                  </a:cubicBezTo>
                  <a:cubicBezTo>
                    <a:pt x="54" y="93"/>
                    <a:pt x="54" y="93"/>
                    <a:pt x="54" y="93"/>
                  </a:cubicBezTo>
                  <a:cubicBezTo>
                    <a:pt x="54" y="93"/>
                    <a:pt x="54" y="93"/>
                    <a:pt x="54" y="93"/>
                  </a:cubicBezTo>
                  <a:cubicBezTo>
                    <a:pt x="54" y="93"/>
                    <a:pt x="54" y="93"/>
                    <a:pt x="54" y="93"/>
                  </a:cubicBezTo>
                  <a:cubicBezTo>
                    <a:pt x="54" y="93"/>
                    <a:pt x="54" y="93"/>
                    <a:pt x="54" y="93"/>
                  </a:cubicBezTo>
                  <a:close/>
                  <a:moveTo>
                    <a:pt x="54" y="90"/>
                  </a:move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lose/>
                  <a:moveTo>
                    <a:pt x="54" y="90"/>
                  </a:moveTo>
                  <a:cubicBezTo>
                    <a:pt x="53" y="84"/>
                    <a:pt x="48" y="7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8" y="75"/>
                    <a:pt x="53" y="84"/>
                    <a:pt x="54" y="90"/>
                  </a:cubicBezTo>
                  <a:close/>
                  <a:moveTo>
                    <a:pt x="43" y="65"/>
                  </a:move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lose/>
                  <a:moveTo>
                    <a:pt x="43" y="65"/>
                  </a:move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lose/>
                  <a:moveTo>
                    <a:pt x="43" y="64"/>
                  </a:moveTo>
                  <a:cubicBezTo>
                    <a:pt x="43" y="64"/>
                    <a:pt x="43" y="64"/>
                    <a:pt x="43" y="64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3" y="64"/>
                    <a:pt x="43" y="64"/>
                    <a:pt x="43" y="64"/>
                  </a:cubicBezTo>
                  <a:close/>
                  <a:moveTo>
                    <a:pt x="35" y="51"/>
                  </a:move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lose/>
                  <a:moveTo>
                    <a:pt x="29" y="42"/>
                  </a:moveTo>
                  <a:cubicBezTo>
                    <a:pt x="31" y="45"/>
                    <a:pt x="33" y="48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3" y="48"/>
                    <a:pt x="31" y="45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8" y="39"/>
                    <a:pt x="26" y="37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6" y="37"/>
                    <a:pt x="28" y="39"/>
                    <a:pt x="2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7" name="组合 256"/>
          <p:cNvGrpSpPr/>
          <p:nvPr/>
        </p:nvGrpSpPr>
        <p:grpSpPr>
          <a:xfrm>
            <a:off x="6564930" y="4221607"/>
            <a:ext cx="1080859" cy="2221559"/>
            <a:chOff x="5368925" y="2532063"/>
            <a:chExt cx="947738" cy="2081213"/>
          </a:xfrm>
          <a:solidFill>
            <a:srgbClr val="76AADB"/>
          </a:solidFill>
        </p:grpSpPr>
        <p:sp>
          <p:nvSpPr>
            <p:cNvPr id="79" name="Freeform 77"/>
            <p:cNvSpPr>
              <a:spLocks noEditPoints="1"/>
            </p:cNvSpPr>
            <p:nvPr/>
          </p:nvSpPr>
          <p:spPr bwMode="auto">
            <a:xfrm>
              <a:off x="5570538" y="2673351"/>
              <a:ext cx="539750" cy="654050"/>
            </a:xfrm>
            <a:custGeom>
              <a:avLst/>
              <a:gdLst>
                <a:gd name="T0" fmla="*/ 0 w 102"/>
                <a:gd name="T1" fmla="*/ 62 h 124"/>
                <a:gd name="T2" fmla="*/ 51 w 102"/>
                <a:gd name="T3" fmla="*/ 0 h 124"/>
                <a:gd name="T4" fmla="*/ 51 w 102"/>
                <a:gd name="T5" fmla="*/ 0 h 124"/>
                <a:gd name="T6" fmla="*/ 102 w 102"/>
                <a:gd name="T7" fmla="*/ 62 h 124"/>
                <a:gd name="T8" fmla="*/ 102 w 102"/>
                <a:gd name="T9" fmla="*/ 62 h 124"/>
                <a:gd name="T10" fmla="*/ 51 w 102"/>
                <a:gd name="T11" fmla="*/ 124 h 124"/>
                <a:gd name="T12" fmla="*/ 51 w 102"/>
                <a:gd name="T13" fmla="*/ 124 h 124"/>
                <a:gd name="T14" fmla="*/ 0 w 102"/>
                <a:gd name="T15" fmla="*/ 62 h 124"/>
                <a:gd name="T16" fmla="*/ 3 w 102"/>
                <a:gd name="T17" fmla="*/ 62 h 124"/>
                <a:gd name="T18" fmla="*/ 51 w 102"/>
                <a:gd name="T19" fmla="*/ 121 h 124"/>
                <a:gd name="T20" fmla="*/ 51 w 102"/>
                <a:gd name="T21" fmla="*/ 121 h 124"/>
                <a:gd name="T22" fmla="*/ 99 w 102"/>
                <a:gd name="T23" fmla="*/ 62 h 124"/>
                <a:gd name="T24" fmla="*/ 99 w 102"/>
                <a:gd name="T25" fmla="*/ 62 h 124"/>
                <a:gd name="T26" fmla="*/ 51 w 102"/>
                <a:gd name="T27" fmla="*/ 3 h 124"/>
                <a:gd name="T28" fmla="*/ 51 w 102"/>
                <a:gd name="T29" fmla="*/ 3 h 124"/>
                <a:gd name="T30" fmla="*/ 3 w 102"/>
                <a:gd name="T31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4">
                  <a:moveTo>
                    <a:pt x="0" y="62"/>
                  </a:moveTo>
                  <a:cubicBezTo>
                    <a:pt x="0" y="28"/>
                    <a:pt x="22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80" y="0"/>
                    <a:pt x="102" y="28"/>
                    <a:pt x="102" y="62"/>
                  </a:cubicBezTo>
                  <a:cubicBezTo>
                    <a:pt x="102" y="62"/>
                    <a:pt x="102" y="62"/>
                    <a:pt x="102" y="62"/>
                  </a:cubicBezTo>
                  <a:cubicBezTo>
                    <a:pt x="102" y="96"/>
                    <a:pt x="80" y="124"/>
                    <a:pt x="51" y="12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22" y="124"/>
                    <a:pt x="0" y="96"/>
                    <a:pt x="0" y="62"/>
                  </a:cubicBezTo>
                  <a:close/>
                  <a:moveTo>
                    <a:pt x="3" y="62"/>
                  </a:moveTo>
                  <a:cubicBezTo>
                    <a:pt x="3" y="95"/>
                    <a:pt x="25" y="121"/>
                    <a:pt x="51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77" y="121"/>
                    <a:pt x="99" y="95"/>
                    <a:pt x="99" y="62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99" y="29"/>
                    <a:pt x="77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25" y="3"/>
                    <a:pt x="3" y="29"/>
                    <a:pt x="3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8"/>
            <p:cNvSpPr>
              <a:spLocks noEditPoints="1"/>
            </p:cNvSpPr>
            <p:nvPr/>
          </p:nvSpPr>
          <p:spPr bwMode="auto">
            <a:xfrm>
              <a:off x="5559425" y="2663826"/>
              <a:ext cx="561975" cy="674688"/>
            </a:xfrm>
            <a:custGeom>
              <a:avLst/>
              <a:gdLst>
                <a:gd name="T0" fmla="*/ 0 w 106"/>
                <a:gd name="T1" fmla="*/ 64 h 128"/>
                <a:gd name="T2" fmla="*/ 2 w 106"/>
                <a:gd name="T3" fmla="*/ 64 h 128"/>
                <a:gd name="T4" fmla="*/ 0 w 106"/>
                <a:gd name="T5" fmla="*/ 64 h 128"/>
                <a:gd name="T6" fmla="*/ 53 w 106"/>
                <a:gd name="T7" fmla="*/ 0 h 128"/>
                <a:gd name="T8" fmla="*/ 53 w 106"/>
                <a:gd name="T9" fmla="*/ 0 h 128"/>
                <a:gd name="T10" fmla="*/ 106 w 106"/>
                <a:gd name="T11" fmla="*/ 64 h 128"/>
                <a:gd name="T12" fmla="*/ 106 w 106"/>
                <a:gd name="T13" fmla="*/ 64 h 128"/>
                <a:gd name="T14" fmla="*/ 53 w 106"/>
                <a:gd name="T15" fmla="*/ 128 h 128"/>
                <a:gd name="T16" fmla="*/ 53 w 106"/>
                <a:gd name="T17" fmla="*/ 128 h 128"/>
                <a:gd name="T18" fmla="*/ 0 w 106"/>
                <a:gd name="T19" fmla="*/ 64 h 128"/>
                <a:gd name="T20" fmla="*/ 53 w 106"/>
                <a:gd name="T21" fmla="*/ 121 h 128"/>
                <a:gd name="T22" fmla="*/ 99 w 106"/>
                <a:gd name="T23" fmla="*/ 64 h 128"/>
                <a:gd name="T24" fmla="*/ 99 w 106"/>
                <a:gd name="T25" fmla="*/ 64 h 128"/>
                <a:gd name="T26" fmla="*/ 53 w 106"/>
                <a:gd name="T27" fmla="*/ 7 h 128"/>
                <a:gd name="T28" fmla="*/ 53 w 106"/>
                <a:gd name="T29" fmla="*/ 7 h 128"/>
                <a:gd name="T30" fmla="*/ 7 w 106"/>
                <a:gd name="T31" fmla="*/ 64 h 128"/>
                <a:gd name="T32" fmla="*/ 7 w 106"/>
                <a:gd name="T33" fmla="*/ 64 h 128"/>
                <a:gd name="T34" fmla="*/ 53 w 106"/>
                <a:gd name="T35" fmla="*/ 121 h 128"/>
                <a:gd name="T36" fmla="*/ 5 w 106"/>
                <a:gd name="T37" fmla="*/ 64 h 128"/>
                <a:gd name="T38" fmla="*/ 4 w 106"/>
                <a:gd name="T39" fmla="*/ 64 h 128"/>
                <a:gd name="T40" fmla="*/ 4 w 106"/>
                <a:gd name="T41" fmla="*/ 64 h 128"/>
                <a:gd name="T42" fmla="*/ 4 w 106"/>
                <a:gd name="T43" fmla="*/ 64 h 128"/>
                <a:gd name="T44" fmla="*/ 4 w 106"/>
                <a:gd name="T45" fmla="*/ 64 h 128"/>
                <a:gd name="T46" fmla="*/ 4 w 106"/>
                <a:gd name="T47" fmla="*/ 64 h 128"/>
                <a:gd name="T48" fmla="*/ 5 w 106"/>
                <a:gd name="T49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28">
                  <a:moveTo>
                    <a:pt x="0" y="6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6" y="29"/>
                    <a:pt x="106" y="64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6" y="99"/>
                    <a:pt x="83" y="128"/>
                    <a:pt x="53" y="128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23" y="128"/>
                    <a:pt x="0" y="99"/>
                    <a:pt x="0" y="64"/>
                  </a:cubicBezTo>
                  <a:close/>
                  <a:moveTo>
                    <a:pt x="53" y="121"/>
                  </a:moveTo>
                  <a:cubicBezTo>
                    <a:pt x="78" y="121"/>
                    <a:pt x="99" y="96"/>
                    <a:pt x="99" y="64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9" y="32"/>
                    <a:pt x="78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28" y="7"/>
                    <a:pt x="7" y="32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96"/>
                    <a:pt x="28" y="121"/>
                    <a:pt x="53" y="121"/>
                  </a:cubicBezTo>
                  <a:close/>
                  <a:moveTo>
                    <a:pt x="5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5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9"/>
            <p:cNvSpPr/>
            <p:nvPr/>
          </p:nvSpPr>
          <p:spPr bwMode="auto">
            <a:xfrm>
              <a:off x="5788025" y="2852738"/>
              <a:ext cx="41275" cy="15875"/>
            </a:xfrm>
            <a:custGeom>
              <a:avLst/>
              <a:gdLst>
                <a:gd name="T0" fmla="*/ 2 w 8"/>
                <a:gd name="T1" fmla="*/ 3 h 3"/>
                <a:gd name="T2" fmla="*/ 0 w 8"/>
                <a:gd name="T3" fmla="*/ 2 h 3"/>
                <a:gd name="T4" fmla="*/ 0 w 8"/>
                <a:gd name="T5" fmla="*/ 2 h 3"/>
                <a:gd name="T6" fmla="*/ 2 w 8"/>
                <a:gd name="T7" fmla="*/ 0 h 3"/>
                <a:gd name="T8" fmla="*/ 2 w 8"/>
                <a:gd name="T9" fmla="*/ 0 h 3"/>
                <a:gd name="T10" fmla="*/ 7 w 8"/>
                <a:gd name="T11" fmla="*/ 0 h 3"/>
                <a:gd name="T12" fmla="*/ 8 w 8"/>
                <a:gd name="T13" fmla="*/ 2 h 3"/>
                <a:gd name="T14" fmla="*/ 8 w 8"/>
                <a:gd name="T15" fmla="*/ 2 h 3"/>
                <a:gd name="T16" fmla="*/ 7 w 8"/>
                <a:gd name="T17" fmla="*/ 3 h 3"/>
                <a:gd name="T18" fmla="*/ 7 w 8"/>
                <a:gd name="T19" fmla="*/ 3 h 3"/>
                <a:gd name="T20" fmla="*/ 2 w 8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3">
                  <a:moveTo>
                    <a:pt x="2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80"/>
            <p:cNvSpPr/>
            <p:nvPr/>
          </p:nvSpPr>
          <p:spPr bwMode="auto">
            <a:xfrm>
              <a:off x="5776913" y="2843213"/>
              <a:ext cx="63500" cy="36513"/>
            </a:xfrm>
            <a:custGeom>
              <a:avLst/>
              <a:gdLst>
                <a:gd name="T0" fmla="*/ 4 w 12"/>
                <a:gd name="T1" fmla="*/ 7 h 7"/>
                <a:gd name="T2" fmla="*/ 4 w 12"/>
                <a:gd name="T3" fmla="*/ 5 h 7"/>
                <a:gd name="T4" fmla="*/ 4 w 12"/>
                <a:gd name="T5" fmla="*/ 4 h 7"/>
                <a:gd name="T6" fmla="*/ 4 w 12"/>
                <a:gd name="T7" fmla="*/ 4 h 7"/>
                <a:gd name="T8" fmla="*/ 4 w 12"/>
                <a:gd name="T9" fmla="*/ 3 h 7"/>
                <a:gd name="T10" fmla="*/ 4 w 12"/>
                <a:gd name="T11" fmla="*/ 5 h 7"/>
                <a:gd name="T12" fmla="*/ 4 w 12"/>
                <a:gd name="T13" fmla="*/ 7 h 7"/>
                <a:gd name="T14" fmla="*/ 0 w 12"/>
                <a:gd name="T15" fmla="*/ 4 h 7"/>
                <a:gd name="T16" fmla="*/ 0 w 12"/>
                <a:gd name="T17" fmla="*/ 4 h 7"/>
                <a:gd name="T18" fmla="*/ 4 w 12"/>
                <a:gd name="T19" fmla="*/ 0 h 7"/>
                <a:gd name="T20" fmla="*/ 4 w 12"/>
                <a:gd name="T21" fmla="*/ 0 h 7"/>
                <a:gd name="T22" fmla="*/ 9 w 12"/>
                <a:gd name="T23" fmla="*/ 0 h 7"/>
                <a:gd name="T24" fmla="*/ 12 w 12"/>
                <a:gd name="T25" fmla="*/ 4 h 7"/>
                <a:gd name="T26" fmla="*/ 12 w 12"/>
                <a:gd name="T27" fmla="*/ 4 h 7"/>
                <a:gd name="T28" fmla="*/ 9 w 12"/>
                <a:gd name="T29" fmla="*/ 7 h 7"/>
                <a:gd name="T30" fmla="*/ 9 w 12"/>
                <a:gd name="T31" fmla="*/ 7 h 7"/>
                <a:gd name="T32" fmla="*/ 4 w 12"/>
                <a:gd name="T3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7">
                  <a:moveTo>
                    <a:pt x="4" y="7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2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6"/>
                    <a:pt x="11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4" y="7"/>
                    <a:pt x="4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1"/>
            <p:cNvSpPr/>
            <p:nvPr/>
          </p:nvSpPr>
          <p:spPr bwMode="auto">
            <a:xfrm>
              <a:off x="5978525" y="2832101"/>
              <a:ext cx="36513" cy="15875"/>
            </a:xfrm>
            <a:custGeom>
              <a:avLst/>
              <a:gdLst>
                <a:gd name="T0" fmla="*/ 1 w 7"/>
                <a:gd name="T1" fmla="*/ 3 h 3"/>
                <a:gd name="T2" fmla="*/ 0 w 7"/>
                <a:gd name="T3" fmla="*/ 1 h 3"/>
                <a:gd name="T4" fmla="*/ 0 w 7"/>
                <a:gd name="T5" fmla="*/ 1 h 3"/>
                <a:gd name="T6" fmla="*/ 1 w 7"/>
                <a:gd name="T7" fmla="*/ 0 h 3"/>
                <a:gd name="T8" fmla="*/ 1 w 7"/>
                <a:gd name="T9" fmla="*/ 0 h 3"/>
                <a:gd name="T10" fmla="*/ 5 w 7"/>
                <a:gd name="T11" fmla="*/ 0 h 3"/>
                <a:gd name="T12" fmla="*/ 7 w 7"/>
                <a:gd name="T13" fmla="*/ 1 h 3"/>
                <a:gd name="T14" fmla="*/ 7 w 7"/>
                <a:gd name="T15" fmla="*/ 1 h 3"/>
                <a:gd name="T16" fmla="*/ 5 w 7"/>
                <a:gd name="T17" fmla="*/ 3 h 3"/>
                <a:gd name="T18" fmla="*/ 5 w 7"/>
                <a:gd name="T19" fmla="*/ 3 h 3"/>
                <a:gd name="T20" fmla="*/ 1 w 7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3">
                  <a:moveTo>
                    <a:pt x="1" y="3"/>
                  </a:move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5967413" y="2820988"/>
              <a:ext cx="58738" cy="38100"/>
            </a:xfrm>
            <a:custGeom>
              <a:avLst/>
              <a:gdLst>
                <a:gd name="T0" fmla="*/ 3 w 11"/>
                <a:gd name="T1" fmla="*/ 7 h 7"/>
                <a:gd name="T2" fmla="*/ 3 w 11"/>
                <a:gd name="T3" fmla="*/ 5 h 7"/>
                <a:gd name="T4" fmla="*/ 3 w 11"/>
                <a:gd name="T5" fmla="*/ 4 h 7"/>
                <a:gd name="T6" fmla="*/ 3 w 11"/>
                <a:gd name="T7" fmla="*/ 5 h 7"/>
                <a:gd name="T8" fmla="*/ 3 w 11"/>
                <a:gd name="T9" fmla="*/ 7 h 7"/>
                <a:gd name="T10" fmla="*/ 0 w 11"/>
                <a:gd name="T11" fmla="*/ 3 h 7"/>
                <a:gd name="T12" fmla="*/ 0 w 11"/>
                <a:gd name="T13" fmla="*/ 3 h 7"/>
                <a:gd name="T14" fmla="*/ 3 w 11"/>
                <a:gd name="T15" fmla="*/ 0 h 7"/>
                <a:gd name="T16" fmla="*/ 3 w 11"/>
                <a:gd name="T17" fmla="*/ 0 h 7"/>
                <a:gd name="T18" fmla="*/ 7 w 11"/>
                <a:gd name="T19" fmla="*/ 0 h 7"/>
                <a:gd name="T20" fmla="*/ 11 w 11"/>
                <a:gd name="T21" fmla="*/ 3 h 7"/>
                <a:gd name="T22" fmla="*/ 11 w 11"/>
                <a:gd name="T23" fmla="*/ 3 h 7"/>
                <a:gd name="T24" fmla="*/ 7 w 11"/>
                <a:gd name="T25" fmla="*/ 7 h 7"/>
                <a:gd name="T26" fmla="*/ 7 w 11"/>
                <a:gd name="T27" fmla="*/ 7 h 7"/>
                <a:gd name="T28" fmla="*/ 3 w 11"/>
                <a:gd name="T29" fmla="*/ 7 h 7"/>
                <a:gd name="T30" fmla="*/ 3 w 11"/>
                <a:gd name="T31" fmla="*/ 3 h 7"/>
                <a:gd name="T32" fmla="*/ 3 w 11"/>
                <a:gd name="T33" fmla="*/ 3 h 7"/>
                <a:gd name="T34" fmla="*/ 3 w 11"/>
                <a:gd name="T3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7">
                  <a:moveTo>
                    <a:pt x="3" y="7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1" y="1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5"/>
                    <a:pt x="9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3" y="7"/>
                    <a:pt x="3" y="7"/>
                    <a:pt x="3" y="7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3"/>
            <p:cNvSpPr/>
            <p:nvPr/>
          </p:nvSpPr>
          <p:spPr bwMode="auto">
            <a:xfrm>
              <a:off x="5813425" y="2584451"/>
              <a:ext cx="127000" cy="100013"/>
            </a:xfrm>
            <a:custGeom>
              <a:avLst/>
              <a:gdLst>
                <a:gd name="T0" fmla="*/ 1 w 24"/>
                <a:gd name="T1" fmla="*/ 18 h 19"/>
                <a:gd name="T2" fmla="*/ 1 w 24"/>
                <a:gd name="T3" fmla="*/ 16 h 19"/>
                <a:gd name="T4" fmla="*/ 1 w 24"/>
                <a:gd name="T5" fmla="*/ 16 h 19"/>
                <a:gd name="T6" fmla="*/ 22 w 24"/>
                <a:gd name="T7" fmla="*/ 1 h 19"/>
                <a:gd name="T8" fmla="*/ 24 w 24"/>
                <a:gd name="T9" fmla="*/ 1 h 19"/>
                <a:gd name="T10" fmla="*/ 24 w 24"/>
                <a:gd name="T11" fmla="*/ 1 h 19"/>
                <a:gd name="T12" fmla="*/ 23 w 24"/>
                <a:gd name="T13" fmla="*/ 3 h 19"/>
                <a:gd name="T14" fmla="*/ 23 w 24"/>
                <a:gd name="T15" fmla="*/ 3 h 19"/>
                <a:gd name="T16" fmla="*/ 3 w 24"/>
                <a:gd name="T17" fmla="*/ 18 h 19"/>
                <a:gd name="T18" fmla="*/ 2 w 24"/>
                <a:gd name="T19" fmla="*/ 19 h 19"/>
                <a:gd name="T20" fmla="*/ 2 w 24"/>
                <a:gd name="T21" fmla="*/ 19 h 19"/>
                <a:gd name="T22" fmla="*/ 1 w 24"/>
                <a:gd name="T2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19">
                  <a:moveTo>
                    <a:pt x="1" y="18"/>
                  </a:moveTo>
                  <a:cubicBezTo>
                    <a:pt x="0" y="17"/>
                    <a:pt x="0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2"/>
                    <a:pt x="24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8"/>
                    <a:pt x="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5803900" y="2579688"/>
              <a:ext cx="147638" cy="115888"/>
            </a:xfrm>
            <a:custGeom>
              <a:avLst/>
              <a:gdLst>
                <a:gd name="T0" fmla="*/ 4 w 28"/>
                <a:gd name="T1" fmla="*/ 22 h 22"/>
                <a:gd name="T2" fmla="*/ 1 w 28"/>
                <a:gd name="T3" fmla="*/ 20 h 22"/>
                <a:gd name="T4" fmla="*/ 1 w 28"/>
                <a:gd name="T5" fmla="*/ 20 h 22"/>
                <a:gd name="T6" fmla="*/ 3 w 28"/>
                <a:gd name="T7" fmla="*/ 19 h 22"/>
                <a:gd name="T8" fmla="*/ 4 w 28"/>
                <a:gd name="T9" fmla="*/ 18 h 22"/>
                <a:gd name="T10" fmla="*/ 3 w 28"/>
                <a:gd name="T11" fmla="*/ 19 h 22"/>
                <a:gd name="T12" fmla="*/ 1 w 28"/>
                <a:gd name="T13" fmla="*/ 20 h 22"/>
                <a:gd name="T14" fmla="*/ 0 w 28"/>
                <a:gd name="T15" fmla="*/ 18 h 22"/>
                <a:gd name="T16" fmla="*/ 0 w 28"/>
                <a:gd name="T17" fmla="*/ 18 h 22"/>
                <a:gd name="T18" fmla="*/ 2 w 28"/>
                <a:gd name="T19" fmla="*/ 15 h 22"/>
                <a:gd name="T20" fmla="*/ 2 w 28"/>
                <a:gd name="T21" fmla="*/ 15 h 22"/>
                <a:gd name="T22" fmla="*/ 23 w 28"/>
                <a:gd name="T23" fmla="*/ 0 h 22"/>
                <a:gd name="T24" fmla="*/ 25 w 28"/>
                <a:gd name="T25" fmla="*/ 0 h 22"/>
                <a:gd name="T26" fmla="*/ 25 w 28"/>
                <a:gd name="T27" fmla="*/ 0 h 22"/>
                <a:gd name="T28" fmla="*/ 27 w 28"/>
                <a:gd name="T29" fmla="*/ 1 h 22"/>
                <a:gd name="T30" fmla="*/ 27 w 28"/>
                <a:gd name="T31" fmla="*/ 1 h 22"/>
                <a:gd name="T32" fmla="*/ 28 w 28"/>
                <a:gd name="T33" fmla="*/ 3 h 22"/>
                <a:gd name="T34" fmla="*/ 28 w 28"/>
                <a:gd name="T35" fmla="*/ 3 h 22"/>
                <a:gd name="T36" fmla="*/ 27 w 28"/>
                <a:gd name="T37" fmla="*/ 6 h 22"/>
                <a:gd name="T38" fmla="*/ 27 w 28"/>
                <a:gd name="T39" fmla="*/ 6 h 22"/>
                <a:gd name="T40" fmla="*/ 6 w 28"/>
                <a:gd name="T41" fmla="*/ 21 h 22"/>
                <a:gd name="T42" fmla="*/ 4 w 28"/>
                <a:gd name="T43" fmla="*/ 22 h 22"/>
                <a:gd name="T44" fmla="*/ 4 w 28"/>
                <a:gd name="T45" fmla="*/ 22 h 22"/>
                <a:gd name="T46" fmla="*/ 4 w 28"/>
                <a:gd name="T47" fmla="*/ 22 h 22"/>
                <a:gd name="T48" fmla="*/ 4 w 28"/>
                <a:gd name="T49" fmla="*/ 18 h 22"/>
                <a:gd name="T50" fmla="*/ 4 w 28"/>
                <a:gd name="T51" fmla="*/ 18 h 22"/>
                <a:gd name="T52" fmla="*/ 4 w 28"/>
                <a:gd name="T53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" h="22">
                  <a:moveTo>
                    <a:pt x="4" y="22"/>
                  </a:moveTo>
                  <a:cubicBezTo>
                    <a:pt x="3" y="22"/>
                    <a:pt x="2" y="21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8" y="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5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lose/>
                  <a:moveTo>
                    <a:pt x="4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5"/>
            <p:cNvSpPr/>
            <p:nvPr/>
          </p:nvSpPr>
          <p:spPr bwMode="auto">
            <a:xfrm>
              <a:off x="5845175" y="2616201"/>
              <a:ext cx="95250" cy="68263"/>
            </a:xfrm>
            <a:custGeom>
              <a:avLst/>
              <a:gdLst>
                <a:gd name="T0" fmla="*/ 0 w 18"/>
                <a:gd name="T1" fmla="*/ 12 h 13"/>
                <a:gd name="T2" fmla="*/ 1 w 18"/>
                <a:gd name="T3" fmla="*/ 10 h 13"/>
                <a:gd name="T4" fmla="*/ 1 w 18"/>
                <a:gd name="T5" fmla="*/ 10 h 13"/>
                <a:gd name="T6" fmla="*/ 16 w 18"/>
                <a:gd name="T7" fmla="*/ 1 h 13"/>
                <a:gd name="T8" fmla="*/ 18 w 18"/>
                <a:gd name="T9" fmla="*/ 1 h 13"/>
                <a:gd name="T10" fmla="*/ 18 w 18"/>
                <a:gd name="T11" fmla="*/ 1 h 13"/>
                <a:gd name="T12" fmla="*/ 17 w 18"/>
                <a:gd name="T13" fmla="*/ 3 h 13"/>
                <a:gd name="T14" fmla="*/ 17 w 18"/>
                <a:gd name="T15" fmla="*/ 3 h 13"/>
                <a:gd name="T16" fmla="*/ 2 w 18"/>
                <a:gd name="T17" fmla="*/ 12 h 13"/>
                <a:gd name="T18" fmla="*/ 2 w 18"/>
                <a:gd name="T19" fmla="*/ 13 h 13"/>
                <a:gd name="T20" fmla="*/ 2 w 18"/>
                <a:gd name="T21" fmla="*/ 13 h 13"/>
                <a:gd name="T22" fmla="*/ 0 w 18"/>
                <a:gd name="T2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3">
                  <a:moveTo>
                    <a:pt x="0" y="12"/>
                  </a:moveTo>
                  <a:cubicBezTo>
                    <a:pt x="0" y="11"/>
                    <a:pt x="0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7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2"/>
                    <a:pt x="18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2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6"/>
            <p:cNvSpPr/>
            <p:nvPr/>
          </p:nvSpPr>
          <p:spPr bwMode="auto">
            <a:xfrm>
              <a:off x="5835650" y="2611438"/>
              <a:ext cx="115888" cy="84138"/>
            </a:xfrm>
            <a:custGeom>
              <a:avLst/>
              <a:gdLst>
                <a:gd name="T0" fmla="*/ 4 w 22"/>
                <a:gd name="T1" fmla="*/ 16 h 16"/>
                <a:gd name="T2" fmla="*/ 1 w 22"/>
                <a:gd name="T3" fmla="*/ 14 h 16"/>
                <a:gd name="T4" fmla="*/ 1 w 22"/>
                <a:gd name="T5" fmla="*/ 14 h 16"/>
                <a:gd name="T6" fmla="*/ 2 w 22"/>
                <a:gd name="T7" fmla="*/ 13 h 16"/>
                <a:gd name="T8" fmla="*/ 1 w 22"/>
                <a:gd name="T9" fmla="*/ 14 h 16"/>
                <a:gd name="T10" fmla="*/ 0 w 22"/>
                <a:gd name="T11" fmla="*/ 12 h 16"/>
                <a:gd name="T12" fmla="*/ 0 w 22"/>
                <a:gd name="T13" fmla="*/ 12 h 16"/>
                <a:gd name="T14" fmla="*/ 2 w 22"/>
                <a:gd name="T15" fmla="*/ 9 h 16"/>
                <a:gd name="T16" fmla="*/ 2 w 22"/>
                <a:gd name="T17" fmla="*/ 9 h 16"/>
                <a:gd name="T18" fmla="*/ 17 w 22"/>
                <a:gd name="T19" fmla="*/ 0 h 16"/>
                <a:gd name="T20" fmla="*/ 19 w 22"/>
                <a:gd name="T21" fmla="*/ 0 h 16"/>
                <a:gd name="T22" fmla="*/ 19 w 22"/>
                <a:gd name="T23" fmla="*/ 0 h 16"/>
                <a:gd name="T24" fmla="*/ 22 w 22"/>
                <a:gd name="T25" fmla="*/ 1 h 16"/>
                <a:gd name="T26" fmla="*/ 22 w 22"/>
                <a:gd name="T27" fmla="*/ 1 h 16"/>
                <a:gd name="T28" fmla="*/ 22 w 22"/>
                <a:gd name="T29" fmla="*/ 3 h 16"/>
                <a:gd name="T30" fmla="*/ 22 w 22"/>
                <a:gd name="T31" fmla="*/ 3 h 16"/>
                <a:gd name="T32" fmla="*/ 20 w 22"/>
                <a:gd name="T33" fmla="*/ 6 h 16"/>
                <a:gd name="T34" fmla="*/ 20 w 22"/>
                <a:gd name="T35" fmla="*/ 6 h 16"/>
                <a:gd name="T36" fmla="*/ 6 w 22"/>
                <a:gd name="T37" fmla="*/ 15 h 16"/>
                <a:gd name="T38" fmla="*/ 4 w 22"/>
                <a:gd name="T39" fmla="*/ 16 h 16"/>
                <a:gd name="T40" fmla="*/ 4 w 22"/>
                <a:gd name="T41" fmla="*/ 16 h 16"/>
                <a:gd name="T42" fmla="*/ 4 w 22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16">
                  <a:moveTo>
                    <a:pt x="4" y="16"/>
                  </a:moveTo>
                  <a:cubicBezTo>
                    <a:pt x="3" y="16"/>
                    <a:pt x="1" y="15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3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0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4"/>
                    <a:pt x="21" y="5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7"/>
            <p:cNvSpPr/>
            <p:nvPr/>
          </p:nvSpPr>
          <p:spPr bwMode="auto">
            <a:xfrm>
              <a:off x="5883275" y="2643188"/>
              <a:ext cx="73025" cy="41275"/>
            </a:xfrm>
            <a:custGeom>
              <a:avLst/>
              <a:gdLst>
                <a:gd name="T0" fmla="*/ 1 w 14"/>
                <a:gd name="T1" fmla="*/ 7 h 8"/>
                <a:gd name="T2" fmla="*/ 2 w 14"/>
                <a:gd name="T3" fmla="*/ 5 h 8"/>
                <a:gd name="T4" fmla="*/ 2 w 14"/>
                <a:gd name="T5" fmla="*/ 5 h 8"/>
                <a:gd name="T6" fmla="*/ 12 w 14"/>
                <a:gd name="T7" fmla="*/ 0 h 8"/>
                <a:gd name="T8" fmla="*/ 14 w 14"/>
                <a:gd name="T9" fmla="*/ 1 h 8"/>
                <a:gd name="T10" fmla="*/ 14 w 14"/>
                <a:gd name="T11" fmla="*/ 1 h 8"/>
                <a:gd name="T12" fmla="*/ 13 w 14"/>
                <a:gd name="T13" fmla="*/ 3 h 8"/>
                <a:gd name="T14" fmla="*/ 13 w 14"/>
                <a:gd name="T15" fmla="*/ 3 h 8"/>
                <a:gd name="T16" fmla="*/ 3 w 14"/>
                <a:gd name="T17" fmla="*/ 8 h 8"/>
                <a:gd name="T18" fmla="*/ 2 w 14"/>
                <a:gd name="T19" fmla="*/ 8 h 8"/>
                <a:gd name="T20" fmla="*/ 2 w 14"/>
                <a:gd name="T21" fmla="*/ 8 h 8"/>
                <a:gd name="T22" fmla="*/ 1 w 14"/>
                <a:gd name="T2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7"/>
                  </a:moveTo>
                  <a:cubicBezTo>
                    <a:pt x="0" y="6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7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8"/>
            <p:cNvSpPr/>
            <p:nvPr/>
          </p:nvSpPr>
          <p:spPr bwMode="auto">
            <a:xfrm>
              <a:off x="5876925" y="2632076"/>
              <a:ext cx="90488" cy="63500"/>
            </a:xfrm>
            <a:custGeom>
              <a:avLst/>
              <a:gdLst>
                <a:gd name="T0" fmla="*/ 0 w 17"/>
                <a:gd name="T1" fmla="*/ 10 h 12"/>
                <a:gd name="T2" fmla="*/ 2 w 17"/>
                <a:gd name="T3" fmla="*/ 9 h 12"/>
                <a:gd name="T4" fmla="*/ 0 w 17"/>
                <a:gd name="T5" fmla="*/ 10 h 12"/>
                <a:gd name="T6" fmla="*/ 0 w 17"/>
                <a:gd name="T7" fmla="*/ 8 h 12"/>
                <a:gd name="T8" fmla="*/ 0 w 17"/>
                <a:gd name="T9" fmla="*/ 8 h 12"/>
                <a:gd name="T10" fmla="*/ 2 w 17"/>
                <a:gd name="T11" fmla="*/ 5 h 12"/>
                <a:gd name="T12" fmla="*/ 2 w 17"/>
                <a:gd name="T13" fmla="*/ 5 h 12"/>
                <a:gd name="T14" fmla="*/ 12 w 17"/>
                <a:gd name="T15" fmla="*/ 0 h 12"/>
                <a:gd name="T16" fmla="*/ 13 w 17"/>
                <a:gd name="T17" fmla="*/ 0 h 12"/>
                <a:gd name="T18" fmla="*/ 13 w 17"/>
                <a:gd name="T19" fmla="*/ 0 h 12"/>
                <a:gd name="T20" fmla="*/ 17 w 17"/>
                <a:gd name="T21" fmla="*/ 2 h 12"/>
                <a:gd name="T22" fmla="*/ 17 w 17"/>
                <a:gd name="T23" fmla="*/ 2 h 12"/>
                <a:gd name="T24" fmla="*/ 17 w 17"/>
                <a:gd name="T25" fmla="*/ 4 h 12"/>
                <a:gd name="T26" fmla="*/ 17 w 17"/>
                <a:gd name="T27" fmla="*/ 4 h 12"/>
                <a:gd name="T28" fmla="*/ 15 w 17"/>
                <a:gd name="T29" fmla="*/ 7 h 12"/>
                <a:gd name="T30" fmla="*/ 15 w 17"/>
                <a:gd name="T31" fmla="*/ 7 h 12"/>
                <a:gd name="T32" fmla="*/ 5 w 17"/>
                <a:gd name="T33" fmla="*/ 11 h 12"/>
                <a:gd name="T34" fmla="*/ 3 w 17"/>
                <a:gd name="T35" fmla="*/ 12 h 12"/>
                <a:gd name="T36" fmla="*/ 3 w 17"/>
                <a:gd name="T37" fmla="*/ 12 h 12"/>
                <a:gd name="T38" fmla="*/ 0 w 17"/>
                <a:gd name="T3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2">
                  <a:moveTo>
                    <a:pt x="0" y="1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3"/>
                    <a:pt x="17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1" y="11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9"/>
            <p:cNvSpPr/>
            <p:nvPr/>
          </p:nvSpPr>
          <p:spPr bwMode="auto">
            <a:xfrm>
              <a:off x="5765800" y="3016251"/>
              <a:ext cx="285750" cy="142875"/>
            </a:xfrm>
            <a:custGeom>
              <a:avLst/>
              <a:gdLst>
                <a:gd name="T0" fmla="*/ 0 w 54"/>
                <a:gd name="T1" fmla="*/ 15 h 27"/>
                <a:gd name="T2" fmla="*/ 0 w 54"/>
                <a:gd name="T3" fmla="*/ 15 h 27"/>
                <a:gd name="T4" fmla="*/ 1 w 54"/>
                <a:gd name="T5" fmla="*/ 13 h 27"/>
                <a:gd name="T6" fmla="*/ 1 w 54"/>
                <a:gd name="T7" fmla="*/ 13 h 27"/>
                <a:gd name="T8" fmla="*/ 3 w 54"/>
                <a:gd name="T9" fmla="*/ 14 h 27"/>
                <a:gd name="T10" fmla="*/ 3 w 54"/>
                <a:gd name="T11" fmla="*/ 14 h 27"/>
                <a:gd name="T12" fmla="*/ 4 w 54"/>
                <a:gd name="T13" fmla="*/ 15 h 27"/>
                <a:gd name="T14" fmla="*/ 4 w 54"/>
                <a:gd name="T15" fmla="*/ 15 h 27"/>
                <a:gd name="T16" fmla="*/ 7 w 54"/>
                <a:gd name="T17" fmla="*/ 18 h 27"/>
                <a:gd name="T18" fmla="*/ 7 w 54"/>
                <a:gd name="T19" fmla="*/ 18 h 27"/>
                <a:gd name="T20" fmla="*/ 22 w 54"/>
                <a:gd name="T21" fmla="*/ 23 h 27"/>
                <a:gd name="T22" fmla="*/ 22 w 54"/>
                <a:gd name="T23" fmla="*/ 23 h 27"/>
                <a:gd name="T24" fmla="*/ 24 w 54"/>
                <a:gd name="T25" fmla="*/ 23 h 27"/>
                <a:gd name="T26" fmla="*/ 24 w 54"/>
                <a:gd name="T27" fmla="*/ 23 h 27"/>
                <a:gd name="T28" fmla="*/ 50 w 54"/>
                <a:gd name="T29" fmla="*/ 12 h 27"/>
                <a:gd name="T30" fmla="*/ 50 w 54"/>
                <a:gd name="T31" fmla="*/ 12 h 27"/>
                <a:gd name="T32" fmla="*/ 51 w 54"/>
                <a:gd name="T33" fmla="*/ 5 h 27"/>
                <a:gd name="T34" fmla="*/ 51 w 54"/>
                <a:gd name="T35" fmla="*/ 5 h 27"/>
                <a:gd name="T36" fmla="*/ 51 w 54"/>
                <a:gd name="T37" fmla="*/ 2 h 27"/>
                <a:gd name="T38" fmla="*/ 51 w 54"/>
                <a:gd name="T39" fmla="*/ 2 h 27"/>
                <a:gd name="T40" fmla="*/ 52 w 54"/>
                <a:gd name="T41" fmla="*/ 0 h 27"/>
                <a:gd name="T42" fmla="*/ 52 w 54"/>
                <a:gd name="T43" fmla="*/ 0 h 27"/>
                <a:gd name="T44" fmla="*/ 54 w 54"/>
                <a:gd name="T45" fmla="*/ 2 h 27"/>
                <a:gd name="T46" fmla="*/ 54 w 54"/>
                <a:gd name="T47" fmla="*/ 2 h 27"/>
                <a:gd name="T48" fmla="*/ 54 w 54"/>
                <a:gd name="T49" fmla="*/ 5 h 27"/>
                <a:gd name="T50" fmla="*/ 54 w 54"/>
                <a:gd name="T51" fmla="*/ 5 h 27"/>
                <a:gd name="T52" fmla="*/ 52 w 54"/>
                <a:gd name="T53" fmla="*/ 14 h 27"/>
                <a:gd name="T54" fmla="*/ 52 w 54"/>
                <a:gd name="T55" fmla="*/ 14 h 27"/>
                <a:gd name="T56" fmla="*/ 24 w 54"/>
                <a:gd name="T57" fmla="*/ 26 h 27"/>
                <a:gd name="T58" fmla="*/ 24 w 54"/>
                <a:gd name="T59" fmla="*/ 26 h 27"/>
                <a:gd name="T60" fmla="*/ 22 w 54"/>
                <a:gd name="T61" fmla="*/ 27 h 27"/>
                <a:gd name="T62" fmla="*/ 22 w 54"/>
                <a:gd name="T63" fmla="*/ 27 h 27"/>
                <a:gd name="T64" fmla="*/ 0 w 54"/>
                <a:gd name="T65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27"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" y="13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6"/>
                    <a:pt x="6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0" y="21"/>
                    <a:pt x="15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3"/>
                    <a:pt x="23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39" y="22"/>
                    <a:pt x="48" y="15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0"/>
                    <a:pt x="51" y="7"/>
                    <a:pt x="51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3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1"/>
                    <a:pt x="51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4" y="1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3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7"/>
                    <a:pt x="54" y="11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49" y="18"/>
                    <a:pt x="40" y="25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7" y="26"/>
                    <a:pt x="0" y="15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90"/>
            <p:cNvSpPr>
              <a:spLocks noEditPoints="1"/>
            </p:cNvSpPr>
            <p:nvPr/>
          </p:nvSpPr>
          <p:spPr bwMode="auto">
            <a:xfrm>
              <a:off x="5756275" y="3006726"/>
              <a:ext cx="306388" cy="161925"/>
            </a:xfrm>
            <a:custGeom>
              <a:avLst/>
              <a:gdLst>
                <a:gd name="T0" fmla="*/ 4 w 58"/>
                <a:gd name="T1" fmla="*/ 23 h 31"/>
                <a:gd name="T2" fmla="*/ 4 w 58"/>
                <a:gd name="T3" fmla="*/ 24 h 31"/>
                <a:gd name="T4" fmla="*/ 0 w 58"/>
                <a:gd name="T5" fmla="*/ 18 h 31"/>
                <a:gd name="T6" fmla="*/ 0 w 58"/>
                <a:gd name="T7" fmla="*/ 16 h 31"/>
                <a:gd name="T8" fmla="*/ 0 w 58"/>
                <a:gd name="T9" fmla="*/ 16 h 31"/>
                <a:gd name="T10" fmla="*/ 0 w 58"/>
                <a:gd name="T11" fmla="*/ 15 h 31"/>
                <a:gd name="T12" fmla="*/ 0 w 58"/>
                <a:gd name="T13" fmla="*/ 15 h 31"/>
                <a:gd name="T14" fmla="*/ 0 w 58"/>
                <a:gd name="T15" fmla="*/ 10 h 31"/>
                <a:gd name="T16" fmla="*/ 2 w 58"/>
                <a:gd name="T17" fmla="*/ 13 h 31"/>
                <a:gd name="T18" fmla="*/ 3 w 58"/>
                <a:gd name="T19" fmla="*/ 13 h 31"/>
                <a:gd name="T20" fmla="*/ 3 w 58"/>
                <a:gd name="T21" fmla="*/ 13 h 31"/>
                <a:gd name="T22" fmla="*/ 6 w 58"/>
                <a:gd name="T23" fmla="*/ 14 h 31"/>
                <a:gd name="T24" fmla="*/ 6 w 58"/>
                <a:gd name="T25" fmla="*/ 14 h 31"/>
                <a:gd name="T26" fmla="*/ 6 w 58"/>
                <a:gd name="T27" fmla="*/ 14 h 31"/>
                <a:gd name="T28" fmla="*/ 6 w 58"/>
                <a:gd name="T29" fmla="*/ 14 h 31"/>
                <a:gd name="T30" fmla="*/ 6 w 58"/>
                <a:gd name="T31" fmla="*/ 14 h 31"/>
                <a:gd name="T32" fmla="*/ 6 w 58"/>
                <a:gd name="T33" fmla="*/ 14 h 31"/>
                <a:gd name="T34" fmla="*/ 6 w 58"/>
                <a:gd name="T35" fmla="*/ 14 h 31"/>
                <a:gd name="T36" fmla="*/ 6 w 58"/>
                <a:gd name="T37" fmla="*/ 15 h 31"/>
                <a:gd name="T38" fmla="*/ 6 w 58"/>
                <a:gd name="T39" fmla="*/ 15 h 31"/>
                <a:gd name="T40" fmla="*/ 7 w 58"/>
                <a:gd name="T41" fmla="*/ 15 h 31"/>
                <a:gd name="T42" fmla="*/ 7 w 58"/>
                <a:gd name="T43" fmla="*/ 15 h 31"/>
                <a:gd name="T44" fmla="*/ 7 w 58"/>
                <a:gd name="T45" fmla="*/ 16 h 31"/>
                <a:gd name="T46" fmla="*/ 7 w 58"/>
                <a:gd name="T47" fmla="*/ 16 h 31"/>
                <a:gd name="T48" fmla="*/ 11 w 58"/>
                <a:gd name="T49" fmla="*/ 19 h 31"/>
                <a:gd name="T50" fmla="*/ 11 w 58"/>
                <a:gd name="T51" fmla="*/ 19 h 31"/>
                <a:gd name="T52" fmla="*/ 24 w 58"/>
                <a:gd name="T53" fmla="*/ 23 h 31"/>
                <a:gd name="T54" fmla="*/ 24 w 58"/>
                <a:gd name="T55" fmla="*/ 23 h 31"/>
                <a:gd name="T56" fmla="*/ 26 w 58"/>
                <a:gd name="T57" fmla="*/ 23 h 31"/>
                <a:gd name="T58" fmla="*/ 26 w 58"/>
                <a:gd name="T59" fmla="*/ 23 h 31"/>
                <a:gd name="T60" fmla="*/ 50 w 58"/>
                <a:gd name="T61" fmla="*/ 13 h 31"/>
                <a:gd name="T62" fmla="*/ 50 w 58"/>
                <a:gd name="T63" fmla="*/ 13 h 31"/>
                <a:gd name="T64" fmla="*/ 51 w 58"/>
                <a:gd name="T65" fmla="*/ 7 h 31"/>
                <a:gd name="T66" fmla="*/ 51 w 58"/>
                <a:gd name="T67" fmla="*/ 7 h 31"/>
                <a:gd name="T68" fmla="*/ 51 w 58"/>
                <a:gd name="T69" fmla="*/ 7 h 31"/>
                <a:gd name="T70" fmla="*/ 51 w 58"/>
                <a:gd name="T71" fmla="*/ 7 h 31"/>
                <a:gd name="T72" fmla="*/ 51 w 58"/>
                <a:gd name="T73" fmla="*/ 4 h 31"/>
                <a:gd name="T74" fmla="*/ 51 w 58"/>
                <a:gd name="T75" fmla="*/ 4 h 31"/>
                <a:gd name="T76" fmla="*/ 51 w 58"/>
                <a:gd name="T77" fmla="*/ 4 h 31"/>
                <a:gd name="T78" fmla="*/ 51 w 58"/>
                <a:gd name="T79" fmla="*/ 4 h 31"/>
                <a:gd name="T80" fmla="*/ 54 w 58"/>
                <a:gd name="T81" fmla="*/ 0 h 31"/>
                <a:gd name="T82" fmla="*/ 54 w 58"/>
                <a:gd name="T83" fmla="*/ 0 h 31"/>
                <a:gd name="T84" fmla="*/ 54 w 58"/>
                <a:gd name="T85" fmla="*/ 0 h 31"/>
                <a:gd name="T86" fmla="*/ 54 w 58"/>
                <a:gd name="T87" fmla="*/ 0 h 31"/>
                <a:gd name="T88" fmla="*/ 58 w 58"/>
                <a:gd name="T89" fmla="*/ 4 h 31"/>
                <a:gd name="T90" fmla="*/ 58 w 58"/>
                <a:gd name="T91" fmla="*/ 4 h 31"/>
                <a:gd name="T92" fmla="*/ 58 w 58"/>
                <a:gd name="T93" fmla="*/ 4 h 31"/>
                <a:gd name="T94" fmla="*/ 58 w 58"/>
                <a:gd name="T95" fmla="*/ 4 h 31"/>
                <a:gd name="T96" fmla="*/ 58 w 58"/>
                <a:gd name="T97" fmla="*/ 4 h 31"/>
                <a:gd name="T98" fmla="*/ 58 w 58"/>
                <a:gd name="T99" fmla="*/ 7 h 31"/>
                <a:gd name="T100" fmla="*/ 58 w 58"/>
                <a:gd name="T101" fmla="*/ 7 h 31"/>
                <a:gd name="T102" fmla="*/ 56 w 58"/>
                <a:gd name="T103" fmla="*/ 17 h 31"/>
                <a:gd name="T104" fmla="*/ 56 w 58"/>
                <a:gd name="T105" fmla="*/ 17 h 31"/>
                <a:gd name="T106" fmla="*/ 26 w 58"/>
                <a:gd name="T107" fmla="*/ 30 h 31"/>
                <a:gd name="T108" fmla="*/ 26 w 58"/>
                <a:gd name="T109" fmla="*/ 30 h 31"/>
                <a:gd name="T110" fmla="*/ 24 w 58"/>
                <a:gd name="T111" fmla="*/ 31 h 31"/>
                <a:gd name="T112" fmla="*/ 24 w 58"/>
                <a:gd name="T113" fmla="*/ 31 h 31"/>
                <a:gd name="T114" fmla="*/ 4 w 58"/>
                <a:gd name="T115" fmla="*/ 23 h 31"/>
                <a:gd name="T116" fmla="*/ 0 w 58"/>
                <a:gd name="T117" fmla="*/ 18 h 31"/>
                <a:gd name="T118" fmla="*/ 2 w 58"/>
                <a:gd name="T119" fmla="*/ 17 h 31"/>
                <a:gd name="T120" fmla="*/ 0 w 58"/>
                <a:gd name="T12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" h="31">
                  <a:moveTo>
                    <a:pt x="4" y="23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3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8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3" y="21"/>
                    <a:pt x="18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40" y="22"/>
                    <a:pt x="48" y="15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2"/>
                    <a:pt x="51" y="9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5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2"/>
                    <a:pt x="52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5"/>
                    <a:pt x="58" y="6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9"/>
                    <a:pt x="58" y="13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3" y="21"/>
                    <a:pt x="43" y="29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5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4" y="30"/>
                    <a:pt x="8" y="26"/>
                    <a:pt x="4" y="23"/>
                  </a:cubicBezTo>
                  <a:close/>
                  <a:moveTo>
                    <a:pt x="0" y="18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8"/>
                    <a:pt x="0" y="18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1"/>
            <p:cNvSpPr/>
            <p:nvPr/>
          </p:nvSpPr>
          <p:spPr bwMode="auto">
            <a:xfrm>
              <a:off x="5765800" y="3100388"/>
              <a:ext cx="238125" cy="168275"/>
            </a:xfrm>
            <a:custGeom>
              <a:avLst/>
              <a:gdLst>
                <a:gd name="T0" fmla="*/ 4 w 45"/>
                <a:gd name="T1" fmla="*/ 16 h 32"/>
                <a:gd name="T2" fmla="*/ 0 w 45"/>
                <a:gd name="T3" fmla="*/ 2 h 32"/>
                <a:gd name="T4" fmla="*/ 0 w 45"/>
                <a:gd name="T5" fmla="*/ 2 h 32"/>
                <a:gd name="T6" fmla="*/ 0 w 45"/>
                <a:gd name="T7" fmla="*/ 2 h 32"/>
                <a:gd name="T8" fmla="*/ 1 w 45"/>
                <a:gd name="T9" fmla="*/ 0 h 32"/>
                <a:gd name="T10" fmla="*/ 1 w 45"/>
                <a:gd name="T11" fmla="*/ 0 h 32"/>
                <a:gd name="T12" fmla="*/ 3 w 45"/>
                <a:gd name="T13" fmla="*/ 1 h 32"/>
                <a:gd name="T14" fmla="*/ 3 w 45"/>
                <a:gd name="T15" fmla="*/ 1 h 32"/>
                <a:gd name="T16" fmla="*/ 7 w 45"/>
                <a:gd name="T17" fmla="*/ 15 h 32"/>
                <a:gd name="T18" fmla="*/ 7 w 45"/>
                <a:gd name="T19" fmla="*/ 15 h 32"/>
                <a:gd name="T20" fmla="*/ 16 w 45"/>
                <a:gd name="T21" fmla="*/ 29 h 32"/>
                <a:gd name="T22" fmla="*/ 16 w 45"/>
                <a:gd name="T23" fmla="*/ 29 h 32"/>
                <a:gd name="T24" fmla="*/ 17 w 45"/>
                <a:gd name="T25" fmla="*/ 29 h 32"/>
                <a:gd name="T26" fmla="*/ 17 w 45"/>
                <a:gd name="T27" fmla="*/ 29 h 32"/>
                <a:gd name="T28" fmla="*/ 17 w 45"/>
                <a:gd name="T29" fmla="*/ 29 h 32"/>
                <a:gd name="T30" fmla="*/ 17 w 45"/>
                <a:gd name="T31" fmla="*/ 29 h 32"/>
                <a:gd name="T32" fmla="*/ 28 w 45"/>
                <a:gd name="T33" fmla="*/ 26 h 32"/>
                <a:gd name="T34" fmla="*/ 28 w 45"/>
                <a:gd name="T35" fmla="*/ 26 h 32"/>
                <a:gd name="T36" fmla="*/ 33 w 45"/>
                <a:gd name="T37" fmla="*/ 22 h 32"/>
                <a:gd name="T38" fmla="*/ 33 w 45"/>
                <a:gd name="T39" fmla="*/ 22 h 32"/>
                <a:gd name="T40" fmla="*/ 38 w 45"/>
                <a:gd name="T41" fmla="*/ 11 h 32"/>
                <a:gd name="T42" fmla="*/ 38 w 45"/>
                <a:gd name="T43" fmla="*/ 11 h 32"/>
                <a:gd name="T44" fmla="*/ 42 w 45"/>
                <a:gd name="T45" fmla="*/ 2 h 32"/>
                <a:gd name="T46" fmla="*/ 42 w 45"/>
                <a:gd name="T47" fmla="*/ 2 h 32"/>
                <a:gd name="T48" fmla="*/ 44 w 45"/>
                <a:gd name="T49" fmla="*/ 2 h 32"/>
                <a:gd name="T50" fmla="*/ 44 w 45"/>
                <a:gd name="T51" fmla="*/ 2 h 32"/>
                <a:gd name="T52" fmla="*/ 45 w 45"/>
                <a:gd name="T53" fmla="*/ 4 h 32"/>
                <a:gd name="T54" fmla="*/ 45 w 45"/>
                <a:gd name="T55" fmla="*/ 4 h 32"/>
                <a:gd name="T56" fmla="*/ 40 w 45"/>
                <a:gd name="T57" fmla="*/ 12 h 32"/>
                <a:gd name="T58" fmla="*/ 40 w 45"/>
                <a:gd name="T59" fmla="*/ 12 h 32"/>
                <a:gd name="T60" fmla="*/ 36 w 45"/>
                <a:gd name="T61" fmla="*/ 22 h 32"/>
                <a:gd name="T62" fmla="*/ 36 w 45"/>
                <a:gd name="T63" fmla="*/ 22 h 32"/>
                <a:gd name="T64" fmla="*/ 30 w 45"/>
                <a:gd name="T65" fmla="*/ 28 h 32"/>
                <a:gd name="T66" fmla="*/ 30 w 45"/>
                <a:gd name="T67" fmla="*/ 28 h 32"/>
                <a:gd name="T68" fmla="*/ 17 w 45"/>
                <a:gd name="T69" fmla="*/ 32 h 32"/>
                <a:gd name="T70" fmla="*/ 17 w 45"/>
                <a:gd name="T71" fmla="*/ 32 h 32"/>
                <a:gd name="T72" fmla="*/ 16 w 45"/>
                <a:gd name="T73" fmla="*/ 32 h 32"/>
                <a:gd name="T74" fmla="*/ 16 w 45"/>
                <a:gd name="T75" fmla="*/ 32 h 32"/>
                <a:gd name="T76" fmla="*/ 4 w 45"/>
                <a:gd name="T7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" h="32">
                  <a:moveTo>
                    <a:pt x="4" y="16"/>
                  </a:moveTo>
                  <a:cubicBezTo>
                    <a:pt x="1" y="9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8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9" y="22"/>
                    <a:pt x="13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1" y="28"/>
                    <a:pt x="25" y="27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1" y="24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9"/>
                    <a:pt x="35" y="15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40" y="6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3" y="1"/>
                    <a:pt x="44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5" y="2"/>
                    <a:pt x="45" y="3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3" y="8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8" y="16"/>
                    <a:pt x="36" y="21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5" y="25"/>
                    <a:pt x="33" y="27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26" y="30"/>
                    <a:pt x="22" y="31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0" y="31"/>
                    <a:pt x="7" y="23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5756275" y="3090863"/>
              <a:ext cx="258763" cy="188913"/>
            </a:xfrm>
            <a:custGeom>
              <a:avLst/>
              <a:gdLst>
                <a:gd name="T0" fmla="*/ 6 w 49"/>
                <a:gd name="T1" fmla="*/ 18 h 36"/>
                <a:gd name="T2" fmla="*/ 0 w 49"/>
                <a:gd name="T3" fmla="*/ 4 h 36"/>
                <a:gd name="T4" fmla="*/ 0 w 49"/>
                <a:gd name="T5" fmla="*/ 3 h 36"/>
                <a:gd name="T6" fmla="*/ 3 w 49"/>
                <a:gd name="T7" fmla="*/ 0 h 36"/>
                <a:gd name="T8" fmla="*/ 3 w 49"/>
                <a:gd name="T9" fmla="*/ 0 h 36"/>
                <a:gd name="T10" fmla="*/ 7 w 49"/>
                <a:gd name="T11" fmla="*/ 2 h 36"/>
                <a:gd name="T12" fmla="*/ 7 w 49"/>
                <a:gd name="T13" fmla="*/ 2 h 36"/>
                <a:gd name="T14" fmla="*/ 7 w 49"/>
                <a:gd name="T15" fmla="*/ 3 h 36"/>
                <a:gd name="T16" fmla="*/ 7 w 49"/>
                <a:gd name="T17" fmla="*/ 3 h 36"/>
                <a:gd name="T18" fmla="*/ 7 w 49"/>
                <a:gd name="T19" fmla="*/ 3 h 36"/>
                <a:gd name="T20" fmla="*/ 7 w 49"/>
                <a:gd name="T21" fmla="*/ 4 h 36"/>
                <a:gd name="T22" fmla="*/ 8 w 49"/>
                <a:gd name="T23" fmla="*/ 7 h 36"/>
                <a:gd name="T24" fmla="*/ 11 w 49"/>
                <a:gd name="T25" fmla="*/ 17 h 36"/>
                <a:gd name="T26" fmla="*/ 15 w 49"/>
                <a:gd name="T27" fmla="*/ 25 h 36"/>
                <a:gd name="T28" fmla="*/ 18 w 49"/>
                <a:gd name="T29" fmla="*/ 29 h 36"/>
                <a:gd name="T30" fmla="*/ 18 w 49"/>
                <a:gd name="T31" fmla="*/ 29 h 36"/>
                <a:gd name="T32" fmla="*/ 19 w 49"/>
                <a:gd name="T33" fmla="*/ 29 h 36"/>
                <a:gd name="T34" fmla="*/ 29 w 49"/>
                <a:gd name="T35" fmla="*/ 26 h 36"/>
                <a:gd name="T36" fmla="*/ 33 w 49"/>
                <a:gd name="T37" fmla="*/ 23 h 36"/>
                <a:gd name="T38" fmla="*/ 33 w 49"/>
                <a:gd name="T39" fmla="*/ 23 h 36"/>
                <a:gd name="T40" fmla="*/ 38 w 49"/>
                <a:gd name="T41" fmla="*/ 12 h 36"/>
                <a:gd name="T42" fmla="*/ 42 w 49"/>
                <a:gd name="T43" fmla="*/ 4 h 36"/>
                <a:gd name="T44" fmla="*/ 45 w 49"/>
                <a:gd name="T45" fmla="*/ 2 h 36"/>
                <a:gd name="T46" fmla="*/ 47 w 49"/>
                <a:gd name="T47" fmla="*/ 2 h 36"/>
                <a:gd name="T48" fmla="*/ 49 w 49"/>
                <a:gd name="T49" fmla="*/ 5 h 36"/>
                <a:gd name="T50" fmla="*/ 49 w 49"/>
                <a:gd name="T51" fmla="*/ 7 h 36"/>
                <a:gd name="T52" fmla="*/ 49 w 49"/>
                <a:gd name="T53" fmla="*/ 7 h 36"/>
                <a:gd name="T54" fmla="*/ 48 w 49"/>
                <a:gd name="T55" fmla="*/ 7 h 36"/>
                <a:gd name="T56" fmla="*/ 48 w 49"/>
                <a:gd name="T57" fmla="*/ 7 h 36"/>
                <a:gd name="T58" fmla="*/ 48 w 49"/>
                <a:gd name="T59" fmla="*/ 7 h 36"/>
                <a:gd name="T60" fmla="*/ 48 w 49"/>
                <a:gd name="T61" fmla="*/ 7 h 36"/>
                <a:gd name="T62" fmla="*/ 48 w 49"/>
                <a:gd name="T63" fmla="*/ 8 h 36"/>
                <a:gd name="T64" fmla="*/ 47 w 49"/>
                <a:gd name="T65" fmla="*/ 9 h 36"/>
                <a:gd name="T66" fmla="*/ 44 w 49"/>
                <a:gd name="T67" fmla="*/ 15 h 36"/>
                <a:gd name="T68" fmla="*/ 40 w 49"/>
                <a:gd name="T69" fmla="*/ 24 h 36"/>
                <a:gd name="T70" fmla="*/ 40 w 49"/>
                <a:gd name="T71" fmla="*/ 24 h 36"/>
                <a:gd name="T72" fmla="*/ 33 w 49"/>
                <a:gd name="T73" fmla="*/ 32 h 36"/>
                <a:gd name="T74" fmla="*/ 19 w 49"/>
                <a:gd name="T75" fmla="*/ 36 h 36"/>
                <a:gd name="T76" fmla="*/ 4 w 49"/>
                <a:gd name="T77" fmla="*/ 19 h 36"/>
                <a:gd name="T78" fmla="*/ 46 w 49"/>
                <a:gd name="T79" fmla="*/ 5 h 36"/>
                <a:gd name="T80" fmla="*/ 46 w 49"/>
                <a:gd name="T81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" h="36">
                  <a:moveTo>
                    <a:pt x="4" y="19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1" y="11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8" y="6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10"/>
                    <a:pt x="9" y="13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20"/>
                    <a:pt x="13" y="23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8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3" y="28"/>
                    <a:pt x="27" y="27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1" y="25"/>
                    <a:pt x="33" y="24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0"/>
                    <a:pt x="36" y="16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40" y="8"/>
                    <a:pt x="42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4" y="2"/>
                    <a:pt x="45" y="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6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8" y="3"/>
                    <a:pt x="49" y="4"/>
                    <a:pt x="4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6"/>
                    <a:pt x="49" y="6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11"/>
                    <a:pt x="45" y="13"/>
                    <a:pt x="44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2" y="19"/>
                    <a:pt x="40" y="23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28"/>
                    <a:pt x="36" y="30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9" y="34"/>
                    <a:pt x="24" y="35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0" y="35"/>
                    <a:pt x="7" y="26"/>
                    <a:pt x="4" y="19"/>
                  </a:cubicBezTo>
                  <a:close/>
                  <a:moveTo>
                    <a:pt x="46" y="5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3"/>
            <p:cNvSpPr/>
            <p:nvPr/>
          </p:nvSpPr>
          <p:spPr bwMode="auto">
            <a:xfrm>
              <a:off x="5729288" y="3052763"/>
              <a:ext cx="74613" cy="63500"/>
            </a:xfrm>
            <a:custGeom>
              <a:avLst/>
              <a:gdLst>
                <a:gd name="T0" fmla="*/ 1 w 14"/>
                <a:gd name="T1" fmla="*/ 11 h 12"/>
                <a:gd name="T2" fmla="*/ 1 w 14"/>
                <a:gd name="T3" fmla="*/ 9 h 12"/>
                <a:gd name="T4" fmla="*/ 1 w 14"/>
                <a:gd name="T5" fmla="*/ 9 h 12"/>
                <a:gd name="T6" fmla="*/ 12 w 14"/>
                <a:gd name="T7" fmla="*/ 1 h 12"/>
                <a:gd name="T8" fmla="*/ 14 w 14"/>
                <a:gd name="T9" fmla="*/ 1 h 12"/>
                <a:gd name="T10" fmla="*/ 14 w 14"/>
                <a:gd name="T11" fmla="*/ 1 h 12"/>
                <a:gd name="T12" fmla="*/ 14 w 14"/>
                <a:gd name="T13" fmla="*/ 3 h 12"/>
                <a:gd name="T14" fmla="*/ 14 w 14"/>
                <a:gd name="T15" fmla="*/ 3 h 12"/>
                <a:gd name="T16" fmla="*/ 3 w 14"/>
                <a:gd name="T17" fmla="*/ 11 h 12"/>
                <a:gd name="T18" fmla="*/ 2 w 14"/>
                <a:gd name="T19" fmla="*/ 12 h 12"/>
                <a:gd name="T20" fmla="*/ 2 w 14"/>
                <a:gd name="T21" fmla="*/ 12 h 12"/>
                <a:gd name="T22" fmla="*/ 1 w 14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2">
                  <a:moveTo>
                    <a:pt x="1" y="11"/>
                  </a:moveTo>
                  <a:cubicBezTo>
                    <a:pt x="0" y="11"/>
                    <a:pt x="1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" y="12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5724525" y="3043238"/>
              <a:ext cx="88900" cy="84138"/>
            </a:xfrm>
            <a:custGeom>
              <a:avLst/>
              <a:gdLst>
                <a:gd name="T0" fmla="*/ 0 w 17"/>
                <a:gd name="T1" fmla="*/ 15 h 16"/>
                <a:gd name="T2" fmla="*/ 0 w 17"/>
                <a:gd name="T3" fmla="*/ 12 h 16"/>
                <a:gd name="T4" fmla="*/ 0 w 17"/>
                <a:gd name="T5" fmla="*/ 12 h 16"/>
                <a:gd name="T6" fmla="*/ 1 w 17"/>
                <a:gd name="T7" fmla="*/ 10 h 16"/>
                <a:gd name="T8" fmla="*/ 1 w 17"/>
                <a:gd name="T9" fmla="*/ 10 h 16"/>
                <a:gd name="T10" fmla="*/ 11 w 17"/>
                <a:gd name="T11" fmla="*/ 1 h 16"/>
                <a:gd name="T12" fmla="*/ 14 w 17"/>
                <a:gd name="T13" fmla="*/ 0 h 16"/>
                <a:gd name="T14" fmla="*/ 14 w 17"/>
                <a:gd name="T15" fmla="*/ 0 h 16"/>
                <a:gd name="T16" fmla="*/ 16 w 17"/>
                <a:gd name="T17" fmla="*/ 2 h 16"/>
                <a:gd name="T18" fmla="*/ 16 w 17"/>
                <a:gd name="T19" fmla="*/ 2 h 16"/>
                <a:gd name="T20" fmla="*/ 17 w 17"/>
                <a:gd name="T21" fmla="*/ 4 h 16"/>
                <a:gd name="T22" fmla="*/ 17 w 17"/>
                <a:gd name="T23" fmla="*/ 4 h 16"/>
                <a:gd name="T24" fmla="*/ 16 w 17"/>
                <a:gd name="T25" fmla="*/ 7 h 16"/>
                <a:gd name="T26" fmla="*/ 16 w 17"/>
                <a:gd name="T27" fmla="*/ 7 h 16"/>
                <a:gd name="T28" fmla="*/ 5 w 17"/>
                <a:gd name="T29" fmla="*/ 15 h 16"/>
                <a:gd name="T30" fmla="*/ 3 w 17"/>
                <a:gd name="T31" fmla="*/ 16 h 16"/>
                <a:gd name="T32" fmla="*/ 3 w 17"/>
                <a:gd name="T33" fmla="*/ 16 h 16"/>
                <a:gd name="T34" fmla="*/ 3 w 17"/>
                <a:gd name="T35" fmla="*/ 16 h 16"/>
                <a:gd name="T36" fmla="*/ 3 w 17"/>
                <a:gd name="T37" fmla="*/ 16 h 16"/>
                <a:gd name="T38" fmla="*/ 0 w 17"/>
                <a:gd name="T39" fmla="*/ 15 h 16"/>
                <a:gd name="T40" fmla="*/ 2 w 17"/>
                <a:gd name="T41" fmla="*/ 13 h 16"/>
                <a:gd name="T42" fmla="*/ 3 w 17"/>
                <a:gd name="T43" fmla="*/ 12 h 16"/>
                <a:gd name="T44" fmla="*/ 3 w 17"/>
                <a:gd name="T45" fmla="*/ 12 h 16"/>
                <a:gd name="T46" fmla="*/ 2 w 17"/>
                <a:gd name="T47" fmla="*/ 13 h 16"/>
                <a:gd name="T48" fmla="*/ 3 w 17"/>
                <a:gd name="T49" fmla="*/ 12 h 16"/>
                <a:gd name="T50" fmla="*/ 3 w 17"/>
                <a:gd name="T51" fmla="*/ 12 h 16"/>
                <a:gd name="T52" fmla="*/ 3 w 17"/>
                <a:gd name="T53" fmla="*/ 12 h 16"/>
                <a:gd name="T54" fmla="*/ 3 w 17"/>
                <a:gd name="T55" fmla="*/ 12 h 16"/>
                <a:gd name="T56" fmla="*/ 3 w 17"/>
                <a:gd name="T57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" h="16">
                  <a:moveTo>
                    <a:pt x="0" y="15"/>
                  </a:moveTo>
                  <a:cubicBezTo>
                    <a:pt x="0" y="14"/>
                    <a:pt x="0" y="13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7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6"/>
                    <a:pt x="4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5"/>
                    <a:pt x="0" y="15"/>
                  </a:cubicBezTo>
                  <a:close/>
                  <a:moveTo>
                    <a:pt x="2" y="13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close/>
                  <a:moveTo>
                    <a:pt x="3" y="1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5"/>
            <p:cNvSpPr/>
            <p:nvPr/>
          </p:nvSpPr>
          <p:spPr bwMode="auto">
            <a:xfrm>
              <a:off x="6019800" y="3016251"/>
              <a:ext cx="58738" cy="26988"/>
            </a:xfrm>
            <a:custGeom>
              <a:avLst/>
              <a:gdLst>
                <a:gd name="T0" fmla="*/ 9 w 11"/>
                <a:gd name="T1" fmla="*/ 5 h 5"/>
                <a:gd name="T2" fmla="*/ 1 w 11"/>
                <a:gd name="T3" fmla="*/ 3 h 5"/>
                <a:gd name="T4" fmla="*/ 0 w 11"/>
                <a:gd name="T5" fmla="*/ 1 h 5"/>
                <a:gd name="T6" fmla="*/ 0 w 11"/>
                <a:gd name="T7" fmla="*/ 1 h 5"/>
                <a:gd name="T8" fmla="*/ 2 w 11"/>
                <a:gd name="T9" fmla="*/ 0 h 5"/>
                <a:gd name="T10" fmla="*/ 2 w 11"/>
                <a:gd name="T11" fmla="*/ 0 h 5"/>
                <a:gd name="T12" fmla="*/ 10 w 11"/>
                <a:gd name="T13" fmla="*/ 2 h 5"/>
                <a:gd name="T14" fmla="*/ 11 w 11"/>
                <a:gd name="T15" fmla="*/ 4 h 5"/>
                <a:gd name="T16" fmla="*/ 11 w 11"/>
                <a:gd name="T17" fmla="*/ 4 h 5"/>
                <a:gd name="T18" fmla="*/ 9 w 11"/>
                <a:gd name="T19" fmla="*/ 5 h 5"/>
                <a:gd name="T20" fmla="*/ 9 w 11"/>
                <a:gd name="T21" fmla="*/ 5 h 5"/>
                <a:gd name="T22" fmla="*/ 9 w 11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5">
                  <a:moveTo>
                    <a:pt x="9" y="5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1" y="3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6"/>
            <p:cNvSpPr/>
            <p:nvPr/>
          </p:nvSpPr>
          <p:spPr bwMode="auto">
            <a:xfrm>
              <a:off x="6010275" y="3006726"/>
              <a:ext cx="79375" cy="46038"/>
            </a:xfrm>
            <a:custGeom>
              <a:avLst/>
              <a:gdLst>
                <a:gd name="T0" fmla="*/ 11 w 15"/>
                <a:gd name="T1" fmla="*/ 9 h 9"/>
                <a:gd name="T2" fmla="*/ 11 w 15"/>
                <a:gd name="T3" fmla="*/ 9 h 9"/>
                <a:gd name="T4" fmla="*/ 11 w 15"/>
                <a:gd name="T5" fmla="*/ 9 h 9"/>
                <a:gd name="T6" fmla="*/ 11 w 15"/>
                <a:gd name="T7" fmla="*/ 7 h 9"/>
                <a:gd name="T8" fmla="*/ 11 w 15"/>
                <a:gd name="T9" fmla="*/ 9 h 9"/>
                <a:gd name="T10" fmla="*/ 2 w 15"/>
                <a:gd name="T11" fmla="*/ 7 h 9"/>
                <a:gd name="T12" fmla="*/ 0 w 15"/>
                <a:gd name="T13" fmla="*/ 4 h 9"/>
                <a:gd name="T14" fmla="*/ 0 w 15"/>
                <a:gd name="T15" fmla="*/ 4 h 9"/>
                <a:gd name="T16" fmla="*/ 0 w 15"/>
                <a:gd name="T17" fmla="*/ 3 h 9"/>
                <a:gd name="T18" fmla="*/ 0 w 15"/>
                <a:gd name="T19" fmla="*/ 3 h 9"/>
                <a:gd name="T20" fmla="*/ 3 w 15"/>
                <a:gd name="T21" fmla="*/ 0 h 9"/>
                <a:gd name="T22" fmla="*/ 3 w 15"/>
                <a:gd name="T23" fmla="*/ 0 h 9"/>
                <a:gd name="T24" fmla="*/ 4 w 15"/>
                <a:gd name="T25" fmla="*/ 0 h 9"/>
                <a:gd name="T26" fmla="*/ 4 w 15"/>
                <a:gd name="T27" fmla="*/ 0 h 9"/>
                <a:gd name="T28" fmla="*/ 12 w 15"/>
                <a:gd name="T29" fmla="*/ 2 h 9"/>
                <a:gd name="T30" fmla="*/ 15 w 15"/>
                <a:gd name="T31" fmla="*/ 6 h 9"/>
                <a:gd name="T32" fmla="*/ 15 w 15"/>
                <a:gd name="T33" fmla="*/ 6 h 9"/>
                <a:gd name="T34" fmla="*/ 15 w 15"/>
                <a:gd name="T35" fmla="*/ 7 h 9"/>
                <a:gd name="T36" fmla="*/ 15 w 15"/>
                <a:gd name="T37" fmla="*/ 7 h 9"/>
                <a:gd name="T38" fmla="*/ 11 w 15"/>
                <a:gd name="T39" fmla="*/ 9 h 9"/>
                <a:gd name="T40" fmla="*/ 11 w 15"/>
                <a:gd name="T41" fmla="*/ 9 h 9"/>
                <a:gd name="T42" fmla="*/ 11 w 15"/>
                <a:gd name="T4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9">
                  <a:moveTo>
                    <a:pt x="11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3"/>
                    <a:pt x="15" y="4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8"/>
                    <a:pt x="13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7"/>
            <p:cNvSpPr/>
            <p:nvPr/>
          </p:nvSpPr>
          <p:spPr bwMode="auto">
            <a:xfrm>
              <a:off x="5729288" y="3311526"/>
              <a:ext cx="95250" cy="127000"/>
            </a:xfrm>
            <a:custGeom>
              <a:avLst/>
              <a:gdLst>
                <a:gd name="T0" fmla="*/ 1 w 18"/>
                <a:gd name="T1" fmla="*/ 14 h 24"/>
                <a:gd name="T2" fmla="*/ 1 w 18"/>
                <a:gd name="T3" fmla="*/ 12 h 24"/>
                <a:gd name="T4" fmla="*/ 1 w 18"/>
                <a:gd name="T5" fmla="*/ 12 h 24"/>
                <a:gd name="T6" fmla="*/ 3 w 18"/>
                <a:gd name="T7" fmla="*/ 12 h 24"/>
                <a:gd name="T8" fmla="*/ 3 w 18"/>
                <a:gd name="T9" fmla="*/ 12 h 24"/>
                <a:gd name="T10" fmla="*/ 12 w 18"/>
                <a:gd name="T11" fmla="*/ 19 h 24"/>
                <a:gd name="T12" fmla="*/ 15 w 18"/>
                <a:gd name="T13" fmla="*/ 9 h 24"/>
                <a:gd name="T14" fmla="*/ 15 w 18"/>
                <a:gd name="T15" fmla="*/ 2 h 24"/>
                <a:gd name="T16" fmla="*/ 17 w 18"/>
                <a:gd name="T17" fmla="*/ 0 h 24"/>
                <a:gd name="T18" fmla="*/ 17 w 18"/>
                <a:gd name="T19" fmla="*/ 0 h 24"/>
                <a:gd name="T20" fmla="*/ 18 w 18"/>
                <a:gd name="T21" fmla="*/ 2 h 24"/>
                <a:gd name="T22" fmla="*/ 18 w 18"/>
                <a:gd name="T23" fmla="*/ 2 h 24"/>
                <a:gd name="T24" fmla="*/ 18 w 18"/>
                <a:gd name="T25" fmla="*/ 10 h 24"/>
                <a:gd name="T26" fmla="*/ 13 w 18"/>
                <a:gd name="T27" fmla="*/ 24 h 24"/>
                <a:gd name="T28" fmla="*/ 1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1" y="14"/>
                  </a:moveTo>
                  <a:cubicBezTo>
                    <a:pt x="1" y="14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2" y="11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" y="14"/>
                    <a:pt x="1" y="14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5724525" y="3300413"/>
              <a:ext cx="111125" cy="153988"/>
            </a:xfrm>
            <a:custGeom>
              <a:avLst/>
              <a:gdLst>
                <a:gd name="T0" fmla="*/ 1 w 21"/>
                <a:gd name="T1" fmla="*/ 18 h 29"/>
                <a:gd name="T2" fmla="*/ 1 w 21"/>
                <a:gd name="T3" fmla="*/ 18 h 29"/>
                <a:gd name="T4" fmla="*/ 0 w 21"/>
                <a:gd name="T5" fmla="*/ 15 h 29"/>
                <a:gd name="T6" fmla="*/ 0 w 21"/>
                <a:gd name="T7" fmla="*/ 15 h 29"/>
                <a:gd name="T8" fmla="*/ 0 w 21"/>
                <a:gd name="T9" fmla="*/ 13 h 29"/>
                <a:gd name="T10" fmla="*/ 0 w 21"/>
                <a:gd name="T11" fmla="*/ 13 h 29"/>
                <a:gd name="T12" fmla="*/ 3 w 21"/>
                <a:gd name="T13" fmla="*/ 11 h 29"/>
                <a:gd name="T14" fmla="*/ 3 w 21"/>
                <a:gd name="T15" fmla="*/ 11 h 29"/>
                <a:gd name="T16" fmla="*/ 5 w 21"/>
                <a:gd name="T17" fmla="*/ 12 h 29"/>
                <a:gd name="T18" fmla="*/ 5 w 21"/>
                <a:gd name="T19" fmla="*/ 12 h 29"/>
                <a:gd name="T20" fmla="*/ 12 w 21"/>
                <a:gd name="T21" fmla="*/ 17 h 29"/>
                <a:gd name="T22" fmla="*/ 14 w 21"/>
                <a:gd name="T23" fmla="*/ 11 h 29"/>
                <a:gd name="T24" fmla="*/ 14 w 21"/>
                <a:gd name="T25" fmla="*/ 4 h 29"/>
                <a:gd name="T26" fmla="*/ 18 w 21"/>
                <a:gd name="T27" fmla="*/ 0 h 29"/>
                <a:gd name="T28" fmla="*/ 18 w 21"/>
                <a:gd name="T29" fmla="*/ 0 h 29"/>
                <a:gd name="T30" fmla="*/ 21 w 21"/>
                <a:gd name="T31" fmla="*/ 4 h 29"/>
                <a:gd name="T32" fmla="*/ 21 w 21"/>
                <a:gd name="T33" fmla="*/ 4 h 29"/>
                <a:gd name="T34" fmla="*/ 21 w 21"/>
                <a:gd name="T35" fmla="*/ 12 h 29"/>
                <a:gd name="T36" fmla="*/ 15 w 21"/>
                <a:gd name="T37" fmla="*/ 29 h 29"/>
                <a:gd name="T38" fmla="*/ 1 w 21"/>
                <a:gd name="T39" fmla="*/ 18 h 29"/>
                <a:gd name="T40" fmla="*/ 2 w 21"/>
                <a:gd name="T41" fmla="*/ 16 h 29"/>
                <a:gd name="T42" fmla="*/ 3 w 21"/>
                <a:gd name="T43" fmla="*/ 15 h 29"/>
                <a:gd name="T44" fmla="*/ 3 w 21"/>
                <a:gd name="T45" fmla="*/ 15 h 29"/>
                <a:gd name="T46" fmla="*/ 3 w 21"/>
                <a:gd name="T47" fmla="*/ 15 h 29"/>
                <a:gd name="T48" fmla="*/ 2 w 21"/>
                <a:gd name="T49" fmla="*/ 16 h 29"/>
                <a:gd name="T50" fmla="*/ 3 w 21"/>
                <a:gd name="T51" fmla="*/ 15 h 29"/>
                <a:gd name="T52" fmla="*/ 3 w 21"/>
                <a:gd name="T53" fmla="*/ 15 h 29"/>
                <a:gd name="T54" fmla="*/ 3 w 21"/>
                <a:gd name="T55" fmla="*/ 15 h 29"/>
                <a:gd name="T56" fmla="*/ 3 w 21"/>
                <a:gd name="T57" fmla="*/ 15 h 29"/>
                <a:gd name="T58" fmla="*/ 3 w 21"/>
                <a:gd name="T59" fmla="*/ 15 h 29"/>
                <a:gd name="T60" fmla="*/ 3 w 21"/>
                <a:gd name="T61" fmla="*/ 15 h 29"/>
                <a:gd name="T62" fmla="*/ 3 w 21"/>
                <a:gd name="T63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" h="29"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2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2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" y="18"/>
                    <a:pt x="1" y="18"/>
                    <a:pt x="1" y="18"/>
                  </a:cubicBezTo>
                  <a:close/>
                  <a:moveTo>
                    <a:pt x="2" y="16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6"/>
                    <a:pt x="2" y="16"/>
                    <a:pt x="2" y="16"/>
                  </a:cubicBezTo>
                  <a:close/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lose/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9"/>
            <p:cNvSpPr/>
            <p:nvPr/>
          </p:nvSpPr>
          <p:spPr bwMode="auto">
            <a:xfrm>
              <a:off x="5808663" y="3338513"/>
              <a:ext cx="84138" cy="88900"/>
            </a:xfrm>
            <a:custGeom>
              <a:avLst/>
              <a:gdLst>
                <a:gd name="T0" fmla="*/ 0 w 16"/>
                <a:gd name="T1" fmla="*/ 5 h 17"/>
                <a:gd name="T2" fmla="*/ 1 w 16"/>
                <a:gd name="T3" fmla="*/ 3 h 17"/>
                <a:gd name="T4" fmla="*/ 1 w 16"/>
                <a:gd name="T5" fmla="*/ 3 h 17"/>
                <a:gd name="T6" fmla="*/ 3 w 16"/>
                <a:gd name="T7" fmla="*/ 3 h 17"/>
                <a:gd name="T8" fmla="*/ 3 w 16"/>
                <a:gd name="T9" fmla="*/ 3 h 17"/>
                <a:gd name="T10" fmla="*/ 9 w 16"/>
                <a:gd name="T11" fmla="*/ 11 h 17"/>
                <a:gd name="T12" fmla="*/ 13 w 16"/>
                <a:gd name="T13" fmla="*/ 1 h 17"/>
                <a:gd name="T14" fmla="*/ 15 w 16"/>
                <a:gd name="T15" fmla="*/ 1 h 17"/>
                <a:gd name="T16" fmla="*/ 15 w 16"/>
                <a:gd name="T17" fmla="*/ 1 h 17"/>
                <a:gd name="T18" fmla="*/ 16 w 16"/>
                <a:gd name="T19" fmla="*/ 2 h 17"/>
                <a:gd name="T20" fmla="*/ 16 w 16"/>
                <a:gd name="T21" fmla="*/ 2 h 17"/>
                <a:gd name="T22" fmla="*/ 10 w 16"/>
                <a:gd name="T23" fmla="*/ 17 h 17"/>
                <a:gd name="T24" fmla="*/ 0 w 16"/>
                <a:gd name="T25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7">
                  <a:moveTo>
                    <a:pt x="0" y="5"/>
                  </a:moveTo>
                  <a:cubicBezTo>
                    <a:pt x="0" y="5"/>
                    <a:pt x="0" y="4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00"/>
            <p:cNvSpPr/>
            <p:nvPr/>
          </p:nvSpPr>
          <p:spPr bwMode="auto">
            <a:xfrm>
              <a:off x="5797550" y="3327401"/>
              <a:ext cx="106363" cy="115888"/>
            </a:xfrm>
            <a:custGeom>
              <a:avLst/>
              <a:gdLst>
                <a:gd name="T0" fmla="*/ 1 w 20"/>
                <a:gd name="T1" fmla="*/ 9 h 22"/>
                <a:gd name="T2" fmla="*/ 2 w 20"/>
                <a:gd name="T3" fmla="*/ 7 h 22"/>
                <a:gd name="T4" fmla="*/ 4 w 20"/>
                <a:gd name="T5" fmla="*/ 6 h 22"/>
                <a:gd name="T6" fmla="*/ 4 w 20"/>
                <a:gd name="T7" fmla="*/ 6 h 22"/>
                <a:gd name="T8" fmla="*/ 2 w 20"/>
                <a:gd name="T9" fmla="*/ 7 h 22"/>
                <a:gd name="T10" fmla="*/ 1 w 20"/>
                <a:gd name="T11" fmla="*/ 9 h 22"/>
                <a:gd name="T12" fmla="*/ 0 w 20"/>
                <a:gd name="T13" fmla="*/ 6 h 22"/>
                <a:gd name="T14" fmla="*/ 0 w 20"/>
                <a:gd name="T15" fmla="*/ 6 h 22"/>
                <a:gd name="T16" fmla="*/ 1 w 20"/>
                <a:gd name="T17" fmla="*/ 4 h 22"/>
                <a:gd name="T18" fmla="*/ 1 w 20"/>
                <a:gd name="T19" fmla="*/ 4 h 22"/>
                <a:gd name="T20" fmla="*/ 4 w 20"/>
                <a:gd name="T21" fmla="*/ 3 h 22"/>
                <a:gd name="T22" fmla="*/ 4 w 20"/>
                <a:gd name="T23" fmla="*/ 3 h 22"/>
                <a:gd name="T24" fmla="*/ 6 w 20"/>
                <a:gd name="T25" fmla="*/ 4 h 22"/>
                <a:gd name="T26" fmla="*/ 6 w 20"/>
                <a:gd name="T27" fmla="*/ 4 h 22"/>
                <a:gd name="T28" fmla="*/ 11 w 20"/>
                <a:gd name="T29" fmla="*/ 9 h 22"/>
                <a:gd name="T30" fmla="*/ 13 w 20"/>
                <a:gd name="T31" fmla="*/ 3 h 22"/>
                <a:gd name="T32" fmla="*/ 16 w 20"/>
                <a:gd name="T33" fmla="*/ 0 h 22"/>
                <a:gd name="T34" fmla="*/ 16 w 20"/>
                <a:gd name="T35" fmla="*/ 0 h 22"/>
                <a:gd name="T36" fmla="*/ 18 w 20"/>
                <a:gd name="T37" fmla="*/ 1 h 22"/>
                <a:gd name="T38" fmla="*/ 18 w 20"/>
                <a:gd name="T39" fmla="*/ 1 h 22"/>
                <a:gd name="T40" fmla="*/ 20 w 20"/>
                <a:gd name="T41" fmla="*/ 4 h 22"/>
                <a:gd name="T42" fmla="*/ 20 w 20"/>
                <a:gd name="T43" fmla="*/ 4 h 22"/>
                <a:gd name="T44" fmla="*/ 20 w 20"/>
                <a:gd name="T45" fmla="*/ 5 h 22"/>
                <a:gd name="T46" fmla="*/ 20 w 20"/>
                <a:gd name="T47" fmla="*/ 5 h 22"/>
                <a:gd name="T48" fmla="*/ 13 w 20"/>
                <a:gd name="T49" fmla="*/ 22 h 22"/>
                <a:gd name="T50" fmla="*/ 1 w 20"/>
                <a:gd name="T51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" h="22">
                  <a:moveTo>
                    <a:pt x="1" y="9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6" y="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1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0" y="3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" y="9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1"/>
            <p:cNvSpPr>
              <a:spLocks noEditPoints="1"/>
            </p:cNvSpPr>
            <p:nvPr/>
          </p:nvSpPr>
          <p:spPr bwMode="auto">
            <a:xfrm>
              <a:off x="5580063" y="3348038"/>
              <a:ext cx="498475" cy="747713"/>
            </a:xfrm>
            <a:custGeom>
              <a:avLst/>
              <a:gdLst>
                <a:gd name="T0" fmla="*/ 13 w 94"/>
                <a:gd name="T1" fmla="*/ 109 h 142"/>
                <a:gd name="T2" fmla="*/ 0 w 94"/>
                <a:gd name="T3" fmla="*/ 50 h 142"/>
                <a:gd name="T4" fmla="*/ 0 w 94"/>
                <a:gd name="T5" fmla="*/ 50 h 142"/>
                <a:gd name="T6" fmla="*/ 15 w 94"/>
                <a:gd name="T7" fmla="*/ 11 h 142"/>
                <a:gd name="T8" fmla="*/ 15 w 94"/>
                <a:gd name="T9" fmla="*/ 11 h 142"/>
                <a:gd name="T10" fmla="*/ 48 w 94"/>
                <a:gd name="T11" fmla="*/ 0 h 142"/>
                <a:gd name="T12" fmla="*/ 48 w 94"/>
                <a:gd name="T13" fmla="*/ 0 h 142"/>
                <a:gd name="T14" fmla="*/ 80 w 94"/>
                <a:gd name="T15" fmla="*/ 10 h 142"/>
                <a:gd name="T16" fmla="*/ 80 w 94"/>
                <a:gd name="T17" fmla="*/ 10 h 142"/>
                <a:gd name="T18" fmla="*/ 94 w 94"/>
                <a:gd name="T19" fmla="*/ 49 h 142"/>
                <a:gd name="T20" fmla="*/ 94 w 94"/>
                <a:gd name="T21" fmla="*/ 49 h 142"/>
                <a:gd name="T22" fmla="*/ 79 w 94"/>
                <a:gd name="T23" fmla="*/ 109 h 142"/>
                <a:gd name="T24" fmla="*/ 79 w 94"/>
                <a:gd name="T25" fmla="*/ 109 h 142"/>
                <a:gd name="T26" fmla="*/ 46 w 94"/>
                <a:gd name="T27" fmla="*/ 142 h 142"/>
                <a:gd name="T28" fmla="*/ 46 w 94"/>
                <a:gd name="T29" fmla="*/ 142 h 142"/>
                <a:gd name="T30" fmla="*/ 13 w 94"/>
                <a:gd name="T31" fmla="*/ 109 h 142"/>
                <a:gd name="T32" fmla="*/ 77 w 94"/>
                <a:gd name="T33" fmla="*/ 108 h 142"/>
                <a:gd name="T34" fmla="*/ 91 w 94"/>
                <a:gd name="T35" fmla="*/ 49 h 142"/>
                <a:gd name="T36" fmla="*/ 91 w 94"/>
                <a:gd name="T37" fmla="*/ 49 h 142"/>
                <a:gd name="T38" fmla="*/ 48 w 94"/>
                <a:gd name="T39" fmla="*/ 3 h 142"/>
                <a:gd name="T40" fmla="*/ 48 w 94"/>
                <a:gd name="T41" fmla="*/ 3 h 142"/>
                <a:gd name="T42" fmla="*/ 3 w 94"/>
                <a:gd name="T43" fmla="*/ 50 h 142"/>
                <a:gd name="T44" fmla="*/ 3 w 94"/>
                <a:gd name="T45" fmla="*/ 50 h 142"/>
                <a:gd name="T46" fmla="*/ 16 w 94"/>
                <a:gd name="T47" fmla="*/ 108 h 142"/>
                <a:gd name="T48" fmla="*/ 16 w 94"/>
                <a:gd name="T49" fmla="*/ 108 h 142"/>
                <a:gd name="T50" fmla="*/ 46 w 94"/>
                <a:gd name="T51" fmla="*/ 139 h 142"/>
                <a:gd name="T52" fmla="*/ 46 w 94"/>
                <a:gd name="T53" fmla="*/ 139 h 142"/>
                <a:gd name="T54" fmla="*/ 77 w 94"/>
                <a:gd name="T55" fmla="*/ 10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" h="142">
                  <a:moveTo>
                    <a:pt x="13" y="109"/>
                  </a:moveTo>
                  <a:cubicBezTo>
                    <a:pt x="5" y="91"/>
                    <a:pt x="0" y="68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1"/>
                    <a:pt x="6" y="18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24" y="3"/>
                    <a:pt x="36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0" y="0"/>
                    <a:pt x="71" y="3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9" y="18"/>
                    <a:pt x="94" y="30"/>
                    <a:pt x="9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68"/>
                    <a:pt x="88" y="91"/>
                    <a:pt x="79" y="109"/>
                  </a:cubicBezTo>
                  <a:cubicBezTo>
                    <a:pt x="79" y="109"/>
                    <a:pt x="79" y="109"/>
                    <a:pt x="79" y="109"/>
                  </a:cubicBezTo>
                  <a:cubicBezTo>
                    <a:pt x="70" y="127"/>
                    <a:pt x="59" y="142"/>
                    <a:pt x="46" y="142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33" y="142"/>
                    <a:pt x="22" y="128"/>
                    <a:pt x="13" y="109"/>
                  </a:cubicBezTo>
                  <a:close/>
                  <a:moveTo>
                    <a:pt x="77" y="108"/>
                  </a:moveTo>
                  <a:cubicBezTo>
                    <a:pt x="85" y="90"/>
                    <a:pt x="91" y="67"/>
                    <a:pt x="91" y="49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1" y="13"/>
                    <a:pt x="71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25" y="3"/>
                    <a:pt x="3" y="14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68"/>
                    <a:pt x="8" y="90"/>
                    <a:pt x="16" y="10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24" y="126"/>
                    <a:pt x="35" y="139"/>
                    <a:pt x="46" y="139"/>
                  </a:cubicBezTo>
                  <a:cubicBezTo>
                    <a:pt x="46" y="139"/>
                    <a:pt x="46" y="139"/>
                    <a:pt x="46" y="139"/>
                  </a:cubicBezTo>
                  <a:cubicBezTo>
                    <a:pt x="56" y="139"/>
                    <a:pt x="68" y="126"/>
                    <a:pt x="7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2"/>
            <p:cNvSpPr>
              <a:spLocks noEditPoints="1"/>
            </p:cNvSpPr>
            <p:nvPr/>
          </p:nvSpPr>
          <p:spPr bwMode="auto">
            <a:xfrm>
              <a:off x="5570538" y="3338513"/>
              <a:ext cx="519113" cy="768350"/>
            </a:xfrm>
            <a:custGeom>
              <a:avLst/>
              <a:gdLst>
                <a:gd name="T0" fmla="*/ 14 w 98"/>
                <a:gd name="T1" fmla="*/ 112 h 146"/>
                <a:gd name="T2" fmla="*/ 15 w 98"/>
                <a:gd name="T3" fmla="*/ 111 h 146"/>
                <a:gd name="T4" fmla="*/ 14 w 98"/>
                <a:gd name="T5" fmla="*/ 112 h 146"/>
                <a:gd name="T6" fmla="*/ 0 w 98"/>
                <a:gd name="T7" fmla="*/ 52 h 146"/>
                <a:gd name="T8" fmla="*/ 0 w 98"/>
                <a:gd name="T9" fmla="*/ 52 h 146"/>
                <a:gd name="T10" fmla="*/ 0 w 98"/>
                <a:gd name="T11" fmla="*/ 52 h 146"/>
                <a:gd name="T12" fmla="*/ 0 w 98"/>
                <a:gd name="T13" fmla="*/ 52 h 146"/>
                <a:gd name="T14" fmla="*/ 16 w 98"/>
                <a:gd name="T15" fmla="*/ 11 h 146"/>
                <a:gd name="T16" fmla="*/ 16 w 98"/>
                <a:gd name="T17" fmla="*/ 11 h 146"/>
                <a:gd name="T18" fmla="*/ 50 w 98"/>
                <a:gd name="T19" fmla="*/ 0 h 146"/>
                <a:gd name="T20" fmla="*/ 50 w 98"/>
                <a:gd name="T21" fmla="*/ 0 h 146"/>
                <a:gd name="T22" fmla="*/ 83 w 98"/>
                <a:gd name="T23" fmla="*/ 11 h 146"/>
                <a:gd name="T24" fmla="*/ 83 w 98"/>
                <a:gd name="T25" fmla="*/ 11 h 146"/>
                <a:gd name="T26" fmla="*/ 98 w 98"/>
                <a:gd name="T27" fmla="*/ 51 h 146"/>
                <a:gd name="T28" fmla="*/ 98 w 98"/>
                <a:gd name="T29" fmla="*/ 51 h 146"/>
                <a:gd name="T30" fmla="*/ 98 w 98"/>
                <a:gd name="T31" fmla="*/ 51 h 146"/>
                <a:gd name="T32" fmla="*/ 98 w 98"/>
                <a:gd name="T33" fmla="*/ 51 h 146"/>
                <a:gd name="T34" fmla="*/ 83 w 98"/>
                <a:gd name="T35" fmla="*/ 112 h 146"/>
                <a:gd name="T36" fmla="*/ 83 w 98"/>
                <a:gd name="T37" fmla="*/ 112 h 146"/>
                <a:gd name="T38" fmla="*/ 48 w 98"/>
                <a:gd name="T39" fmla="*/ 146 h 146"/>
                <a:gd name="T40" fmla="*/ 48 w 98"/>
                <a:gd name="T41" fmla="*/ 146 h 146"/>
                <a:gd name="T42" fmla="*/ 14 w 98"/>
                <a:gd name="T43" fmla="*/ 112 h 146"/>
                <a:gd name="T44" fmla="*/ 48 w 98"/>
                <a:gd name="T45" fmla="*/ 139 h 146"/>
                <a:gd name="T46" fmla="*/ 48 w 98"/>
                <a:gd name="T47" fmla="*/ 139 h 146"/>
                <a:gd name="T48" fmla="*/ 48 w 98"/>
                <a:gd name="T49" fmla="*/ 139 h 146"/>
                <a:gd name="T50" fmla="*/ 77 w 98"/>
                <a:gd name="T51" fmla="*/ 109 h 146"/>
                <a:gd name="T52" fmla="*/ 77 w 98"/>
                <a:gd name="T53" fmla="*/ 109 h 146"/>
                <a:gd name="T54" fmla="*/ 79 w 98"/>
                <a:gd name="T55" fmla="*/ 110 h 146"/>
                <a:gd name="T56" fmla="*/ 77 w 98"/>
                <a:gd name="T57" fmla="*/ 109 h 146"/>
                <a:gd name="T58" fmla="*/ 91 w 98"/>
                <a:gd name="T59" fmla="*/ 51 h 146"/>
                <a:gd name="T60" fmla="*/ 91 w 98"/>
                <a:gd name="T61" fmla="*/ 51 h 146"/>
                <a:gd name="T62" fmla="*/ 91 w 98"/>
                <a:gd name="T63" fmla="*/ 51 h 146"/>
                <a:gd name="T64" fmla="*/ 91 w 98"/>
                <a:gd name="T65" fmla="*/ 51 h 146"/>
                <a:gd name="T66" fmla="*/ 91 w 98"/>
                <a:gd name="T67" fmla="*/ 51 h 146"/>
                <a:gd name="T68" fmla="*/ 50 w 98"/>
                <a:gd name="T69" fmla="*/ 7 h 146"/>
                <a:gd name="T70" fmla="*/ 50 w 98"/>
                <a:gd name="T71" fmla="*/ 7 h 146"/>
                <a:gd name="T72" fmla="*/ 7 w 98"/>
                <a:gd name="T73" fmla="*/ 52 h 146"/>
                <a:gd name="T74" fmla="*/ 7 w 98"/>
                <a:gd name="T75" fmla="*/ 52 h 146"/>
                <a:gd name="T76" fmla="*/ 7 w 98"/>
                <a:gd name="T77" fmla="*/ 52 h 146"/>
                <a:gd name="T78" fmla="*/ 7 w 98"/>
                <a:gd name="T79" fmla="*/ 52 h 146"/>
                <a:gd name="T80" fmla="*/ 20 w 98"/>
                <a:gd name="T81" fmla="*/ 109 h 146"/>
                <a:gd name="T82" fmla="*/ 20 w 98"/>
                <a:gd name="T83" fmla="*/ 109 h 146"/>
                <a:gd name="T84" fmla="*/ 48 w 98"/>
                <a:gd name="T85" fmla="*/ 139 h 146"/>
                <a:gd name="T86" fmla="*/ 48 w 98"/>
                <a:gd name="T87" fmla="*/ 139 h 146"/>
                <a:gd name="T88" fmla="*/ 48 w 98"/>
                <a:gd name="T89" fmla="*/ 139 h 146"/>
                <a:gd name="T90" fmla="*/ 48 w 98"/>
                <a:gd name="T91" fmla="*/ 139 h 146"/>
                <a:gd name="T92" fmla="*/ 48 w 98"/>
                <a:gd name="T93" fmla="*/ 139 h 146"/>
                <a:gd name="T94" fmla="*/ 48 w 98"/>
                <a:gd name="T95" fmla="*/ 139 h 146"/>
                <a:gd name="T96" fmla="*/ 48 w 98"/>
                <a:gd name="T97" fmla="*/ 13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" h="146">
                  <a:moveTo>
                    <a:pt x="14" y="112"/>
                  </a:moveTo>
                  <a:cubicBezTo>
                    <a:pt x="15" y="111"/>
                    <a:pt x="15" y="111"/>
                    <a:pt x="15" y="11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94"/>
                    <a:pt x="0" y="71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33"/>
                    <a:pt x="6" y="19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25" y="3"/>
                    <a:pt x="38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2" y="0"/>
                    <a:pt x="74" y="3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92" y="19"/>
                    <a:pt x="98" y="32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70"/>
                    <a:pt x="92" y="93"/>
                    <a:pt x="83" y="112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74" y="130"/>
                    <a:pt x="62" y="145"/>
                    <a:pt x="48" y="146"/>
                  </a:cubicBezTo>
                  <a:cubicBezTo>
                    <a:pt x="48" y="146"/>
                    <a:pt x="48" y="146"/>
                    <a:pt x="48" y="146"/>
                  </a:cubicBezTo>
                  <a:cubicBezTo>
                    <a:pt x="33" y="145"/>
                    <a:pt x="22" y="131"/>
                    <a:pt x="14" y="112"/>
                  </a:cubicBezTo>
                  <a:close/>
                  <a:moveTo>
                    <a:pt x="48" y="139"/>
                  </a:move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57" y="139"/>
                    <a:pt x="68" y="127"/>
                    <a:pt x="77" y="109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9" y="110"/>
                    <a:pt x="79" y="110"/>
                    <a:pt x="79" y="110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85" y="91"/>
                    <a:pt x="91" y="69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0" y="16"/>
                    <a:pt x="72" y="8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27" y="7"/>
                    <a:pt x="7" y="17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70"/>
                    <a:pt x="12" y="92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8" y="127"/>
                    <a:pt x="39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5808663" y="3359151"/>
              <a:ext cx="127000" cy="547688"/>
            </a:xfrm>
            <a:custGeom>
              <a:avLst/>
              <a:gdLst>
                <a:gd name="T0" fmla="*/ 0 w 80"/>
                <a:gd name="T1" fmla="*/ 292 h 345"/>
                <a:gd name="T2" fmla="*/ 0 w 80"/>
                <a:gd name="T3" fmla="*/ 10 h 345"/>
                <a:gd name="T4" fmla="*/ 3 w 80"/>
                <a:gd name="T5" fmla="*/ 10 h 345"/>
                <a:gd name="T6" fmla="*/ 7 w 80"/>
                <a:gd name="T7" fmla="*/ 3 h 345"/>
                <a:gd name="T8" fmla="*/ 13 w 80"/>
                <a:gd name="T9" fmla="*/ 0 h 345"/>
                <a:gd name="T10" fmla="*/ 80 w 80"/>
                <a:gd name="T11" fmla="*/ 249 h 345"/>
                <a:gd name="T12" fmla="*/ 50 w 80"/>
                <a:gd name="T13" fmla="*/ 345 h 345"/>
                <a:gd name="T14" fmla="*/ 0 w 80"/>
                <a:gd name="T15" fmla="*/ 292 h 345"/>
                <a:gd name="T16" fmla="*/ 0 w 80"/>
                <a:gd name="T17" fmla="*/ 292 h 345"/>
                <a:gd name="T18" fmla="*/ 10 w 80"/>
                <a:gd name="T19" fmla="*/ 285 h 345"/>
                <a:gd name="T20" fmla="*/ 47 w 80"/>
                <a:gd name="T21" fmla="*/ 325 h 345"/>
                <a:gd name="T22" fmla="*/ 70 w 80"/>
                <a:gd name="T23" fmla="*/ 249 h 345"/>
                <a:gd name="T24" fmla="*/ 10 w 80"/>
                <a:gd name="T25" fmla="*/ 23 h 345"/>
                <a:gd name="T26" fmla="*/ 10 w 80"/>
                <a:gd name="T27" fmla="*/ 285 h 345"/>
                <a:gd name="T28" fmla="*/ 10 w 80"/>
                <a:gd name="T29" fmla="*/ 285 h 345"/>
                <a:gd name="T30" fmla="*/ 7 w 80"/>
                <a:gd name="T31" fmla="*/ 10 h 345"/>
                <a:gd name="T32" fmla="*/ 10 w 80"/>
                <a:gd name="T33" fmla="*/ 7 h 345"/>
                <a:gd name="T34" fmla="*/ 7 w 80"/>
                <a:gd name="T35" fmla="*/ 10 h 345"/>
                <a:gd name="T36" fmla="*/ 7 w 80"/>
                <a:gd name="T37" fmla="*/ 1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345">
                  <a:moveTo>
                    <a:pt x="0" y="292"/>
                  </a:moveTo>
                  <a:lnTo>
                    <a:pt x="0" y="10"/>
                  </a:lnTo>
                  <a:lnTo>
                    <a:pt x="3" y="10"/>
                  </a:lnTo>
                  <a:lnTo>
                    <a:pt x="7" y="3"/>
                  </a:lnTo>
                  <a:lnTo>
                    <a:pt x="13" y="0"/>
                  </a:lnTo>
                  <a:lnTo>
                    <a:pt x="80" y="249"/>
                  </a:lnTo>
                  <a:lnTo>
                    <a:pt x="50" y="345"/>
                  </a:lnTo>
                  <a:lnTo>
                    <a:pt x="0" y="292"/>
                  </a:lnTo>
                  <a:lnTo>
                    <a:pt x="0" y="292"/>
                  </a:lnTo>
                  <a:close/>
                  <a:moveTo>
                    <a:pt x="10" y="285"/>
                  </a:moveTo>
                  <a:lnTo>
                    <a:pt x="47" y="325"/>
                  </a:lnTo>
                  <a:lnTo>
                    <a:pt x="70" y="249"/>
                  </a:lnTo>
                  <a:lnTo>
                    <a:pt x="10" y="23"/>
                  </a:lnTo>
                  <a:lnTo>
                    <a:pt x="10" y="285"/>
                  </a:lnTo>
                  <a:lnTo>
                    <a:pt x="10" y="285"/>
                  </a:lnTo>
                  <a:close/>
                  <a:moveTo>
                    <a:pt x="7" y="10"/>
                  </a:moveTo>
                  <a:lnTo>
                    <a:pt x="10" y="7"/>
                  </a:lnTo>
                  <a:lnTo>
                    <a:pt x="7" y="10"/>
                  </a:lnTo>
                  <a:lnTo>
                    <a:pt x="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5797550" y="3338513"/>
              <a:ext cx="149225" cy="588963"/>
            </a:xfrm>
            <a:custGeom>
              <a:avLst/>
              <a:gdLst>
                <a:gd name="T0" fmla="*/ 4 w 94"/>
                <a:gd name="T1" fmla="*/ 308 h 371"/>
                <a:gd name="T2" fmla="*/ 7 w 94"/>
                <a:gd name="T3" fmla="*/ 305 h 371"/>
                <a:gd name="T4" fmla="*/ 14 w 94"/>
                <a:gd name="T5" fmla="*/ 305 h 371"/>
                <a:gd name="T6" fmla="*/ 7 w 94"/>
                <a:gd name="T7" fmla="*/ 305 h 371"/>
                <a:gd name="T8" fmla="*/ 4 w 94"/>
                <a:gd name="T9" fmla="*/ 308 h 371"/>
                <a:gd name="T10" fmla="*/ 0 w 94"/>
                <a:gd name="T11" fmla="*/ 305 h 371"/>
                <a:gd name="T12" fmla="*/ 0 w 94"/>
                <a:gd name="T13" fmla="*/ 20 h 371"/>
                <a:gd name="T14" fmla="*/ 4 w 94"/>
                <a:gd name="T15" fmla="*/ 20 h 371"/>
                <a:gd name="T16" fmla="*/ 4 w 94"/>
                <a:gd name="T17" fmla="*/ 16 h 371"/>
                <a:gd name="T18" fmla="*/ 10 w 94"/>
                <a:gd name="T19" fmla="*/ 13 h 371"/>
                <a:gd name="T20" fmla="*/ 24 w 94"/>
                <a:gd name="T21" fmla="*/ 0 h 371"/>
                <a:gd name="T22" fmla="*/ 94 w 94"/>
                <a:gd name="T23" fmla="*/ 262 h 371"/>
                <a:gd name="T24" fmla="*/ 60 w 94"/>
                <a:gd name="T25" fmla="*/ 371 h 371"/>
                <a:gd name="T26" fmla="*/ 4 w 94"/>
                <a:gd name="T27" fmla="*/ 308 h 371"/>
                <a:gd name="T28" fmla="*/ 4 w 94"/>
                <a:gd name="T29" fmla="*/ 308 h 371"/>
                <a:gd name="T30" fmla="*/ 50 w 94"/>
                <a:gd name="T31" fmla="*/ 325 h 371"/>
                <a:gd name="T32" fmla="*/ 70 w 94"/>
                <a:gd name="T33" fmla="*/ 262 h 371"/>
                <a:gd name="T34" fmla="*/ 24 w 94"/>
                <a:gd name="T35" fmla="*/ 89 h 371"/>
                <a:gd name="T36" fmla="*/ 24 w 94"/>
                <a:gd name="T37" fmla="*/ 298 h 371"/>
                <a:gd name="T38" fmla="*/ 50 w 94"/>
                <a:gd name="T39" fmla="*/ 325 h 371"/>
                <a:gd name="T40" fmla="*/ 50 w 94"/>
                <a:gd name="T41" fmla="*/ 325 h 371"/>
                <a:gd name="T42" fmla="*/ 14 w 94"/>
                <a:gd name="T43" fmla="*/ 36 h 371"/>
                <a:gd name="T44" fmla="*/ 20 w 94"/>
                <a:gd name="T45" fmla="*/ 36 h 371"/>
                <a:gd name="T46" fmla="*/ 17 w 94"/>
                <a:gd name="T47" fmla="*/ 26 h 371"/>
                <a:gd name="T48" fmla="*/ 14 w 94"/>
                <a:gd name="T49" fmla="*/ 29 h 371"/>
                <a:gd name="T50" fmla="*/ 14 w 94"/>
                <a:gd name="T51" fmla="*/ 26 h 371"/>
                <a:gd name="T52" fmla="*/ 14 w 94"/>
                <a:gd name="T53" fmla="*/ 26 h 371"/>
                <a:gd name="T54" fmla="*/ 14 w 94"/>
                <a:gd name="T55" fmla="*/ 36 h 371"/>
                <a:gd name="T56" fmla="*/ 14 w 94"/>
                <a:gd name="T57" fmla="*/ 36 h 371"/>
                <a:gd name="T58" fmla="*/ 14 w 94"/>
                <a:gd name="T59" fmla="*/ 29 h 371"/>
                <a:gd name="T60" fmla="*/ 14 w 94"/>
                <a:gd name="T61" fmla="*/ 26 h 371"/>
                <a:gd name="T62" fmla="*/ 14 w 94"/>
                <a:gd name="T63" fmla="*/ 29 h 371"/>
                <a:gd name="T64" fmla="*/ 14 w 94"/>
                <a:gd name="T65" fmla="*/ 29 h 371"/>
                <a:gd name="T66" fmla="*/ 14 w 94"/>
                <a:gd name="T67" fmla="*/ 29 h 371"/>
                <a:gd name="T68" fmla="*/ 14 w 94"/>
                <a:gd name="T69" fmla="*/ 26 h 371"/>
                <a:gd name="T70" fmla="*/ 14 w 94"/>
                <a:gd name="T71" fmla="*/ 26 h 371"/>
                <a:gd name="T72" fmla="*/ 14 w 94"/>
                <a:gd name="T73" fmla="*/ 29 h 371"/>
                <a:gd name="T74" fmla="*/ 14 w 94"/>
                <a:gd name="T75" fmla="*/ 29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371">
                  <a:moveTo>
                    <a:pt x="4" y="308"/>
                  </a:moveTo>
                  <a:lnTo>
                    <a:pt x="7" y="305"/>
                  </a:lnTo>
                  <a:lnTo>
                    <a:pt x="14" y="305"/>
                  </a:lnTo>
                  <a:lnTo>
                    <a:pt x="7" y="305"/>
                  </a:lnTo>
                  <a:lnTo>
                    <a:pt x="4" y="308"/>
                  </a:lnTo>
                  <a:lnTo>
                    <a:pt x="0" y="305"/>
                  </a:lnTo>
                  <a:lnTo>
                    <a:pt x="0" y="20"/>
                  </a:lnTo>
                  <a:lnTo>
                    <a:pt x="4" y="20"/>
                  </a:lnTo>
                  <a:lnTo>
                    <a:pt x="4" y="16"/>
                  </a:lnTo>
                  <a:lnTo>
                    <a:pt x="10" y="13"/>
                  </a:lnTo>
                  <a:lnTo>
                    <a:pt x="24" y="0"/>
                  </a:lnTo>
                  <a:lnTo>
                    <a:pt x="94" y="262"/>
                  </a:lnTo>
                  <a:lnTo>
                    <a:pt x="60" y="371"/>
                  </a:lnTo>
                  <a:lnTo>
                    <a:pt x="4" y="308"/>
                  </a:lnTo>
                  <a:lnTo>
                    <a:pt x="4" y="308"/>
                  </a:lnTo>
                  <a:close/>
                  <a:moveTo>
                    <a:pt x="50" y="325"/>
                  </a:moveTo>
                  <a:lnTo>
                    <a:pt x="70" y="262"/>
                  </a:lnTo>
                  <a:lnTo>
                    <a:pt x="24" y="89"/>
                  </a:lnTo>
                  <a:lnTo>
                    <a:pt x="24" y="298"/>
                  </a:lnTo>
                  <a:lnTo>
                    <a:pt x="50" y="325"/>
                  </a:lnTo>
                  <a:lnTo>
                    <a:pt x="50" y="325"/>
                  </a:lnTo>
                  <a:close/>
                  <a:moveTo>
                    <a:pt x="14" y="36"/>
                  </a:moveTo>
                  <a:lnTo>
                    <a:pt x="20" y="36"/>
                  </a:lnTo>
                  <a:lnTo>
                    <a:pt x="17" y="26"/>
                  </a:lnTo>
                  <a:lnTo>
                    <a:pt x="14" y="29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36"/>
                  </a:lnTo>
                  <a:lnTo>
                    <a:pt x="14" y="36"/>
                  </a:lnTo>
                  <a:close/>
                  <a:moveTo>
                    <a:pt x="14" y="29"/>
                  </a:moveTo>
                  <a:lnTo>
                    <a:pt x="14" y="26"/>
                  </a:lnTo>
                  <a:lnTo>
                    <a:pt x="14" y="29"/>
                  </a:lnTo>
                  <a:lnTo>
                    <a:pt x="14" y="29"/>
                  </a:lnTo>
                  <a:close/>
                  <a:moveTo>
                    <a:pt x="14" y="29"/>
                  </a:moveTo>
                  <a:lnTo>
                    <a:pt x="14" y="26"/>
                  </a:lnTo>
                  <a:lnTo>
                    <a:pt x="14" y="26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5"/>
            <p:cNvSpPr/>
            <p:nvPr/>
          </p:nvSpPr>
          <p:spPr bwMode="auto">
            <a:xfrm>
              <a:off x="6248400" y="3470276"/>
              <a:ext cx="42863" cy="73025"/>
            </a:xfrm>
            <a:custGeom>
              <a:avLst/>
              <a:gdLst>
                <a:gd name="T0" fmla="*/ 5 w 8"/>
                <a:gd name="T1" fmla="*/ 13 h 14"/>
                <a:gd name="T2" fmla="*/ 0 w 8"/>
                <a:gd name="T3" fmla="*/ 2 h 14"/>
                <a:gd name="T4" fmla="*/ 1 w 8"/>
                <a:gd name="T5" fmla="*/ 0 h 14"/>
                <a:gd name="T6" fmla="*/ 1 w 8"/>
                <a:gd name="T7" fmla="*/ 0 h 14"/>
                <a:gd name="T8" fmla="*/ 3 w 8"/>
                <a:gd name="T9" fmla="*/ 1 h 14"/>
                <a:gd name="T10" fmla="*/ 3 w 8"/>
                <a:gd name="T11" fmla="*/ 1 h 14"/>
                <a:gd name="T12" fmla="*/ 7 w 8"/>
                <a:gd name="T13" fmla="*/ 12 h 14"/>
                <a:gd name="T14" fmla="*/ 7 w 8"/>
                <a:gd name="T15" fmla="*/ 14 h 14"/>
                <a:gd name="T16" fmla="*/ 7 w 8"/>
                <a:gd name="T17" fmla="*/ 14 h 14"/>
                <a:gd name="T18" fmla="*/ 6 w 8"/>
                <a:gd name="T19" fmla="*/ 14 h 14"/>
                <a:gd name="T20" fmla="*/ 6 w 8"/>
                <a:gd name="T21" fmla="*/ 14 h 14"/>
                <a:gd name="T22" fmla="*/ 5 w 8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4">
                  <a:moveTo>
                    <a:pt x="5" y="1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3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5" y="14"/>
                    <a:pt x="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6237288" y="3459163"/>
              <a:ext cx="63500" cy="95250"/>
            </a:xfrm>
            <a:custGeom>
              <a:avLst/>
              <a:gdLst>
                <a:gd name="T0" fmla="*/ 5 w 12"/>
                <a:gd name="T1" fmla="*/ 16 h 18"/>
                <a:gd name="T2" fmla="*/ 5 w 12"/>
                <a:gd name="T3" fmla="*/ 16 h 18"/>
                <a:gd name="T4" fmla="*/ 0 w 12"/>
                <a:gd name="T5" fmla="*/ 5 h 18"/>
                <a:gd name="T6" fmla="*/ 0 w 12"/>
                <a:gd name="T7" fmla="*/ 4 h 18"/>
                <a:gd name="T8" fmla="*/ 0 w 12"/>
                <a:gd name="T9" fmla="*/ 4 h 18"/>
                <a:gd name="T10" fmla="*/ 2 w 12"/>
                <a:gd name="T11" fmla="*/ 0 h 18"/>
                <a:gd name="T12" fmla="*/ 2 w 12"/>
                <a:gd name="T13" fmla="*/ 0 h 18"/>
                <a:gd name="T14" fmla="*/ 4 w 12"/>
                <a:gd name="T15" fmla="*/ 0 h 18"/>
                <a:gd name="T16" fmla="*/ 4 w 12"/>
                <a:gd name="T17" fmla="*/ 0 h 18"/>
                <a:gd name="T18" fmla="*/ 7 w 12"/>
                <a:gd name="T19" fmla="*/ 2 h 18"/>
                <a:gd name="T20" fmla="*/ 7 w 12"/>
                <a:gd name="T21" fmla="*/ 2 h 18"/>
                <a:gd name="T22" fmla="*/ 11 w 12"/>
                <a:gd name="T23" fmla="*/ 13 h 18"/>
                <a:gd name="T24" fmla="*/ 12 w 12"/>
                <a:gd name="T25" fmla="*/ 15 h 18"/>
                <a:gd name="T26" fmla="*/ 12 w 12"/>
                <a:gd name="T27" fmla="*/ 15 h 18"/>
                <a:gd name="T28" fmla="*/ 9 w 12"/>
                <a:gd name="T29" fmla="*/ 18 h 18"/>
                <a:gd name="T30" fmla="*/ 9 w 12"/>
                <a:gd name="T31" fmla="*/ 18 h 18"/>
                <a:gd name="T32" fmla="*/ 8 w 12"/>
                <a:gd name="T33" fmla="*/ 18 h 18"/>
                <a:gd name="T34" fmla="*/ 8 w 12"/>
                <a:gd name="T35" fmla="*/ 18 h 18"/>
                <a:gd name="T36" fmla="*/ 8 w 12"/>
                <a:gd name="T37" fmla="*/ 18 h 18"/>
                <a:gd name="T38" fmla="*/ 8 w 12"/>
                <a:gd name="T39" fmla="*/ 18 h 18"/>
                <a:gd name="T40" fmla="*/ 5 w 12"/>
                <a:gd name="T41" fmla="*/ 16 h 18"/>
                <a:gd name="T42" fmla="*/ 7 w 12"/>
                <a:gd name="T43" fmla="*/ 15 h 18"/>
                <a:gd name="T44" fmla="*/ 9 w 12"/>
                <a:gd name="T45" fmla="*/ 14 h 18"/>
                <a:gd name="T46" fmla="*/ 8 w 12"/>
                <a:gd name="T47" fmla="*/ 15 h 18"/>
                <a:gd name="T48" fmla="*/ 8 w 12"/>
                <a:gd name="T49" fmla="*/ 15 h 18"/>
                <a:gd name="T50" fmla="*/ 8 w 12"/>
                <a:gd name="T51" fmla="*/ 15 h 18"/>
                <a:gd name="T52" fmla="*/ 8 w 12"/>
                <a:gd name="T53" fmla="*/ 15 h 18"/>
                <a:gd name="T54" fmla="*/ 8 w 12"/>
                <a:gd name="T55" fmla="*/ 15 h 18"/>
                <a:gd name="T56" fmla="*/ 7 w 12"/>
                <a:gd name="T5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18">
                  <a:moveTo>
                    <a:pt x="5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7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18"/>
                    <a:pt x="5" y="17"/>
                    <a:pt x="5" y="16"/>
                  </a:cubicBezTo>
                  <a:close/>
                  <a:moveTo>
                    <a:pt x="7" y="15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7"/>
            <p:cNvSpPr/>
            <p:nvPr/>
          </p:nvSpPr>
          <p:spPr bwMode="auto">
            <a:xfrm>
              <a:off x="6062663" y="3443288"/>
              <a:ext cx="238125" cy="327025"/>
            </a:xfrm>
            <a:custGeom>
              <a:avLst/>
              <a:gdLst>
                <a:gd name="T0" fmla="*/ 0 w 45"/>
                <a:gd name="T1" fmla="*/ 42 h 62"/>
                <a:gd name="T2" fmla="*/ 0 w 45"/>
                <a:gd name="T3" fmla="*/ 40 h 62"/>
                <a:gd name="T4" fmla="*/ 0 w 45"/>
                <a:gd name="T5" fmla="*/ 40 h 62"/>
                <a:gd name="T6" fmla="*/ 3 w 45"/>
                <a:gd name="T7" fmla="*/ 40 h 62"/>
                <a:gd name="T8" fmla="*/ 3 w 45"/>
                <a:gd name="T9" fmla="*/ 40 h 62"/>
                <a:gd name="T10" fmla="*/ 20 w 45"/>
                <a:gd name="T11" fmla="*/ 57 h 62"/>
                <a:gd name="T12" fmla="*/ 42 w 45"/>
                <a:gd name="T13" fmla="*/ 17 h 62"/>
                <a:gd name="T14" fmla="*/ 37 w 45"/>
                <a:gd name="T15" fmla="*/ 2 h 62"/>
                <a:gd name="T16" fmla="*/ 37 w 45"/>
                <a:gd name="T17" fmla="*/ 2 h 62"/>
                <a:gd name="T18" fmla="*/ 38 w 45"/>
                <a:gd name="T19" fmla="*/ 0 h 62"/>
                <a:gd name="T20" fmla="*/ 38 w 45"/>
                <a:gd name="T21" fmla="*/ 0 h 62"/>
                <a:gd name="T22" fmla="*/ 40 w 45"/>
                <a:gd name="T23" fmla="*/ 1 h 62"/>
                <a:gd name="T24" fmla="*/ 40 w 45"/>
                <a:gd name="T25" fmla="*/ 1 h 62"/>
                <a:gd name="T26" fmla="*/ 45 w 45"/>
                <a:gd name="T27" fmla="*/ 18 h 62"/>
                <a:gd name="T28" fmla="*/ 21 w 45"/>
                <a:gd name="T29" fmla="*/ 62 h 62"/>
                <a:gd name="T30" fmla="*/ 0 w 45"/>
                <a:gd name="T31" fmla="*/ 4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62">
                  <a:moveTo>
                    <a:pt x="0" y="42"/>
                  </a:moveTo>
                  <a:cubicBezTo>
                    <a:pt x="0" y="42"/>
                    <a:pt x="0" y="41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39"/>
                    <a:pt x="2" y="39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8" y="1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0" y="42"/>
                    <a:pt x="0" y="42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6051550" y="3432176"/>
              <a:ext cx="265113" cy="358775"/>
            </a:xfrm>
            <a:custGeom>
              <a:avLst/>
              <a:gdLst>
                <a:gd name="T0" fmla="*/ 1 w 50"/>
                <a:gd name="T1" fmla="*/ 46 h 68"/>
                <a:gd name="T2" fmla="*/ 1 w 50"/>
                <a:gd name="T3" fmla="*/ 46 h 68"/>
                <a:gd name="T4" fmla="*/ 0 w 50"/>
                <a:gd name="T5" fmla="*/ 43 h 68"/>
                <a:gd name="T6" fmla="*/ 0 w 50"/>
                <a:gd name="T7" fmla="*/ 43 h 68"/>
                <a:gd name="T8" fmla="*/ 1 w 50"/>
                <a:gd name="T9" fmla="*/ 41 h 68"/>
                <a:gd name="T10" fmla="*/ 1 w 50"/>
                <a:gd name="T11" fmla="*/ 41 h 68"/>
                <a:gd name="T12" fmla="*/ 3 w 50"/>
                <a:gd name="T13" fmla="*/ 40 h 68"/>
                <a:gd name="T14" fmla="*/ 3 w 50"/>
                <a:gd name="T15" fmla="*/ 40 h 68"/>
                <a:gd name="T16" fmla="*/ 6 w 50"/>
                <a:gd name="T17" fmla="*/ 41 h 68"/>
                <a:gd name="T18" fmla="*/ 6 w 50"/>
                <a:gd name="T19" fmla="*/ 41 h 68"/>
                <a:gd name="T20" fmla="*/ 22 w 50"/>
                <a:gd name="T21" fmla="*/ 56 h 68"/>
                <a:gd name="T22" fmla="*/ 42 w 50"/>
                <a:gd name="T23" fmla="*/ 19 h 68"/>
                <a:gd name="T24" fmla="*/ 37 w 50"/>
                <a:gd name="T25" fmla="*/ 2 h 68"/>
                <a:gd name="T26" fmla="*/ 38 w 50"/>
                <a:gd name="T27" fmla="*/ 2 h 68"/>
                <a:gd name="T28" fmla="*/ 40 w 50"/>
                <a:gd name="T29" fmla="*/ 1 h 68"/>
                <a:gd name="T30" fmla="*/ 40 w 50"/>
                <a:gd name="T31" fmla="*/ 1 h 68"/>
                <a:gd name="T32" fmla="*/ 41 w 50"/>
                <a:gd name="T33" fmla="*/ 0 h 68"/>
                <a:gd name="T34" fmla="*/ 41 w 50"/>
                <a:gd name="T35" fmla="*/ 0 h 68"/>
                <a:gd name="T36" fmla="*/ 44 w 50"/>
                <a:gd name="T37" fmla="*/ 3 h 68"/>
                <a:gd name="T38" fmla="*/ 44 w 50"/>
                <a:gd name="T39" fmla="*/ 3 h 68"/>
                <a:gd name="T40" fmla="*/ 50 w 50"/>
                <a:gd name="T41" fmla="*/ 20 h 68"/>
                <a:gd name="T42" fmla="*/ 24 w 50"/>
                <a:gd name="T43" fmla="*/ 68 h 68"/>
                <a:gd name="T44" fmla="*/ 1 w 50"/>
                <a:gd name="T45" fmla="*/ 46 h 68"/>
                <a:gd name="T46" fmla="*/ 2 w 50"/>
                <a:gd name="T47" fmla="*/ 44 h 68"/>
                <a:gd name="T48" fmla="*/ 3 w 50"/>
                <a:gd name="T49" fmla="*/ 43 h 68"/>
                <a:gd name="T50" fmla="*/ 3 w 50"/>
                <a:gd name="T51" fmla="*/ 43 h 68"/>
                <a:gd name="T52" fmla="*/ 2 w 50"/>
                <a:gd name="T53" fmla="*/ 4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" h="68">
                  <a:moveTo>
                    <a:pt x="1" y="46"/>
                  </a:moveTo>
                  <a:cubicBezTo>
                    <a:pt x="1" y="46"/>
                    <a:pt x="1" y="46"/>
                    <a:pt x="1" y="46"/>
                  </a:cubicBezTo>
                  <a:cubicBezTo>
                    <a:pt x="0" y="45"/>
                    <a:pt x="0" y="44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0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4" y="40"/>
                    <a:pt x="5" y="40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2"/>
                    <a:pt x="39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4" y="1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1" y="46"/>
                    <a:pt x="1" y="46"/>
                    <a:pt x="1" y="46"/>
                  </a:cubicBezTo>
                  <a:close/>
                  <a:moveTo>
                    <a:pt x="2" y="44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4"/>
                    <a:pt x="2" y="44"/>
                    <a:pt x="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09"/>
            <p:cNvSpPr/>
            <p:nvPr/>
          </p:nvSpPr>
          <p:spPr bwMode="auto">
            <a:xfrm>
              <a:off x="6284913" y="3427413"/>
              <a:ext cx="15875" cy="115888"/>
            </a:xfrm>
            <a:custGeom>
              <a:avLst/>
              <a:gdLst>
                <a:gd name="T0" fmla="*/ 0 w 3"/>
                <a:gd name="T1" fmla="*/ 21 h 22"/>
                <a:gd name="T2" fmla="*/ 0 w 3"/>
                <a:gd name="T3" fmla="*/ 1 h 22"/>
                <a:gd name="T4" fmla="*/ 2 w 3"/>
                <a:gd name="T5" fmla="*/ 0 h 22"/>
                <a:gd name="T6" fmla="*/ 2 w 3"/>
                <a:gd name="T7" fmla="*/ 0 h 22"/>
                <a:gd name="T8" fmla="*/ 3 w 3"/>
                <a:gd name="T9" fmla="*/ 1 h 22"/>
                <a:gd name="T10" fmla="*/ 3 w 3"/>
                <a:gd name="T11" fmla="*/ 1 h 22"/>
                <a:gd name="T12" fmla="*/ 3 w 3"/>
                <a:gd name="T13" fmla="*/ 21 h 22"/>
                <a:gd name="T14" fmla="*/ 2 w 3"/>
                <a:gd name="T15" fmla="*/ 22 h 22"/>
                <a:gd name="T16" fmla="*/ 2 w 3"/>
                <a:gd name="T17" fmla="*/ 22 h 22"/>
                <a:gd name="T18" fmla="*/ 0 w 3"/>
                <a:gd name="T1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2">
                  <a:moveTo>
                    <a:pt x="0" y="2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10"/>
            <p:cNvSpPr/>
            <p:nvPr/>
          </p:nvSpPr>
          <p:spPr bwMode="auto">
            <a:xfrm>
              <a:off x="6275388" y="3416301"/>
              <a:ext cx="36513" cy="138113"/>
            </a:xfrm>
            <a:custGeom>
              <a:avLst/>
              <a:gdLst>
                <a:gd name="T0" fmla="*/ 0 w 7"/>
                <a:gd name="T1" fmla="*/ 23 h 26"/>
                <a:gd name="T2" fmla="*/ 0 w 7"/>
                <a:gd name="T3" fmla="*/ 3 h 26"/>
                <a:gd name="T4" fmla="*/ 4 w 7"/>
                <a:gd name="T5" fmla="*/ 0 h 26"/>
                <a:gd name="T6" fmla="*/ 4 w 7"/>
                <a:gd name="T7" fmla="*/ 0 h 26"/>
                <a:gd name="T8" fmla="*/ 7 w 7"/>
                <a:gd name="T9" fmla="*/ 3 h 26"/>
                <a:gd name="T10" fmla="*/ 7 w 7"/>
                <a:gd name="T11" fmla="*/ 3 h 26"/>
                <a:gd name="T12" fmla="*/ 7 w 7"/>
                <a:gd name="T13" fmla="*/ 23 h 26"/>
                <a:gd name="T14" fmla="*/ 4 w 7"/>
                <a:gd name="T15" fmla="*/ 26 h 26"/>
                <a:gd name="T16" fmla="*/ 4 w 7"/>
                <a:gd name="T17" fmla="*/ 26 h 26"/>
                <a:gd name="T18" fmla="*/ 0 w 7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26">
                  <a:moveTo>
                    <a:pt x="0" y="2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6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2" y="26"/>
                    <a:pt x="0" y="25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1"/>
            <p:cNvSpPr/>
            <p:nvPr/>
          </p:nvSpPr>
          <p:spPr bwMode="auto">
            <a:xfrm>
              <a:off x="5380038" y="2643188"/>
              <a:ext cx="269875" cy="800100"/>
            </a:xfrm>
            <a:custGeom>
              <a:avLst/>
              <a:gdLst>
                <a:gd name="T0" fmla="*/ 48 w 51"/>
                <a:gd name="T1" fmla="*/ 151 h 152"/>
                <a:gd name="T2" fmla="*/ 25 w 51"/>
                <a:gd name="T3" fmla="*/ 125 h 152"/>
                <a:gd name="T4" fmla="*/ 25 w 51"/>
                <a:gd name="T5" fmla="*/ 125 h 152"/>
                <a:gd name="T6" fmla="*/ 0 w 51"/>
                <a:gd name="T7" fmla="*/ 91 h 152"/>
                <a:gd name="T8" fmla="*/ 0 w 51"/>
                <a:gd name="T9" fmla="*/ 91 h 152"/>
                <a:gd name="T10" fmla="*/ 0 w 51"/>
                <a:gd name="T11" fmla="*/ 89 h 152"/>
                <a:gd name="T12" fmla="*/ 0 w 51"/>
                <a:gd name="T13" fmla="*/ 89 h 152"/>
                <a:gd name="T14" fmla="*/ 22 w 51"/>
                <a:gd name="T15" fmla="*/ 1 h 152"/>
                <a:gd name="T16" fmla="*/ 22 w 51"/>
                <a:gd name="T17" fmla="*/ 1 h 152"/>
                <a:gd name="T18" fmla="*/ 24 w 51"/>
                <a:gd name="T19" fmla="*/ 0 h 152"/>
                <a:gd name="T20" fmla="*/ 24 w 51"/>
                <a:gd name="T21" fmla="*/ 0 h 152"/>
                <a:gd name="T22" fmla="*/ 25 w 51"/>
                <a:gd name="T23" fmla="*/ 2 h 152"/>
                <a:gd name="T24" fmla="*/ 25 w 51"/>
                <a:gd name="T25" fmla="*/ 2 h 152"/>
                <a:gd name="T26" fmla="*/ 14 w 51"/>
                <a:gd name="T27" fmla="*/ 40 h 152"/>
                <a:gd name="T28" fmla="*/ 14 w 51"/>
                <a:gd name="T29" fmla="*/ 40 h 152"/>
                <a:gd name="T30" fmla="*/ 3 w 51"/>
                <a:gd name="T31" fmla="*/ 89 h 152"/>
                <a:gd name="T32" fmla="*/ 3 w 51"/>
                <a:gd name="T33" fmla="*/ 89 h 152"/>
                <a:gd name="T34" fmla="*/ 3 w 51"/>
                <a:gd name="T35" fmla="*/ 90 h 152"/>
                <a:gd name="T36" fmla="*/ 3 w 51"/>
                <a:gd name="T37" fmla="*/ 90 h 152"/>
                <a:gd name="T38" fmla="*/ 28 w 51"/>
                <a:gd name="T39" fmla="*/ 123 h 152"/>
                <a:gd name="T40" fmla="*/ 28 w 51"/>
                <a:gd name="T41" fmla="*/ 123 h 152"/>
                <a:gd name="T42" fmla="*/ 50 w 51"/>
                <a:gd name="T43" fmla="*/ 149 h 152"/>
                <a:gd name="T44" fmla="*/ 50 w 51"/>
                <a:gd name="T45" fmla="*/ 149 h 152"/>
                <a:gd name="T46" fmla="*/ 50 w 51"/>
                <a:gd name="T47" fmla="*/ 152 h 152"/>
                <a:gd name="T48" fmla="*/ 50 w 51"/>
                <a:gd name="T49" fmla="*/ 152 h 152"/>
                <a:gd name="T50" fmla="*/ 49 w 51"/>
                <a:gd name="T51" fmla="*/ 152 h 152"/>
                <a:gd name="T52" fmla="*/ 49 w 51"/>
                <a:gd name="T53" fmla="*/ 152 h 152"/>
                <a:gd name="T54" fmla="*/ 48 w 51"/>
                <a:gd name="T55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" h="152">
                  <a:moveTo>
                    <a:pt x="48" y="151"/>
                  </a:moveTo>
                  <a:cubicBezTo>
                    <a:pt x="48" y="151"/>
                    <a:pt x="37" y="139"/>
                    <a:pt x="25" y="125"/>
                  </a:cubicBezTo>
                  <a:cubicBezTo>
                    <a:pt x="25" y="125"/>
                    <a:pt x="25" y="125"/>
                    <a:pt x="25" y="125"/>
                  </a:cubicBezTo>
                  <a:cubicBezTo>
                    <a:pt x="14" y="111"/>
                    <a:pt x="2" y="97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0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72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0" y="20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59"/>
                    <a:pt x="3" y="81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3" y="89"/>
                    <a:pt x="3" y="90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4" y="94"/>
                    <a:pt x="16" y="110"/>
                    <a:pt x="28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39" y="137"/>
                    <a:pt x="50" y="149"/>
                    <a:pt x="50" y="149"/>
                  </a:cubicBezTo>
                  <a:cubicBezTo>
                    <a:pt x="50" y="149"/>
                    <a:pt x="50" y="149"/>
                    <a:pt x="50" y="149"/>
                  </a:cubicBezTo>
                  <a:cubicBezTo>
                    <a:pt x="51" y="150"/>
                    <a:pt x="51" y="151"/>
                    <a:pt x="50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0" y="152"/>
                    <a:pt x="50" y="152"/>
                    <a:pt x="49" y="152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49" y="152"/>
                    <a:pt x="49" y="152"/>
                    <a:pt x="48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5368925" y="2632076"/>
              <a:ext cx="290513" cy="822325"/>
            </a:xfrm>
            <a:custGeom>
              <a:avLst/>
              <a:gdLst>
                <a:gd name="T0" fmla="*/ 49 w 55"/>
                <a:gd name="T1" fmla="*/ 155 h 156"/>
                <a:gd name="T2" fmla="*/ 26 w 55"/>
                <a:gd name="T3" fmla="*/ 128 h 156"/>
                <a:gd name="T4" fmla="*/ 0 w 55"/>
                <a:gd name="T5" fmla="*/ 93 h 156"/>
                <a:gd name="T6" fmla="*/ 0 w 55"/>
                <a:gd name="T7" fmla="*/ 91 h 156"/>
                <a:gd name="T8" fmla="*/ 22 w 55"/>
                <a:gd name="T9" fmla="*/ 3 h 156"/>
                <a:gd name="T10" fmla="*/ 22 w 55"/>
                <a:gd name="T11" fmla="*/ 3 h 156"/>
                <a:gd name="T12" fmla="*/ 26 w 55"/>
                <a:gd name="T13" fmla="*/ 0 h 156"/>
                <a:gd name="T14" fmla="*/ 27 w 55"/>
                <a:gd name="T15" fmla="*/ 0 h 156"/>
                <a:gd name="T16" fmla="*/ 29 w 55"/>
                <a:gd name="T17" fmla="*/ 4 h 156"/>
                <a:gd name="T18" fmla="*/ 29 w 55"/>
                <a:gd name="T19" fmla="*/ 4 h 156"/>
                <a:gd name="T20" fmla="*/ 29 w 55"/>
                <a:gd name="T21" fmla="*/ 5 h 156"/>
                <a:gd name="T22" fmla="*/ 29 w 55"/>
                <a:gd name="T23" fmla="*/ 5 h 156"/>
                <a:gd name="T24" fmla="*/ 28 w 55"/>
                <a:gd name="T25" fmla="*/ 8 h 156"/>
                <a:gd name="T26" fmla="*/ 26 w 55"/>
                <a:gd name="T27" fmla="*/ 16 h 156"/>
                <a:gd name="T28" fmla="*/ 18 w 55"/>
                <a:gd name="T29" fmla="*/ 42 h 156"/>
                <a:gd name="T30" fmla="*/ 7 w 55"/>
                <a:gd name="T31" fmla="*/ 90 h 156"/>
                <a:gd name="T32" fmla="*/ 7 w 55"/>
                <a:gd name="T33" fmla="*/ 90 h 156"/>
                <a:gd name="T34" fmla="*/ 7 w 55"/>
                <a:gd name="T35" fmla="*/ 92 h 156"/>
                <a:gd name="T36" fmla="*/ 15 w 55"/>
                <a:gd name="T37" fmla="*/ 104 h 156"/>
                <a:gd name="T38" fmla="*/ 31 w 55"/>
                <a:gd name="T39" fmla="*/ 124 h 156"/>
                <a:gd name="T40" fmla="*/ 54 w 55"/>
                <a:gd name="T41" fmla="*/ 150 h 156"/>
                <a:gd name="T42" fmla="*/ 55 w 55"/>
                <a:gd name="T43" fmla="*/ 152 h 156"/>
                <a:gd name="T44" fmla="*/ 54 w 55"/>
                <a:gd name="T45" fmla="*/ 155 h 156"/>
                <a:gd name="T46" fmla="*/ 51 w 55"/>
                <a:gd name="T47" fmla="*/ 156 h 156"/>
                <a:gd name="T48" fmla="*/ 49 w 55"/>
                <a:gd name="T49" fmla="*/ 155 h 156"/>
                <a:gd name="T50" fmla="*/ 51 w 55"/>
                <a:gd name="T51" fmla="*/ 153 h 156"/>
                <a:gd name="T52" fmla="*/ 51 w 55"/>
                <a:gd name="T53" fmla="*/ 153 h 156"/>
                <a:gd name="T54" fmla="*/ 51 w 55"/>
                <a:gd name="T55" fmla="*/ 153 h 156"/>
                <a:gd name="T56" fmla="*/ 50 w 55"/>
                <a:gd name="T57" fmla="*/ 153 h 156"/>
                <a:gd name="T58" fmla="*/ 52 w 55"/>
                <a:gd name="T59" fmla="*/ 152 h 156"/>
                <a:gd name="T60" fmla="*/ 51 w 55"/>
                <a:gd name="T61" fmla="*/ 152 h 156"/>
                <a:gd name="T62" fmla="*/ 51 w 55"/>
                <a:gd name="T63" fmla="*/ 152 h 156"/>
                <a:gd name="T64" fmla="*/ 51 w 55"/>
                <a:gd name="T65" fmla="*/ 152 h 156"/>
                <a:gd name="T66" fmla="*/ 51 w 55"/>
                <a:gd name="T67" fmla="*/ 152 h 156"/>
                <a:gd name="T68" fmla="*/ 51 w 55"/>
                <a:gd name="T69" fmla="*/ 15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" h="156">
                  <a:moveTo>
                    <a:pt x="49" y="155"/>
                  </a:moveTo>
                  <a:cubicBezTo>
                    <a:pt x="49" y="155"/>
                    <a:pt x="49" y="155"/>
                    <a:pt x="49" y="155"/>
                  </a:cubicBezTo>
                  <a:cubicBezTo>
                    <a:pt x="49" y="155"/>
                    <a:pt x="37" y="142"/>
                    <a:pt x="26" y="128"/>
                  </a:cubicBezTo>
                  <a:cubicBezTo>
                    <a:pt x="26" y="128"/>
                    <a:pt x="26" y="128"/>
                    <a:pt x="26" y="128"/>
                  </a:cubicBezTo>
                  <a:cubicBezTo>
                    <a:pt x="14" y="114"/>
                    <a:pt x="2" y="100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2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74"/>
                    <a:pt x="21" y="7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"/>
                    <a:pt x="29" y="2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6"/>
                    <a:pt x="29" y="7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10"/>
                    <a:pt x="27" y="13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23"/>
                    <a:pt x="21" y="3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3" y="61"/>
                    <a:pt x="7" y="83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7" y="91"/>
                    <a:pt x="7" y="92"/>
                    <a:pt x="7" y="92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7" y="93"/>
                    <a:pt x="11" y="98"/>
                    <a:pt x="15" y="104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20" y="110"/>
                    <a:pt x="25" y="117"/>
                    <a:pt x="31" y="124"/>
                  </a:cubicBezTo>
                  <a:cubicBezTo>
                    <a:pt x="31" y="124"/>
                    <a:pt x="31" y="124"/>
                    <a:pt x="31" y="124"/>
                  </a:cubicBezTo>
                  <a:cubicBezTo>
                    <a:pt x="43" y="138"/>
                    <a:pt x="54" y="150"/>
                    <a:pt x="54" y="15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55" y="151"/>
                    <a:pt x="55" y="152"/>
                    <a:pt x="55" y="152"/>
                  </a:cubicBezTo>
                  <a:cubicBezTo>
                    <a:pt x="55" y="152"/>
                    <a:pt x="55" y="152"/>
                    <a:pt x="55" y="152"/>
                  </a:cubicBezTo>
                  <a:cubicBezTo>
                    <a:pt x="55" y="153"/>
                    <a:pt x="54" y="154"/>
                    <a:pt x="54" y="155"/>
                  </a:cubicBezTo>
                  <a:cubicBezTo>
                    <a:pt x="54" y="155"/>
                    <a:pt x="54" y="155"/>
                    <a:pt x="54" y="155"/>
                  </a:cubicBezTo>
                  <a:cubicBezTo>
                    <a:pt x="53" y="156"/>
                    <a:pt x="52" y="156"/>
                    <a:pt x="51" y="156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50" y="156"/>
                    <a:pt x="49" y="156"/>
                    <a:pt x="49" y="155"/>
                  </a:cubicBezTo>
                  <a:close/>
                  <a:moveTo>
                    <a:pt x="50" y="153"/>
                  </a:move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0" y="153"/>
                    <a:pt x="50" y="153"/>
                    <a:pt x="50" y="153"/>
                  </a:cubicBezTo>
                  <a:close/>
                  <a:moveTo>
                    <a:pt x="51" y="152"/>
                  </a:moveTo>
                  <a:cubicBezTo>
                    <a:pt x="52" y="152"/>
                    <a:pt x="52" y="152"/>
                    <a:pt x="52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lose/>
                  <a:moveTo>
                    <a:pt x="51" y="152"/>
                  </a:move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lose/>
                  <a:moveTo>
                    <a:pt x="51" y="152"/>
                  </a:move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3"/>
            <p:cNvSpPr/>
            <p:nvPr/>
          </p:nvSpPr>
          <p:spPr bwMode="auto">
            <a:xfrm>
              <a:off x="5484813" y="2543176"/>
              <a:ext cx="101600" cy="136525"/>
            </a:xfrm>
            <a:custGeom>
              <a:avLst/>
              <a:gdLst>
                <a:gd name="T0" fmla="*/ 2 w 19"/>
                <a:gd name="T1" fmla="*/ 22 h 26"/>
                <a:gd name="T2" fmla="*/ 10 w 19"/>
                <a:gd name="T3" fmla="*/ 2 h 26"/>
                <a:gd name="T4" fmla="*/ 10 w 19"/>
                <a:gd name="T5" fmla="*/ 2 h 26"/>
                <a:gd name="T6" fmla="*/ 11 w 19"/>
                <a:gd name="T7" fmla="*/ 0 h 26"/>
                <a:gd name="T8" fmla="*/ 11 w 19"/>
                <a:gd name="T9" fmla="*/ 0 h 26"/>
                <a:gd name="T10" fmla="*/ 13 w 19"/>
                <a:gd name="T11" fmla="*/ 1 h 26"/>
                <a:gd name="T12" fmla="*/ 13 w 19"/>
                <a:gd name="T13" fmla="*/ 1 h 26"/>
                <a:gd name="T14" fmla="*/ 13 w 19"/>
                <a:gd name="T15" fmla="*/ 3 h 26"/>
                <a:gd name="T16" fmla="*/ 13 w 19"/>
                <a:gd name="T17" fmla="*/ 3 h 26"/>
                <a:gd name="T18" fmla="*/ 13 w 19"/>
                <a:gd name="T19" fmla="*/ 3 h 26"/>
                <a:gd name="T20" fmla="*/ 13 w 19"/>
                <a:gd name="T21" fmla="*/ 3 h 26"/>
                <a:gd name="T22" fmla="*/ 13 w 19"/>
                <a:gd name="T23" fmla="*/ 3 h 26"/>
                <a:gd name="T24" fmla="*/ 13 w 19"/>
                <a:gd name="T25" fmla="*/ 3 h 26"/>
                <a:gd name="T26" fmla="*/ 12 w 19"/>
                <a:gd name="T27" fmla="*/ 6 h 26"/>
                <a:gd name="T28" fmla="*/ 12 w 19"/>
                <a:gd name="T29" fmla="*/ 6 h 26"/>
                <a:gd name="T30" fmla="*/ 9 w 19"/>
                <a:gd name="T31" fmla="*/ 13 h 26"/>
                <a:gd name="T32" fmla="*/ 9 w 19"/>
                <a:gd name="T33" fmla="*/ 13 h 26"/>
                <a:gd name="T34" fmla="*/ 6 w 19"/>
                <a:gd name="T35" fmla="*/ 19 h 26"/>
                <a:gd name="T36" fmla="*/ 6 w 19"/>
                <a:gd name="T37" fmla="*/ 19 h 26"/>
                <a:gd name="T38" fmla="*/ 16 w 19"/>
                <a:gd name="T39" fmla="*/ 13 h 26"/>
                <a:gd name="T40" fmla="*/ 16 w 19"/>
                <a:gd name="T41" fmla="*/ 13 h 26"/>
                <a:gd name="T42" fmla="*/ 18 w 19"/>
                <a:gd name="T43" fmla="*/ 14 h 26"/>
                <a:gd name="T44" fmla="*/ 18 w 19"/>
                <a:gd name="T45" fmla="*/ 14 h 26"/>
                <a:gd name="T46" fmla="*/ 18 w 19"/>
                <a:gd name="T47" fmla="*/ 16 h 26"/>
                <a:gd name="T48" fmla="*/ 18 w 19"/>
                <a:gd name="T49" fmla="*/ 16 h 26"/>
                <a:gd name="T50" fmla="*/ 0 w 19"/>
                <a:gd name="T51" fmla="*/ 26 h 26"/>
                <a:gd name="T52" fmla="*/ 2 w 19"/>
                <a:gd name="T53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26">
                  <a:moveTo>
                    <a:pt x="2" y="22"/>
                  </a:moveTo>
                  <a:cubicBezTo>
                    <a:pt x="2" y="22"/>
                    <a:pt x="8" y="7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4" y="2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4"/>
                    <a:pt x="12" y="5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8"/>
                    <a:pt x="10" y="10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5"/>
                    <a:pt x="7" y="18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3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5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" y="22"/>
                    <a:pt x="2" y="22"/>
                    <a:pt x="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4"/>
            <p:cNvSpPr/>
            <p:nvPr/>
          </p:nvSpPr>
          <p:spPr bwMode="auto">
            <a:xfrm>
              <a:off x="5464175" y="2532063"/>
              <a:ext cx="131763" cy="173038"/>
            </a:xfrm>
            <a:custGeom>
              <a:avLst/>
              <a:gdLst>
                <a:gd name="T0" fmla="*/ 4 w 25"/>
                <a:gd name="T1" fmla="*/ 24 h 33"/>
                <a:gd name="T2" fmla="*/ 4 w 25"/>
                <a:gd name="T3" fmla="*/ 24 h 33"/>
                <a:gd name="T4" fmla="*/ 4 w 25"/>
                <a:gd name="T5" fmla="*/ 24 h 33"/>
                <a:gd name="T6" fmla="*/ 4 w 25"/>
                <a:gd name="T7" fmla="*/ 24 h 33"/>
                <a:gd name="T8" fmla="*/ 4 w 25"/>
                <a:gd name="T9" fmla="*/ 24 h 33"/>
                <a:gd name="T10" fmla="*/ 4 w 25"/>
                <a:gd name="T11" fmla="*/ 24 h 33"/>
                <a:gd name="T12" fmla="*/ 4 w 25"/>
                <a:gd name="T13" fmla="*/ 23 h 33"/>
                <a:gd name="T14" fmla="*/ 4 w 25"/>
                <a:gd name="T15" fmla="*/ 23 h 33"/>
                <a:gd name="T16" fmla="*/ 4 w 25"/>
                <a:gd name="T17" fmla="*/ 23 h 33"/>
                <a:gd name="T18" fmla="*/ 5 w 25"/>
                <a:gd name="T19" fmla="*/ 21 h 33"/>
                <a:gd name="T20" fmla="*/ 5 w 25"/>
                <a:gd name="T21" fmla="*/ 21 h 33"/>
                <a:gd name="T22" fmla="*/ 7 w 25"/>
                <a:gd name="T23" fmla="*/ 15 h 33"/>
                <a:gd name="T24" fmla="*/ 7 w 25"/>
                <a:gd name="T25" fmla="*/ 15 h 33"/>
                <a:gd name="T26" fmla="*/ 12 w 25"/>
                <a:gd name="T27" fmla="*/ 3 h 33"/>
                <a:gd name="T28" fmla="*/ 12 w 25"/>
                <a:gd name="T29" fmla="*/ 3 h 33"/>
                <a:gd name="T30" fmla="*/ 14 w 25"/>
                <a:gd name="T31" fmla="*/ 1 h 33"/>
                <a:gd name="T32" fmla="*/ 14 w 25"/>
                <a:gd name="T33" fmla="*/ 1 h 33"/>
                <a:gd name="T34" fmla="*/ 16 w 25"/>
                <a:gd name="T35" fmla="*/ 0 h 33"/>
                <a:gd name="T36" fmla="*/ 16 w 25"/>
                <a:gd name="T37" fmla="*/ 0 h 33"/>
                <a:gd name="T38" fmla="*/ 19 w 25"/>
                <a:gd name="T39" fmla="*/ 2 h 33"/>
                <a:gd name="T40" fmla="*/ 19 w 25"/>
                <a:gd name="T41" fmla="*/ 2 h 33"/>
                <a:gd name="T42" fmla="*/ 20 w 25"/>
                <a:gd name="T43" fmla="*/ 4 h 33"/>
                <a:gd name="T44" fmla="*/ 20 w 25"/>
                <a:gd name="T45" fmla="*/ 4 h 33"/>
                <a:gd name="T46" fmla="*/ 19 w 25"/>
                <a:gd name="T47" fmla="*/ 6 h 33"/>
                <a:gd name="T48" fmla="*/ 19 w 25"/>
                <a:gd name="T49" fmla="*/ 6 h 33"/>
                <a:gd name="T50" fmla="*/ 18 w 25"/>
                <a:gd name="T51" fmla="*/ 6 h 33"/>
                <a:gd name="T52" fmla="*/ 18 w 25"/>
                <a:gd name="T53" fmla="*/ 6 h 33"/>
                <a:gd name="T54" fmla="*/ 17 w 25"/>
                <a:gd name="T55" fmla="*/ 9 h 33"/>
                <a:gd name="T56" fmla="*/ 17 w 25"/>
                <a:gd name="T57" fmla="*/ 9 h 33"/>
                <a:gd name="T58" fmla="*/ 14 w 25"/>
                <a:gd name="T59" fmla="*/ 16 h 33"/>
                <a:gd name="T60" fmla="*/ 14 w 25"/>
                <a:gd name="T61" fmla="*/ 16 h 33"/>
                <a:gd name="T62" fmla="*/ 14 w 25"/>
                <a:gd name="T63" fmla="*/ 17 h 33"/>
                <a:gd name="T64" fmla="*/ 14 w 25"/>
                <a:gd name="T65" fmla="*/ 17 h 33"/>
                <a:gd name="T66" fmla="*/ 20 w 25"/>
                <a:gd name="T67" fmla="*/ 13 h 33"/>
                <a:gd name="T68" fmla="*/ 20 w 25"/>
                <a:gd name="T69" fmla="*/ 13 h 33"/>
                <a:gd name="T70" fmla="*/ 21 w 25"/>
                <a:gd name="T71" fmla="*/ 13 h 33"/>
                <a:gd name="T72" fmla="*/ 21 w 25"/>
                <a:gd name="T73" fmla="*/ 13 h 33"/>
                <a:gd name="T74" fmla="*/ 24 w 25"/>
                <a:gd name="T75" fmla="*/ 15 h 33"/>
                <a:gd name="T76" fmla="*/ 24 w 25"/>
                <a:gd name="T77" fmla="*/ 15 h 33"/>
                <a:gd name="T78" fmla="*/ 25 w 25"/>
                <a:gd name="T79" fmla="*/ 17 h 33"/>
                <a:gd name="T80" fmla="*/ 25 w 25"/>
                <a:gd name="T81" fmla="*/ 17 h 33"/>
                <a:gd name="T82" fmla="*/ 23 w 25"/>
                <a:gd name="T83" fmla="*/ 20 h 33"/>
                <a:gd name="T84" fmla="*/ 23 w 25"/>
                <a:gd name="T85" fmla="*/ 20 h 33"/>
                <a:gd name="T86" fmla="*/ 0 w 25"/>
                <a:gd name="T87" fmla="*/ 33 h 33"/>
                <a:gd name="T88" fmla="*/ 4 w 25"/>
                <a:gd name="T89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" h="33"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5" y="22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0"/>
                    <a:pt x="6" y="17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9" y="11"/>
                    <a:pt x="11" y="6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3" y="2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8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20" y="3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19" y="5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8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1"/>
                    <a:pt x="15" y="13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3"/>
                    <a:pt x="24" y="14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8"/>
                    <a:pt x="24" y="19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24"/>
                    <a:pt x="4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5"/>
            <p:cNvSpPr/>
            <p:nvPr/>
          </p:nvSpPr>
          <p:spPr bwMode="auto">
            <a:xfrm>
              <a:off x="5507038" y="2579688"/>
              <a:ext cx="79375" cy="84138"/>
            </a:xfrm>
            <a:custGeom>
              <a:avLst/>
              <a:gdLst>
                <a:gd name="T0" fmla="*/ 0 w 15"/>
                <a:gd name="T1" fmla="*/ 15 h 16"/>
                <a:gd name="T2" fmla="*/ 1 w 15"/>
                <a:gd name="T3" fmla="*/ 13 h 16"/>
                <a:gd name="T4" fmla="*/ 1 w 15"/>
                <a:gd name="T5" fmla="*/ 13 h 16"/>
                <a:gd name="T6" fmla="*/ 5 w 15"/>
                <a:gd name="T7" fmla="*/ 7 h 16"/>
                <a:gd name="T8" fmla="*/ 5 w 15"/>
                <a:gd name="T9" fmla="*/ 7 h 16"/>
                <a:gd name="T10" fmla="*/ 12 w 15"/>
                <a:gd name="T11" fmla="*/ 0 h 16"/>
                <a:gd name="T12" fmla="*/ 12 w 15"/>
                <a:gd name="T13" fmla="*/ 0 h 16"/>
                <a:gd name="T14" fmla="*/ 12 w 15"/>
                <a:gd name="T15" fmla="*/ 0 h 16"/>
                <a:gd name="T16" fmla="*/ 14 w 15"/>
                <a:gd name="T17" fmla="*/ 1 h 16"/>
                <a:gd name="T18" fmla="*/ 14 w 15"/>
                <a:gd name="T19" fmla="*/ 1 h 16"/>
                <a:gd name="T20" fmla="*/ 14 w 15"/>
                <a:gd name="T21" fmla="*/ 3 h 16"/>
                <a:gd name="T22" fmla="*/ 14 w 15"/>
                <a:gd name="T23" fmla="*/ 3 h 16"/>
                <a:gd name="T24" fmla="*/ 8 w 15"/>
                <a:gd name="T25" fmla="*/ 9 h 16"/>
                <a:gd name="T26" fmla="*/ 8 w 15"/>
                <a:gd name="T27" fmla="*/ 9 h 16"/>
                <a:gd name="T28" fmla="*/ 2 w 15"/>
                <a:gd name="T29" fmla="*/ 16 h 16"/>
                <a:gd name="T30" fmla="*/ 2 w 15"/>
                <a:gd name="T31" fmla="*/ 16 h 16"/>
                <a:gd name="T32" fmla="*/ 2 w 15"/>
                <a:gd name="T33" fmla="*/ 16 h 16"/>
                <a:gd name="T34" fmla="*/ 2 w 15"/>
                <a:gd name="T35" fmla="*/ 16 h 16"/>
                <a:gd name="T36" fmla="*/ 0 w 15"/>
                <a:gd name="T3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6">
                  <a:moveTo>
                    <a:pt x="0" y="15"/>
                  </a:moveTo>
                  <a:cubicBezTo>
                    <a:pt x="0" y="14"/>
                    <a:pt x="0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3" y="10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7" y="5"/>
                    <a:pt x="9" y="2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2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4"/>
                    <a:pt x="9" y="6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2"/>
                    <a:pt x="4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1" y="16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5495925" y="2563813"/>
              <a:ext cx="100013" cy="109538"/>
            </a:xfrm>
            <a:custGeom>
              <a:avLst/>
              <a:gdLst>
                <a:gd name="T0" fmla="*/ 1 w 19"/>
                <a:gd name="T1" fmla="*/ 19 h 21"/>
                <a:gd name="T2" fmla="*/ 1 w 19"/>
                <a:gd name="T3" fmla="*/ 19 h 21"/>
                <a:gd name="T4" fmla="*/ 0 w 19"/>
                <a:gd name="T5" fmla="*/ 17 h 21"/>
                <a:gd name="T6" fmla="*/ 0 w 19"/>
                <a:gd name="T7" fmla="*/ 17 h 21"/>
                <a:gd name="T8" fmla="*/ 2 w 19"/>
                <a:gd name="T9" fmla="*/ 14 h 21"/>
                <a:gd name="T10" fmla="*/ 2 w 19"/>
                <a:gd name="T11" fmla="*/ 14 h 21"/>
                <a:gd name="T12" fmla="*/ 2 w 19"/>
                <a:gd name="T13" fmla="*/ 14 h 21"/>
                <a:gd name="T14" fmla="*/ 2 w 19"/>
                <a:gd name="T15" fmla="*/ 14 h 21"/>
                <a:gd name="T16" fmla="*/ 3 w 19"/>
                <a:gd name="T17" fmla="*/ 13 h 21"/>
                <a:gd name="T18" fmla="*/ 3 w 19"/>
                <a:gd name="T19" fmla="*/ 13 h 21"/>
                <a:gd name="T20" fmla="*/ 5 w 19"/>
                <a:gd name="T21" fmla="*/ 9 h 21"/>
                <a:gd name="T22" fmla="*/ 5 w 19"/>
                <a:gd name="T23" fmla="*/ 9 h 21"/>
                <a:gd name="T24" fmla="*/ 13 w 19"/>
                <a:gd name="T25" fmla="*/ 1 h 21"/>
                <a:gd name="T26" fmla="*/ 13 w 19"/>
                <a:gd name="T27" fmla="*/ 1 h 21"/>
                <a:gd name="T28" fmla="*/ 16 w 19"/>
                <a:gd name="T29" fmla="*/ 0 h 21"/>
                <a:gd name="T30" fmla="*/ 16 w 19"/>
                <a:gd name="T31" fmla="*/ 1 h 21"/>
                <a:gd name="T32" fmla="*/ 18 w 19"/>
                <a:gd name="T33" fmla="*/ 3 h 21"/>
                <a:gd name="T34" fmla="*/ 18 w 19"/>
                <a:gd name="T35" fmla="*/ 3 h 21"/>
                <a:gd name="T36" fmla="*/ 19 w 19"/>
                <a:gd name="T37" fmla="*/ 4 h 21"/>
                <a:gd name="T38" fmla="*/ 19 w 19"/>
                <a:gd name="T39" fmla="*/ 4 h 21"/>
                <a:gd name="T40" fmla="*/ 17 w 19"/>
                <a:gd name="T41" fmla="*/ 7 h 21"/>
                <a:gd name="T42" fmla="*/ 17 w 19"/>
                <a:gd name="T43" fmla="*/ 7 h 21"/>
                <a:gd name="T44" fmla="*/ 11 w 19"/>
                <a:gd name="T45" fmla="*/ 13 h 21"/>
                <a:gd name="T46" fmla="*/ 11 w 19"/>
                <a:gd name="T47" fmla="*/ 13 h 21"/>
                <a:gd name="T48" fmla="*/ 5 w 19"/>
                <a:gd name="T49" fmla="*/ 20 h 21"/>
                <a:gd name="T50" fmla="*/ 5 w 19"/>
                <a:gd name="T51" fmla="*/ 20 h 21"/>
                <a:gd name="T52" fmla="*/ 4 w 19"/>
                <a:gd name="T53" fmla="*/ 21 h 21"/>
                <a:gd name="T54" fmla="*/ 4 w 19"/>
                <a:gd name="T55" fmla="*/ 21 h 21"/>
                <a:gd name="T56" fmla="*/ 4 w 19"/>
                <a:gd name="T57" fmla="*/ 21 h 21"/>
                <a:gd name="T58" fmla="*/ 4 w 19"/>
                <a:gd name="T59" fmla="*/ 21 h 21"/>
                <a:gd name="T60" fmla="*/ 1 w 19"/>
                <a:gd name="T61" fmla="*/ 19 h 21"/>
                <a:gd name="T62" fmla="*/ 2 w 19"/>
                <a:gd name="T63" fmla="*/ 18 h 21"/>
                <a:gd name="T64" fmla="*/ 3 w 19"/>
                <a:gd name="T65" fmla="*/ 18 h 21"/>
                <a:gd name="T66" fmla="*/ 3 w 19"/>
                <a:gd name="T67" fmla="*/ 18 h 21"/>
                <a:gd name="T68" fmla="*/ 2 w 19"/>
                <a:gd name="T69" fmla="*/ 18 h 21"/>
                <a:gd name="T70" fmla="*/ 4 w 19"/>
                <a:gd name="T71" fmla="*/ 17 h 21"/>
                <a:gd name="T72" fmla="*/ 4 w 19"/>
                <a:gd name="T73" fmla="*/ 17 h 21"/>
                <a:gd name="T74" fmla="*/ 4 w 19"/>
                <a:gd name="T75" fmla="*/ 17 h 21"/>
                <a:gd name="T76" fmla="*/ 4 w 19"/>
                <a:gd name="T77" fmla="*/ 17 h 21"/>
                <a:gd name="T78" fmla="*/ 4 w 19"/>
                <a:gd name="T79" fmla="*/ 17 h 21"/>
                <a:gd name="T80" fmla="*/ 4 w 19"/>
                <a:gd name="T81" fmla="*/ 17 h 21"/>
                <a:gd name="T82" fmla="*/ 4 w 19"/>
                <a:gd name="T83" fmla="*/ 17 h 21"/>
                <a:gd name="T84" fmla="*/ 4 w 19"/>
                <a:gd name="T85" fmla="*/ 17 h 21"/>
                <a:gd name="T86" fmla="*/ 4 w 19"/>
                <a:gd name="T8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" h="21">
                  <a:moveTo>
                    <a:pt x="1" y="19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1" y="15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6"/>
                    <a:pt x="10" y="3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8" y="2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6"/>
                    <a:pt x="18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5" y="8"/>
                    <a:pt x="13" y="11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9" y="16"/>
                    <a:pt x="8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1" y="20"/>
                    <a:pt x="1" y="19"/>
                  </a:cubicBezTo>
                  <a:close/>
                  <a:moveTo>
                    <a:pt x="2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8"/>
                    <a:pt x="2" y="18"/>
                    <a:pt x="2" y="18"/>
                  </a:cubicBezTo>
                  <a:close/>
                  <a:moveTo>
                    <a:pt x="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lose/>
                  <a:moveTo>
                    <a:pt x="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7"/>
            <p:cNvSpPr/>
            <p:nvPr/>
          </p:nvSpPr>
          <p:spPr bwMode="auto">
            <a:xfrm>
              <a:off x="5522913" y="4059238"/>
              <a:ext cx="274638" cy="542925"/>
            </a:xfrm>
            <a:custGeom>
              <a:avLst/>
              <a:gdLst>
                <a:gd name="T0" fmla="*/ 19 w 52"/>
                <a:gd name="T1" fmla="*/ 99 h 103"/>
                <a:gd name="T2" fmla="*/ 9 w 52"/>
                <a:gd name="T3" fmla="*/ 71 h 103"/>
                <a:gd name="T4" fmla="*/ 9 w 52"/>
                <a:gd name="T5" fmla="*/ 71 h 103"/>
                <a:gd name="T6" fmla="*/ 3 w 52"/>
                <a:gd name="T7" fmla="*/ 90 h 103"/>
                <a:gd name="T8" fmla="*/ 2 w 52"/>
                <a:gd name="T9" fmla="*/ 91 h 103"/>
                <a:gd name="T10" fmla="*/ 2 w 52"/>
                <a:gd name="T11" fmla="*/ 91 h 103"/>
                <a:gd name="T12" fmla="*/ 0 w 52"/>
                <a:gd name="T13" fmla="*/ 89 h 103"/>
                <a:gd name="T14" fmla="*/ 0 w 52"/>
                <a:gd name="T15" fmla="*/ 89 h 103"/>
                <a:gd name="T16" fmla="*/ 8 w 52"/>
                <a:gd name="T17" fmla="*/ 61 h 103"/>
                <a:gd name="T18" fmla="*/ 10 w 52"/>
                <a:gd name="T19" fmla="*/ 66 h 103"/>
                <a:gd name="T20" fmla="*/ 22 w 52"/>
                <a:gd name="T21" fmla="*/ 98 h 103"/>
                <a:gd name="T22" fmla="*/ 22 w 52"/>
                <a:gd name="T23" fmla="*/ 98 h 103"/>
                <a:gd name="T24" fmla="*/ 23 w 52"/>
                <a:gd name="T25" fmla="*/ 100 h 103"/>
                <a:gd name="T26" fmla="*/ 23 w 52"/>
                <a:gd name="T27" fmla="*/ 100 h 103"/>
                <a:gd name="T28" fmla="*/ 26 w 52"/>
                <a:gd name="T29" fmla="*/ 97 h 103"/>
                <a:gd name="T30" fmla="*/ 26 w 52"/>
                <a:gd name="T31" fmla="*/ 97 h 103"/>
                <a:gd name="T32" fmla="*/ 28 w 52"/>
                <a:gd name="T33" fmla="*/ 95 h 103"/>
                <a:gd name="T34" fmla="*/ 28 w 52"/>
                <a:gd name="T35" fmla="*/ 95 h 103"/>
                <a:gd name="T36" fmla="*/ 49 w 52"/>
                <a:gd name="T37" fmla="*/ 1 h 103"/>
                <a:gd name="T38" fmla="*/ 50 w 52"/>
                <a:gd name="T39" fmla="*/ 0 h 103"/>
                <a:gd name="T40" fmla="*/ 50 w 52"/>
                <a:gd name="T41" fmla="*/ 0 h 103"/>
                <a:gd name="T42" fmla="*/ 52 w 52"/>
                <a:gd name="T43" fmla="*/ 2 h 103"/>
                <a:gd name="T44" fmla="*/ 52 w 52"/>
                <a:gd name="T45" fmla="*/ 2 h 103"/>
                <a:gd name="T46" fmla="*/ 30 w 52"/>
                <a:gd name="T47" fmla="*/ 96 h 103"/>
                <a:gd name="T48" fmla="*/ 30 w 52"/>
                <a:gd name="T49" fmla="*/ 96 h 103"/>
                <a:gd name="T50" fmla="*/ 28 w 52"/>
                <a:gd name="T51" fmla="*/ 99 h 103"/>
                <a:gd name="T52" fmla="*/ 28 w 52"/>
                <a:gd name="T53" fmla="*/ 99 h 103"/>
                <a:gd name="T54" fmla="*/ 23 w 52"/>
                <a:gd name="T55" fmla="*/ 103 h 103"/>
                <a:gd name="T56" fmla="*/ 23 w 52"/>
                <a:gd name="T57" fmla="*/ 103 h 103"/>
                <a:gd name="T58" fmla="*/ 19 w 52"/>
                <a:gd name="T59" fmla="*/ 9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103">
                  <a:moveTo>
                    <a:pt x="19" y="99"/>
                  </a:moveTo>
                  <a:cubicBezTo>
                    <a:pt x="17" y="92"/>
                    <a:pt x="12" y="78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3" y="91"/>
                    <a:pt x="2" y="91"/>
                    <a:pt x="2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1" y="91"/>
                    <a:pt x="0" y="90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6"/>
                    <a:pt x="19" y="89"/>
                    <a:pt x="22" y="9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3" y="100"/>
                    <a:pt x="23" y="100"/>
                    <a:pt x="23" y="100"/>
                  </a:cubicBezTo>
                  <a:cubicBezTo>
                    <a:pt x="23" y="100"/>
                    <a:pt x="23" y="100"/>
                    <a:pt x="23" y="100"/>
                  </a:cubicBezTo>
                  <a:cubicBezTo>
                    <a:pt x="23" y="100"/>
                    <a:pt x="25" y="99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6"/>
                    <a:pt x="27" y="95"/>
                    <a:pt x="28" y="95"/>
                  </a:cubicBezTo>
                  <a:cubicBezTo>
                    <a:pt x="28" y="95"/>
                    <a:pt x="28" y="95"/>
                    <a:pt x="28" y="95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0" y="96"/>
                    <a:pt x="30" y="97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101"/>
                    <a:pt x="26" y="103"/>
                    <a:pt x="23" y="103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1" y="103"/>
                    <a:pt x="20" y="101"/>
                    <a:pt x="19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5511800" y="4049713"/>
              <a:ext cx="296863" cy="563563"/>
            </a:xfrm>
            <a:custGeom>
              <a:avLst/>
              <a:gdLst>
                <a:gd name="T0" fmla="*/ 19 w 56"/>
                <a:gd name="T1" fmla="*/ 101 h 107"/>
                <a:gd name="T2" fmla="*/ 19 w 56"/>
                <a:gd name="T3" fmla="*/ 101 h 107"/>
                <a:gd name="T4" fmla="*/ 11 w 56"/>
                <a:gd name="T5" fmla="*/ 79 h 107"/>
                <a:gd name="T6" fmla="*/ 11 w 56"/>
                <a:gd name="T7" fmla="*/ 79 h 107"/>
                <a:gd name="T8" fmla="*/ 7 w 56"/>
                <a:gd name="T9" fmla="*/ 93 h 107"/>
                <a:gd name="T10" fmla="*/ 4 w 56"/>
                <a:gd name="T11" fmla="*/ 95 h 107"/>
                <a:gd name="T12" fmla="*/ 4 w 56"/>
                <a:gd name="T13" fmla="*/ 95 h 107"/>
                <a:gd name="T14" fmla="*/ 3 w 56"/>
                <a:gd name="T15" fmla="*/ 95 h 107"/>
                <a:gd name="T16" fmla="*/ 3 w 56"/>
                <a:gd name="T17" fmla="*/ 95 h 107"/>
                <a:gd name="T18" fmla="*/ 0 w 56"/>
                <a:gd name="T19" fmla="*/ 92 h 107"/>
                <a:gd name="T20" fmla="*/ 0 w 56"/>
                <a:gd name="T21" fmla="*/ 92 h 107"/>
                <a:gd name="T22" fmla="*/ 1 w 56"/>
                <a:gd name="T23" fmla="*/ 91 h 107"/>
                <a:gd name="T24" fmla="*/ 1 w 56"/>
                <a:gd name="T25" fmla="*/ 91 h 107"/>
                <a:gd name="T26" fmla="*/ 10 w 56"/>
                <a:gd name="T27" fmla="*/ 57 h 107"/>
                <a:gd name="T28" fmla="*/ 14 w 56"/>
                <a:gd name="T29" fmla="*/ 67 h 107"/>
                <a:gd name="T30" fmla="*/ 26 w 56"/>
                <a:gd name="T31" fmla="*/ 99 h 107"/>
                <a:gd name="T32" fmla="*/ 26 w 56"/>
                <a:gd name="T33" fmla="*/ 99 h 107"/>
                <a:gd name="T34" fmla="*/ 26 w 56"/>
                <a:gd name="T35" fmla="*/ 98 h 107"/>
                <a:gd name="T36" fmla="*/ 26 w 56"/>
                <a:gd name="T37" fmla="*/ 98 h 107"/>
                <a:gd name="T38" fmla="*/ 28 w 56"/>
                <a:gd name="T39" fmla="*/ 96 h 107"/>
                <a:gd name="T40" fmla="*/ 28 w 56"/>
                <a:gd name="T41" fmla="*/ 96 h 107"/>
                <a:gd name="T42" fmla="*/ 49 w 56"/>
                <a:gd name="T43" fmla="*/ 3 h 107"/>
                <a:gd name="T44" fmla="*/ 52 w 56"/>
                <a:gd name="T45" fmla="*/ 0 h 107"/>
                <a:gd name="T46" fmla="*/ 52 w 56"/>
                <a:gd name="T47" fmla="*/ 0 h 107"/>
                <a:gd name="T48" fmla="*/ 53 w 56"/>
                <a:gd name="T49" fmla="*/ 0 h 107"/>
                <a:gd name="T50" fmla="*/ 53 w 56"/>
                <a:gd name="T51" fmla="*/ 0 h 107"/>
                <a:gd name="T52" fmla="*/ 56 w 56"/>
                <a:gd name="T53" fmla="*/ 3 h 107"/>
                <a:gd name="T54" fmla="*/ 56 w 56"/>
                <a:gd name="T55" fmla="*/ 3 h 107"/>
                <a:gd name="T56" fmla="*/ 56 w 56"/>
                <a:gd name="T57" fmla="*/ 4 h 107"/>
                <a:gd name="T58" fmla="*/ 56 w 56"/>
                <a:gd name="T59" fmla="*/ 4 h 107"/>
                <a:gd name="T60" fmla="*/ 34 w 56"/>
                <a:gd name="T61" fmla="*/ 98 h 107"/>
                <a:gd name="T62" fmla="*/ 34 w 56"/>
                <a:gd name="T63" fmla="*/ 98 h 107"/>
                <a:gd name="T64" fmla="*/ 34 w 56"/>
                <a:gd name="T65" fmla="*/ 99 h 107"/>
                <a:gd name="T66" fmla="*/ 32 w 56"/>
                <a:gd name="T67" fmla="*/ 102 h 107"/>
                <a:gd name="T68" fmla="*/ 32 w 56"/>
                <a:gd name="T69" fmla="*/ 102 h 107"/>
                <a:gd name="T70" fmla="*/ 25 w 56"/>
                <a:gd name="T71" fmla="*/ 107 h 107"/>
                <a:gd name="T72" fmla="*/ 25 w 56"/>
                <a:gd name="T73" fmla="*/ 107 h 107"/>
                <a:gd name="T74" fmla="*/ 19 w 56"/>
                <a:gd name="T75" fmla="*/ 101 h 107"/>
                <a:gd name="T76" fmla="*/ 27 w 56"/>
                <a:gd name="T77" fmla="*/ 101 h 107"/>
                <a:gd name="T78" fmla="*/ 27 w 56"/>
                <a:gd name="T79" fmla="*/ 101 h 107"/>
                <a:gd name="T80" fmla="*/ 27 w 56"/>
                <a:gd name="T81" fmla="*/ 101 h 107"/>
                <a:gd name="T82" fmla="*/ 27 w 56"/>
                <a:gd name="T83" fmla="*/ 101 h 107"/>
                <a:gd name="T84" fmla="*/ 21 w 56"/>
                <a:gd name="T85" fmla="*/ 101 h 107"/>
                <a:gd name="T86" fmla="*/ 22 w 56"/>
                <a:gd name="T87" fmla="*/ 100 h 107"/>
                <a:gd name="T88" fmla="*/ 22 w 56"/>
                <a:gd name="T89" fmla="*/ 100 h 107"/>
                <a:gd name="T90" fmla="*/ 22 w 56"/>
                <a:gd name="T91" fmla="*/ 100 h 107"/>
                <a:gd name="T92" fmla="*/ 21 w 56"/>
                <a:gd name="T93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107">
                  <a:moveTo>
                    <a:pt x="19" y="101"/>
                  </a:moveTo>
                  <a:cubicBezTo>
                    <a:pt x="19" y="101"/>
                    <a:pt x="19" y="101"/>
                    <a:pt x="19" y="101"/>
                  </a:cubicBezTo>
                  <a:cubicBezTo>
                    <a:pt x="17" y="96"/>
                    <a:pt x="14" y="87"/>
                    <a:pt x="11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7" y="94"/>
                    <a:pt x="5" y="95"/>
                    <a:pt x="4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95"/>
                    <a:pt x="3" y="95"/>
                    <a:pt x="3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3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1"/>
                    <a:pt x="0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23" y="90"/>
                    <a:pt x="26" y="99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6" y="99"/>
                    <a:pt x="26" y="98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7" y="96"/>
                    <a:pt x="28" y="96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1"/>
                    <a:pt x="51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6" y="2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99"/>
                    <a:pt x="33" y="100"/>
                    <a:pt x="32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1" y="104"/>
                    <a:pt x="29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2" y="107"/>
                    <a:pt x="20" y="104"/>
                    <a:pt x="19" y="101"/>
                  </a:cubicBezTo>
                  <a:close/>
                  <a:moveTo>
                    <a:pt x="27" y="101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7" y="101"/>
                    <a:pt x="27" y="101"/>
                    <a:pt x="27" y="101"/>
                  </a:cubicBezTo>
                  <a:close/>
                  <a:moveTo>
                    <a:pt x="21" y="101"/>
                  </a:moveTo>
                  <a:cubicBezTo>
                    <a:pt x="22" y="100"/>
                    <a:pt x="22" y="100"/>
                    <a:pt x="22" y="100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21" y="101"/>
                    <a:pt x="21" y="101"/>
                    <a:pt x="2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19"/>
            <p:cNvSpPr/>
            <p:nvPr/>
          </p:nvSpPr>
          <p:spPr bwMode="auto">
            <a:xfrm>
              <a:off x="5951538" y="3890963"/>
              <a:ext cx="333375" cy="590550"/>
            </a:xfrm>
            <a:custGeom>
              <a:avLst/>
              <a:gdLst>
                <a:gd name="T0" fmla="*/ 44 w 63"/>
                <a:gd name="T1" fmla="*/ 110 h 112"/>
                <a:gd name="T2" fmla="*/ 60 w 63"/>
                <a:gd name="T3" fmla="*/ 9 h 112"/>
                <a:gd name="T4" fmla="*/ 60 w 63"/>
                <a:gd name="T5" fmla="*/ 9 h 112"/>
                <a:gd name="T6" fmla="*/ 60 w 63"/>
                <a:gd name="T7" fmla="*/ 7 h 112"/>
                <a:gd name="T8" fmla="*/ 60 w 63"/>
                <a:gd name="T9" fmla="*/ 7 h 112"/>
                <a:gd name="T10" fmla="*/ 53 w 63"/>
                <a:gd name="T11" fmla="*/ 3 h 112"/>
                <a:gd name="T12" fmla="*/ 53 w 63"/>
                <a:gd name="T13" fmla="*/ 3 h 112"/>
                <a:gd name="T14" fmla="*/ 23 w 63"/>
                <a:gd name="T15" fmla="*/ 11 h 112"/>
                <a:gd name="T16" fmla="*/ 23 w 63"/>
                <a:gd name="T17" fmla="*/ 11 h 112"/>
                <a:gd name="T18" fmla="*/ 2 w 63"/>
                <a:gd name="T19" fmla="*/ 18 h 112"/>
                <a:gd name="T20" fmla="*/ 2 w 63"/>
                <a:gd name="T21" fmla="*/ 18 h 112"/>
                <a:gd name="T22" fmla="*/ 0 w 63"/>
                <a:gd name="T23" fmla="*/ 17 h 112"/>
                <a:gd name="T24" fmla="*/ 0 w 63"/>
                <a:gd name="T25" fmla="*/ 17 h 112"/>
                <a:gd name="T26" fmla="*/ 1 w 63"/>
                <a:gd name="T27" fmla="*/ 15 h 112"/>
                <a:gd name="T28" fmla="*/ 1 w 63"/>
                <a:gd name="T29" fmla="*/ 15 h 112"/>
                <a:gd name="T30" fmla="*/ 22 w 63"/>
                <a:gd name="T31" fmla="*/ 8 h 112"/>
                <a:gd name="T32" fmla="*/ 22 w 63"/>
                <a:gd name="T33" fmla="*/ 8 h 112"/>
                <a:gd name="T34" fmla="*/ 53 w 63"/>
                <a:gd name="T35" fmla="*/ 0 h 112"/>
                <a:gd name="T36" fmla="*/ 53 w 63"/>
                <a:gd name="T37" fmla="*/ 0 h 112"/>
                <a:gd name="T38" fmla="*/ 60 w 63"/>
                <a:gd name="T39" fmla="*/ 2 h 112"/>
                <a:gd name="T40" fmla="*/ 60 w 63"/>
                <a:gd name="T41" fmla="*/ 2 h 112"/>
                <a:gd name="T42" fmla="*/ 63 w 63"/>
                <a:gd name="T43" fmla="*/ 7 h 112"/>
                <a:gd name="T44" fmla="*/ 63 w 63"/>
                <a:gd name="T45" fmla="*/ 7 h 112"/>
                <a:gd name="T46" fmla="*/ 63 w 63"/>
                <a:gd name="T47" fmla="*/ 9 h 112"/>
                <a:gd name="T48" fmla="*/ 63 w 63"/>
                <a:gd name="T49" fmla="*/ 9 h 112"/>
                <a:gd name="T50" fmla="*/ 48 w 63"/>
                <a:gd name="T51" fmla="*/ 108 h 112"/>
                <a:gd name="T52" fmla="*/ 48 w 63"/>
                <a:gd name="T53" fmla="*/ 108 h 112"/>
                <a:gd name="T54" fmla="*/ 62 w 63"/>
                <a:gd name="T55" fmla="*/ 107 h 112"/>
                <a:gd name="T56" fmla="*/ 63 w 63"/>
                <a:gd name="T57" fmla="*/ 108 h 112"/>
                <a:gd name="T58" fmla="*/ 63 w 63"/>
                <a:gd name="T59" fmla="*/ 108 h 112"/>
                <a:gd name="T60" fmla="*/ 62 w 63"/>
                <a:gd name="T61" fmla="*/ 110 h 112"/>
                <a:gd name="T62" fmla="*/ 62 w 63"/>
                <a:gd name="T63" fmla="*/ 110 h 112"/>
                <a:gd name="T64" fmla="*/ 44 w 63"/>
                <a:gd name="T65" fmla="*/ 112 h 112"/>
                <a:gd name="T66" fmla="*/ 44 w 63"/>
                <a:gd name="T67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112">
                  <a:moveTo>
                    <a:pt x="44" y="110"/>
                  </a:moveTo>
                  <a:cubicBezTo>
                    <a:pt x="45" y="110"/>
                    <a:pt x="57" y="28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8"/>
                    <a:pt x="60" y="8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4"/>
                    <a:pt x="58" y="3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6" y="3"/>
                    <a:pt x="33" y="7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14"/>
                    <a:pt x="4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11" y="11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32" y="4"/>
                    <a:pt x="45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0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2" y="3"/>
                    <a:pt x="63" y="5"/>
                    <a:pt x="63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8"/>
                    <a:pt x="63" y="8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27"/>
                    <a:pt x="50" y="96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62" y="107"/>
                    <a:pt x="63" y="107"/>
                    <a:pt x="63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3" y="109"/>
                    <a:pt x="63" y="110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4" y="110"/>
                    <a:pt x="44" y="110"/>
                    <a:pt x="4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5940425" y="3879851"/>
              <a:ext cx="355600" cy="611188"/>
            </a:xfrm>
            <a:custGeom>
              <a:avLst/>
              <a:gdLst>
                <a:gd name="T0" fmla="*/ 44 w 67"/>
                <a:gd name="T1" fmla="*/ 114 h 116"/>
                <a:gd name="T2" fmla="*/ 45 w 67"/>
                <a:gd name="T3" fmla="*/ 112 h 116"/>
                <a:gd name="T4" fmla="*/ 46 w 67"/>
                <a:gd name="T5" fmla="*/ 112 h 116"/>
                <a:gd name="T6" fmla="*/ 46 w 67"/>
                <a:gd name="T7" fmla="*/ 112 h 116"/>
                <a:gd name="T8" fmla="*/ 45 w 67"/>
                <a:gd name="T9" fmla="*/ 112 h 116"/>
                <a:gd name="T10" fmla="*/ 60 w 67"/>
                <a:gd name="T11" fmla="*/ 10 h 116"/>
                <a:gd name="T12" fmla="*/ 60 w 67"/>
                <a:gd name="T13" fmla="*/ 10 h 116"/>
                <a:gd name="T14" fmla="*/ 60 w 67"/>
                <a:gd name="T15" fmla="*/ 9 h 116"/>
                <a:gd name="T16" fmla="*/ 60 w 67"/>
                <a:gd name="T17" fmla="*/ 9 h 116"/>
                <a:gd name="T18" fmla="*/ 60 w 67"/>
                <a:gd name="T19" fmla="*/ 8 h 116"/>
                <a:gd name="T20" fmla="*/ 60 w 67"/>
                <a:gd name="T21" fmla="*/ 8 h 116"/>
                <a:gd name="T22" fmla="*/ 55 w 67"/>
                <a:gd name="T23" fmla="*/ 7 h 116"/>
                <a:gd name="T24" fmla="*/ 55 w 67"/>
                <a:gd name="T25" fmla="*/ 7 h 116"/>
                <a:gd name="T26" fmla="*/ 55 w 67"/>
                <a:gd name="T27" fmla="*/ 7 h 116"/>
                <a:gd name="T28" fmla="*/ 26 w 67"/>
                <a:gd name="T29" fmla="*/ 14 h 116"/>
                <a:gd name="T30" fmla="*/ 26 w 67"/>
                <a:gd name="T31" fmla="*/ 14 h 116"/>
                <a:gd name="T32" fmla="*/ 4 w 67"/>
                <a:gd name="T33" fmla="*/ 22 h 116"/>
                <a:gd name="T34" fmla="*/ 4 w 67"/>
                <a:gd name="T35" fmla="*/ 22 h 116"/>
                <a:gd name="T36" fmla="*/ 4 w 67"/>
                <a:gd name="T37" fmla="*/ 22 h 116"/>
                <a:gd name="T38" fmla="*/ 4 w 67"/>
                <a:gd name="T39" fmla="*/ 22 h 116"/>
                <a:gd name="T40" fmla="*/ 0 w 67"/>
                <a:gd name="T41" fmla="*/ 19 h 116"/>
                <a:gd name="T42" fmla="*/ 0 w 67"/>
                <a:gd name="T43" fmla="*/ 19 h 116"/>
                <a:gd name="T44" fmla="*/ 0 w 67"/>
                <a:gd name="T45" fmla="*/ 19 h 116"/>
                <a:gd name="T46" fmla="*/ 0 w 67"/>
                <a:gd name="T47" fmla="*/ 19 h 116"/>
                <a:gd name="T48" fmla="*/ 3 w 67"/>
                <a:gd name="T49" fmla="*/ 15 h 116"/>
                <a:gd name="T50" fmla="*/ 3 w 67"/>
                <a:gd name="T51" fmla="*/ 15 h 116"/>
                <a:gd name="T52" fmla="*/ 3 w 67"/>
                <a:gd name="T53" fmla="*/ 15 h 116"/>
                <a:gd name="T54" fmla="*/ 3 w 67"/>
                <a:gd name="T55" fmla="*/ 15 h 116"/>
                <a:gd name="T56" fmla="*/ 3 w 67"/>
                <a:gd name="T57" fmla="*/ 15 h 116"/>
                <a:gd name="T58" fmla="*/ 3 w 67"/>
                <a:gd name="T59" fmla="*/ 15 h 116"/>
                <a:gd name="T60" fmla="*/ 5 w 67"/>
                <a:gd name="T61" fmla="*/ 15 h 116"/>
                <a:gd name="T62" fmla="*/ 5 w 67"/>
                <a:gd name="T63" fmla="*/ 15 h 116"/>
                <a:gd name="T64" fmla="*/ 9 w 67"/>
                <a:gd name="T65" fmla="*/ 13 h 116"/>
                <a:gd name="T66" fmla="*/ 9 w 67"/>
                <a:gd name="T67" fmla="*/ 13 h 116"/>
                <a:gd name="T68" fmla="*/ 23 w 67"/>
                <a:gd name="T69" fmla="*/ 8 h 116"/>
                <a:gd name="T70" fmla="*/ 23 w 67"/>
                <a:gd name="T71" fmla="*/ 8 h 116"/>
                <a:gd name="T72" fmla="*/ 55 w 67"/>
                <a:gd name="T73" fmla="*/ 0 h 116"/>
                <a:gd name="T74" fmla="*/ 55 w 67"/>
                <a:gd name="T75" fmla="*/ 0 h 116"/>
                <a:gd name="T76" fmla="*/ 63 w 67"/>
                <a:gd name="T77" fmla="*/ 2 h 116"/>
                <a:gd name="T78" fmla="*/ 63 w 67"/>
                <a:gd name="T79" fmla="*/ 2 h 116"/>
                <a:gd name="T80" fmla="*/ 67 w 67"/>
                <a:gd name="T81" fmla="*/ 9 h 116"/>
                <a:gd name="T82" fmla="*/ 67 w 67"/>
                <a:gd name="T83" fmla="*/ 9 h 116"/>
                <a:gd name="T84" fmla="*/ 66 w 67"/>
                <a:gd name="T85" fmla="*/ 9 h 116"/>
                <a:gd name="T86" fmla="*/ 67 w 67"/>
                <a:gd name="T87" fmla="*/ 9 h 116"/>
                <a:gd name="T88" fmla="*/ 67 w 67"/>
                <a:gd name="T89" fmla="*/ 11 h 116"/>
                <a:gd name="T90" fmla="*/ 67 w 67"/>
                <a:gd name="T91" fmla="*/ 11 h 116"/>
                <a:gd name="T92" fmla="*/ 52 w 67"/>
                <a:gd name="T93" fmla="*/ 108 h 116"/>
                <a:gd name="T94" fmla="*/ 52 w 67"/>
                <a:gd name="T95" fmla="*/ 108 h 116"/>
                <a:gd name="T96" fmla="*/ 63 w 67"/>
                <a:gd name="T97" fmla="*/ 107 h 116"/>
                <a:gd name="T98" fmla="*/ 64 w 67"/>
                <a:gd name="T99" fmla="*/ 107 h 116"/>
                <a:gd name="T100" fmla="*/ 64 w 67"/>
                <a:gd name="T101" fmla="*/ 107 h 116"/>
                <a:gd name="T102" fmla="*/ 67 w 67"/>
                <a:gd name="T103" fmla="*/ 110 h 116"/>
                <a:gd name="T104" fmla="*/ 67 w 67"/>
                <a:gd name="T105" fmla="*/ 110 h 116"/>
                <a:gd name="T106" fmla="*/ 67 w 67"/>
                <a:gd name="T107" fmla="*/ 110 h 116"/>
                <a:gd name="T108" fmla="*/ 67 w 67"/>
                <a:gd name="T109" fmla="*/ 110 h 116"/>
                <a:gd name="T110" fmla="*/ 64 w 67"/>
                <a:gd name="T111" fmla="*/ 114 h 116"/>
                <a:gd name="T112" fmla="*/ 64 w 67"/>
                <a:gd name="T113" fmla="*/ 114 h 116"/>
                <a:gd name="T114" fmla="*/ 44 w 67"/>
                <a:gd name="T115" fmla="*/ 116 h 116"/>
                <a:gd name="T116" fmla="*/ 44 w 67"/>
                <a:gd name="T117" fmla="*/ 114 h 116"/>
                <a:gd name="T118" fmla="*/ 3 w 67"/>
                <a:gd name="T119" fmla="*/ 15 h 116"/>
                <a:gd name="T120" fmla="*/ 3 w 67"/>
                <a:gd name="T121" fmla="*/ 15 h 116"/>
                <a:gd name="T122" fmla="*/ 3 w 67"/>
                <a:gd name="T123" fmla="*/ 15 h 116"/>
                <a:gd name="T124" fmla="*/ 3 w 67"/>
                <a:gd name="T125" fmla="*/ 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" h="116">
                  <a:moveTo>
                    <a:pt x="44" y="114"/>
                  </a:moveTo>
                  <a:cubicBezTo>
                    <a:pt x="45" y="112"/>
                    <a:pt x="45" y="112"/>
                    <a:pt x="45" y="112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5" y="112"/>
                    <a:pt x="45" y="112"/>
                    <a:pt x="45" y="112"/>
                  </a:cubicBezTo>
                  <a:cubicBezTo>
                    <a:pt x="45" y="112"/>
                    <a:pt x="57" y="3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10"/>
                    <a:pt x="60" y="10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9" y="8"/>
                    <a:pt x="57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48" y="7"/>
                    <a:pt x="36" y="11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15" y="18"/>
                    <a:pt x="7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1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7"/>
                    <a:pt x="1" y="16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4"/>
                    <a:pt x="7" y="14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3" y="12"/>
                    <a:pt x="18" y="10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34" y="4"/>
                    <a:pt x="46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8" y="0"/>
                    <a:pt x="61" y="0"/>
                    <a:pt x="63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6" y="3"/>
                    <a:pt x="67" y="6"/>
                    <a:pt x="6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10"/>
                    <a:pt x="67" y="11"/>
                    <a:pt x="67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5" y="28"/>
                    <a:pt x="55" y="91"/>
                    <a:pt x="52" y="108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3" y="107"/>
                    <a:pt x="64" y="107"/>
                    <a:pt x="64" y="107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7"/>
                    <a:pt x="67" y="108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12"/>
                    <a:pt x="66" y="114"/>
                    <a:pt x="64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44" y="116"/>
                    <a:pt x="44" y="116"/>
                    <a:pt x="44" y="116"/>
                  </a:cubicBezTo>
                  <a:cubicBezTo>
                    <a:pt x="44" y="114"/>
                    <a:pt x="44" y="114"/>
                    <a:pt x="44" y="114"/>
                  </a:cubicBezTo>
                  <a:close/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4" name="Group 123"/>
          <p:cNvGrpSpPr>
            <a:grpSpLocks noChangeAspect="1"/>
          </p:cNvGrpSpPr>
          <p:nvPr/>
        </p:nvGrpSpPr>
        <p:grpSpPr bwMode="auto">
          <a:xfrm>
            <a:off x="8286709" y="4185150"/>
            <a:ext cx="1288137" cy="2245258"/>
            <a:chOff x="4553" y="1725"/>
            <a:chExt cx="502" cy="875"/>
          </a:xfrm>
          <a:solidFill>
            <a:srgbClr val="70AD47"/>
          </a:solidFill>
        </p:grpSpPr>
        <p:sp>
          <p:nvSpPr>
            <p:cNvPr id="127" name="Freeform 125"/>
            <p:cNvSpPr>
              <a:spLocks noEditPoints="1"/>
            </p:cNvSpPr>
            <p:nvPr/>
          </p:nvSpPr>
          <p:spPr bwMode="auto">
            <a:xfrm>
              <a:off x="4666" y="1791"/>
              <a:ext cx="300" cy="298"/>
            </a:xfrm>
            <a:custGeom>
              <a:avLst/>
              <a:gdLst>
                <a:gd name="T0" fmla="*/ 0 w 125"/>
                <a:gd name="T1" fmla="*/ 62 h 125"/>
                <a:gd name="T2" fmla="*/ 63 w 125"/>
                <a:gd name="T3" fmla="*/ 0 h 125"/>
                <a:gd name="T4" fmla="*/ 63 w 125"/>
                <a:gd name="T5" fmla="*/ 0 h 125"/>
                <a:gd name="T6" fmla="*/ 125 w 125"/>
                <a:gd name="T7" fmla="*/ 62 h 125"/>
                <a:gd name="T8" fmla="*/ 125 w 125"/>
                <a:gd name="T9" fmla="*/ 62 h 125"/>
                <a:gd name="T10" fmla="*/ 63 w 125"/>
                <a:gd name="T11" fmla="*/ 125 h 125"/>
                <a:gd name="T12" fmla="*/ 63 w 125"/>
                <a:gd name="T13" fmla="*/ 125 h 125"/>
                <a:gd name="T14" fmla="*/ 0 w 125"/>
                <a:gd name="T15" fmla="*/ 62 h 125"/>
                <a:gd name="T16" fmla="*/ 4 w 125"/>
                <a:gd name="T17" fmla="*/ 62 h 125"/>
                <a:gd name="T18" fmla="*/ 63 w 125"/>
                <a:gd name="T19" fmla="*/ 121 h 125"/>
                <a:gd name="T20" fmla="*/ 63 w 125"/>
                <a:gd name="T21" fmla="*/ 121 h 125"/>
                <a:gd name="T22" fmla="*/ 121 w 125"/>
                <a:gd name="T23" fmla="*/ 62 h 125"/>
                <a:gd name="T24" fmla="*/ 121 w 125"/>
                <a:gd name="T25" fmla="*/ 62 h 125"/>
                <a:gd name="T26" fmla="*/ 63 w 125"/>
                <a:gd name="T27" fmla="*/ 4 h 125"/>
                <a:gd name="T28" fmla="*/ 63 w 125"/>
                <a:gd name="T29" fmla="*/ 4 h 125"/>
                <a:gd name="T30" fmla="*/ 4 w 125"/>
                <a:gd name="T31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25">
                  <a:moveTo>
                    <a:pt x="0" y="62"/>
                  </a:moveTo>
                  <a:cubicBezTo>
                    <a:pt x="0" y="28"/>
                    <a:pt x="28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7" y="0"/>
                    <a:pt x="125" y="28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97"/>
                    <a:pt x="97" y="125"/>
                    <a:pt x="63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28" y="125"/>
                    <a:pt x="0" y="97"/>
                    <a:pt x="0" y="62"/>
                  </a:cubicBezTo>
                  <a:close/>
                  <a:moveTo>
                    <a:pt x="4" y="62"/>
                  </a:moveTo>
                  <a:cubicBezTo>
                    <a:pt x="4" y="95"/>
                    <a:pt x="30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95" y="121"/>
                    <a:pt x="121" y="95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30"/>
                    <a:pt x="95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30" y="4"/>
                    <a:pt x="4" y="30"/>
                    <a:pt x="4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26"/>
            <p:cNvSpPr>
              <a:spLocks noEditPoints="1"/>
            </p:cNvSpPr>
            <p:nvPr/>
          </p:nvSpPr>
          <p:spPr bwMode="auto">
            <a:xfrm>
              <a:off x="4661" y="1787"/>
              <a:ext cx="310" cy="306"/>
            </a:xfrm>
            <a:custGeom>
              <a:avLst/>
              <a:gdLst>
                <a:gd name="T0" fmla="*/ 0 w 129"/>
                <a:gd name="T1" fmla="*/ 64 h 129"/>
                <a:gd name="T2" fmla="*/ 65 w 129"/>
                <a:gd name="T3" fmla="*/ 0 h 129"/>
                <a:gd name="T4" fmla="*/ 65 w 129"/>
                <a:gd name="T5" fmla="*/ 0 h 129"/>
                <a:gd name="T6" fmla="*/ 129 w 129"/>
                <a:gd name="T7" fmla="*/ 64 h 129"/>
                <a:gd name="T8" fmla="*/ 129 w 129"/>
                <a:gd name="T9" fmla="*/ 64 h 129"/>
                <a:gd name="T10" fmla="*/ 65 w 129"/>
                <a:gd name="T11" fmla="*/ 129 h 129"/>
                <a:gd name="T12" fmla="*/ 65 w 129"/>
                <a:gd name="T13" fmla="*/ 129 h 129"/>
                <a:gd name="T14" fmla="*/ 0 w 129"/>
                <a:gd name="T15" fmla="*/ 64 h 129"/>
                <a:gd name="T16" fmla="*/ 125 w 129"/>
                <a:gd name="T17" fmla="*/ 64 h 129"/>
                <a:gd name="T18" fmla="*/ 69 w 129"/>
                <a:gd name="T19" fmla="*/ 125 h 129"/>
                <a:gd name="T20" fmla="*/ 69 w 129"/>
                <a:gd name="T21" fmla="*/ 125 h 129"/>
                <a:gd name="T22" fmla="*/ 125 w 129"/>
                <a:gd name="T23" fmla="*/ 64 h 129"/>
                <a:gd name="T24" fmla="*/ 125 w 129"/>
                <a:gd name="T25" fmla="*/ 64 h 129"/>
                <a:gd name="T26" fmla="*/ 65 w 129"/>
                <a:gd name="T27" fmla="*/ 4 h 129"/>
                <a:gd name="T28" fmla="*/ 65 w 129"/>
                <a:gd name="T29" fmla="*/ 4 h 129"/>
                <a:gd name="T30" fmla="*/ 125 w 129"/>
                <a:gd name="T31" fmla="*/ 64 h 129"/>
                <a:gd name="T32" fmla="*/ 65 w 129"/>
                <a:gd name="T33" fmla="*/ 121 h 129"/>
                <a:gd name="T34" fmla="*/ 121 w 129"/>
                <a:gd name="T35" fmla="*/ 64 h 129"/>
                <a:gd name="T36" fmla="*/ 121 w 129"/>
                <a:gd name="T37" fmla="*/ 64 h 129"/>
                <a:gd name="T38" fmla="*/ 65 w 129"/>
                <a:gd name="T39" fmla="*/ 8 h 129"/>
                <a:gd name="T40" fmla="*/ 65 w 129"/>
                <a:gd name="T41" fmla="*/ 8 h 129"/>
                <a:gd name="T42" fmla="*/ 8 w 129"/>
                <a:gd name="T43" fmla="*/ 64 h 129"/>
                <a:gd name="T44" fmla="*/ 8 w 129"/>
                <a:gd name="T45" fmla="*/ 64 h 129"/>
                <a:gd name="T46" fmla="*/ 65 w 129"/>
                <a:gd name="T47" fmla="*/ 121 h 129"/>
                <a:gd name="T48" fmla="*/ 22 w 129"/>
                <a:gd name="T49" fmla="*/ 22 h 129"/>
                <a:gd name="T50" fmla="*/ 63 w 129"/>
                <a:gd name="T51" fmla="*/ 4 h 129"/>
                <a:gd name="T52" fmla="*/ 63 w 129"/>
                <a:gd name="T53" fmla="*/ 4 h 129"/>
                <a:gd name="T54" fmla="*/ 22 w 129"/>
                <a:gd name="T55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129">
                  <a:moveTo>
                    <a:pt x="0" y="64"/>
                  </a:moveTo>
                  <a:cubicBezTo>
                    <a:pt x="0" y="29"/>
                    <a:pt x="29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00" y="0"/>
                    <a:pt x="129" y="29"/>
                    <a:pt x="129" y="64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9" y="100"/>
                    <a:pt x="100" y="129"/>
                    <a:pt x="65" y="129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29" y="129"/>
                    <a:pt x="0" y="100"/>
                    <a:pt x="0" y="64"/>
                  </a:cubicBezTo>
                  <a:close/>
                  <a:moveTo>
                    <a:pt x="125" y="64"/>
                  </a:moveTo>
                  <a:cubicBezTo>
                    <a:pt x="125" y="96"/>
                    <a:pt x="100" y="122"/>
                    <a:pt x="69" y="125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100" y="122"/>
                    <a:pt x="125" y="96"/>
                    <a:pt x="125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31"/>
                    <a:pt x="98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98" y="4"/>
                    <a:pt x="125" y="31"/>
                    <a:pt x="125" y="64"/>
                  </a:cubicBezTo>
                  <a:close/>
                  <a:moveTo>
                    <a:pt x="65" y="121"/>
                  </a:moveTo>
                  <a:cubicBezTo>
                    <a:pt x="96" y="121"/>
                    <a:pt x="121" y="95"/>
                    <a:pt x="121" y="64"/>
                  </a:cubicBezTo>
                  <a:cubicBezTo>
                    <a:pt x="121" y="64"/>
                    <a:pt x="121" y="64"/>
                    <a:pt x="121" y="64"/>
                  </a:cubicBezTo>
                  <a:cubicBezTo>
                    <a:pt x="121" y="33"/>
                    <a:pt x="96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33" y="8"/>
                    <a:pt x="8" y="33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95"/>
                    <a:pt x="33" y="121"/>
                    <a:pt x="65" y="121"/>
                  </a:cubicBezTo>
                  <a:close/>
                  <a:moveTo>
                    <a:pt x="22" y="22"/>
                  </a:moveTo>
                  <a:cubicBezTo>
                    <a:pt x="33" y="11"/>
                    <a:pt x="47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47" y="4"/>
                    <a:pt x="33" y="11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27"/>
            <p:cNvSpPr/>
            <p:nvPr/>
          </p:nvSpPr>
          <p:spPr bwMode="auto">
            <a:xfrm>
              <a:off x="4642" y="1941"/>
              <a:ext cx="31" cy="26"/>
            </a:xfrm>
            <a:custGeom>
              <a:avLst/>
              <a:gdLst>
                <a:gd name="T0" fmla="*/ 0 w 31"/>
                <a:gd name="T1" fmla="*/ 17 h 26"/>
                <a:gd name="T2" fmla="*/ 27 w 31"/>
                <a:gd name="T3" fmla="*/ 0 h 26"/>
                <a:gd name="T4" fmla="*/ 31 w 31"/>
                <a:gd name="T5" fmla="*/ 10 h 26"/>
                <a:gd name="T6" fmla="*/ 5 w 31"/>
                <a:gd name="T7" fmla="*/ 26 h 26"/>
                <a:gd name="T8" fmla="*/ 0 w 31"/>
                <a:gd name="T9" fmla="*/ 17 h 26"/>
                <a:gd name="T10" fmla="*/ 0 w 31"/>
                <a:gd name="T1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6">
                  <a:moveTo>
                    <a:pt x="0" y="17"/>
                  </a:moveTo>
                  <a:lnTo>
                    <a:pt x="27" y="0"/>
                  </a:lnTo>
                  <a:lnTo>
                    <a:pt x="31" y="10"/>
                  </a:lnTo>
                  <a:lnTo>
                    <a:pt x="5" y="26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28"/>
            <p:cNvSpPr/>
            <p:nvPr/>
          </p:nvSpPr>
          <p:spPr bwMode="auto">
            <a:xfrm>
              <a:off x="4635" y="1936"/>
              <a:ext cx="46" cy="36"/>
            </a:xfrm>
            <a:custGeom>
              <a:avLst/>
              <a:gdLst>
                <a:gd name="T0" fmla="*/ 2 w 46"/>
                <a:gd name="T1" fmla="*/ 24 h 36"/>
                <a:gd name="T2" fmla="*/ 7 w 46"/>
                <a:gd name="T3" fmla="*/ 22 h 36"/>
                <a:gd name="T4" fmla="*/ 10 w 46"/>
                <a:gd name="T5" fmla="*/ 27 h 36"/>
                <a:gd name="T6" fmla="*/ 7 w 46"/>
                <a:gd name="T7" fmla="*/ 22 h 36"/>
                <a:gd name="T8" fmla="*/ 2 w 46"/>
                <a:gd name="T9" fmla="*/ 24 h 36"/>
                <a:gd name="T10" fmla="*/ 0 w 46"/>
                <a:gd name="T11" fmla="*/ 19 h 36"/>
                <a:gd name="T12" fmla="*/ 36 w 46"/>
                <a:gd name="T13" fmla="*/ 0 h 36"/>
                <a:gd name="T14" fmla="*/ 46 w 46"/>
                <a:gd name="T15" fmla="*/ 17 h 36"/>
                <a:gd name="T16" fmla="*/ 10 w 46"/>
                <a:gd name="T17" fmla="*/ 36 h 36"/>
                <a:gd name="T18" fmla="*/ 2 w 46"/>
                <a:gd name="T19" fmla="*/ 24 h 36"/>
                <a:gd name="T20" fmla="*/ 2 w 46"/>
                <a:gd name="T21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36">
                  <a:moveTo>
                    <a:pt x="2" y="24"/>
                  </a:moveTo>
                  <a:lnTo>
                    <a:pt x="7" y="22"/>
                  </a:lnTo>
                  <a:lnTo>
                    <a:pt x="10" y="27"/>
                  </a:lnTo>
                  <a:lnTo>
                    <a:pt x="7" y="22"/>
                  </a:lnTo>
                  <a:lnTo>
                    <a:pt x="2" y="24"/>
                  </a:lnTo>
                  <a:lnTo>
                    <a:pt x="0" y="19"/>
                  </a:lnTo>
                  <a:lnTo>
                    <a:pt x="36" y="0"/>
                  </a:lnTo>
                  <a:lnTo>
                    <a:pt x="46" y="17"/>
                  </a:lnTo>
                  <a:lnTo>
                    <a:pt x="10" y="36"/>
                  </a:lnTo>
                  <a:lnTo>
                    <a:pt x="2" y="24"/>
                  </a:lnTo>
                  <a:lnTo>
                    <a:pt x="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29"/>
            <p:cNvSpPr/>
            <p:nvPr/>
          </p:nvSpPr>
          <p:spPr bwMode="auto">
            <a:xfrm>
              <a:off x="4693" y="1951"/>
              <a:ext cx="115" cy="78"/>
            </a:xfrm>
            <a:custGeom>
              <a:avLst/>
              <a:gdLst>
                <a:gd name="T0" fmla="*/ 0 w 48"/>
                <a:gd name="T1" fmla="*/ 30 h 33"/>
                <a:gd name="T2" fmla="*/ 0 w 48"/>
                <a:gd name="T3" fmla="*/ 30 h 33"/>
                <a:gd name="T4" fmla="*/ 2 w 48"/>
                <a:gd name="T5" fmla="*/ 26 h 33"/>
                <a:gd name="T6" fmla="*/ 5 w 48"/>
                <a:gd name="T7" fmla="*/ 28 h 33"/>
                <a:gd name="T8" fmla="*/ 5 w 48"/>
                <a:gd name="T9" fmla="*/ 28 h 33"/>
                <a:gd name="T10" fmla="*/ 13 w 48"/>
                <a:gd name="T11" fmla="*/ 29 h 33"/>
                <a:gd name="T12" fmla="*/ 13 w 48"/>
                <a:gd name="T13" fmla="*/ 29 h 33"/>
                <a:gd name="T14" fmla="*/ 23 w 48"/>
                <a:gd name="T15" fmla="*/ 26 h 33"/>
                <a:gd name="T16" fmla="*/ 23 w 48"/>
                <a:gd name="T17" fmla="*/ 26 h 33"/>
                <a:gd name="T18" fmla="*/ 37 w 48"/>
                <a:gd name="T19" fmla="*/ 11 h 33"/>
                <a:gd name="T20" fmla="*/ 37 w 48"/>
                <a:gd name="T21" fmla="*/ 11 h 33"/>
                <a:gd name="T22" fmla="*/ 44 w 48"/>
                <a:gd name="T23" fmla="*/ 0 h 33"/>
                <a:gd name="T24" fmla="*/ 44 w 48"/>
                <a:gd name="T25" fmla="*/ 0 h 33"/>
                <a:gd name="T26" fmla="*/ 48 w 48"/>
                <a:gd name="T27" fmla="*/ 3 h 33"/>
                <a:gd name="T28" fmla="*/ 25 w 48"/>
                <a:gd name="T29" fmla="*/ 30 h 33"/>
                <a:gd name="T30" fmla="*/ 25 w 48"/>
                <a:gd name="T31" fmla="*/ 30 h 33"/>
                <a:gd name="T32" fmla="*/ 13 w 48"/>
                <a:gd name="T33" fmla="*/ 33 h 33"/>
                <a:gd name="T34" fmla="*/ 13 w 48"/>
                <a:gd name="T35" fmla="*/ 33 h 33"/>
                <a:gd name="T36" fmla="*/ 0 w 48"/>
                <a:gd name="T3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33"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3" y="27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8"/>
                    <a:pt x="10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7" y="29"/>
                    <a:pt x="20" y="28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7" y="23"/>
                    <a:pt x="33" y="17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1" y="5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35" y="22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1" y="32"/>
                    <a:pt x="17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6" y="33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688" y="1946"/>
              <a:ext cx="127" cy="88"/>
            </a:xfrm>
            <a:custGeom>
              <a:avLst/>
              <a:gdLst>
                <a:gd name="T0" fmla="*/ 1 w 53"/>
                <a:gd name="T1" fmla="*/ 33 h 37"/>
                <a:gd name="T2" fmla="*/ 0 w 53"/>
                <a:gd name="T3" fmla="*/ 31 h 37"/>
                <a:gd name="T4" fmla="*/ 2 w 53"/>
                <a:gd name="T5" fmla="*/ 27 h 37"/>
                <a:gd name="T6" fmla="*/ 4 w 53"/>
                <a:gd name="T7" fmla="*/ 26 h 37"/>
                <a:gd name="T8" fmla="*/ 4 w 53"/>
                <a:gd name="T9" fmla="*/ 26 h 37"/>
                <a:gd name="T10" fmla="*/ 4 w 53"/>
                <a:gd name="T11" fmla="*/ 26 h 37"/>
                <a:gd name="T12" fmla="*/ 4 w 53"/>
                <a:gd name="T13" fmla="*/ 26 h 37"/>
                <a:gd name="T14" fmla="*/ 5 w 53"/>
                <a:gd name="T15" fmla="*/ 26 h 37"/>
                <a:gd name="T16" fmla="*/ 5 w 53"/>
                <a:gd name="T17" fmla="*/ 26 h 37"/>
                <a:gd name="T18" fmla="*/ 5 w 53"/>
                <a:gd name="T19" fmla="*/ 27 h 37"/>
                <a:gd name="T20" fmla="*/ 8 w 53"/>
                <a:gd name="T21" fmla="*/ 28 h 37"/>
                <a:gd name="T22" fmla="*/ 15 w 53"/>
                <a:gd name="T23" fmla="*/ 29 h 37"/>
                <a:gd name="T24" fmla="*/ 15 w 53"/>
                <a:gd name="T25" fmla="*/ 29 h 37"/>
                <a:gd name="T26" fmla="*/ 16 w 53"/>
                <a:gd name="T27" fmla="*/ 29 h 37"/>
                <a:gd name="T28" fmla="*/ 24 w 53"/>
                <a:gd name="T29" fmla="*/ 27 h 37"/>
                <a:gd name="T30" fmla="*/ 37 w 53"/>
                <a:gd name="T31" fmla="*/ 12 h 37"/>
                <a:gd name="T32" fmla="*/ 45 w 53"/>
                <a:gd name="T33" fmla="*/ 1 h 37"/>
                <a:gd name="T34" fmla="*/ 45 w 53"/>
                <a:gd name="T35" fmla="*/ 1 h 37"/>
                <a:gd name="T36" fmla="*/ 53 w 53"/>
                <a:gd name="T37" fmla="*/ 4 h 37"/>
                <a:gd name="T38" fmla="*/ 51 w 53"/>
                <a:gd name="T39" fmla="*/ 6 h 37"/>
                <a:gd name="T40" fmla="*/ 51 w 53"/>
                <a:gd name="T41" fmla="*/ 7 h 37"/>
                <a:gd name="T42" fmla="*/ 49 w 53"/>
                <a:gd name="T43" fmla="*/ 9 h 37"/>
                <a:gd name="T44" fmla="*/ 44 w 53"/>
                <a:gd name="T45" fmla="*/ 17 h 37"/>
                <a:gd name="T46" fmla="*/ 28 w 53"/>
                <a:gd name="T47" fmla="*/ 33 h 37"/>
                <a:gd name="T48" fmla="*/ 15 w 53"/>
                <a:gd name="T49" fmla="*/ 37 h 37"/>
                <a:gd name="T50" fmla="*/ 1 w 53"/>
                <a:gd name="T51" fmla="*/ 34 h 37"/>
                <a:gd name="T52" fmla="*/ 2 w 53"/>
                <a:gd name="T53" fmla="*/ 32 h 37"/>
                <a:gd name="T54" fmla="*/ 15 w 53"/>
                <a:gd name="T55" fmla="*/ 33 h 37"/>
                <a:gd name="T56" fmla="*/ 22 w 53"/>
                <a:gd name="T57" fmla="*/ 32 h 37"/>
                <a:gd name="T58" fmla="*/ 15 w 53"/>
                <a:gd name="T59" fmla="*/ 33 h 37"/>
                <a:gd name="T60" fmla="*/ 15 w 53"/>
                <a:gd name="T61" fmla="*/ 33 h 37"/>
                <a:gd name="T62" fmla="*/ 14 w 53"/>
                <a:gd name="T63" fmla="*/ 33 h 37"/>
                <a:gd name="T64" fmla="*/ 11 w 53"/>
                <a:gd name="T65" fmla="*/ 32 h 37"/>
                <a:gd name="T66" fmla="*/ 7 w 53"/>
                <a:gd name="T67" fmla="*/ 31 h 37"/>
                <a:gd name="T68" fmla="*/ 5 w 53"/>
                <a:gd name="T69" fmla="*/ 31 h 37"/>
                <a:gd name="T70" fmla="*/ 11 w 53"/>
                <a:gd name="T71" fmla="*/ 32 h 37"/>
                <a:gd name="T72" fmla="*/ 22 w 53"/>
                <a:gd name="T73" fmla="*/ 32 h 37"/>
                <a:gd name="T74" fmla="*/ 22 w 53"/>
                <a:gd name="T75" fmla="*/ 32 h 37"/>
                <a:gd name="T76" fmla="*/ 3 w 53"/>
                <a:gd name="T77" fmla="*/ 30 h 37"/>
                <a:gd name="T78" fmla="*/ 3 w 53"/>
                <a:gd name="T79" fmla="*/ 30 h 37"/>
                <a:gd name="T80" fmla="*/ 3 w 53"/>
                <a:gd name="T81" fmla="*/ 30 h 37"/>
                <a:gd name="T82" fmla="*/ 3 w 53"/>
                <a:gd name="T83" fmla="*/ 30 h 37"/>
                <a:gd name="T84" fmla="*/ 2 w 53"/>
                <a:gd name="T85" fmla="*/ 29 h 37"/>
                <a:gd name="T86" fmla="*/ 2 w 53"/>
                <a:gd name="T87" fmla="*/ 29 h 37"/>
                <a:gd name="T88" fmla="*/ 41 w 53"/>
                <a:gd name="T89" fmla="*/ 14 h 37"/>
                <a:gd name="T90" fmla="*/ 39 w 53"/>
                <a:gd name="T91" fmla="*/ 17 h 37"/>
                <a:gd name="T92" fmla="*/ 46 w 53"/>
                <a:gd name="T93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" h="37">
                  <a:moveTo>
                    <a:pt x="1" y="34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26"/>
                    <a:pt x="3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7"/>
                    <a:pt x="7" y="27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8"/>
                    <a:pt x="13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8" y="29"/>
                    <a:pt x="21" y="28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8" y="24"/>
                    <a:pt x="33" y="17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2" y="6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8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11"/>
                    <a:pt x="46" y="14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9" y="22"/>
                    <a:pt x="34" y="29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4" y="36"/>
                    <a:pt x="19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8" y="37"/>
                    <a:pt x="2" y="34"/>
                    <a:pt x="1" y="34"/>
                  </a:cubicBezTo>
                  <a:close/>
                  <a:moveTo>
                    <a:pt x="1" y="34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1" y="34"/>
                    <a:pt x="1" y="34"/>
                    <a:pt x="1" y="34"/>
                  </a:cubicBezTo>
                  <a:close/>
                  <a:moveTo>
                    <a:pt x="15" y="33"/>
                  </a:moveTo>
                  <a:cubicBezTo>
                    <a:pt x="17" y="33"/>
                    <a:pt x="20" y="33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0" y="33"/>
                    <a:pt x="17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lose/>
                  <a:moveTo>
                    <a:pt x="11" y="32"/>
                  </a:moveTo>
                  <a:cubicBezTo>
                    <a:pt x="9" y="32"/>
                    <a:pt x="8" y="32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1"/>
                    <a:pt x="8" y="32"/>
                    <a:pt x="11" y="32"/>
                  </a:cubicBez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lose/>
                  <a:moveTo>
                    <a:pt x="41" y="14"/>
                  </a:moveTo>
                  <a:cubicBezTo>
                    <a:pt x="40" y="15"/>
                    <a:pt x="39" y="16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3"/>
                    <a:pt x="44" y="10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4" y="9"/>
                    <a:pt x="43" y="11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31"/>
            <p:cNvSpPr/>
            <p:nvPr/>
          </p:nvSpPr>
          <p:spPr bwMode="auto">
            <a:xfrm>
              <a:off x="4789" y="1936"/>
              <a:ext cx="24" cy="22"/>
            </a:xfrm>
            <a:custGeom>
              <a:avLst/>
              <a:gdLst>
                <a:gd name="T0" fmla="*/ 0 w 24"/>
                <a:gd name="T1" fmla="*/ 8 h 22"/>
                <a:gd name="T2" fmla="*/ 7 w 24"/>
                <a:gd name="T3" fmla="*/ 0 h 22"/>
                <a:gd name="T4" fmla="*/ 24 w 24"/>
                <a:gd name="T5" fmla="*/ 15 h 22"/>
                <a:gd name="T6" fmla="*/ 16 w 24"/>
                <a:gd name="T7" fmla="*/ 22 h 22"/>
                <a:gd name="T8" fmla="*/ 0 w 24"/>
                <a:gd name="T9" fmla="*/ 8 h 22"/>
                <a:gd name="T10" fmla="*/ 0 w 24"/>
                <a:gd name="T11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0" y="8"/>
                  </a:moveTo>
                  <a:lnTo>
                    <a:pt x="7" y="0"/>
                  </a:lnTo>
                  <a:lnTo>
                    <a:pt x="24" y="15"/>
                  </a:lnTo>
                  <a:lnTo>
                    <a:pt x="16" y="2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781" y="1929"/>
              <a:ext cx="39" cy="36"/>
            </a:xfrm>
            <a:custGeom>
              <a:avLst/>
              <a:gdLst>
                <a:gd name="T0" fmla="*/ 5 w 39"/>
                <a:gd name="T1" fmla="*/ 17 h 36"/>
                <a:gd name="T2" fmla="*/ 8 w 39"/>
                <a:gd name="T3" fmla="*/ 15 h 36"/>
                <a:gd name="T4" fmla="*/ 12 w 39"/>
                <a:gd name="T5" fmla="*/ 17 h 36"/>
                <a:gd name="T6" fmla="*/ 8 w 39"/>
                <a:gd name="T7" fmla="*/ 15 h 36"/>
                <a:gd name="T8" fmla="*/ 5 w 39"/>
                <a:gd name="T9" fmla="*/ 17 h 36"/>
                <a:gd name="T10" fmla="*/ 0 w 39"/>
                <a:gd name="T11" fmla="*/ 15 h 36"/>
                <a:gd name="T12" fmla="*/ 15 w 39"/>
                <a:gd name="T13" fmla="*/ 0 h 36"/>
                <a:gd name="T14" fmla="*/ 39 w 39"/>
                <a:gd name="T15" fmla="*/ 22 h 36"/>
                <a:gd name="T16" fmla="*/ 24 w 39"/>
                <a:gd name="T17" fmla="*/ 36 h 36"/>
                <a:gd name="T18" fmla="*/ 5 w 39"/>
                <a:gd name="T19" fmla="*/ 17 h 36"/>
                <a:gd name="T20" fmla="*/ 5 w 39"/>
                <a:gd name="T21" fmla="*/ 17 h 36"/>
                <a:gd name="T22" fmla="*/ 24 w 39"/>
                <a:gd name="T23" fmla="*/ 24 h 36"/>
                <a:gd name="T24" fmla="*/ 24 w 39"/>
                <a:gd name="T25" fmla="*/ 24 h 36"/>
                <a:gd name="T26" fmla="*/ 17 w 39"/>
                <a:gd name="T27" fmla="*/ 15 h 36"/>
                <a:gd name="T28" fmla="*/ 24 w 39"/>
                <a:gd name="T29" fmla="*/ 24 h 36"/>
                <a:gd name="T30" fmla="*/ 24 w 39"/>
                <a:gd name="T31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36">
                  <a:moveTo>
                    <a:pt x="5" y="17"/>
                  </a:moveTo>
                  <a:lnTo>
                    <a:pt x="8" y="15"/>
                  </a:lnTo>
                  <a:lnTo>
                    <a:pt x="12" y="17"/>
                  </a:lnTo>
                  <a:lnTo>
                    <a:pt x="8" y="15"/>
                  </a:lnTo>
                  <a:lnTo>
                    <a:pt x="5" y="17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39" y="22"/>
                  </a:lnTo>
                  <a:lnTo>
                    <a:pt x="24" y="36"/>
                  </a:lnTo>
                  <a:lnTo>
                    <a:pt x="5" y="17"/>
                  </a:lnTo>
                  <a:lnTo>
                    <a:pt x="5" y="17"/>
                  </a:lnTo>
                  <a:close/>
                  <a:moveTo>
                    <a:pt x="24" y="24"/>
                  </a:moveTo>
                  <a:lnTo>
                    <a:pt x="24" y="24"/>
                  </a:lnTo>
                  <a:lnTo>
                    <a:pt x="17" y="15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33"/>
            <p:cNvSpPr/>
            <p:nvPr/>
          </p:nvSpPr>
          <p:spPr bwMode="auto">
            <a:xfrm>
              <a:off x="4688" y="1744"/>
              <a:ext cx="50" cy="81"/>
            </a:xfrm>
            <a:custGeom>
              <a:avLst/>
              <a:gdLst>
                <a:gd name="T0" fmla="*/ 10 w 21"/>
                <a:gd name="T1" fmla="*/ 29 h 34"/>
                <a:gd name="T2" fmla="*/ 0 w 21"/>
                <a:gd name="T3" fmla="*/ 15 h 34"/>
                <a:gd name="T4" fmla="*/ 0 w 21"/>
                <a:gd name="T5" fmla="*/ 15 h 34"/>
                <a:gd name="T6" fmla="*/ 1 w 21"/>
                <a:gd name="T7" fmla="*/ 9 h 34"/>
                <a:gd name="T8" fmla="*/ 1 w 21"/>
                <a:gd name="T9" fmla="*/ 9 h 34"/>
                <a:gd name="T10" fmla="*/ 5 w 21"/>
                <a:gd name="T11" fmla="*/ 2 h 34"/>
                <a:gd name="T12" fmla="*/ 5 w 21"/>
                <a:gd name="T13" fmla="*/ 2 h 34"/>
                <a:gd name="T14" fmla="*/ 7 w 21"/>
                <a:gd name="T15" fmla="*/ 0 h 34"/>
                <a:gd name="T16" fmla="*/ 7 w 21"/>
                <a:gd name="T17" fmla="*/ 0 h 34"/>
                <a:gd name="T18" fmla="*/ 9 w 21"/>
                <a:gd name="T19" fmla="*/ 0 h 34"/>
                <a:gd name="T20" fmla="*/ 9 w 21"/>
                <a:gd name="T21" fmla="*/ 0 h 34"/>
                <a:gd name="T22" fmla="*/ 10 w 21"/>
                <a:gd name="T23" fmla="*/ 0 h 34"/>
                <a:gd name="T24" fmla="*/ 10 w 21"/>
                <a:gd name="T25" fmla="*/ 0 h 34"/>
                <a:gd name="T26" fmla="*/ 11 w 21"/>
                <a:gd name="T27" fmla="*/ 0 h 34"/>
                <a:gd name="T28" fmla="*/ 11 w 21"/>
                <a:gd name="T29" fmla="*/ 0 h 34"/>
                <a:gd name="T30" fmla="*/ 17 w 21"/>
                <a:gd name="T31" fmla="*/ 0 h 34"/>
                <a:gd name="T32" fmla="*/ 17 w 21"/>
                <a:gd name="T33" fmla="*/ 4 h 34"/>
                <a:gd name="T34" fmla="*/ 11 w 21"/>
                <a:gd name="T35" fmla="*/ 4 h 34"/>
                <a:gd name="T36" fmla="*/ 10 w 21"/>
                <a:gd name="T37" fmla="*/ 4 h 34"/>
                <a:gd name="T38" fmla="*/ 10 w 21"/>
                <a:gd name="T39" fmla="*/ 4 h 34"/>
                <a:gd name="T40" fmla="*/ 8 w 21"/>
                <a:gd name="T41" fmla="*/ 4 h 34"/>
                <a:gd name="T42" fmla="*/ 8 w 21"/>
                <a:gd name="T43" fmla="*/ 4 h 34"/>
                <a:gd name="T44" fmla="*/ 8 w 21"/>
                <a:gd name="T45" fmla="*/ 4 h 34"/>
                <a:gd name="T46" fmla="*/ 8 w 21"/>
                <a:gd name="T47" fmla="*/ 4 h 34"/>
                <a:gd name="T48" fmla="*/ 4 w 21"/>
                <a:gd name="T49" fmla="*/ 11 h 34"/>
                <a:gd name="T50" fmla="*/ 4 w 21"/>
                <a:gd name="T51" fmla="*/ 11 h 34"/>
                <a:gd name="T52" fmla="*/ 4 w 21"/>
                <a:gd name="T53" fmla="*/ 15 h 34"/>
                <a:gd name="T54" fmla="*/ 4 w 21"/>
                <a:gd name="T55" fmla="*/ 15 h 34"/>
                <a:gd name="T56" fmla="*/ 12 w 21"/>
                <a:gd name="T57" fmla="*/ 26 h 34"/>
                <a:gd name="T58" fmla="*/ 12 w 21"/>
                <a:gd name="T59" fmla="*/ 26 h 34"/>
                <a:gd name="T60" fmla="*/ 21 w 21"/>
                <a:gd name="T61" fmla="*/ 30 h 34"/>
                <a:gd name="T62" fmla="*/ 21 w 21"/>
                <a:gd name="T63" fmla="*/ 30 h 34"/>
                <a:gd name="T64" fmla="*/ 19 w 21"/>
                <a:gd name="T65" fmla="*/ 34 h 34"/>
                <a:gd name="T66" fmla="*/ 10 w 21"/>
                <a:gd name="T67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" h="34">
                  <a:moveTo>
                    <a:pt x="10" y="29"/>
                  </a:moveTo>
                  <a:cubicBezTo>
                    <a:pt x="5" y="26"/>
                    <a:pt x="0" y="21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1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5"/>
                    <a:pt x="6" y="8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3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8"/>
                    <a:pt x="7" y="23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6" y="29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4" y="32"/>
                    <a:pt x="1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681" y="1739"/>
              <a:ext cx="62" cy="93"/>
            </a:xfrm>
            <a:custGeom>
              <a:avLst/>
              <a:gdLst>
                <a:gd name="T0" fmla="*/ 11 w 26"/>
                <a:gd name="T1" fmla="*/ 33 h 39"/>
                <a:gd name="T2" fmla="*/ 13 w 26"/>
                <a:gd name="T3" fmla="*/ 31 h 39"/>
                <a:gd name="T4" fmla="*/ 1 w 26"/>
                <a:gd name="T5" fmla="*/ 17 h 39"/>
                <a:gd name="T6" fmla="*/ 2 w 26"/>
                <a:gd name="T7" fmla="*/ 10 h 39"/>
                <a:gd name="T8" fmla="*/ 6 w 26"/>
                <a:gd name="T9" fmla="*/ 3 h 39"/>
                <a:gd name="T10" fmla="*/ 6 w 26"/>
                <a:gd name="T11" fmla="*/ 3 h 39"/>
                <a:gd name="T12" fmla="*/ 7 w 26"/>
                <a:gd name="T13" fmla="*/ 2 h 39"/>
                <a:gd name="T14" fmla="*/ 10 w 26"/>
                <a:gd name="T15" fmla="*/ 0 h 39"/>
                <a:gd name="T16" fmla="*/ 10 w 26"/>
                <a:gd name="T17" fmla="*/ 0 h 39"/>
                <a:gd name="T18" fmla="*/ 13 w 26"/>
                <a:gd name="T19" fmla="*/ 0 h 39"/>
                <a:gd name="T20" fmla="*/ 13 w 26"/>
                <a:gd name="T21" fmla="*/ 0 h 39"/>
                <a:gd name="T22" fmla="*/ 14 w 26"/>
                <a:gd name="T23" fmla="*/ 0 h 39"/>
                <a:gd name="T24" fmla="*/ 14 w 26"/>
                <a:gd name="T25" fmla="*/ 0 h 39"/>
                <a:gd name="T26" fmla="*/ 22 w 26"/>
                <a:gd name="T27" fmla="*/ 0 h 39"/>
                <a:gd name="T28" fmla="*/ 14 w 26"/>
                <a:gd name="T29" fmla="*/ 8 h 39"/>
                <a:gd name="T30" fmla="*/ 13 w 26"/>
                <a:gd name="T31" fmla="*/ 8 h 39"/>
                <a:gd name="T32" fmla="*/ 13 w 26"/>
                <a:gd name="T33" fmla="*/ 8 h 39"/>
                <a:gd name="T34" fmla="*/ 12 w 26"/>
                <a:gd name="T35" fmla="*/ 8 h 39"/>
                <a:gd name="T36" fmla="*/ 9 w 26"/>
                <a:gd name="T37" fmla="*/ 14 h 39"/>
                <a:gd name="T38" fmla="*/ 8 w 26"/>
                <a:gd name="T39" fmla="*/ 17 h 39"/>
                <a:gd name="T40" fmla="*/ 16 w 26"/>
                <a:gd name="T41" fmla="*/ 26 h 39"/>
                <a:gd name="T42" fmla="*/ 25 w 26"/>
                <a:gd name="T43" fmla="*/ 31 h 39"/>
                <a:gd name="T44" fmla="*/ 25 w 26"/>
                <a:gd name="T45" fmla="*/ 31 h 39"/>
                <a:gd name="T46" fmla="*/ 26 w 26"/>
                <a:gd name="T47" fmla="*/ 32 h 39"/>
                <a:gd name="T48" fmla="*/ 21 w 26"/>
                <a:gd name="T49" fmla="*/ 38 h 39"/>
                <a:gd name="T50" fmla="*/ 12 w 26"/>
                <a:gd name="T51" fmla="*/ 28 h 39"/>
                <a:gd name="T52" fmla="*/ 14 w 26"/>
                <a:gd name="T53" fmla="*/ 29 h 39"/>
                <a:gd name="T54" fmla="*/ 12 w 26"/>
                <a:gd name="T55" fmla="*/ 28 h 39"/>
                <a:gd name="T56" fmla="*/ 12 w 26"/>
                <a:gd name="T57" fmla="*/ 28 h 39"/>
                <a:gd name="T58" fmla="*/ 5 w 26"/>
                <a:gd name="T59" fmla="*/ 13 h 39"/>
                <a:gd name="T60" fmla="*/ 6 w 26"/>
                <a:gd name="T61" fmla="*/ 12 h 39"/>
                <a:gd name="T62" fmla="*/ 9 w 26"/>
                <a:gd name="T63" fmla="*/ 5 h 39"/>
                <a:gd name="T64" fmla="*/ 9 w 26"/>
                <a:gd name="T65" fmla="*/ 5 h 39"/>
                <a:gd name="T66" fmla="*/ 6 w 26"/>
                <a:gd name="T67" fmla="*/ 12 h 39"/>
                <a:gd name="T68" fmla="*/ 18 w 26"/>
                <a:gd name="T69" fmla="*/ 4 h 39"/>
                <a:gd name="T70" fmla="*/ 14 w 26"/>
                <a:gd name="T71" fmla="*/ 4 h 39"/>
                <a:gd name="T72" fmla="*/ 13 w 26"/>
                <a:gd name="T73" fmla="*/ 4 h 39"/>
                <a:gd name="T74" fmla="*/ 12 w 26"/>
                <a:gd name="T75" fmla="*/ 4 h 39"/>
                <a:gd name="T76" fmla="*/ 13 w 26"/>
                <a:gd name="T77" fmla="*/ 4 h 39"/>
                <a:gd name="T78" fmla="*/ 11 w 26"/>
                <a:gd name="T79" fmla="*/ 4 h 39"/>
                <a:gd name="T80" fmla="*/ 11 w 26"/>
                <a:gd name="T81" fmla="*/ 4 h 39"/>
                <a:gd name="T82" fmla="*/ 11 w 26"/>
                <a:gd name="T83" fmla="*/ 4 h 39"/>
                <a:gd name="T84" fmla="*/ 11 w 26"/>
                <a:gd name="T85" fmla="*/ 4 h 39"/>
                <a:gd name="T86" fmla="*/ 11 w 26"/>
                <a:gd name="T87" fmla="*/ 4 h 39"/>
                <a:gd name="T88" fmla="*/ 11 w 26"/>
                <a:gd name="T89" fmla="*/ 4 h 39"/>
                <a:gd name="T90" fmla="*/ 10 w 26"/>
                <a:gd name="T9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39">
                  <a:moveTo>
                    <a:pt x="21" y="38"/>
                  </a:moveTo>
                  <a:cubicBezTo>
                    <a:pt x="21" y="38"/>
                    <a:pt x="16" y="36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7" y="29"/>
                    <a:pt x="1" y="24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4"/>
                    <a:pt x="1" y="12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7"/>
                    <a:pt x="5" y="5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8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0"/>
                    <a:pt x="11" y="12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9"/>
                    <a:pt x="12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0" y="29"/>
                    <a:pt x="24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1" y="38"/>
                    <a:pt x="21" y="38"/>
                    <a:pt x="21" y="38"/>
                  </a:cubicBezTo>
                  <a:close/>
                  <a:moveTo>
                    <a:pt x="14" y="29"/>
                  </a:moveTo>
                  <a:cubicBezTo>
                    <a:pt x="13" y="29"/>
                    <a:pt x="13" y="29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9"/>
                    <a:pt x="13" y="29"/>
                    <a:pt x="14" y="29"/>
                  </a:cubicBezTo>
                  <a:close/>
                  <a:moveTo>
                    <a:pt x="12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lose/>
                  <a:moveTo>
                    <a:pt x="6" y="12"/>
                  </a:move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9"/>
                    <a:pt x="9" y="7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7"/>
                    <a:pt x="8" y="9"/>
                    <a:pt x="6" y="12"/>
                  </a:cubicBezTo>
                  <a:close/>
                  <a:moveTo>
                    <a:pt x="14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lose/>
                  <a:moveTo>
                    <a:pt x="12" y="4"/>
                  </a:move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4"/>
                    <a:pt x="12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35"/>
            <p:cNvSpPr/>
            <p:nvPr/>
          </p:nvSpPr>
          <p:spPr bwMode="auto">
            <a:xfrm>
              <a:off x="4738" y="1729"/>
              <a:ext cx="60" cy="72"/>
            </a:xfrm>
            <a:custGeom>
              <a:avLst/>
              <a:gdLst>
                <a:gd name="T0" fmla="*/ 0 w 25"/>
                <a:gd name="T1" fmla="*/ 14 h 30"/>
                <a:gd name="T2" fmla="*/ 3 w 25"/>
                <a:gd name="T3" fmla="*/ 7 h 30"/>
                <a:gd name="T4" fmla="*/ 3 w 25"/>
                <a:gd name="T5" fmla="*/ 7 h 30"/>
                <a:gd name="T6" fmla="*/ 18 w 25"/>
                <a:gd name="T7" fmla="*/ 0 h 30"/>
                <a:gd name="T8" fmla="*/ 18 w 25"/>
                <a:gd name="T9" fmla="*/ 0 h 30"/>
                <a:gd name="T10" fmla="*/ 25 w 25"/>
                <a:gd name="T11" fmla="*/ 5 h 30"/>
                <a:gd name="T12" fmla="*/ 25 w 25"/>
                <a:gd name="T13" fmla="*/ 5 h 30"/>
                <a:gd name="T14" fmla="*/ 24 w 25"/>
                <a:gd name="T15" fmla="*/ 6 h 30"/>
                <a:gd name="T16" fmla="*/ 24 w 25"/>
                <a:gd name="T17" fmla="*/ 6 h 30"/>
                <a:gd name="T18" fmla="*/ 24 w 25"/>
                <a:gd name="T19" fmla="*/ 10 h 30"/>
                <a:gd name="T20" fmla="*/ 24 w 25"/>
                <a:gd name="T21" fmla="*/ 10 h 30"/>
                <a:gd name="T22" fmla="*/ 24 w 25"/>
                <a:gd name="T23" fmla="*/ 15 h 30"/>
                <a:gd name="T24" fmla="*/ 24 w 25"/>
                <a:gd name="T25" fmla="*/ 15 h 30"/>
                <a:gd name="T26" fmla="*/ 21 w 25"/>
                <a:gd name="T27" fmla="*/ 16 h 30"/>
                <a:gd name="T28" fmla="*/ 20 w 25"/>
                <a:gd name="T29" fmla="*/ 10 h 30"/>
                <a:gd name="T30" fmla="*/ 20 w 25"/>
                <a:gd name="T31" fmla="*/ 10 h 30"/>
                <a:gd name="T32" fmla="*/ 21 w 25"/>
                <a:gd name="T33" fmla="*/ 5 h 30"/>
                <a:gd name="T34" fmla="*/ 21 w 25"/>
                <a:gd name="T35" fmla="*/ 5 h 30"/>
                <a:gd name="T36" fmla="*/ 21 w 25"/>
                <a:gd name="T37" fmla="*/ 5 h 30"/>
                <a:gd name="T38" fmla="*/ 21 w 25"/>
                <a:gd name="T39" fmla="*/ 5 h 30"/>
                <a:gd name="T40" fmla="*/ 20 w 25"/>
                <a:gd name="T41" fmla="*/ 5 h 30"/>
                <a:gd name="T42" fmla="*/ 20 w 25"/>
                <a:gd name="T43" fmla="*/ 5 h 30"/>
                <a:gd name="T44" fmla="*/ 18 w 25"/>
                <a:gd name="T45" fmla="*/ 4 h 30"/>
                <a:gd name="T46" fmla="*/ 18 w 25"/>
                <a:gd name="T47" fmla="*/ 4 h 30"/>
                <a:gd name="T48" fmla="*/ 6 w 25"/>
                <a:gd name="T49" fmla="*/ 10 h 30"/>
                <a:gd name="T50" fmla="*/ 6 w 25"/>
                <a:gd name="T51" fmla="*/ 10 h 30"/>
                <a:gd name="T52" fmla="*/ 4 w 25"/>
                <a:gd name="T53" fmla="*/ 14 h 30"/>
                <a:gd name="T54" fmla="*/ 4 w 25"/>
                <a:gd name="T55" fmla="*/ 14 h 30"/>
                <a:gd name="T56" fmla="*/ 10 w 25"/>
                <a:gd name="T57" fmla="*/ 22 h 30"/>
                <a:gd name="T58" fmla="*/ 10 w 25"/>
                <a:gd name="T59" fmla="*/ 22 h 30"/>
                <a:gd name="T60" fmla="*/ 16 w 25"/>
                <a:gd name="T61" fmla="*/ 26 h 30"/>
                <a:gd name="T62" fmla="*/ 16 w 25"/>
                <a:gd name="T63" fmla="*/ 26 h 30"/>
                <a:gd name="T64" fmla="*/ 16 w 25"/>
                <a:gd name="T65" fmla="*/ 26 h 30"/>
                <a:gd name="T66" fmla="*/ 14 w 25"/>
                <a:gd name="T67" fmla="*/ 30 h 30"/>
                <a:gd name="T68" fmla="*/ 0 w 25"/>
                <a:gd name="T6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30">
                  <a:moveTo>
                    <a:pt x="0" y="14"/>
                  </a:moveTo>
                  <a:cubicBezTo>
                    <a:pt x="0" y="11"/>
                    <a:pt x="1" y="9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8" y="2"/>
                    <a:pt x="14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1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20" y="13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7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5" y="4"/>
                    <a:pt x="10" y="6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11"/>
                    <a:pt x="4" y="12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7" y="19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25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0" y="23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733" y="1725"/>
              <a:ext cx="70" cy="90"/>
            </a:xfrm>
            <a:custGeom>
              <a:avLst/>
              <a:gdLst>
                <a:gd name="T0" fmla="*/ 12 w 29"/>
                <a:gd name="T1" fmla="*/ 32 h 38"/>
                <a:gd name="T2" fmla="*/ 8 w 29"/>
                <a:gd name="T3" fmla="*/ 29 h 38"/>
                <a:gd name="T4" fmla="*/ 0 w 29"/>
                <a:gd name="T5" fmla="*/ 16 h 38"/>
                <a:gd name="T6" fmla="*/ 0 w 29"/>
                <a:gd name="T7" fmla="*/ 16 h 38"/>
                <a:gd name="T8" fmla="*/ 0 w 29"/>
                <a:gd name="T9" fmla="*/ 15 h 38"/>
                <a:gd name="T10" fmla="*/ 4 w 29"/>
                <a:gd name="T11" fmla="*/ 8 h 38"/>
                <a:gd name="T12" fmla="*/ 20 w 29"/>
                <a:gd name="T13" fmla="*/ 0 h 38"/>
                <a:gd name="T14" fmla="*/ 29 w 29"/>
                <a:gd name="T15" fmla="*/ 7 h 38"/>
                <a:gd name="T16" fmla="*/ 28 w 29"/>
                <a:gd name="T17" fmla="*/ 9 h 38"/>
                <a:gd name="T18" fmla="*/ 28 w 29"/>
                <a:gd name="T19" fmla="*/ 12 h 38"/>
                <a:gd name="T20" fmla="*/ 28 w 29"/>
                <a:gd name="T21" fmla="*/ 16 h 38"/>
                <a:gd name="T22" fmla="*/ 28 w 29"/>
                <a:gd name="T23" fmla="*/ 17 h 38"/>
                <a:gd name="T24" fmla="*/ 28 w 29"/>
                <a:gd name="T25" fmla="*/ 18 h 38"/>
                <a:gd name="T26" fmla="*/ 21 w 29"/>
                <a:gd name="T27" fmla="*/ 18 h 38"/>
                <a:gd name="T28" fmla="*/ 20 w 29"/>
                <a:gd name="T29" fmla="*/ 12 h 38"/>
                <a:gd name="T30" fmla="*/ 20 w 29"/>
                <a:gd name="T31" fmla="*/ 8 h 38"/>
                <a:gd name="T32" fmla="*/ 9 w 29"/>
                <a:gd name="T33" fmla="*/ 13 h 38"/>
                <a:gd name="T34" fmla="*/ 8 w 29"/>
                <a:gd name="T35" fmla="*/ 16 h 38"/>
                <a:gd name="T36" fmla="*/ 8 w 29"/>
                <a:gd name="T37" fmla="*/ 16 h 38"/>
                <a:gd name="T38" fmla="*/ 13 w 29"/>
                <a:gd name="T39" fmla="*/ 23 h 38"/>
                <a:gd name="T40" fmla="*/ 18 w 29"/>
                <a:gd name="T41" fmla="*/ 26 h 38"/>
                <a:gd name="T42" fmla="*/ 14 w 29"/>
                <a:gd name="T43" fmla="*/ 38 h 38"/>
                <a:gd name="T44" fmla="*/ 10 w 29"/>
                <a:gd name="T45" fmla="*/ 25 h 38"/>
                <a:gd name="T46" fmla="*/ 13 w 29"/>
                <a:gd name="T47" fmla="*/ 28 h 38"/>
                <a:gd name="T48" fmla="*/ 10 w 29"/>
                <a:gd name="T49" fmla="*/ 26 h 38"/>
                <a:gd name="T50" fmla="*/ 7 w 29"/>
                <a:gd name="T51" fmla="*/ 22 h 38"/>
                <a:gd name="T52" fmla="*/ 24 w 29"/>
                <a:gd name="T53" fmla="*/ 17 h 38"/>
                <a:gd name="T54" fmla="*/ 24 w 29"/>
                <a:gd name="T55" fmla="*/ 17 h 38"/>
                <a:gd name="T56" fmla="*/ 24 w 29"/>
                <a:gd name="T57" fmla="*/ 17 h 38"/>
                <a:gd name="T58" fmla="*/ 4 w 29"/>
                <a:gd name="T59" fmla="*/ 15 h 38"/>
                <a:gd name="T60" fmla="*/ 4 w 29"/>
                <a:gd name="T61" fmla="*/ 15 h 38"/>
                <a:gd name="T62" fmla="*/ 4 w 29"/>
                <a:gd name="T63" fmla="*/ 15 h 38"/>
                <a:gd name="T64" fmla="*/ 4 w 29"/>
                <a:gd name="T65" fmla="*/ 15 h 38"/>
                <a:gd name="T66" fmla="*/ 6 w 29"/>
                <a:gd name="T67" fmla="*/ 11 h 38"/>
                <a:gd name="T68" fmla="*/ 4 w 29"/>
                <a:gd name="T69" fmla="*/ 15 h 38"/>
                <a:gd name="T70" fmla="*/ 24 w 29"/>
                <a:gd name="T71" fmla="*/ 13 h 38"/>
                <a:gd name="T72" fmla="*/ 24 w 29"/>
                <a:gd name="T73" fmla="*/ 13 h 38"/>
                <a:gd name="T74" fmla="*/ 24 w 29"/>
                <a:gd name="T75" fmla="*/ 13 h 38"/>
                <a:gd name="T76" fmla="*/ 24 w 29"/>
                <a:gd name="T77" fmla="*/ 13 h 38"/>
                <a:gd name="T78" fmla="*/ 24 w 29"/>
                <a:gd name="T79" fmla="*/ 13 h 38"/>
                <a:gd name="T80" fmla="*/ 24 w 29"/>
                <a:gd name="T81" fmla="*/ 12 h 38"/>
                <a:gd name="T82" fmla="*/ 24 w 29"/>
                <a:gd name="T83" fmla="*/ 12 h 38"/>
                <a:gd name="T84" fmla="*/ 24 w 29"/>
                <a:gd name="T85" fmla="*/ 12 h 38"/>
                <a:gd name="T86" fmla="*/ 24 w 29"/>
                <a:gd name="T87" fmla="*/ 12 h 38"/>
                <a:gd name="T88" fmla="*/ 25 w 29"/>
                <a:gd name="T89" fmla="*/ 7 h 38"/>
                <a:gd name="T90" fmla="*/ 25 w 29"/>
                <a:gd name="T91" fmla="*/ 7 h 38"/>
                <a:gd name="T92" fmla="*/ 25 w 29"/>
                <a:gd name="T93" fmla="*/ 7 h 38"/>
                <a:gd name="T94" fmla="*/ 25 w 29"/>
                <a:gd name="T95" fmla="*/ 7 h 38"/>
                <a:gd name="T96" fmla="*/ 25 w 29"/>
                <a:gd name="T97" fmla="*/ 7 h 38"/>
                <a:gd name="T98" fmla="*/ 24 w 29"/>
                <a:gd name="T99" fmla="*/ 5 h 38"/>
                <a:gd name="T100" fmla="*/ 24 w 29"/>
                <a:gd name="T101" fmla="*/ 5 h 38"/>
                <a:gd name="T102" fmla="*/ 19 w 29"/>
                <a:gd name="T103" fmla="*/ 4 h 38"/>
                <a:gd name="T104" fmla="*/ 19 w 29"/>
                <a:gd name="T105" fmla="*/ 4 h 38"/>
                <a:gd name="T106" fmla="*/ 20 w 29"/>
                <a:gd name="T107" fmla="*/ 4 h 38"/>
                <a:gd name="T108" fmla="*/ 20 w 29"/>
                <a:gd name="T10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" h="38">
                  <a:moveTo>
                    <a:pt x="14" y="33"/>
                  </a:move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1"/>
                    <a:pt x="9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4" y="26"/>
                    <a:pt x="0" y="2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0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9" y="2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8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8"/>
                    <a:pt x="28" y="8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8" y="11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4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0" y="15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20" y="10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7" y="8"/>
                    <a:pt x="13" y="10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10" y="20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5" y="24"/>
                    <a:pt x="17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3"/>
                    <a:pt x="14" y="33"/>
                    <a:pt x="14" y="33"/>
                  </a:cubicBezTo>
                  <a:close/>
                  <a:moveTo>
                    <a:pt x="10" y="25"/>
                  </a:moveTo>
                  <a:cubicBezTo>
                    <a:pt x="11" y="26"/>
                    <a:pt x="12" y="27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7"/>
                    <a:pt x="11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4"/>
                    <a:pt x="8" y="23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9" y="24"/>
                    <a:pt x="10" y="25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6"/>
                    <a:pt x="2" y="16"/>
                    <a:pt x="2" y="1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2"/>
                    <a:pt x="4" y="14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3"/>
                    <a:pt x="24" y="13"/>
                  </a:cubicBezTo>
                  <a:close/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4" y="5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lose/>
                  <a:moveTo>
                    <a:pt x="19" y="4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0" y="4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137"/>
            <p:cNvSpPr/>
            <p:nvPr/>
          </p:nvSpPr>
          <p:spPr bwMode="auto">
            <a:xfrm>
              <a:off x="4714" y="1908"/>
              <a:ext cx="12" cy="9"/>
            </a:xfrm>
            <a:custGeom>
              <a:avLst/>
              <a:gdLst>
                <a:gd name="T0" fmla="*/ 0 w 12"/>
                <a:gd name="T1" fmla="*/ 9 h 9"/>
                <a:gd name="T2" fmla="*/ 0 w 12"/>
                <a:gd name="T3" fmla="*/ 0 h 9"/>
                <a:gd name="T4" fmla="*/ 12 w 12"/>
                <a:gd name="T5" fmla="*/ 0 h 9"/>
                <a:gd name="T6" fmla="*/ 12 w 12"/>
                <a:gd name="T7" fmla="*/ 9 h 9"/>
                <a:gd name="T8" fmla="*/ 0 w 12"/>
                <a:gd name="T9" fmla="*/ 9 h 9"/>
                <a:gd name="T10" fmla="*/ 0 w 12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9">
                  <a:moveTo>
                    <a:pt x="0" y="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38"/>
            <p:cNvSpPr>
              <a:spLocks noEditPoints="1"/>
            </p:cNvSpPr>
            <p:nvPr/>
          </p:nvSpPr>
          <p:spPr bwMode="auto">
            <a:xfrm>
              <a:off x="4709" y="1903"/>
              <a:ext cx="22" cy="19"/>
            </a:xfrm>
            <a:custGeom>
              <a:avLst/>
              <a:gdLst>
                <a:gd name="T0" fmla="*/ 17 w 22"/>
                <a:gd name="T1" fmla="*/ 19 h 19"/>
                <a:gd name="T2" fmla="*/ 5 w 22"/>
                <a:gd name="T3" fmla="*/ 19 h 19"/>
                <a:gd name="T4" fmla="*/ 5 w 22"/>
                <a:gd name="T5" fmla="*/ 14 h 19"/>
                <a:gd name="T6" fmla="*/ 10 w 22"/>
                <a:gd name="T7" fmla="*/ 14 h 19"/>
                <a:gd name="T8" fmla="*/ 5 w 22"/>
                <a:gd name="T9" fmla="*/ 14 h 19"/>
                <a:gd name="T10" fmla="*/ 5 w 22"/>
                <a:gd name="T11" fmla="*/ 19 h 19"/>
                <a:gd name="T12" fmla="*/ 0 w 22"/>
                <a:gd name="T13" fmla="*/ 19 h 19"/>
                <a:gd name="T14" fmla="*/ 0 w 22"/>
                <a:gd name="T15" fmla="*/ 0 h 19"/>
                <a:gd name="T16" fmla="*/ 22 w 22"/>
                <a:gd name="T17" fmla="*/ 0 h 19"/>
                <a:gd name="T18" fmla="*/ 22 w 22"/>
                <a:gd name="T19" fmla="*/ 19 h 19"/>
                <a:gd name="T20" fmla="*/ 17 w 22"/>
                <a:gd name="T21" fmla="*/ 19 h 19"/>
                <a:gd name="T22" fmla="*/ 17 w 22"/>
                <a:gd name="T23" fmla="*/ 19 h 19"/>
                <a:gd name="T24" fmla="*/ 12 w 22"/>
                <a:gd name="T25" fmla="*/ 10 h 19"/>
                <a:gd name="T26" fmla="*/ 12 w 22"/>
                <a:gd name="T27" fmla="*/ 10 h 19"/>
                <a:gd name="T28" fmla="*/ 10 w 22"/>
                <a:gd name="T29" fmla="*/ 10 h 19"/>
                <a:gd name="T30" fmla="*/ 10 w 22"/>
                <a:gd name="T31" fmla="*/ 10 h 19"/>
                <a:gd name="T32" fmla="*/ 12 w 22"/>
                <a:gd name="T33" fmla="*/ 10 h 19"/>
                <a:gd name="T34" fmla="*/ 12 w 22"/>
                <a:gd name="T35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19">
                  <a:moveTo>
                    <a:pt x="17" y="19"/>
                  </a:moveTo>
                  <a:lnTo>
                    <a:pt x="5" y="19"/>
                  </a:lnTo>
                  <a:lnTo>
                    <a:pt x="5" y="14"/>
                  </a:lnTo>
                  <a:lnTo>
                    <a:pt x="10" y="14"/>
                  </a:lnTo>
                  <a:lnTo>
                    <a:pt x="5" y="14"/>
                  </a:lnTo>
                  <a:lnTo>
                    <a:pt x="5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9"/>
                  </a:lnTo>
                  <a:lnTo>
                    <a:pt x="17" y="19"/>
                  </a:lnTo>
                  <a:lnTo>
                    <a:pt x="17" y="19"/>
                  </a:lnTo>
                  <a:close/>
                  <a:moveTo>
                    <a:pt x="12" y="10"/>
                  </a:moveTo>
                  <a:lnTo>
                    <a:pt x="12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39"/>
            <p:cNvSpPr/>
            <p:nvPr/>
          </p:nvSpPr>
          <p:spPr bwMode="auto">
            <a:xfrm>
              <a:off x="4805" y="2084"/>
              <a:ext cx="10" cy="33"/>
            </a:xfrm>
            <a:custGeom>
              <a:avLst/>
              <a:gdLst>
                <a:gd name="T0" fmla="*/ 0 w 10"/>
                <a:gd name="T1" fmla="*/ 33 h 33"/>
                <a:gd name="T2" fmla="*/ 0 w 10"/>
                <a:gd name="T3" fmla="*/ 0 h 33"/>
                <a:gd name="T4" fmla="*/ 10 w 10"/>
                <a:gd name="T5" fmla="*/ 0 h 33"/>
                <a:gd name="T6" fmla="*/ 10 w 10"/>
                <a:gd name="T7" fmla="*/ 33 h 33"/>
                <a:gd name="T8" fmla="*/ 0 w 10"/>
                <a:gd name="T9" fmla="*/ 33 h 33"/>
                <a:gd name="T10" fmla="*/ 0 w 10"/>
                <a:gd name="T1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33">
                  <a:moveTo>
                    <a:pt x="0" y="33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33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01" y="2079"/>
              <a:ext cx="19" cy="43"/>
            </a:xfrm>
            <a:custGeom>
              <a:avLst/>
              <a:gdLst>
                <a:gd name="T0" fmla="*/ 14 w 19"/>
                <a:gd name="T1" fmla="*/ 43 h 43"/>
                <a:gd name="T2" fmla="*/ 4 w 19"/>
                <a:gd name="T3" fmla="*/ 43 h 43"/>
                <a:gd name="T4" fmla="*/ 4 w 19"/>
                <a:gd name="T5" fmla="*/ 38 h 43"/>
                <a:gd name="T6" fmla="*/ 9 w 19"/>
                <a:gd name="T7" fmla="*/ 38 h 43"/>
                <a:gd name="T8" fmla="*/ 4 w 19"/>
                <a:gd name="T9" fmla="*/ 38 h 43"/>
                <a:gd name="T10" fmla="*/ 4 w 19"/>
                <a:gd name="T11" fmla="*/ 43 h 43"/>
                <a:gd name="T12" fmla="*/ 0 w 19"/>
                <a:gd name="T13" fmla="*/ 43 h 43"/>
                <a:gd name="T14" fmla="*/ 0 w 19"/>
                <a:gd name="T15" fmla="*/ 0 h 43"/>
                <a:gd name="T16" fmla="*/ 19 w 19"/>
                <a:gd name="T17" fmla="*/ 0 h 43"/>
                <a:gd name="T18" fmla="*/ 19 w 19"/>
                <a:gd name="T19" fmla="*/ 43 h 43"/>
                <a:gd name="T20" fmla="*/ 14 w 19"/>
                <a:gd name="T21" fmla="*/ 43 h 43"/>
                <a:gd name="T22" fmla="*/ 14 w 19"/>
                <a:gd name="T23" fmla="*/ 43 h 43"/>
                <a:gd name="T24" fmla="*/ 9 w 19"/>
                <a:gd name="T25" fmla="*/ 33 h 43"/>
                <a:gd name="T26" fmla="*/ 9 w 19"/>
                <a:gd name="T27" fmla="*/ 10 h 43"/>
                <a:gd name="T28" fmla="*/ 9 w 19"/>
                <a:gd name="T29" fmla="*/ 33 h 43"/>
                <a:gd name="T30" fmla="*/ 9 w 19"/>
                <a:gd name="T31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43">
                  <a:moveTo>
                    <a:pt x="14" y="43"/>
                  </a:moveTo>
                  <a:lnTo>
                    <a:pt x="4" y="43"/>
                  </a:lnTo>
                  <a:lnTo>
                    <a:pt x="4" y="38"/>
                  </a:lnTo>
                  <a:lnTo>
                    <a:pt x="9" y="38"/>
                  </a:lnTo>
                  <a:lnTo>
                    <a:pt x="4" y="38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43"/>
                  </a:lnTo>
                  <a:lnTo>
                    <a:pt x="14" y="43"/>
                  </a:lnTo>
                  <a:lnTo>
                    <a:pt x="14" y="43"/>
                  </a:lnTo>
                  <a:close/>
                  <a:moveTo>
                    <a:pt x="9" y="33"/>
                  </a:moveTo>
                  <a:lnTo>
                    <a:pt x="9" y="10"/>
                  </a:lnTo>
                  <a:lnTo>
                    <a:pt x="9" y="33"/>
                  </a:lnTo>
                  <a:lnTo>
                    <a:pt x="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688" y="2112"/>
              <a:ext cx="197" cy="260"/>
            </a:xfrm>
            <a:custGeom>
              <a:avLst/>
              <a:gdLst>
                <a:gd name="T0" fmla="*/ 35 w 82"/>
                <a:gd name="T1" fmla="*/ 109 h 109"/>
                <a:gd name="T2" fmla="*/ 10 w 82"/>
                <a:gd name="T3" fmla="*/ 85 h 109"/>
                <a:gd name="T4" fmla="*/ 10 w 82"/>
                <a:gd name="T5" fmla="*/ 85 h 109"/>
                <a:gd name="T6" fmla="*/ 0 w 82"/>
                <a:gd name="T7" fmla="*/ 43 h 109"/>
                <a:gd name="T8" fmla="*/ 0 w 82"/>
                <a:gd name="T9" fmla="*/ 43 h 109"/>
                <a:gd name="T10" fmla="*/ 51 w 82"/>
                <a:gd name="T11" fmla="*/ 0 h 109"/>
                <a:gd name="T12" fmla="*/ 51 w 82"/>
                <a:gd name="T13" fmla="*/ 0 h 109"/>
                <a:gd name="T14" fmla="*/ 75 w 82"/>
                <a:gd name="T15" fmla="*/ 16 h 109"/>
                <a:gd name="T16" fmla="*/ 75 w 82"/>
                <a:gd name="T17" fmla="*/ 16 h 109"/>
                <a:gd name="T18" fmla="*/ 82 w 82"/>
                <a:gd name="T19" fmla="*/ 54 h 109"/>
                <a:gd name="T20" fmla="*/ 82 w 82"/>
                <a:gd name="T21" fmla="*/ 54 h 109"/>
                <a:gd name="T22" fmla="*/ 42 w 82"/>
                <a:gd name="T23" fmla="*/ 107 h 109"/>
                <a:gd name="T24" fmla="*/ 42 w 82"/>
                <a:gd name="T25" fmla="*/ 107 h 109"/>
                <a:gd name="T26" fmla="*/ 35 w 82"/>
                <a:gd name="T27" fmla="*/ 109 h 109"/>
                <a:gd name="T28" fmla="*/ 35 w 82"/>
                <a:gd name="T29" fmla="*/ 109 h 109"/>
                <a:gd name="T30" fmla="*/ 35 w 82"/>
                <a:gd name="T31" fmla="*/ 109 h 109"/>
                <a:gd name="T32" fmla="*/ 19 w 82"/>
                <a:gd name="T33" fmla="*/ 13 h 109"/>
                <a:gd name="T34" fmla="*/ 4 w 82"/>
                <a:gd name="T35" fmla="*/ 43 h 109"/>
                <a:gd name="T36" fmla="*/ 4 w 82"/>
                <a:gd name="T37" fmla="*/ 43 h 109"/>
                <a:gd name="T38" fmla="*/ 14 w 82"/>
                <a:gd name="T39" fmla="*/ 83 h 109"/>
                <a:gd name="T40" fmla="*/ 14 w 82"/>
                <a:gd name="T41" fmla="*/ 83 h 109"/>
                <a:gd name="T42" fmla="*/ 35 w 82"/>
                <a:gd name="T43" fmla="*/ 105 h 109"/>
                <a:gd name="T44" fmla="*/ 35 w 82"/>
                <a:gd name="T45" fmla="*/ 105 h 109"/>
                <a:gd name="T46" fmla="*/ 40 w 82"/>
                <a:gd name="T47" fmla="*/ 103 h 109"/>
                <a:gd name="T48" fmla="*/ 40 w 82"/>
                <a:gd name="T49" fmla="*/ 103 h 109"/>
                <a:gd name="T50" fmla="*/ 78 w 82"/>
                <a:gd name="T51" fmla="*/ 54 h 109"/>
                <a:gd name="T52" fmla="*/ 78 w 82"/>
                <a:gd name="T53" fmla="*/ 54 h 109"/>
                <a:gd name="T54" fmla="*/ 72 w 82"/>
                <a:gd name="T55" fmla="*/ 18 h 109"/>
                <a:gd name="T56" fmla="*/ 72 w 82"/>
                <a:gd name="T57" fmla="*/ 18 h 109"/>
                <a:gd name="T58" fmla="*/ 51 w 82"/>
                <a:gd name="T59" fmla="*/ 4 h 109"/>
                <a:gd name="T60" fmla="*/ 51 w 82"/>
                <a:gd name="T61" fmla="*/ 4 h 109"/>
                <a:gd name="T62" fmla="*/ 51 w 82"/>
                <a:gd name="T63" fmla="*/ 4 h 109"/>
                <a:gd name="T64" fmla="*/ 51 w 82"/>
                <a:gd name="T65" fmla="*/ 4 h 109"/>
                <a:gd name="T66" fmla="*/ 19 w 82"/>
                <a:gd name="T67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109">
                  <a:moveTo>
                    <a:pt x="35" y="109"/>
                  </a:moveTo>
                  <a:cubicBezTo>
                    <a:pt x="25" y="108"/>
                    <a:pt x="16" y="98"/>
                    <a:pt x="1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4" y="72"/>
                    <a:pt x="0" y="5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3"/>
                    <a:pt x="28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2" y="0"/>
                    <a:pt x="70" y="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80" y="26"/>
                    <a:pt x="82" y="39"/>
                    <a:pt x="82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83"/>
                    <a:pt x="60" y="97"/>
                    <a:pt x="42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0" y="108"/>
                    <a:pt x="37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lose/>
                  <a:moveTo>
                    <a:pt x="19" y="13"/>
                  </a:moveTo>
                  <a:cubicBezTo>
                    <a:pt x="10" y="20"/>
                    <a:pt x="4" y="29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55"/>
                    <a:pt x="7" y="71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20" y="96"/>
                    <a:pt x="28" y="105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7" y="105"/>
                    <a:pt x="38" y="104"/>
                    <a:pt x="40" y="10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58" y="93"/>
                    <a:pt x="78" y="81"/>
                    <a:pt x="78" y="54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8" y="40"/>
                    <a:pt x="76" y="27"/>
                    <a:pt x="72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67" y="9"/>
                    <a:pt x="6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0" y="4"/>
                    <a:pt x="28" y="7"/>
                    <a:pt x="1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683" y="2108"/>
              <a:ext cx="206" cy="268"/>
            </a:xfrm>
            <a:custGeom>
              <a:avLst/>
              <a:gdLst>
                <a:gd name="T0" fmla="*/ 37 w 86"/>
                <a:gd name="T1" fmla="*/ 111 h 113"/>
                <a:gd name="T2" fmla="*/ 10 w 86"/>
                <a:gd name="T3" fmla="*/ 88 h 113"/>
                <a:gd name="T4" fmla="*/ 0 w 86"/>
                <a:gd name="T5" fmla="*/ 45 h 113"/>
                <a:gd name="T6" fmla="*/ 52 w 86"/>
                <a:gd name="T7" fmla="*/ 0 h 113"/>
                <a:gd name="T8" fmla="*/ 53 w 86"/>
                <a:gd name="T9" fmla="*/ 0 h 113"/>
                <a:gd name="T10" fmla="*/ 79 w 86"/>
                <a:gd name="T11" fmla="*/ 17 h 113"/>
                <a:gd name="T12" fmla="*/ 86 w 86"/>
                <a:gd name="T13" fmla="*/ 56 h 113"/>
                <a:gd name="T14" fmla="*/ 45 w 86"/>
                <a:gd name="T15" fmla="*/ 111 h 113"/>
                <a:gd name="T16" fmla="*/ 37 w 86"/>
                <a:gd name="T17" fmla="*/ 113 h 113"/>
                <a:gd name="T18" fmla="*/ 37 w 86"/>
                <a:gd name="T19" fmla="*/ 113 h 113"/>
                <a:gd name="T20" fmla="*/ 43 w 86"/>
                <a:gd name="T21" fmla="*/ 107 h 113"/>
                <a:gd name="T22" fmla="*/ 82 w 86"/>
                <a:gd name="T23" fmla="*/ 56 h 113"/>
                <a:gd name="T24" fmla="*/ 43 w 86"/>
                <a:gd name="T25" fmla="*/ 107 h 113"/>
                <a:gd name="T26" fmla="*/ 37 w 86"/>
                <a:gd name="T27" fmla="*/ 109 h 113"/>
                <a:gd name="T28" fmla="*/ 37 w 86"/>
                <a:gd name="T29" fmla="*/ 109 h 113"/>
                <a:gd name="T30" fmla="*/ 37 w 86"/>
                <a:gd name="T31" fmla="*/ 109 h 113"/>
                <a:gd name="T32" fmla="*/ 36 w 86"/>
                <a:gd name="T33" fmla="*/ 108 h 113"/>
                <a:gd name="T34" fmla="*/ 36 w 86"/>
                <a:gd name="T35" fmla="*/ 108 h 113"/>
                <a:gd name="T36" fmla="*/ 35 w 86"/>
                <a:gd name="T37" fmla="*/ 108 h 113"/>
                <a:gd name="T38" fmla="*/ 30 w 86"/>
                <a:gd name="T39" fmla="*/ 106 h 113"/>
                <a:gd name="T40" fmla="*/ 37 w 86"/>
                <a:gd name="T41" fmla="*/ 105 h 113"/>
                <a:gd name="T42" fmla="*/ 41 w 86"/>
                <a:gd name="T43" fmla="*/ 104 h 113"/>
                <a:gd name="T44" fmla="*/ 78 w 86"/>
                <a:gd name="T45" fmla="*/ 56 h 113"/>
                <a:gd name="T46" fmla="*/ 78 w 86"/>
                <a:gd name="T47" fmla="*/ 56 h 113"/>
                <a:gd name="T48" fmla="*/ 72 w 86"/>
                <a:gd name="T49" fmla="*/ 21 h 113"/>
                <a:gd name="T50" fmla="*/ 53 w 86"/>
                <a:gd name="T51" fmla="*/ 8 h 113"/>
                <a:gd name="T52" fmla="*/ 22 w 86"/>
                <a:gd name="T53" fmla="*/ 17 h 113"/>
                <a:gd name="T54" fmla="*/ 8 w 86"/>
                <a:gd name="T55" fmla="*/ 45 h 113"/>
                <a:gd name="T56" fmla="*/ 8 w 86"/>
                <a:gd name="T57" fmla="*/ 45 h 113"/>
                <a:gd name="T58" fmla="*/ 17 w 86"/>
                <a:gd name="T59" fmla="*/ 85 h 113"/>
                <a:gd name="T60" fmla="*/ 37 w 86"/>
                <a:gd name="T61" fmla="*/ 105 h 113"/>
                <a:gd name="T62" fmla="*/ 37 w 86"/>
                <a:gd name="T63" fmla="*/ 105 h 113"/>
                <a:gd name="T64" fmla="*/ 14 w 86"/>
                <a:gd name="T65" fmla="*/ 86 h 113"/>
                <a:gd name="T66" fmla="*/ 17 w 86"/>
                <a:gd name="T67" fmla="*/ 92 h 113"/>
                <a:gd name="T68" fmla="*/ 14 w 86"/>
                <a:gd name="T69" fmla="*/ 86 h 113"/>
                <a:gd name="T70" fmla="*/ 9 w 86"/>
                <a:gd name="T71" fmla="*/ 74 h 113"/>
                <a:gd name="T72" fmla="*/ 82 w 86"/>
                <a:gd name="T73" fmla="*/ 56 h 113"/>
                <a:gd name="T74" fmla="*/ 82 w 86"/>
                <a:gd name="T75" fmla="*/ 56 h 113"/>
                <a:gd name="T76" fmla="*/ 76 w 86"/>
                <a:gd name="T77" fmla="*/ 21 h 113"/>
                <a:gd name="T78" fmla="*/ 4 w 86"/>
                <a:gd name="T79" fmla="*/ 45 h 113"/>
                <a:gd name="T80" fmla="*/ 4 w 86"/>
                <a:gd name="T81" fmla="*/ 45 h 113"/>
                <a:gd name="T82" fmla="*/ 4 w 86"/>
                <a:gd name="T83" fmla="*/ 45 h 113"/>
                <a:gd name="T84" fmla="*/ 6 w 86"/>
                <a:gd name="T85" fmla="*/ 31 h 113"/>
                <a:gd name="T86" fmla="*/ 76 w 86"/>
                <a:gd name="T87" fmla="*/ 21 h 113"/>
                <a:gd name="T88" fmla="*/ 76 w 86"/>
                <a:gd name="T89" fmla="*/ 21 h 113"/>
                <a:gd name="T90" fmla="*/ 75 w 86"/>
                <a:gd name="T91" fmla="*/ 18 h 113"/>
                <a:gd name="T92" fmla="*/ 75 w 86"/>
                <a:gd name="T93" fmla="*/ 18 h 113"/>
                <a:gd name="T94" fmla="*/ 75 w 86"/>
                <a:gd name="T95" fmla="*/ 18 h 113"/>
                <a:gd name="T96" fmla="*/ 75 w 86"/>
                <a:gd name="T97" fmla="*/ 18 h 113"/>
                <a:gd name="T98" fmla="*/ 75 w 86"/>
                <a:gd name="T99" fmla="*/ 18 h 113"/>
                <a:gd name="T100" fmla="*/ 53 w 86"/>
                <a:gd name="T101" fmla="*/ 4 h 113"/>
                <a:gd name="T102" fmla="*/ 53 w 86"/>
                <a:gd name="T103" fmla="*/ 4 h 113"/>
                <a:gd name="T104" fmla="*/ 51 w 86"/>
                <a:gd name="T105" fmla="*/ 4 h 113"/>
                <a:gd name="T106" fmla="*/ 53 w 86"/>
                <a:gd name="T107" fmla="*/ 4 h 113"/>
                <a:gd name="T108" fmla="*/ 53 w 86"/>
                <a:gd name="T109" fmla="*/ 4 h 113"/>
                <a:gd name="T110" fmla="*/ 21 w 86"/>
                <a:gd name="T111" fmla="*/ 15 h 113"/>
                <a:gd name="T112" fmla="*/ 20 w 86"/>
                <a:gd name="T113" fmla="*/ 14 h 113"/>
                <a:gd name="T114" fmla="*/ 21 w 86"/>
                <a:gd name="T115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" h="113">
                  <a:moveTo>
                    <a:pt x="37" y="113"/>
                  </a:moveTo>
                  <a:cubicBezTo>
                    <a:pt x="37" y="111"/>
                    <a:pt x="37" y="111"/>
                    <a:pt x="37" y="111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25" y="112"/>
                    <a:pt x="17" y="101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4" y="75"/>
                    <a:pt x="0" y="5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4"/>
                    <a:pt x="30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5" y="0"/>
                    <a:pt x="74" y="7"/>
                    <a:pt x="79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28"/>
                    <a:pt x="86" y="41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86"/>
                    <a:pt x="63" y="101"/>
                    <a:pt x="45" y="111"/>
                  </a:cubicBezTo>
                  <a:cubicBezTo>
                    <a:pt x="45" y="111"/>
                    <a:pt x="45" y="111"/>
                    <a:pt x="45" y="111"/>
                  </a:cubicBezTo>
                  <a:cubicBezTo>
                    <a:pt x="42" y="112"/>
                    <a:pt x="40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lose/>
                  <a:moveTo>
                    <a:pt x="37" y="109"/>
                  </a:moveTo>
                  <a:cubicBezTo>
                    <a:pt x="39" y="109"/>
                    <a:pt x="41" y="108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61" y="97"/>
                    <a:pt x="82" y="84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84"/>
                    <a:pt x="61" y="97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8"/>
                    <a:pt x="39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lose/>
                  <a:moveTo>
                    <a:pt x="36" y="108"/>
                  </a:move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lose/>
                  <a:moveTo>
                    <a:pt x="35" y="108"/>
                  </a:moveTo>
                  <a:cubicBezTo>
                    <a:pt x="34" y="108"/>
                    <a:pt x="32" y="107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07"/>
                    <a:pt x="34" y="108"/>
                    <a:pt x="35" y="108"/>
                  </a:cubicBezTo>
                  <a:close/>
                  <a:moveTo>
                    <a:pt x="37" y="105"/>
                  </a:moveTo>
                  <a:cubicBezTo>
                    <a:pt x="38" y="105"/>
                    <a:pt x="39" y="104"/>
                    <a:pt x="41" y="104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59" y="94"/>
                    <a:pt x="78" y="82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42"/>
                    <a:pt x="76" y="29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67" y="12"/>
                    <a:pt x="62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3" y="8"/>
                    <a:pt x="31" y="11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4" y="23"/>
                    <a:pt x="8" y="32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7" y="57"/>
                    <a:pt x="11" y="72"/>
                    <a:pt x="17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23" y="97"/>
                    <a:pt x="31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lose/>
                  <a:moveTo>
                    <a:pt x="14" y="86"/>
                  </a:moveTo>
                  <a:cubicBezTo>
                    <a:pt x="15" y="88"/>
                    <a:pt x="16" y="90"/>
                    <a:pt x="17" y="92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6" y="90"/>
                    <a:pt x="15" y="88"/>
                    <a:pt x="14" y="86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2" y="82"/>
                    <a:pt x="10" y="78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0" y="78"/>
                    <a:pt x="12" y="82"/>
                    <a:pt x="14" y="86"/>
                  </a:cubicBezTo>
                  <a:close/>
                  <a:moveTo>
                    <a:pt x="82" y="56"/>
                  </a:move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43"/>
                    <a:pt x="80" y="3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0" y="31"/>
                    <a:pt x="82" y="43"/>
                    <a:pt x="82" y="56"/>
                  </a:cubicBezTo>
                  <a:close/>
                  <a:moveTo>
                    <a:pt x="4" y="45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0"/>
                    <a:pt x="4" y="35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" y="35"/>
                    <a:pt x="4" y="40"/>
                    <a:pt x="4" y="45"/>
                  </a:cubicBezTo>
                  <a:close/>
                  <a:moveTo>
                    <a:pt x="76" y="21"/>
                  </a:move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0" y="9"/>
                    <a:pt x="6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4"/>
                    <a:pt x="70" y="9"/>
                    <a:pt x="75" y="18"/>
                  </a:cubicBezTo>
                  <a:close/>
                  <a:moveTo>
                    <a:pt x="21" y="15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43"/>
            <p:cNvSpPr/>
            <p:nvPr/>
          </p:nvSpPr>
          <p:spPr bwMode="auto">
            <a:xfrm>
              <a:off x="4853" y="2117"/>
              <a:ext cx="178" cy="167"/>
            </a:xfrm>
            <a:custGeom>
              <a:avLst/>
              <a:gdLst>
                <a:gd name="T0" fmla="*/ 55 w 74"/>
                <a:gd name="T1" fmla="*/ 67 h 70"/>
                <a:gd name="T2" fmla="*/ 70 w 74"/>
                <a:gd name="T3" fmla="*/ 58 h 70"/>
                <a:gd name="T4" fmla="*/ 70 w 74"/>
                <a:gd name="T5" fmla="*/ 56 h 70"/>
                <a:gd name="T6" fmla="*/ 70 w 74"/>
                <a:gd name="T7" fmla="*/ 56 h 70"/>
                <a:gd name="T8" fmla="*/ 50 w 74"/>
                <a:gd name="T9" fmla="*/ 6 h 70"/>
                <a:gd name="T10" fmla="*/ 50 w 74"/>
                <a:gd name="T11" fmla="*/ 6 h 70"/>
                <a:gd name="T12" fmla="*/ 41 w 74"/>
                <a:gd name="T13" fmla="*/ 4 h 70"/>
                <a:gd name="T14" fmla="*/ 41 w 74"/>
                <a:gd name="T15" fmla="*/ 4 h 70"/>
                <a:gd name="T16" fmla="*/ 2 w 74"/>
                <a:gd name="T17" fmla="*/ 11 h 70"/>
                <a:gd name="T18" fmla="*/ 2 w 74"/>
                <a:gd name="T19" fmla="*/ 11 h 70"/>
                <a:gd name="T20" fmla="*/ 0 w 74"/>
                <a:gd name="T21" fmla="*/ 7 h 70"/>
                <a:gd name="T22" fmla="*/ 41 w 74"/>
                <a:gd name="T23" fmla="*/ 0 h 70"/>
                <a:gd name="T24" fmla="*/ 41 w 74"/>
                <a:gd name="T25" fmla="*/ 0 h 70"/>
                <a:gd name="T26" fmla="*/ 53 w 74"/>
                <a:gd name="T27" fmla="*/ 3 h 70"/>
                <a:gd name="T28" fmla="*/ 53 w 74"/>
                <a:gd name="T29" fmla="*/ 3 h 70"/>
                <a:gd name="T30" fmla="*/ 74 w 74"/>
                <a:gd name="T31" fmla="*/ 56 h 70"/>
                <a:gd name="T32" fmla="*/ 74 w 74"/>
                <a:gd name="T33" fmla="*/ 56 h 70"/>
                <a:gd name="T34" fmla="*/ 72 w 74"/>
                <a:gd name="T35" fmla="*/ 62 h 70"/>
                <a:gd name="T36" fmla="*/ 72 w 74"/>
                <a:gd name="T37" fmla="*/ 62 h 70"/>
                <a:gd name="T38" fmla="*/ 72 w 74"/>
                <a:gd name="T39" fmla="*/ 62 h 70"/>
                <a:gd name="T40" fmla="*/ 57 w 74"/>
                <a:gd name="T41" fmla="*/ 70 h 70"/>
                <a:gd name="T42" fmla="*/ 57 w 74"/>
                <a:gd name="T43" fmla="*/ 70 h 70"/>
                <a:gd name="T44" fmla="*/ 55 w 74"/>
                <a:gd name="T45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" h="70">
                  <a:moveTo>
                    <a:pt x="55" y="67"/>
                  </a:move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7"/>
                    <a:pt x="70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1" y="45"/>
                    <a:pt x="55" y="12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9" y="5"/>
                    <a:pt x="46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7" y="4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6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1" y="0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9" y="11"/>
                    <a:pt x="74" y="43"/>
                    <a:pt x="74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58"/>
                    <a:pt x="74" y="60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5" y="67"/>
                    <a:pt x="55" y="67"/>
                    <a:pt x="5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49" y="2112"/>
              <a:ext cx="187" cy="191"/>
            </a:xfrm>
            <a:custGeom>
              <a:avLst/>
              <a:gdLst>
                <a:gd name="T0" fmla="*/ 57 w 78"/>
                <a:gd name="T1" fmla="*/ 69 h 80"/>
                <a:gd name="T2" fmla="*/ 57 w 78"/>
                <a:gd name="T3" fmla="*/ 69 h 80"/>
                <a:gd name="T4" fmla="*/ 54 w 78"/>
                <a:gd name="T5" fmla="*/ 68 h 80"/>
                <a:gd name="T6" fmla="*/ 70 w 78"/>
                <a:gd name="T7" fmla="*/ 58 h 80"/>
                <a:gd name="T8" fmla="*/ 70 w 78"/>
                <a:gd name="T9" fmla="*/ 58 h 80"/>
                <a:gd name="T10" fmla="*/ 70 w 78"/>
                <a:gd name="T11" fmla="*/ 58 h 80"/>
                <a:gd name="T12" fmla="*/ 50 w 78"/>
                <a:gd name="T13" fmla="*/ 9 h 80"/>
                <a:gd name="T14" fmla="*/ 50 w 78"/>
                <a:gd name="T15" fmla="*/ 9 h 80"/>
                <a:gd name="T16" fmla="*/ 50 w 78"/>
                <a:gd name="T17" fmla="*/ 9 h 80"/>
                <a:gd name="T18" fmla="*/ 50 w 78"/>
                <a:gd name="T19" fmla="*/ 9 h 80"/>
                <a:gd name="T20" fmla="*/ 49 w 78"/>
                <a:gd name="T21" fmla="*/ 8 h 80"/>
                <a:gd name="T22" fmla="*/ 44 w 78"/>
                <a:gd name="T23" fmla="*/ 8 h 80"/>
                <a:gd name="T24" fmla="*/ 44 w 78"/>
                <a:gd name="T25" fmla="*/ 8 h 80"/>
                <a:gd name="T26" fmla="*/ 43 w 78"/>
                <a:gd name="T27" fmla="*/ 8 h 80"/>
                <a:gd name="T28" fmla="*/ 5 w 78"/>
                <a:gd name="T29" fmla="*/ 15 h 80"/>
                <a:gd name="T30" fmla="*/ 3 w 78"/>
                <a:gd name="T31" fmla="*/ 18 h 80"/>
                <a:gd name="T32" fmla="*/ 2 w 78"/>
                <a:gd name="T33" fmla="*/ 7 h 80"/>
                <a:gd name="T34" fmla="*/ 2 w 78"/>
                <a:gd name="T35" fmla="*/ 7 h 80"/>
                <a:gd name="T36" fmla="*/ 3 w 78"/>
                <a:gd name="T37" fmla="*/ 7 h 80"/>
                <a:gd name="T38" fmla="*/ 6 w 78"/>
                <a:gd name="T39" fmla="*/ 6 h 80"/>
                <a:gd name="T40" fmla="*/ 17 w 78"/>
                <a:gd name="T41" fmla="*/ 4 h 80"/>
                <a:gd name="T42" fmla="*/ 43 w 78"/>
                <a:gd name="T43" fmla="*/ 0 h 80"/>
                <a:gd name="T44" fmla="*/ 57 w 78"/>
                <a:gd name="T45" fmla="*/ 4 h 80"/>
                <a:gd name="T46" fmla="*/ 78 w 78"/>
                <a:gd name="T47" fmla="*/ 58 h 80"/>
                <a:gd name="T48" fmla="*/ 76 w 78"/>
                <a:gd name="T49" fmla="*/ 65 h 80"/>
                <a:gd name="T50" fmla="*/ 61 w 78"/>
                <a:gd name="T51" fmla="*/ 73 h 80"/>
                <a:gd name="T52" fmla="*/ 55 w 78"/>
                <a:gd name="T53" fmla="*/ 70 h 80"/>
                <a:gd name="T54" fmla="*/ 73 w 78"/>
                <a:gd name="T55" fmla="*/ 62 h 80"/>
                <a:gd name="T56" fmla="*/ 73 w 78"/>
                <a:gd name="T57" fmla="*/ 62 h 80"/>
                <a:gd name="T58" fmla="*/ 60 w 78"/>
                <a:gd name="T59" fmla="*/ 69 h 80"/>
                <a:gd name="T60" fmla="*/ 74 w 78"/>
                <a:gd name="T61" fmla="*/ 61 h 80"/>
                <a:gd name="T62" fmla="*/ 74 w 78"/>
                <a:gd name="T63" fmla="*/ 58 h 80"/>
                <a:gd name="T64" fmla="*/ 54 w 78"/>
                <a:gd name="T65" fmla="*/ 7 h 80"/>
                <a:gd name="T66" fmla="*/ 53 w 78"/>
                <a:gd name="T67" fmla="*/ 7 h 80"/>
                <a:gd name="T68" fmla="*/ 74 w 78"/>
                <a:gd name="T69" fmla="*/ 58 h 80"/>
                <a:gd name="T70" fmla="*/ 74 w 78"/>
                <a:gd name="T71" fmla="*/ 58 h 80"/>
                <a:gd name="T72" fmla="*/ 74 w 78"/>
                <a:gd name="T73" fmla="*/ 58 h 80"/>
                <a:gd name="T74" fmla="*/ 48 w 78"/>
                <a:gd name="T75" fmla="*/ 4 h 80"/>
                <a:gd name="T76" fmla="*/ 44 w 78"/>
                <a:gd name="T77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80">
                  <a:moveTo>
                    <a:pt x="55" y="70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1" y="48"/>
                    <a:pt x="55" y="15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8"/>
                    <a:pt x="46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31" y="8"/>
                    <a:pt x="9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5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6"/>
                    <a:pt x="12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8" y="0"/>
                    <a:pt x="53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3" y="13"/>
                    <a:pt x="78" y="43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60"/>
                    <a:pt x="78" y="63"/>
                    <a:pt x="76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5" y="70"/>
                    <a:pt x="55" y="70"/>
                    <a:pt x="55" y="70"/>
                  </a:cubicBezTo>
                  <a:close/>
                  <a:moveTo>
                    <a:pt x="60" y="69"/>
                  </a:move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lose/>
                  <a:moveTo>
                    <a:pt x="74" y="61"/>
                  </a:moveTo>
                  <a:cubicBezTo>
                    <a:pt x="74" y="60"/>
                    <a:pt x="74" y="59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46"/>
                    <a:pt x="59" y="14"/>
                    <a:pt x="54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9" y="14"/>
                    <a:pt x="74" y="45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60"/>
                    <a:pt x="74" y="60"/>
                    <a:pt x="74" y="61"/>
                  </a:cubicBezTo>
                  <a:close/>
                  <a:moveTo>
                    <a:pt x="48" y="4"/>
                  </a:moveTo>
                  <a:cubicBezTo>
                    <a:pt x="47" y="4"/>
                    <a:pt x="46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4"/>
                    <a:pt x="47" y="4"/>
                    <a:pt x="4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45"/>
            <p:cNvSpPr/>
            <p:nvPr/>
          </p:nvSpPr>
          <p:spPr bwMode="auto">
            <a:xfrm>
              <a:off x="5014" y="2262"/>
              <a:ext cx="10" cy="29"/>
            </a:xfrm>
            <a:custGeom>
              <a:avLst/>
              <a:gdLst>
                <a:gd name="T0" fmla="*/ 0 w 10"/>
                <a:gd name="T1" fmla="*/ 29 h 29"/>
                <a:gd name="T2" fmla="*/ 0 w 10"/>
                <a:gd name="T3" fmla="*/ 0 h 29"/>
                <a:gd name="T4" fmla="*/ 10 w 10"/>
                <a:gd name="T5" fmla="*/ 0 h 29"/>
                <a:gd name="T6" fmla="*/ 10 w 10"/>
                <a:gd name="T7" fmla="*/ 29 h 29"/>
                <a:gd name="T8" fmla="*/ 0 w 10"/>
                <a:gd name="T9" fmla="*/ 29 h 29"/>
                <a:gd name="T10" fmla="*/ 0 w 10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9">
                  <a:moveTo>
                    <a:pt x="0" y="29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2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5009" y="2258"/>
              <a:ext cx="20" cy="38"/>
            </a:xfrm>
            <a:custGeom>
              <a:avLst/>
              <a:gdLst>
                <a:gd name="T0" fmla="*/ 15 w 20"/>
                <a:gd name="T1" fmla="*/ 38 h 38"/>
                <a:gd name="T2" fmla="*/ 5 w 20"/>
                <a:gd name="T3" fmla="*/ 38 h 38"/>
                <a:gd name="T4" fmla="*/ 5 w 20"/>
                <a:gd name="T5" fmla="*/ 33 h 38"/>
                <a:gd name="T6" fmla="*/ 10 w 20"/>
                <a:gd name="T7" fmla="*/ 33 h 38"/>
                <a:gd name="T8" fmla="*/ 5 w 20"/>
                <a:gd name="T9" fmla="*/ 33 h 38"/>
                <a:gd name="T10" fmla="*/ 5 w 20"/>
                <a:gd name="T11" fmla="*/ 38 h 38"/>
                <a:gd name="T12" fmla="*/ 0 w 20"/>
                <a:gd name="T13" fmla="*/ 38 h 38"/>
                <a:gd name="T14" fmla="*/ 0 w 20"/>
                <a:gd name="T15" fmla="*/ 0 h 38"/>
                <a:gd name="T16" fmla="*/ 20 w 20"/>
                <a:gd name="T17" fmla="*/ 0 h 38"/>
                <a:gd name="T18" fmla="*/ 20 w 20"/>
                <a:gd name="T19" fmla="*/ 38 h 38"/>
                <a:gd name="T20" fmla="*/ 15 w 20"/>
                <a:gd name="T21" fmla="*/ 38 h 38"/>
                <a:gd name="T22" fmla="*/ 15 w 20"/>
                <a:gd name="T23" fmla="*/ 38 h 38"/>
                <a:gd name="T24" fmla="*/ 10 w 20"/>
                <a:gd name="T25" fmla="*/ 28 h 38"/>
                <a:gd name="T26" fmla="*/ 10 w 20"/>
                <a:gd name="T27" fmla="*/ 9 h 38"/>
                <a:gd name="T28" fmla="*/ 10 w 20"/>
                <a:gd name="T29" fmla="*/ 28 h 38"/>
                <a:gd name="T30" fmla="*/ 10 w 20"/>
                <a:gd name="T31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38">
                  <a:moveTo>
                    <a:pt x="15" y="38"/>
                  </a:moveTo>
                  <a:lnTo>
                    <a:pt x="5" y="38"/>
                  </a:lnTo>
                  <a:lnTo>
                    <a:pt x="5" y="33"/>
                  </a:lnTo>
                  <a:lnTo>
                    <a:pt x="10" y="33"/>
                  </a:lnTo>
                  <a:lnTo>
                    <a:pt x="5" y="33"/>
                  </a:lnTo>
                  <a:lnTo>
                    <a:pt x="5" y="38"/>
                  </a:lnTo>
                  <a:lnTo>
                    <a:pt x="0" y="38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38"/>
                  </a:lnTo>
                  <a:lnTo>
                    <a:pt x="15" y="38"/>
                  </a:lnTo>
                  <a:lnTo>
                    <a:pt x="15" y="38"/>
                  </a:lnTo>
                  <a:close/>
                  <a:moveTo>
                    <a:pt x="10" y="28"/>
                  </a:moveTo>
                  <a:lnTo>
                    <a:pt x="10" y="9"/>
                  </a:lnTo>
                  <a:lnTo>
                    <a:pt x="10" y="28"/>
                  </a:lnTo>
                  <a:lnTo>
                    <a:pt x="1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47"/>
            <p:cNvSpPr/>
            <p:nvPr/>
          </p:nvSpPr>
          <p:spPr bwMode="auto">
            <a:xfrm>
              <a:off x="4558" y="2048"/>
              <a:ext cx="178" cy="122"/>
            </a:xfrm>
            <a:custGeom>
              <a:avLst/>
              <a:gdLst>
                <a:gd name="T0" fmla="*/ 7 w 74"/>
                <a:gd name="T1" fmla="*/ 47 h 51"/>
                <a:gd name="T2" fmla="*/ 1 w 74"/>
                <a:gd name="T3" fmla="*/ 34 h 51"/>
                <a:gd name="T4" fmla="*/ 1 w 74"/>
                <a:gd name="T5" fmla="*/ 34 h 51"/>
                <a:gd name="T6" fmla="*/ 0 w 74"/>
                <a:gd name="T7" fmla="*/ 29 h 51"/>
                <a:gd name="T8" fmla="*/ 0 w 74"/>
                <a:gd name="T9" fmla="*/ 29 h 51"/>
                <a:gd name="T10" fmla="*/ 13 w 74"/>
                <a:gd name="T11" fmla="*/ 5 h 51"/>
                <a:gd name="T12" fmla="*/ 13 w 74"/>
                <a:gd name="T13" fmla="*/ 5 h 51"/>
                <a:gd name="T14" fmla="*/ 15 w 74"/>
                <a:gd name="T15" fmla="*/ 0 h 51"/>
                <a:gd name="T16" fmla="*/ 15 w 74"/>
                <a:gd name="T17" fmla="*/ 0 h 51"/>
                <a:gd name="T18" fmla="*/ 18 w 74"/>
                <a:gd name="T19" fmla="*/ 2 h 51"/>
                <a:gd name="T20" fmla="*/ 16 w 74"/>
                <a:gd name="T21" fmla="*/ 7 h 51"/>
                <a:gd name="T22" fmla="*/ 16 w 74"/>
                <a:gd name="T23" fmla="*/ 8 h 51"/>
                <a:gd name="T24" fmla="*/ 10 w 74"/>
                <a:gd name="T25" fmla="*/ 14 h 51"/>
                <a:gd name="T26" fmla="*/ 10 w 74"/>
                <a:gd name="T27" fmla="*/ 14 h 51"/>
                <a:gd name="T28" fmla="*/ 4 w 74"/>
                <a:gd name="T29" fmla="*/ 29 h 51"/>
                <a:gd name="T30" fmla="*/ 4 w 74"/>
                <a:gd name="T31" fmla="*/ 29 h 51"/>
                <a:gd name="T32" fmla="*/ 5 w 74"/>
                <a:gd name="T33" fmla="*/ 33 h 51"/>
                <a:gd name="T34" fmla="*/ 5 w 74"/>
                <a:gd name="T35" fmla="*/ 33 h 51"/>
                <a:gd name="T36" fmla="*/ 10 w 74"/>
                <a:gd name="T37" fmla="*/ 44 h 51"/>
                <a:gd name="T38" fmla="*/ 10 w 74"/>
                <a:gd name="T39" fmla="*/ 44 h 51"/>
                <a:gd name="T40" fmla="*/ 18 w 74"/>
                <a:gd name="T41" fmla="*/ 47 h 51"/>
                <a:gd name="T42" fmla="*/ 18 w 74"/>
                <a:gd name="T43" fmla="*/ 47 h 51"/>
                <a:gd name="T44" fmla="*/ 22 w 74"/>
                <a:gd name="T45" fmla="*/ 47 h 51"/>
                <a:gd name="T46" fmla="*/ 22 w 74"/>
                <a:gd name="T47" fmla="*/ 47 h 51"/>
                <a:gd name="T48" fmla="*/ 73 w 74"/>
                <a:gd name="T49" fmla="*/ 35 h 51"/>
                <a:gd name="T50" fmla="*/ 73 w 74"/>
                <a:gd name="T51" fmla="*/ 35 h 51"/>
                <a:gd name="T52" fmla="*/ 74 w 74"/>
                <a:gd name="T53" fmla="*/ 39 h 51"/>
                <a:gd name="T54" fmla="*/ 22 w 74"/>
                <a:gd name="T55" fmla="*/ 51 h 51"/>
                <a:gd name="T56" fmla="*/ 22 w 74"/>
                <a:gd name="T57" fmla="*/ 51 h 51"/>
                <a:gd name="T58" fmla="*/ 18 w 74"/>
                <a:gd name="T59" fmla="*/ 51 h 51"/>
                <a:gd name="T60" fmla="*/ 18 w 74"/>
                <a:gd name="T61" fmla="*/ 51 h 51"/>
                <a:gd name="T62" fmla="*/ 17 w 74"/>
                <a:gd name="T63" fmla="*/ 51 h 51"/>
                <a:gd name="T64" fmla="*/ 17 w 74"/>
                <a:gd name="T65" fmla="*/ 51 h 51"/>
                <a:gd name="T66" fmla="*/ 7 w 74"/>
                <a:gd name="T6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51">
                  <a:moveTo>
                    <a:pt x="7" y="47"/>
                  </a:moveTo>
                  <a:cubicBezTo>
                    <a:pt x="4" y="44"/>
                    <a:pt x="3" y="40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7"/>
                    <a:pt x="11" y="7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3" y="10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7" y="19"/>
                    <a:pt x="4" y="24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2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9"/>
                    <a:pt x="8" y="42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6"/>
                    <a:pt x="13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7"/>
                    <a:pt x="20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34" y="46"/>
                    <a:pt x="73" y="35"/>
                    <a:pt x="73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35" y="50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51"/>
                    <a:pt x="19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3" y="51"/>
                    <a:pt x="9" y="50"/>
                    <a:pt x="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553" y="2043"/>
              <a:ext cx="190" cy="131"/>
            </a:xfrm>
            <a:custGeom>
              <a:avLst/>
              <a:gdLst>
                <a:gd name="T0" fmla="*/ 1 w 79"/>
                <a:gd name="T1" fmla="*/ 37 h 55"/>
                <a:gd name="T2" fmla="*/ 0 w 79"/>
                <a:gd name="T3" fmla="*/ 31 h 55"/>
                <a:gd name="T4" fmla="*/ 15 w 79"/>
                <a:gd name="T5" fmla="*/ 1 h 55"/>
                <a:gd name="T6" fmla="*/ 23 w 79"/>
                <a:gd name="T7" fmla="*/ 2 h 55"/>
                <a:gd name="T8" fmla="*/ 19 w 79"/>
                <a:gd name="T9" fmla="*/ 11 h 55"/>
                <a:gd name="T10" fmla="*/ 18 w 79"/>
                <a:gd name="T11" fmla="*/ 13 h 55"/>
                <a:gd name="T12" fmla="*/ 14 w 79"/>
                <a:gd name="T13" fmla="*/ 18 h 55"/>
                <a:gd name="T14" fmla="*/ 8 w 79"/>
                <a:gd name="T15" fmla="*/ 31 h 55"/>
                <a:gd name="T16" fmla="*/ 13 w 79"/>
                <a:gd name="T17" fmla="*/ 45 h 55"/>
                <a:gd name="T18" fmla="*/ 20 w 79"/>
                <a:gd name="T19" fmla="*/ 47 h 55"/>
                <a:gd name="T20" fmla="*/ 74 w 79"/>
                <a:gd name="T21" fmla="*/ 36 h 55"/>
                <a:gd name="T22" fmla="*/ 77 w 79"/>
                <a:gd name="T23" fmla="*/ 35 h 55"/>
                <a:gd name="T24" fmla="*/ 76 w 79"/>
                <a:gd name="T25" fmla="*/ 43 h 55"/>
                <a:gd name="T26" fmla="*/ 75 w 79"/>
                <a:gd name="T27" fmla="*/ 44 h 55"/>
                <a:gd name="T28" fmla="*/ 55 w 79"/>
                <a:gd name="T29" fmla="*/ 49 h 55"/>
                <a:gd name="T30" fmla="*/ 24 w 79"/>
                <a:gd name="T31" fmla="*/ 55 h 55"/>
                <a:gd name="T32" fmla="*/ 19 w 79"/>
                <a:gd name="T33" fmla="*/ 55 h 55"/>
                <a:gd name="T34" fmla="*/ 19 w 79"/>
                <a:gd name="T35" fmla="*/ 55 h 55"/>
                <a:gd name="T36" fmla="*/ 23 w 79"/>
                <a:gd name="T37" fmla="*/ 51 h 55"/>
                <a:gd name="T38" fmla="*/ 20 w 79"/>
                <a:gd name="T39" fmla="*/ 51 h 55"/>
                <a:gd name="T40" fmla="*/ 19 w 79"/>
                <a:gd name="T41" fmla="*/ 51 h 55"/>
                <a:gd name="T42" fmla="*/ 19 w 79"/>
                <a:gd name="T43" fmla="*/ 51 h 55"/>
                <a:gd name="T44" fmla="*/ 17 w 79"/>
                <a:gd name="T45" fmla="*/ 51 h 55"/>
                <a:gd name="T46" fmla="*/ 17 w 79"/>
                <a:gd name="T47" fmla="*/ 51 h 55"/>
                <a:gd name="T48" fmla="*/ 17 w 79"/>
                <a:gd name="T49" fmla="*/ 51 h 55"/>
                <a:gd name="T50" fmla="*/ 10 w 79"/>
                <a:gd name="T51" fmla="*/ 48 h 55"/>
                <a:gd name="T52" fmla="*/ 10 w 79"/>
                <a:gd name="T53" fmla="*/ 48 h 55"/>
                <a:gd name="T54" fmla="*/ 54 w 79"/>
                <a:gd name="T55" fmla="*/ 45 h 55"/>
                <a:gd name="T56" fmla="*/ 47 w 79"/>
                <a:gd name="T57" fmla="*/ 46 h 55"/>
                <a:gd name="T58" fmla="*/ 74 w 79"/>
                <a:gd name="T59" fmla="*/ 40 h 55"/>
                <a:gd name="T60" fmla="*/ 5 w 79"/>
                <a:gd name="T61" fmla="*/ 36 h 55"/>
                <a:gd name="T62" fmla="*/ 5 w 79"/>
                <a:gd name="T63" fmla="*/ 36 h 55"/>
                <a:gd name="T64" fmla="*/ 4 w 79"/>
                <a:gd name="T65" fmla="*/ 31 h 55"/>
                <a:gd name="T66" fmla="*/ 5 w 79"/>
                <a:gd name="T67" fmla="*/ 36 h 55"/>
                <a:gd name="T68" fmla="*/ 7 w 79"/>
                <a:gd name="T69" fmla="*/ 21 h 55"/>
                <a:gd name="T70" fmla="*/ 10 w 79"/>
                <a:gd name="T71" fmla="*/ 15 h 55"/>
                <a:gd name="T72" fmla="*/ 13 w 79"/>
                <a:gd name="T73" fmla="*/ 12 h 55"/>
                <a:gd name="T74" fmla="*/ 20 w 79"/>
                <a:gd name="T75" fmla="*/ 9 h 55"/>
                <a:gd name="T76" fmla="*/ 16 w 79"/>
                <a:gd name="T77" fmla="*/ 9 h 55"/>
                <a:gd name="T78" fmla="*/ 16 w 79"/>
                <a:gd name="T79" fmla="*/ 9 h 55"/>
                <a:gd name="T80" fmla="*/ 16 w 79"/>
                <a:gd name="T81" fmla="*/ 8 h 55"/>
                <a:gd name="T82" fmla="*/ 16 w 79"/>
                <a:gd name="T83" fmla="*/ 8 h 55"/>
                <a:gd name="T84" fmla="*/ 19 w 79"/>
                <a:gd name="T85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" h="55"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4" y="47"/>
                    <a:pt x="3" y="42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5"/>
                    <a:pt x="0" y="33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9"/>
                    <a:pt x="10" y="9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5" y="16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1" y="21"/>
                    <a:pt x="8" y="27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2"/>
                    <a:pt x="8" y="33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40"/>
                    <a:pt x="12" y="44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5" y="47"/>
                    <a:pt x="16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2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34" y="46"/>
                    <a:pt x="70" y="37"/>
                    <a:pt x="74" y="3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4" y="44"/>
                    <a:pt x="72" y="44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6"/>
                    <a:pt x="61" y="47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44" y="51"/>
                    <a:pt x="31" y="54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1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4" y="55"/>
                    <a:pt x="10" y="54"/>
                    <a:pt x="7" y="50"/>
                  </a:cubicBezTo>
                  <a:close/>
                  <a:moveTo>
                    <a:pt x="20" y="51"/>
                  </a:moveTo>
                  <a:cubicBezTo>
                    <a:pt x="21" y="51"/>
                    <a:pt x="22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1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17" y="51"/>
                  </a:move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lose/>
                  <a:moveTo>
                    <a:pt x="17" y="51"/>
                  </a:moveTo>
                  <a:cubicBezTo>
                    <a:pt x="14" y="51"/>
                    <a:pt x="13" y="50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50"/>
                    <a:pt x="14" y="51"/>
                    <a:pt x="17" y="51"/>
                  </a:cubicBezTo>
                  <a:close/>
                  <a:moveTo>
                    <a:pt x="9" y="49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9"/>
                    <a:pt x="9" y="49"/>
                    <a:pt x="9" y="49"/>
                  </a:cubicBezTo>
                  <a:close/>
                  <a:moveTo>
                    <a:pt x="69" y="41"/>
                  </a:moveTo>
                  <a:cubicBezTo>
                    <a:pt x="66" y="42"/>
                    <a:pt x="60" y="43"/>
                    <a:pt x="54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0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6" y="45"/>
                    <a:pt x="64" y="42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1"/>
                    <a:pt x="73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3" y="40"/>
                    <a:pt x="71" y="41"/>
                    <a:pt x="69" y="41"/>
                  </a:cubicBezTo>
                  <a:close/>
                  <a:moveTo>
                    <a:pt x="5" y="36"/>
                  </a:moveTo>
                  <a:cubicBezTo>
                    <a:pt x="6" y="39"/>
                    <a:pt x="7" y="41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1"/>
                    <a:pt x="6" y="39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34"/>
                    <a:pt x="4" y="33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4"/>
                    <a:pt x="5" y="36"/>
                  </a:cubicBezTo>
                  <a:close/>
                  <a:moveTo>
                    <a:pt x="7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lose/>
                  <a:moveTo>
                    <a:pt x="7" y="21"/>
                  </a:moveTo>
                  <a:cubicBezTo>
                    <a:pt x="8" y="19"/>
                    <a:pt x="9" y="17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2" y="13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5"/>
                    <a:pt x="9" y="18"/>
                    <a:pt x="7" y="21"/>
                  </a:cubicBezTo>
                  <a:close/>
                  <a:moveTo>
                    <a:pt x="20" y="10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10"/>
                  </a:cubicBezTo>
                  <a:close/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149"/>
            <p:cNvSpPr/>
            <p:nvPr/>
          </p:nvSpPr>
          <p:spPr bwMode="auto">
            <a:xfrm>
              <a:off x="4592" y="2058"/>
              <a:ext cx="24" cy="16"/>
            </a:xfrm>
            <a:custGeom>
              <a:avLst/>
              <a:gdLst>
                <a:gd name="T0" fmla="*/ 0 w 24"/>
                <a:gd name="T1" fmla="*/ 9 h 16"/>
                <a:gd name="T2" fmla="*/ 2 w 24"/>
                <a:gd name="T3" fmla="*/ 0 h 16"/>
                <a:gd name="T4" fmla="*/ 24 w 24"/>
                <a:gd name="T5" fmla="*/ 7 h 16"/>
                <a:gd name="T6" fmla="*/ 19 w 24"/>
                <a:gd name="T7" fmla="*/ 16 h 16"/>
                <a:gd name="T8" fmla="*/ 0 w 24"/>
                <a:gd name="T9" fmla="*/ 9 h 16"/>
                <a:gd name="T10" fmla="*/ 0 w 24"/>
                <a:gd name="T11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0" y="9"/>
                  </a:moveTo>
                  <a:lnTo>
                    <a:pt x="2" y="0"/>
                  </a:lnTo>
                  <a:lnTo>
                    <a:pt x="24" y="7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150"/>
            <p:cNvSpPr>
              <a:spLocks noEditPoints="1"/>
            </p:cNvSpPr>
            <p:nvPr/>
          </p:nvSpPr>
          <p:spPr bwMode="auto">
            <a:xfrm>
              <a:off x="4585" y="2053"/>
              <a:ext cx="36" cy="26"/>
            </a:xfrm>
            <a:custGeom>
              <a:avLst/>
              <a:gdLst>
                <a:gd name="T0" fmla="*/ 4 w 36"/>
                <a:gd name="T1" fmla="*/ 19 h 26"/>
                <a:gd name="T2" fmla="*/ 7 w 36"/>
                <a:gd name="T3" fmla="*/ 14 h 26"/>
                <a:gd name="T4" fmla="*/ 12 w 36"/>
                <a:gd name="T5" fmla="*/ 17 h 26"/>
                <a:gd name="T6" fmla="*/ 7 w 36"/>
                <a:gd name="T7" fmla="*/ 14 h 26"/>
                <a:gd name="T8" fmla="*/ 4 w 36"/>
                <a:gd name="T9" fmla="*/ 19 h 26"/>
                <a:gd name="T10" fmla="*/ 0 w 36"/>
                <a:gd name="T11" fmla="*/ 17 h 26"/>
                <a:gd name="T12" fmla="*/ 7 w 36"/>
                <a:gd name="T13" fmla="*/ 0 h 26"/>
                <a:gd name="T14" fmla="*/ 36 w 36"/>
                <a:gd name="T15" fmla="*/ 7 h 26"/>
                <a:gd name="T16" fmla="*/ 31 w 36"/>
                <a:gd name="T17" fmla="*/ 26 h 26"/>
                <a:gd name="T18" fmla="*/ 4 w 36"/>
                <a:gd name="T19" fmla="*/ 19 h 26"/>
                <a:gd name="T20" fmla="*/ 4 w 36"/>
                <a:gd name="T21" fmla="*/ 19 h 26"/>
                <a:gd name="T22" fmla="*/ 24 w 36"/>
                <a:gd name="T23" fmla="*/ 14 h 26"/>
                <a:gd name="T24" fmla="*/ 12 w 36"/>
                <a:gd name="T25" fmla="*/ 12 h 26"/>
                <a:gd name="T26" fmla="*/ 12 w 36"/>
                <a:gd name="T27" fmla="*/ 12 h 26"/>
                <a:gd name="T28" fmla="*/ 24 w 36"/>
                <a:gd name="T29" fmla="*/ 14 h 26"/>
                <a:gd name="T30" fmla="*/ 24 w 36"/>
                <a:gd name="T31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26">
                  <a:moveTo>
                    <a:pt x="4" y="19"/>
                  </a:moveTo>
                  <a:lnTo>
                    <a:pt x="7" y="14"/>
                  </a:lnTo>
                  <a:lnTo>
                    <a:pt x="12" y="17"/>
                  </a:lnTo>
                  <a:lnTo>
                    <a:pt x="7" y="14"/>
                  </a:lnTo>
                  <a:lnTo>
                    <a:pt x="4" y="19"/>
                  </a:lnTo>
                  <a:lnTo>
                    <a:pt x="0" y="17"/>
                  </a:lnTo>
                  <a:lnTo>
                    <a:pt x="7" y="0"/>
                  </a:lnTo>
                  <a:lnTo>
                    <a:pt x="36" y="7"/>
                  </a:lnTo>
                  <a:lnTo>
                    <a:pt x="31" y="26"/>
                  </a:lnTo>
                  <a:lnTo>
                    <a:pt x="4" y="19"/>
                  </a:lnTo>
                  <a:lnTo>
                    <a:pt x="4" y="19"/>
                  </a:lnTo>
                  <a:close/>
                  <a:moveTo>
                    <a:pt x="24" y="14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14"/>
                  </a:ln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151"/>
            <p:cNvSpPr/>
            <p:nvPr/>
          </p:nvSpPr>
          <p:spPr bwMode="auto">
            <a:xfrm>
              <a:off x="4587" y="2341"/>
              <a:ext cx="163" cy="254"/>
            </a:xfrm>
            <a:custGeom>
              <a:avLst/>
              <a:gdLst>
                <a:gd name="T0" fmla="*/ 7 w 68"/>
                <a:gd name="T1" fmla="*/ 103 h 107"/>
                <a:gd name="T2" fmla="*/ 21 w 68"/>
                <a:gd name="T3" fmla="*/ 103 h 107"/>
                <a:gd name="T4" fmla="*/ 0 w 68"/>
                <a:gd name="T5" fmla="*/ 13 h 107"/>
                <a:gd name="T6" fmla="*/ 0 w 68"/>
                <a:gd name="T7" fmla="*/ 13 h 107"/>
                <a:gd name="T8" fmla="*/ 1 w 68"/>
                <a:gd name="T9" fmla="*/ 10 h 107"/>
                <a:gd name="T10" fmla="*/ 1 w 68"/>
                <a:gd name="T11" fmla="*/ 10 h 107"/>
                <a:gd name="T12" fmla="*/ 7 w 68"/>
                <a:gd name="T13" fmla="*/ 2 h 107"/>
                <a:gd name="T14" fmla="*/ 7 w 68"/>
                <a:gd name="T15" fmla="*/ 2 h 107"/>
                <a:gd name="T16" fmla="*/ 20 w 68"/>
                <a:gd name="T17" fmla="*/ 0 h 107"/>
                <a:gd name="T18" fmla="*/ 20 w 68"/>
                <a:gd name="T19" fmla="*/ 0 h 107"/>
                <a:gd name="T20" fmla="*/ 68 w 68"/>
                <a:gd name="T21" fmla="*/ 9 h 107"/>
                <a:gd name="T22" fmla="*/ 68 w 68"/>
                <a:gd name="T23" fmla="*/ 9 h 107"/>
                <a:gd name="T24" fmla="*/ 68 w 68"/>
                <a:gd name="T25" fmla="*/ 9 h 107"/>
                <a:gd name="T26" fmla="*/ 67 w 68"/>
                <a:gd name="T27" fmla="*/ 12 h 107"/>
                <a:gd name="T28" fmla="*/ 50 w 68"/>
                <a:gd name="T29" fmla="*/ 8 h 107"/>
                <a:gd name="T30" fmla="*/ 50 w 68"/>
                <a:gd name="T31" fmla="*/ 8 h 107"/>
                <a:gd name="T32" fmla="*/ 20 w 68"/>
                <a:gd name="T33" fmla="*/ 4 h 107"/>
                <a:gd name="T34" fmla="*/ 20 w 68"/>
                <a:gd name="T35" fmla="*/ 4 h 107"/>
                <a:gd name="T36" fmla="*/ 9 w 68"/>
                <a:gd name="T37" fmla="*/ 6 h 107"/>
                <a:gd name="T38" fmla="*/ 9 w 68"/>
                <a:gd name="T39" fmla="*/ 6 h 107"/>
                <a:gd name="T40" fmla="*/ 5 w 68"/>
                <a:gd name="T41" fmla="*/ 11 h 107"/>
                <a:gd name="T42" fmla="*/ 5 w 68"/>
                <a:gd name="T43" fmla="*/ 11 h 107"/>
                <a:gd name="T44" fmla="*/ 4 w 68"/>
                <a:gd name="T45" fmla="*/ 13 h 107"/>
                <a:gd name="T46" fmla="*/ 4 w 68"/>
                <a:gd name="T47" fmla="*/ 13 h 107"/>
                <a:gd name="T48" fmla="*/ 15 w 68"/>
                <a:gd name="T49" fmla="*/ 67 h 107"/>
                <a:gd name="T50" fmla="*/ 15 w 68"/>
                <a:gd name="T51" fmla="*/ 67 h 107"/>
                <a:gd name="T52" fmla="*/ 26 w 68"/>
                <a:gd name="T53" fmla="*/ 104 h 107"/>
                <a:gd name="T54" fmla="*/ 26 w 68"/>
                <a:gd name="T55" fmla="*/ 104 h 107"/>
                <a:gd name="T56" fmla="*/ 27 w 68"/>
                <a:gd name="T57" fmla="*/ 107 h 107"/>
                <a:gd name="T58" fmla="*/ 7 w 68"/>
                <a:gd name="T59" fmla="*/ 107 h 107"/>
                <a:gd name="T60" fmla="*/ 7 w 68"/>
                <a:gd name="T61" fmla="*/ 10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8" h="107">
                  <a:moveTo>
                    <a:pt x="7" y="103"/>
                  </a:moveTo>
                  <a:cubicBezTo>
                    <a:pt x="21" y="103"/>
                    <a:pt x="21" y="103"/>
                    <a:pt x="21" y="103"/>
                  </a:cubicBezTo>
                  <a:cubicBezTo>
                    <a:pt x="18" y="90"/>
                    <a:pt x="1" y="34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6"/>
                    <a:pt x="4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0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0" y="0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0" y="10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1" y="6"/>
                    <a:pt x="3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6" y="4"/>
                    <a:pt x="12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7"/>
                    <a:pt x="5" y="8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24"/>
                    <a:pt x="10" y="47"/>
                    <a:pt x="15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21" y="87"/>
                    <a:pt x="26" y="104"/>
                    <a:pt x="26" y="104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7" y="103"/>
                    <a:pt x="7" y="103"/>
                    <a:pt x="7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4582" y="2336"/>
              <a:ext cx="173" cy="264"/>
            </a:xfrm>
            <a:custGeom>
              <a:avLst/>
              <a:gdLst>
                <a:gd name="T0" fmla="*/ 7 w 72"/>
                <a:gd name="T1" fmla="*/ 105 h 111"/>
                <a:gd name="T2" fmla="*/ 21 w 72"/>
                <a:gd name="T3" fmla="*/ 103 h 111"/>
                <a:gd name="T4" fmla="*/ 0 w 72"/>
                <a:gd name="T5" fmla="*/ 15 h 111"/>
                <a:gd name="T6" fmla="*/ 1 w 72"/>
                <a:gd name="T7" fmla="*/ 12 h 111"/>
                <a:gd name="T8" fmla="*/ 8 w 72"/>
                <a:gd name="T9" fmla="*/ 2 h 111"/>
                <a:gd name="T10" fmla="*/ 22 w 72"/>
                <a:gd name="T11" fmla="*/ 0 h 111"/>
                <a:gd name="T12" fmla="*/ 70 w 72"/>
                <a:gd name="T13" fmla="*/ 9 h 111"/>
                <a:gd name="T14" fmla="*/ 71 w 72"/>
                <a:gd name="T15" fmla="*/ 9 h 111"/>
                <a:gd name="T16" fmla="*/ 72 w 72"/>
                <a:gd name="T17" fmla="*/ 10 h 111"/>
                <a:gd name="T18" fmla="*/ 69 w 72"/>
                <a:gd name="T19" fmla="*/ 16 h 111"/>
                <a:gd name="T20" fmla="*/ 69 w 72"/>
                <a:gd name="T21" fmla="*/ 16 h 111"/>
                <a:gd name="T22" fmla="*/ 68 w 72"/>
                <a:gd name="T23" fmla="*/ 16 h 111"/>
                <a:gd name="T24" fmla="*/ 68 w 72"/>
                <a:gd name="T25" fmla="*/ 16 h 111"/>
                <a:gd name="T26" fmla="*/ 68 w 72"/>
                <a:gd name="T27" fmla="*/ 16 h 111"/>
                <a:gd name="T28" fmla="*/ 68 w 72"/>
                <a:gd name="T29" fmla="*/ 16 h 111"/>
                <a:gd name="T30" fmla="*/ 67 w 72"/>
                <a:gd name="T31" fmla="*/ 16 h 111"/>
                <a:gd name="T32" fmla="*/ 64 w 72"/>
                <a:gd name="T33" fmla="*/ 15 h 111"/>
                <a:gd name="T34" fmla="*/ 52 w 72"/>
                <a:gd name="T35" fmla="*/ 12 h 111"/>
                <a:gd name="T36" fmla="*/ 23 w 72"/>
                <a:gd name="T37" fmla="*/ 8 h 111"/>
                <a:gd name="T38" fmla="*/ 22 w 72"/>
                <a:gd name="T39" fmla="*/ 8 h 111"/>
                <a:gd name="T40" fmla="*/ 12 w 72"/>
                <a:gd name="T41" fmla="*/ 9 h 111"/>
                <a:gd name="T42" fmla="*/ 9 w 72"/>
                <a:gd name="T43" fmla="*/ 13 h 111"/>
                <a:gd name="T44" fmla="*/ 8 w 72"/>
                <a:gd name="T45" fmla="*/ 15 h 111"/>
                <a:gd name="T46" fmla="*/ 8 w 72"/>
                <a:gd name="T47" fmla="*/ 15 h 111"/>
                <a:gd name="T48" fmla="*/ 19 w 72"/>
                <a:gd name="T49" fmla="*/ 69 h 111"/>
                <a:gd name="T50" fmla="*/ 30 w 72"/>
                <a:gd name="T51" fmla="*/ 106 h 111"/>
                <a:gd name="T52" fmla="*/ 30 w 72"/>
                <a:gd name="T53" fmla="*/ 106 h 111"/>
                <a:gd name="T54" fmla="*/ 7 w 72"/>
                <a:gd name="T55" fmla="*/ 111 h 111"/>
                <a:gd name="T56" fmla="*/ 23 w 72"/>
                <a:gd name="T57" fmla="*/ 96 h 111"/>
                <a:gd name="T58" fmla="*/ 17 w 72"/>
                <a:gd name="T59" fmla="*/ 76 h 111"/>
                <a:gd name="T60" fmla="*/ 4 w 72"/>
                <a:gd name="T61" fmla="*/ 15 h 111"/>
                <a:gd name="T62" fmla="*/ 4 w 72"/>
                <a:gd name="T63" fmla="*/ 15 h 111"/>
                <a:gd name="T64" fmla="*/ 4 w 72"/>
                <a:gd name="T65" fmla="*/ 14 h 111"/>
                <a:gd name="T66" fmla="*/ 4 w 72"/>
                <a:gd name="T67" fmla="*/ 14 h 111"/>
                <a:gd name="T68" fmla="*/ 4 w 72"/>
                <a:gd name="T69" fmla="*/ 14 h 111"/>
                <a:gd name="T70" fmla="*/ 53 w 72"/>
                <a:gd name="T71" fmla="*/ 8 h 111"/>
                <a:gd name="T72" fmla="*/ 67 w 72"/>
                <a:gd name="T73" fmla="*/ 12 h 111"/>
                <a:gd name="T74" fmla="*/ 65 w 72"/>
                <a:gd name="T75" fmla="*/ 11 h 111"/>
                <a:gd name="T76" fmla="*/ 53 w 72"/>
                <a:gd name="T77" fmla="*/ 8 h 111"/>
                <a:gd name="T78" fmla="*/ 41 w 72"/>
                <a:gd name="T79" fmla="*/ 6 h 111"/>
                <a:gd name="T80" fmla="*/ 53 w 72"/>
                <a:gd name="T81" fmla="*/ 8 h 111"/>
                <a:gd name="T82" fmla="*/ 6 w 72"/>
                <a:gd name="T83" fmla="*/ 8 h 111"/>
                <a:gd name="T84" fmla="*/ 6 w 72"/>
                <a:gd name="T85" fmla="*/ 8 h 111"/>
                <a:gd name="T86" fmla="*/ 8 w 72"/>
                <a:gd name="T87" fmla="*/ 7 h 111"/>
                <a:gd name="T88" fmla="*/ 6 w 72"/>
                <a:gd name="T8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111">
                  <a:moveTo>
                    <a:pt x="7" y="109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16" y="86"/>
                    <a:pt x="1" y="3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7"/>
                    <a:pt x="4" y="4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2" y="0"/>
                    <a:pt x="17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41" y="0"/>
                    <a:pt x="67" y="8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7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6" y="16"/>
                    <a:pt x="65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1" y="14"/>
                    <a:pt x="57" y="13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3" y="10"/>
                    <a:pt x="32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8" y="8"/>
                    <a:pt x="14" y="8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9" y="11"/>
                    <a:pt x="9" y="11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26"/>
                    <a:pt x="14" y="4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4" y="87"/>
                    <a:pt x="29" y="104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7" y="109"/>
                    <a:pt x="7" y="109"/>
                    <a:pt x="7" y="109"/>
                  </a:cubicBezTo>
                  <a:close/>
                  <a:moveTo>
                    <a:pt x="23" y="96"/>
                  </a:moveTo>
                  <a:cubicBezTo>
                    <a:pt x="21" y="90"/>
                    <a:pt x="19" y="84"/>
                    <a:pt x="1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9" y="84"/>
                    <a:pt x="21" y="90"/>
                    <a:pt x="23" y="9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5"/>
                    <a:pt x="4" y="15"/>
                  </a:cubicBezTo>
                  <a:close/>
                  <a:moveTo>
                    <a:pt x="4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lose/>
                  <a:moveTo>
                    <a:pt x="53" y="8"/>
                  </a:moveTo>
                  <a:cubicBezTo>
                    <a:pt x="59" y="10"/>
                    <a:pt x="65" y="11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6" y="11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2" y="10"/>
                    <a:pt x="58" y="9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9" y="7"/>
                    <a:pt x="45" y="7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5" y="7"/>
                    <a:pt x="49" y="7"/>
                    <a:pt x="53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7" y="8"/>
                    <a:pt x="7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4805" y="2365"/>
              <a:ext cx="243" cy="180"/>
            </a:xfrm>
            <a:custGeom>
              <a:avLst/>
              <a:gdLst>
                <a:gd name="T0" fmla="*/ 30 w 101"/>
                <a:gd name="T1" fmla="*/ 72 h 76"/>
                <a:gd name="T2" fmla="*/ 25 w 101"/>
                <a:gd name="T3" fmla="*/ 64 h 76"/>
                <a:gd name="T4" fmla="*/ 25 w 101"/>
                <a:gd name="T5" fmla="*/ 64 h 76"/>
                <a:gd name="T6" fmla="*/ 13 w 101"/>
                <a:gd name="T7" fmla="*/ 38 h 76"/>
                <a:gd name="T8" fmla="*/ 13 w 101"/>
                <a:gd name="T9" fmla="*/ 38 h 76"/>
                <a:gd name="T10" fmla="*/ 0 w 101"/>
                <a:gd name="T11" fmla="*/ 1 h 76"/>
                <a:gd name="T12" fmla="*/ 0 w 101"/>
                <a:gd name="T13" fmla="*/ 1 h 76"/>
                <a:gd name="T14" fmla="*/ 4 w 101"/>
                <a:gd name="T15" fmla="*/ 0 h 76"/>
                <a:gd name="T16" fmla="*/ 16 w 101"/>
                <a:gd name="T17" fmla="*/ 33 h 76"/>
                <a:gd name="T18" fmla="*/ 16 w 101"/>
                <a:gd name="T19" fmla="*/ 33 h 76"/>
                <a:gd name="T20" fmla="*/ 35 w 101"/>
                <a:gd name="T21" fmla="*/ 72 h 76"/>
                <a:gd name="T22" fmla="*/ 35 w 101"/>
                <a:gd name="T23" fmla="*/ 72 h 76"/>
                <a:gd name="T24" fmla="*/ 36 w 101"/>
                <a:gd name="T25" fmla="*/ 72 h 76"/>
                <a:gd name="T26" fmla="*/ 36 w 101"/>
                <a:gd name="T27" fmla="*/ 72 h 76"/>
                <a:gd name="T28" fmla="*/ 59 w 101"/>
                <a:gd name="T29" fmla="*/ 52 h 76"/>
                <a:gd name="T30" fmla="*/ 59 w 101"/>
                <a:gd name="T31" fmla="*/ 52 h 76"/>
                <a:gd name="T32" fmla="*/ 76 w 101"/>
                <a:gd name="T33" fmla="*/ 36 h 76"/>
                <a:gd name="T34" fmla="*/ 76 w 101"/>
                <a:gd name="T35" fmla="*/ 36 h 76"/>
                <a:gd name="T36" fmla="*/ 78 w 101"/>
                <a:gd name="T37" fmla="*/ 34 h 76"/>
                <a:gd name="T38" fmla="*/ 101 w 101"/>
                <a:gd name="T39" fmla="*/ 63 h 76"/>
                <a:gd name="T40" fmla="*/ 98 w 101"/>
                <a:gd name="T41" fmla="*/ 66 h 76"/>
                <a:gd name="T42" fmla="*/ 77 w 101"/>
                <a:gd name="T43" fmla="*/ 40 h 76"/>
                <a:gd name="T44" fmla="*/ 38 w 101"/>
                <a:gd name="T45" fmla="*/ 76 h 76"/>
                <a:gd name="T46" fmla="*/ 38 w 101"/>
                <a:gd name="T47" fmla="*/ 76 h 76"/>
                <a:gd name="T48" fmla="*/ 36 w 101"/>
                <a:gd name="T49" fmla="*/ 76 h 76"/>
                <a:gd name="T50" fmla="*/ 36 w 101"/>
                <a:gd name="T51" fmla="*/ 76 h 76"/>
                <a:gd name="T52" fmla="*/ 30 w 101"/>
                <a:gd name="T53" fmla="*/ 72 h 76"/>
                <a:gd name="T54" fmla="*/ 0 w 101"/>
                <a:gd name="T55" fmla="*/ 1 h 76"/>
                <a:gd name="T56" fmla="*/ 0 w 101"/>
                <a:gd name="T57" fmla="*/ 1 h 76"/>
                <a:gd name="T58" fmla="*/ 0 w 101"/>
                <a:gd name="T59" fmla="*/ 1 h 76"/>
                <a:gd name="T60" fmla="*/ 0 w 101"/>
                <a:gd name="T61" fmla="*/ 1 h 76"/>
                <a:gd name="T62" fmla="*/ 0 w 101"/>
                <a:gd name="T63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76">
                  <a:moveTo>
                    <a:pt x="30" y="72"/>
                  </a:moveTo>
                  <a:cubicBezTo>
                    <a:pt x="29" y="70"/>
                    <a:pt x="27" y="67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1" y="57"/>
                    <a:pt x="17" y="47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6" y="20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9" y="16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50"/>
                    <a:pt x="31" y="69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0" y="69"/>
                    <a:pt x="50" y="60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8" y="44"/>
                    <a:pt x="76" y="36"/>
                    <a:pt x="76" y="36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1" y="46"/>
                    <a:pt x="46" y="70"/>
                    <a:pt x="38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3" y="76"/>
                    <a:pt x="32" y="74"/>
                    <a:pt x="30" y="7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4798" y="2357"/>
              <a:ext cx="257" cy="193"/>
            </a:xfrm>
            <a:custGeom>
              <a:avLst/>
              <a:gdLst>
                <a:gd name="T0" fmla="*/ 32 w 107"/>
                <a:gd name="T1" fmla="*/ 76 h 81"/>
                <a:gd name="T2" fmla="*/ 33 w 107"/>
                <a:gd name="T3" fmla="*/ 75 h 81"/>
                <a:gd name="T4" fmla="*/ 32 w 107"/>
                <a:gd name="T5" fmla="*/ 76 h 81"/>
                <a:gd name="T6" fmla="*/ 26 w 107"/>
                <a:gd name="T7" fmla="*/ 67 h 81"/>
                <a:gd name="T8" fmla="*/ 26 w 107"/>
                <a:gd name="T9" fmla="*/ 67 h 81"/>
                <a:gd name="T10" fmla="*/ 15 w 107"/>
                <a:gd name="T11" fmla="*/ 42 h 81"/>
                <a:gd name="T12" fmla="*/ 15 w 107"/>
                <a:gd name="T13" fmla="*/ 42 h 81"/>
                <a:gd name="T14" fmla="*/ 1 w 107"/>
                <a:gd name="T15" fmla="*/ 5 h 81"/>
                <a:gd name="T16" fmla="*/ 1 w 107"/>
                <a:gd name="T17" fmla="*/ 5 h 81"/>
                <a:gd name="T18" fmla="*/ 0 w 107"/>
                <a:gd name="T19" fmla="*/ 3 h 81"/>
                <a:gd name="T20" fmla="*/ 8 w 107"/>
                <a:gd name="T21" fmla="*/ 0 h 81"/>
                <a:gd name="T22" fmla="*/ 8 w 107"/>
                <a:gd name="T23" fmla="*/ 2 h 81"/>
                <a:gd name="T24" fmla="*/ 21 w 107"/>
                <a:gd name="T25" fmla="*/ 35 h 81"/>
                <a:gd name="T26" fmla="*/ 21 w 107"/>
                <a:gd name="T27" fmla="*/ 35 h 81"/>
                <a:gd name="T28" fmla="*/ 31 w 107"/>
                <a:gd name="T29" fmla="*/ 60 h 81"/>
                <a:gd name="T30" fmla="*/ 31 w 107"/>
                <a:gd name="T31" fmla="*/ 60 h 81"/>
                <a:gd name="T32" fmla="*/ 39 w 107"/>
                <a:gd name="T33" fmla="*/ 73 h 81"/>
                <a:gd name="T34" fmla="*/ 39 w 107"/>
                <a:gd name="T35" fmla="*/ 73 h 81"/>
                <a:gd name="T36" fmla="*/ 61 w 107"/>
                <a:gd name="T37" fmla="*/ 54 h 81"/>
                <a:gd name="T38" fmla="*/ 61 w 107"/>
                <a:gd name="T39" fmla="*/ 54 h 81"/>
                <a:gd name="T40" fmla="*/ 77 w 107"/>
                <a:gd name="T41" fmla="*/ 38 h 81"/>
                <a:gd name="T42" fmla="*/ 77 w 107"/>
                <a:gd name="T43" fmla="*/ 38 h 81"/>
                <a:gd name="T44" fmla="*/ 77 w 107"/>
                <a:gd name="T45" fmla="*/ 38 h 81"/>
                <a:gd name="T46" fmla="*/ 81 w 107"/>
                <a:gd name="T47" fmla="*/ 34 h 81"/>
                <a:gd name="T48" fmla="*/ 107 w 107"/>
                <a:gd name="T49" fmla="*/ 66 h 81"/>
                <a:gd name="T50" fmla="*/ 101 w 107"/>
                <a:gd name="T51" fmla="*/ 71 h 81"/>
                <a:gd name="T52" fmla="*/ 80 w 107"/>
                <a:gd name="T53" fmla="*/ 46 h 81"/>
                <a:gd name="T54" fmla="*/ 42 w 107"/>
                <a:gd name="T55" fmla="*/ 80 h 81"/>
                <a:gd name="T56" fmla="*/ 42 w 107"/>
                <a:gd name="T57" fmla="*/ 80 h 81"/>
                <a:gd name="T58" fmla="*/ 39 w 107"/>
                <a:gd name="T59" fmla="*/ 81 h 81"/>
                <a:gd name="T60" fmla="*/ 39 w 107"/>
                <a:gd name="T61" fmla="*/ 81 h 81"/>
                <a:gd name="T62" fmla="*/ 32 w 107"/>
                <a:gd name="T63" fmla="*/ 76 h 81"/>
                <a:gd name="T64" fmla="*/ 38 w 107"/>
                <a:gd name="T65" fmla="*/ 77 h 81"/>
                <a:gd name="T66" fmla="*/ 37 w 107"/>
                <a:gd name="T67" fmla="*/ 76 h 81"/>
                <a:gd name="T68" fmla="*/ 37 w 107"/>
                <a:gd name="T69" fmla="*/ 76 h 81"/>
                <a:gd name="T70" fmla="*/ 36 w 107"/>
                <a:gd name="T71" fmla="*/ 76 h 81"/>
                <a:gd name="T72" fmla="*/ 36 w 107"/>
                <a:gd name="T73" fmla="*/ 76 h 81"/>
                <a:gd name="T74" fmla="*/ 38 w 107"/>
                <a:gd name="T75" fmla="*/ 77 h 81"/>
                <a:gd name="T76" fmla="*/ 30 w 107"/>
                <a:gd name="T77" fmla="*/ 66 h 81"/>
                <a:gd name="T78" fmla="*/ 32 w 107"/>
                <a:gd name="T79" fmla="*/ 69 h 81"/>
                <a:gd name="T80" fmla="*/ 32 w 107"/>
                <a:gd name="T81" fmla="*/ 69 h 81"/>
                <a:gd name="T82" fmla="*/ 28 w 107"/>
                <a:gd name="T83" fmla="*/ 61 h 81"/>
                <a:gd name="T84" fmla="*/ 28 w 107"/>
                <a:gd name="T85" fmla="*/ 61 h 81"/>
                <a:gd name="T86" fmla="*/ 25 w 107"/>
                <a:gd name="T87" fmla="*/ 56 h 81"/>
                <a:gd name="T88" fmla="*/ 25 w 107"/>
                <a:gd name="T89" fmla="*/ 56 h 81"/>
                <a:gd name="T90" fmla="*/ 30 w 107"/>
                <a:gd name="T91" fmla="*/ 66 h 81"/>
                <a:gd name="T92" fmla="*/ 99 w 107"/>
                <a:gd name="T93" fmla="*/ 63 h 81"/>
                <a:gd name="T94" fmla="*/ 80 w 107"/>
                <a:gd name="T95" fmla="*/ 40 h 81"/>
                <a:gd name="T96" fmla="*/ 80 w 107"/>
                <a:gd name="T97" fmla="*/ 40 h 81"/>
                <a:gd name="T98" fmla="*/ 99 w 107"/>
                <a:gd name="T99" fmla="*/ 63 h 81"/>
                <a:gd name="T100" fmla="*/ 57 w 107"/>
                <a:gd name="T101" fmla="*/ 63 h 81"/>
                <a:gd name="T102" fmla="*/ 57 w 107"/>
                <a:gd name="T103" fmla="*/ 62 h 81"/>
                <a:gd name="T104" fmla="*/ 57 w 107"/>
                <a:gd name="T105" fmla="*/ 62 h 81"/>
                <a:gd name="T106" fmla="*/ 57 w 107"/>
                <a:gd name="T107" fmla="*/ 63 h 81"/>
                <a:gd name="T108" fmla="*/ 57 w 107"/>
                <a:gd name="T109" fmla="*/ 62 h 81"/>
                <a:gd name="T110" fmla="*/ 62 w 107"/>
                <a:gd name="T111" fmla="*/ 57 h 81"/>
                <a:gd name="T112" fmla="*/ 62 w 107"/>
                <a:gd name="T113" fmla="*/ 57 h 81"/>
                <a:gd name="T114" fmla="*/ 57 w 107"/>
                <a:gd name="T115" fmla="*/ 62 h 81"/>
                <a:gd name="T116" fmla="*/ 14 w 107"/>
                <a:gd name="T117" fmla="*/ 29 h 81"/>
                <a:gd name="T118" fmla="*/ 5 w 107"/>
                <a:gd name="T119" fmla="*/ 5 h 81"/>
                <a:gd name="T120" fmla="*/ 5 w 107"/>
                <a:gd name="T121" fmla="*/ 5 h 81"/>
                <a:gd name="T122" fmla="*/ 5 w 107"/>
                <a:gd name="T123" fmla="*/ 5 h 81"/>
                <a:gd name="T124" fmla="*/ 14 w 107"/>
                <a:gd name="T125" fmla="*/ 2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7" h="81">
                  <a:moveTo>
                    <a:pt x="32" y="76"/>
                  </a:moveTo>
                  <a:cubicBezTo>
                    <a:pt x="33" y="75"/>
                    <a:pt x="33" y="75"/>
                    <a:pt x="33" y="75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0" y="74"/>
                    <a:pt x="28" y="71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2" y="60"/>
                    <a:pt x="18" y="51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7" y="23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14" y="18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44"/>
                    <a:pt x="28" y="53"/>
                    <a:pt x="31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4" y="66"/>
                    <a:pt x="37" y="71"/>
                    <a:pt x="39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3" y="69"/>
                    <a:pt x="52" y="61"/>
                    <a:pt x="61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9" y="46"/>
                    <a:pt x="76" y="39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72" y="54"/>
                    <a:pt x="50" y="75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1"/>
                    <a:pt x="40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5" y="81"/>
                    <a:pt x="33" y="78"/>
                    <a:pt x="32" y="76"/>
                  </a:cubicBezTo>
                  <a:close/>
                  <a:moveTo>
                    <a:pt x="38" y="77"/>
                  </a:moveTo>
                  <a:cubicBezTo>
                    <a:pt x="38" y="77"/>
                    <a:pt x="37" y="77"/>
                    <a:pt x="37" y="76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7" y="76"/>
                    <a:pt x="37" y="77"/>
                    <a:pt x="38" y="77"/>
                  </a:cubicBezTo>
                  <a:close/>
                  <a:moveTo>
                    <a:pt x="30" y="66"/>
                  </a:moveTo>
                  <a:cubicBezTo>
                    <a:pt x="30" y="67"/>
                    <a:pt x="31" y="68"/>
                    <a:pt x="32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67"/>
                    <a:pt x="29" y="65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7" y="60"/>
                    <a:pt x="26" y="58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9"/>
                    <a:pt x="28" y="63"/>
                    <a:pt x="30" y="66"/>
                  </a:cubicBezTo>
                  <a:close/>
                  <a:moveTo>
                    <a:pt x="99" y="63"/>
                  </a:move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99" y="63"/>
                    <a:pt x="99" y="63"/>
                    <a:pt x="99" y="63"/>
                  </a:cubicBezTo>
                  <a:close/>
                  <a:moveTo>
                    <a:pt x="57" y="63"/>
                  </a:moveTo>
                  <a:cubicBezTo>
                    <a:pt x="57" y="63"/>
                    <a:pt x="57" y="62"/>
                    <a:pt x="57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2"/>
                    <a:pt x="57" y="63"/>
                    <a:pt x="57" y="63"/>
                  </a:cubicBezTo>
                  <a:close/>
                  <a:moveTo>
                    <a:pt x="57" y="62"/>
                  </a:moveTo>
                  <a:cubicBezTo>
                    <a:pt x="59" y="61"/>
                    <a:pt x="61" y="59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1" y="59"/>
                    <a:pt x="59" y="61"/>
                    <a:pt x="57" y="62"/>
                  </a:cubicBezTo>
                  <a:close/>
                  <a:moveTo>
                    <a:pt x="14" y="29"/>
                  </a:moveTo>
                  <a:cubicBezTo>
                    <a:pt x="10" y="18"/>
                    <a:pt x="7" y="9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" y="9"/>
                    <a:pt x="10" y="18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0" name="Group 256"/>
          <p:cNvGrpSpPr>
            <a:grpSpLocks noChangeAspect="1"/>
          </p:cNvGrpSpPr>
          <p:nvPr/>
        </p:nvGrpSpPr>
        <p:grpSpPr bwMode="auto">
          <a:xfrm>
            <a:off x="2952779" y="4221607"/>
            <a:ext cx="1219680" cy="2209679"/>
            <a:chOff x="1972" y="1052"/>
            <a:chExt cx="616" cy="1116"/>
          </a:xfrm>
          <a:solidFill>
            <a:srgbClr val="F7B63E"/>
          </a:solidFill>
        </p:grpSpPr>
        <p:sp>
          <p:nvSpPr>
            <p:cNvPr id="262" name="Freeform 257"/>
            <p:cNvSpPr>
              <a:spLocks noEditPoints="1"/>
            </p:cNvSpPr>
            <p:nvPr/>
          </p:nvSpPr>
          <p:spPr bwMode="auto">
            <a:xfrm>
              <a:off x="2161" y="1160"/>
              <a:ext cx="288" cy="287"/>
            </a:xfrm>
            <a:custGeom>
              <a:avLst/>
              <a:gdLst>
                <a:gd name="T0" fmla="*/ 0 w 114"/>
                <a:gd name="T1" fmla="*/ 57 h 114"/>
                <a:gd name="T2" fmla="*/ 55 w 114"/>
                <a:gd name="T3" fmla="*/ 0 h 114"/>
                <a:gd name="T4" fmla="*/ 55 w 114"/>
                <a:gd name="T5" fmla="*/ 0 h 114"/>
                <a:gd name="T6" fmla="*/ 114 w 114"/>
                <a:gd name="T7" fmla="*/ 57 h 114"/>
                <a:gd name="T8" fmla="*/ 114 w 114"/>
                <a:gd name="T9" fmla="*/ 57 h 114"/>
                <a:gd name="T10" fmla="*/ 55 w 114"/>
                <a:gd name="T11" fmla="*/ 114 h 114"/>
                <a:gd name="T12" fmla="*/ 55 w 114"/>
                <a:gd name="T13" fmla="*/ 114 h 114"/>
                <a:gd name="T14" fmla="*/ 0 w 114"/>
                <a:gd name="T15" fmla="*/ 57 h 114"/>
                <a:gd name="T16" fmla="*/ 4 w 114"/>
                <a:gd name="T17" fmla="*/ 57 h 114"/>
                <a:gd name="T18" fmla="*/ 55 w 114"/>
                <a:gd name="T19" fmla="*/ 110 h 114"/>
                <a:gd name="T20" fmla="*/ 55 w 114"/>
                <a:gd name="T21" fmla="*/ 110 h 114"/>
                <a:gd name="T22" fmla="*/ 110 w 114"/>
                <a:gd name="T23" fmla="*/ 57 h 114"/>
                <a:gd name="T24" fmla="*/ 110 w 114"/>
                <a:gd name="T25" fmla="*/ 57 h 114"/>
                <a:gd name="T26" fmla="*/ 55 w 114"/>
                <a:gd name="T27" fmla="*/ 4 h 114"/>
                <a:gd name="T28" fmla="*/ 55 w 114"/>
                <a:gd name="T29" fmla="*/ 4 h 114"/>
                <a:gd name="T30" fmla="*/ 4 w 114"/>
                <a:gd name="T31" fmla="*/ 5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4" h="114">
                  <a:moveTo>
                    <a:pt x="0" y="57"/>
                  </a:moveTo>
                  <a:cubicBezTo>
                    <a:pt x="0" y="26"/>
                    <a:pt x="2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86" y="1"/>
                    <a:pt x="114" y="26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4" y="89"/>
                    <a:pt x="86" y="114"/>
                    <a:pt x="55" y="114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25" y="114"/>
                    <a:pt x="0" y="89"/>
                    <a:pt x="0" y="57"/>
                  </a:cubicBezTo>
                  <a:close/>
                  <a:moveTo>
                    <a:pt x="4" y="57"/>
                  </a:moveTo>
                  <a:cubicBezTo>
                    <a:pt x="4" y="87"/>
                    <a:pt x="27" y="110"/>
                    <a:pt x="55" y="110"/>
                  </a:cubicBezTo>
                  <a:cubicBezTo>
                    <a:pt x="55" y="110"/>
                    <a:pt x="55" y="110"/>
                    <a:pt x="55" y="110"/>
                  </a:cubicBezTo>
                  <a:cubicBezTo>
                    <a:pt x="84" y="110"/>
                    <a:pt x="110" y="87"/>
                    <a:pt x="110" y="57"/>
                  </a:cubicBezTo>
                  <a:cubicBezTo>
                    <a:pt x="110" y="57"/>
                    <a:pt x="110" y="57"/>
                    <a:pt x="110" y="57"/>
                  </a:cubicBezTo>
                  <a:cubicBezTo>
                    <a:pt x="110" y="28"/>
                    <a:pt x="84" y="5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27" y="5"/>
                    <a:pt x="4" y="28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258"/>
            <p:cNvSpPr>
              <a:spLocks noEditPoints="1"/>
            </p:cNvSpPr>
            <p:nvPr/>
          </p:nvSpPr>
          <p:spPr bwMode="auto">
            <a:xfrm>
              <a:off x="2156" y="1155"/>
              <a:ext cx="298" cy="297"/>
            </a:xfrm>
            <a:custGeom>
              <a:avLst/>
              <a:gdLst>
                <a:gd name="T0" fmla="*/ 0 w 118"/>
                <a:gd name="T1" fmla="*/ 59 h 118"/>
                <a:gd name="T2" fmla="*/ 2 w 118"/>
                <a:gd name="T3" fmla="*/ 59 h 118"/>
                <a:gd name="T4" fmla="*/ 0 w 118"/>
                <a:gd name="T5" fmla="*/ 59 h 118"/>
                <a:gd name="T6" fmla="*/ 57 w 118"/>
                <a:gd name="T7" fmla="*/ 0 h 118"/>
                <a:gd name="T8" fmla="*/ 57 w 118"/>
                <a:gd name="T9" fmla="*/ 0 h 118"/>
                <a:gd name="T10" fmla="*/ 118 w 118"/>
                <a:gd name="T11" fmla="*/ 59 h 118"/>
                <a:gd name="T12" fmla="*/ 118 w 118"/>
                <a:gd name="T13" fmla="*/ 59 h 118"/>
                <a:gd name="T14" fmla="*/ 57 w 118"/>
                <a:gd name="T15" fmla="*/ 118 h 118"/>
                <a:gd name="T16" fmla="*/ 57 w 118"/>
                <a:gd name="T17" fmla="*/ 118 h 118"/>
                <a:gd name="T18" fmla="*/ 0 w 118"/>
                <a:gd name="T19" fmla="*/ 59 h 118"/>
                <a:gd name="T20" fmla="*/ 57 w 118"/>
                <a:gd name="T21" fmla="*/ 114 h 118"/>
                <a:gd name="T22" fmla="*/ 114 w 118"/>
                <a:gd name="T23" fmla="*/ 59 h 118"/>
                <a:gd name="T24" fmla="*/ 114 w 118"/>
                <a:gd name="T25" fmla="*/ 59 h 118"/>
                <a:gd name="T26" fmla="*/ 57 w 118"/>
                <a:gd name="T27" fmla="*/ 4 h 118"/>
                <a:gd name="T28" fmla="*/ 57 w 118"/>
                <a:gd name="T29" fmla="*/ 4 h 118"/>
                <a:gd name="T30" fmla="*/ 19 w 118"/>
                <a:gd name="T31" fmla="*/ 21 h 118"/>
                <a:gd name="T32" fmla="*/ 19 w 118"/>
                <a:gd name="T33" fmla="*/ 21 h 118"/>
                <a:gd name="T34" fmla="*/ 57 w 118"/>
                <a:gd name="T35" fmla="*/ 4 h 118"/>
                <a:gd name="T36" fmla="*/ 57 w 118"/>
                <a:gd name="T37" fmla="*/ 4 h 118"/>
                <a:gd name="T38" fmla="*/ 114 w 118"/>
                <a:gd name="T39" fmla="*/ 59 h 118"/>
                <a:gd name="T40" fmla="*/ 114 w 118"/>
                <a:gd name="T41" fmla="*/ 59 h 118"/>
                <a:gd name="T42" fmla="*/ 57 w 118"/>
                <a:gd name="T43" fmla="*/ 114 h 118"/>
                <a:gd name="T44" fmla="*/ 57 w 118"/>
                <a:gd name="T45" fmla="*/ 114 h 118"/>
                <a:gd name="T46" fmla="*/ 17 w 118"/>
                <a:gd name="T47" fmla="*/ 96 h 118"/>
                <a:gd name="T48" fmla="*/ 17 w 118"/>
                <a:gd name="T49" fmla="*/ 96 h 118"/>
                <a:gd name="T50" fmla="*/ 57 w 118"/>
                <a:gd name="T51" fmla="*/ 114 h 118"/>
                <a:gd name="T52" fmla="*/ 57 w 118"/>
                <a:gd name="T53" fmla="*/ 110 h 118"/>
                <a:gd name="T54" fmla="*/ 110 w 118"/>
                <a:gd name="T55" fmla="*/ 59 h 118"/>
                <a:gd name="T56" fmla="*/ 110 w 118"/>
                <a:gd name="T57" fmla="*/ 59 h 118"/>
                <a:gd name="T58" fmla="*/ 57 w 118"/>
                <a:gd name="T59" fmla="*/ 8 h 118"/>
                <a:gd name="T60" fmla="*/ 57 w 118"/>
                <a:gd name="T61" fmla="*/ 8 h 118"/>
                <a:gd name="T62" fmla="*/ 8 w 118"/>
                <a:gd name="T63" fmla="*/ 59 h 118"/>
                <a:gd name="T64" fmla="*/ 8 w 118"/>
                <a:gd name="T65" fmla="*/ 59 h 118"/>
                <a:gd name="T66" fmla="*/ 57 w 118"/>
                <a:gd name="T67" fmla="*/ 110 h 118"/>
                <a:gd name="T68" fmla="*/ 4 w 118"/>
                <a:gd name="T69" fmla="*/ 64 h 118"/>
                <a:gd name="T70" fmla="*/ 4 w 118"/>
                <a:gd name="T71" fmla="*/ 59 h 118"/>
                <a:gd name="T72" fmla="*/ 4 w 118"/>
                <a:gd name="T73" fmla="*/ 59 h 118"/>
                <a:gd name="T74" fmla="*/ 6 w 118"/>
                <a:gd name="T75" fmla="*/ 59 h 118"/>
                <a:gd name="T76" fmla="*/ 4 w 118"/>
                <a:gd name="T77" fmla="*/ 59 h 118"/>
                <a:gd name="T78" fmla="*/ 4 w 118"/>
                <a:gd name="T79" fmla="*/ 55 h 118"/>
                <a:gd name="T80" fmla="*/ 4 w 118"/>
                <a:gd name="T81" fmla="*/ 55 h 118"/>
                <a:gd name="T82" fmla="*/ 4 w 118"/>
                <a:gd name="T83" fmla="*/ 59 h 118"/>
                <a:gd name="T84" fmla="*/ 4 w 118"/>
                <a:gd name="T85" fmla="*/ 59 h 118"/>
                <a:gd name="T86" fmla="*/ 4 w 118"/>
                <a:gd name="T87" fmla="*/ 6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8" h="118">
                  <a:moveTo>
                    <a:pt x="0" y="59"/>
                  </a:moveTo>
                  <a:cubicBezTo>
                    <a:pt x="2" y="59"/>
                    <a:pt x="2" y="59"/>
                    <a:pt x="2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26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9" y="1"/>
                    <a:pt x="118" y="27"/>
                    <a:pt x="118" y="59"/>
                  </a:cubicBezTo>
                  <a:cubicBezTo>
                    <a:pt x="118" y="59"/>
                    <a:pt x="118" y="59"/>
                    <a:pt x="118" y="59"/>
                  </a:cubicBezTo>
                  <a:cubicBezTo>
                    <a:pt x="118" y="92"/>
                    <a:pt x="89" y="118"/>
                    <a:pt x="57" y="118"/>
                  </a:cubicBezTo>
                  <a:cubicBezTo>
                    <a:pt x="57" y="118"/>
                    <a:pt x="57" y="118"/>
                    <a:pt x="57" y="118"/>
                  </a:cubicBezTo>
                  <a:cubicBezTo>
                    <a:pt x="26" y="118"/>
                    <a:pt x="0" y="92"/>
                    <a:pt x="0" y="59"/>
                  </a:cubicBezTo>
                  <a:close/>
                  <a:moveTo>
                    <a:pt x="57" y="114"/>
                  </a:moveTo>
                  <a:cubicBezTo>
                    <a:pt x="87" y="114"/>
                    <a:pt x="114" y="90"/>
                    <a:pt x="114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4" y="29"/>
                    <a:pt x="87" y="4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42" y="4"/>
                    <a:pt x="29" y="11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9" y="11"/>
                    <a:pt x="42" y="5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87" y="5"/>
                    <a:pt x="114" y="29"/>
                    <a:pt x="114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4" y="90"/>
                    <a:pt x="87" y="114"/>
                    <a:pt x="57" y="114"/>
                  </a:cubicBezTo>
                  <a:cubicBezTo>
                    <a:pt x="57" y="114"/>
                    <a:pt x="57" y="114"/>
                    <a:pt x="57" y="114"/>
                  </a:cubicBezTo>
                  <a:cubicBezTo>
                    <a:pt x="41" y="114"/>
                    <a:pt x="27" y="107"/>
                    <a:pt x="1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27" y="107"/>
                    <a:pt x="41" y="114"/>
                    <a:pt x="57" y="114"/>
                  </a:cubicBezTo>
                  <a:close/>
                  <a:moveTo>
                    <a:pt x="57" y="110"/>
                  </a:moveTo>
                  <a:cubicBezTo>
                    <a:pt x="84" y="110"/>
                    <a:pt x="110" y="87"/>
                    <a:pt x="110" y="59"/>
                  </a:cubicBezTo>
                  <a:cubicBezTo>
                    <a:pt x="110" y="59"/>
                    <a:pt x="110" y="59"/>
                    <a:pt x="110" y="59"/>
                  </a:cubicBezTo>
                  <a:cubicBezTo>
                    <a:pt x="110" y="32"/>
                    <a:pt x="84" y="8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30" y="9"/>
                    <a:pt x="8" y="31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88"/>
                    <a:pt x="30" y="110"/>
                    <a:pt x="57" y="110"/>
                  </a:cubicBezTo>
                  <a:close/>
                  <a:moveTo>
                    <a:pt x="4" y="64"/>
                  </a:moveTo>
                  <a:cubicBezTo>
                    <a:pt x="4" y="62"/>
                    <a:pt x="4" y="61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8"/>
                    <a:pt x="4" y="57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7"/>
                    <a:pt x="4" y="58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1"/>
                    <a:pt x="4" y="62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259"/>
            <p:cNvSpPr>
              <a:spLocks noEditPoints="1"/>
            </p:cNvSpPr>
            <p:nvPr/>
          </p:nvSpPr>
          <p:spPr bwMode="auto">
            <a:xfrm>
              <a:off x="2212" y="1291"/>
              <a:ext cx="161" cy="75"/>
            </a:xfrm>
            <a:custGeom>
              <a:avLst/>
              <a:gdLst>
                <a:gd name="T0" fmla="*/ 0 w 64"/>
                <a:gd name="T1" fmla="*/ 10 h 30"/>
                <a:gd name="T2" fmla="*/ 3 w 64"/>
                <a:gd name="T3" fmla="*/ 8 h 30"/>
                <a:gd name="T4" fmla="*/ 11 w 64"/>
                <a:gd name="T5" fmla="*/ 17 h 30"/>
                <a:gd name="T6" fmla="*/ 11 w 64"/>
                <a:gd name="T7" fmla="*/ 17 h 30"/>
                <a:gd name="T8" fmla="*/ 31 w 64"/>
                <a:gd name="T9" fmla="*/ 26 h 30"/>
                <a:gd name="T10" fmla="*/ 31 w 64"/>
                <a:gd name="T11" fmla="*/ 26 h 30"/>
                <a:gd name="T12" fmla="*/ 35 w 64"/>
                <a:gd name="T13" fmla="*/ 25 h 30"/>
                <a:gd name="T14" fmla="*/ 35 w 64"/>
                <a:gd name="T15" fmla="*/ 25 h 30"/>
                <a:gd name="T16" fmla="*/ 54 w 64"/>
                <a:gd name="T17" fmla="*/ 11 h 30"/>
                <a:gd name="T18" fmla="*/ 54 w 64"/>
                <a:gd name="T19" fmla="*/ 11 h 30"/>
                <a:gd name="T20" fmla="*/ 60 w 64"/>
                <a:gd name="T21" fmla="*/ 0 h 30"/>
                <a:gd name="T22" fmla="*/ 60 w 64"/>
                <a:gd name="T23" fmla="*/ 0 h 30"/>
                <a:gd name="T24" fmla="*/ 64 w 64"/>
                <a:gd name="T25" fmla="*/ 1 h 30"/>
                <a:gd name="T26" fmla="*/ 36 w 64"/>
                <a:gd name="T27" fmla="*/ 29 h 30"/>
                <a:gd name="T28" fmla="*/ 36 w 64"/>
                <a:gd name="T29" fmla="*/ 29 h 30"/>
                <a:gd name="T30" fmla="*/ 31 w 64"/>
                <a:gd name="T31" fmla="*/ 30 h 30"/>
                <a:gd name="T32" fmla="*/ 31 w 64"/>
                <a:gd name="T33" fmla="*/ 30 h 30"/>
                <a:gd name="T34" fmla="*/ 0 w 64"/>
                <a:gd name="T35" fmla="*/ 10 h 30"/>
                <a:gd name="T36" fmla="*/ 0 w 64"/>
                <a:gd name="T37" fmla="*/ 10 h 30"/>
                <a:gd name="T38" fmla="*/ 0 w 64"/>
                <a:gd name="T39" fmla="*/ 10 h 30"/>
                <a:gd name="T40" fmla="*/ 0 w 64"/>
                <a:gd name="T41" fmla="*/ 10 h 30"/>
                <a:gd name="T42" fmla="*/ 0 w 64"/>
                <a:gd name="T43" fmla="*/ 10 h 30"/>
                <a:gd name="T44" fmla="*/ 0 w 64"/>
                <a:gd name="T45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30">
                  <a:moveTo>
                    <a:pt x="0" y="1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6" y="12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21"/>
                    <a:pt x="23" y="26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2" y="26"/>
                    <a:pt x="34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44" y="24"/>
                    <a:pt x="50" y="17"/>
                    <a:pt x="54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8" y="5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56" y="25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4" y="29"/>
                    <a:pt x="32" y="30"/>
                    <a:pt x="31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13" y="29"/>
                    <a:pt x="0" y="10"/>
                    <a:pt x="0" y="10"/>
                  </a:cubicBezTo>
                  <a:close/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260"/>
            <p:cNvSpPr>
              <a:spLocks noEditPoints="1"/>
            </p:cNvSpPr>
            <p:nvPr/>
          </p:nvSpPr>
          <p:spPr bwMode="auto">
            <a:xfrm>
              <a:off x="2204" y="1283"/>
              <a:ext cx="180" cy="88"/>
            </a:xfrm>
            <a:custGeom>
              <a:avLst/>
              <a:gdLst>
                <a:gd name="T0" fmla="*/ 0 w 71"/>
                <a:gd name="T1" fmla="*/ 13 h 35"/>
                <a:gd name="T2" fmla="*/ 6 w 71"/>
                <a:gd name="T3" fmla="*/ 9 h 35"/>
                <a:gd name="T4" fmla="*/ 7 w 71"/>
                <a:gd name="T5" fmla="*/ 9 h 35"/>
                <a:gd name="T6" fmla="*/ 8 w 71"/>
                <a:gd name="T7" fmla="*/ 9 h 35"/>
                <a:gd name="T8" fmla="*/ 8 w 71"/>
                <a:gd name="T9" fmla="*/ 9 h 35"/>
                <a:gd name="T10" fmla="*/ 8 w 71"/>
                <a:gd name="T11" fmla="*/ 9 h 35"/>
                <a:gd name="T12" fmla="*/ 8 w 71"/>
                <a:gd name="T13" fmla="*/ 9 h 35"/>
                <a:gd name="T14" fmla="*/ 8 w 71"/>
                <a:gd name="T15" fmla="*/ 9 h 35"/>
                <a:gd name="T16" fmla="*/ 8 w 71"/>
                <a:gd name="T17" fmla="*/ 10 h 35"/>
                <a:gd name="T18" fmla="*/ 8 w 71"/>
                <a:gd name="T19" fmla="*/ 10 h 35"/>
                <a:gd name="T20" fmla="*/ 9 w 71"/>
                <a:gd name="T21" fmla="*/ 10 h 35"/>
                <a:gd name="T22" fmla="*/ 10 w 71"/>
                <a:gd name="T23" fmla="*/ 12 h 35"/>
                <a:gd name="T24" fmla="*/ 16 w 71"/>
                <a:gd name="T25" fmla="*/ 18 h 35"/>
                <a:gd name="T26" fmla="*/ 34 w 71"/>
                <a:gd name="T27" fmla="*/ 27 h 35"/>
                <a:gd name="T28" fmla="*/ 34 w 71"/>
                <a:gd name="T29" fmla="*/ 27 h 35"/>
                <a:gd name="T30" fmla="*/ 34 w 71"/>
                <a:gd name="T31" fmla="*/ 27 h 35"/>
                <a:gd name="T32" fmla="*/ 37 w 71"/>
                <a:gd name="T33" fmla="*/ 26 h 35"/>
                <a:gd name="T34" fmla="*/ 55 w 71"/>
                <a:gd name="T35" fmla="*/ 13 h 35"/>
                <a:gd name="T36" fmla="*/ 61 w 71"/>
                <a:gd name="T37" fmla="*/ 2 h 35"/>
                <a:gd name="T38" fmla="*/ 61 w 71"/>
                <a:gd name="T39" fmla="*/ 0 h 35"/>
                <a:gd name="T40" fmla="*/ 68 w 71"/>
                <a:gd name="T41" fmla="*/ 5 h 35"/>
                <a:gd name="T42" fmla="*/ 68 w 71"/>
                <a:gd name="T43" fmla="*/ 6 h 35"/>
                <a:gd name="T44" fmla="*/ 67 w 71"/>
                <a:gd name="T45" fmla="*/ 8 h 35"/>
                <a:gd name="T46" fmla="*/ 62 w 71"/>
                <a:gd name="T47" fmla="*/ 18 h 35"/>
                <a:gd name="T48" fmla="*/ 39 w 71"/>
                <a:gd name="T49" fmla="*/ 34 h 35"/>
                <a:gd name="T50" fmla="*/ 34 w 71"/>
                <a:gd name="T51" fmla="*/ 35 h 35"/>
                <a:gd name="T52" fmla="*/ 34 w 71"/>
                <a:gd name="T53" fmla="*/ 31 h 35"/>
                <a:gd name="T54" fmla="*/ 36 w 71"/>
                <a:gd name="T55" fmla="*/ 30 h 35"/>
                <a:gd name="T56" fmla="*/ 33 w 71"/>
                <a:gd name="T57" fmla="*/ 31 h 35"/>
                <a:gd name="T58" fmla="*/ 33 w 71"/>
                <a:gd name="T59" fmla="*/ 31 h 35"/>
                <a:gd name="T60" fmla="*/ 33 w 71"/>
                <a:gd name="T61" fmla="*/ 31 h 35"/>
                <a:gd name="T62" fmla="*/ 21 w 71"/>
                <a:gd name="T63" fmla="*/ 27 h 35"/>
                <a:gd name="T64" fmla="*/ 13 w 71"/>
                <a:gd name="T65" fmla="*/ 21 h 35"/>
                <a:gd name="T66" fmla="*/ 9 w 71"/>
                <a:gd name="T67" fmla="*/ 17 h 35"/>
                <a:gd name="T68" fmla="*/ 13 w 71"/>
                <a:gd name="T69" fmla="*/ 21 h 35"/>
                <a:gd name="T70" fmla="*/ 55 w 71"/>
                <a:gd name="T71" fmla="*/ 20 h 35"/>
                <a:gd name="T72" fmla="*/ 55 w 71"/>
                <a:gd name="T73" fmla="*/ 20 h 35"/>
                <a:gd name="T74" fmla="*/ 55 w 71"/>
                <a:gd name="T75" fmla="*/ 20 h 35"/>
                <a:gd name="T76" fmla="*/ 61 w 71"/>
                <a:gd name="T77" fmla="*/ 12 h 35"/>
                <a:gd name="T78" fmla="*/ 59 w 71"/>
                <a:gd name="T79" fmla="*/ 15 h 35"/>
                <a:gd name="T80" fmla="*/ 3 w 71"/>
                <a:gd name="T81" fmla="*/ 13 h 35"/>
                <a:gd name="T82" fmla="*/ 3 w 71"/>
                <a:gd name="T83" fmla="*/ 13 h 35"/>
                <a:gd name="T84" fmla="*/ 2 w 71"/>
                <a:gd name="T85" fmla="*/ 14 h 35"/>
                <a:gd name="T86" fmla="*/ 2 w 71"/>
                <a:gd name="T87" fmla="*/ 14 h 35"/>
                <a:gd name="T88" fmla="*/ 5 w 71"/>
                <a:gd name="T89" fmla="*/ 11 h 35"/>
                <a:gd name="T90" fmla="*/ 5 w 71"/>
                <a:gd name="T91" fmla="*/ 12 h 35"/>
                <a:gd name="T92" fmla="*/ 5 w 71"/>
                <a:gd name="T9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35">
                  <a:moveTo>
                    <a:pt x="2" y="1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1"/>
                    <a:pt x="9" y="11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4"/>
                    <a:pt x="13" y="16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21" y="23"/>
                    <a:pt x="27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5" y="27"/>
                    <a:pt x="36" y="26"/>
                    <a:pt x="3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5" y="25"/>
                    <a:pt x="51" y="19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9" y="8"/>
                    <a:pt x="60" y="3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5"/>
                    <a:pt x="68" y="5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7" y="7"/>
                    <a:pt x="67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6" y="11"/>
                    <a:pt x="64" y="14"/>
                    <a:pt x="62" y="18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57" y="24"/>
                    <a:pt x="50" y="32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7" y="34"/>
                    <a:pt x="36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15" y="34"/>
                    <a:pt x="3" y="16"/>
                    <a:pt x="2" y="14"/>
                  </a:cubicBezTo>
                  <a:close/>
                  <a:moveTo>
                    <a:pt x="34" y="31"/>
                  </a:moveTo>
                  <a:cubicBezTo>
                    <a:pt x="35" y="31"/>
                    <a:pt x="35" y="31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5" y="31"/>
                    <a:pt x="35" y="31"/>
                    <a:pt x="34" y="31"/>
                  </a:cubicBezTo>
                  <a:close/>
                  <a:moveTo>
                    <a:pt x="33" y="31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lose/>
                  <a:moveTo>
                    <a:pt x="13" y="21"/>
                  </a:moveTo>
                  <a:cubicBezTo>
                    <a:pt x="15" y="23"/>
                    <a:pt x="18" y="25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18" y="25"/>
                    <a:pt x="15" y="23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0"/>
                    <a:pt x="10" y="19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9"/>
                    <a:pt x="12" y="20"/>
                    <a:pt x="13" y="21"/>
                  </a:cubicBezTo>
                  <a:close/>
                  <a:moveTo>
                    <a:pt x="55" y="20"/>
                  </a:move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lose/>
                  <a:moveTo>
                    <a:pt x="59" y="15"/>
                  </a:moveTo>
                  <a:cubicBezTo>
                    <a:pt x="57" y="17"/>
                    <a:pt x="56" y="18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7" y="17"/>
                    <a:pt x="59" y="14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0" y="13"/>
                    <a:pt x="59" y="14"/>
                    <a:pt x="59" y="15"/>
                  </a:cubicBezTo>
                  <a:close/>
                  <a:moveTo>
                    <a:pt x="4" y="15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5"/>
                    <a:pt x="4" y="15"/>
                    <a:pt x="4" y="15"/>
                  </a:cubicBezTo>
                  <a:close/>
                  <a:moveTo>
                    <a:pt x="2" y="14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2" y="14"/>
                    <a:pt x="2" y="14"/>
                    <a:pt x="2" y="14"/>
                  </a:cubicBezTo>
                  <a:close/>
                  <a:moveTo>
                    <a:pt x="5" y="12"/>
                  </a:moveTo>
                  <a:cubicBezTo>
                    <a:pt x="5" y="12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261"/>
            <p:cNvSpPr/>
            <p:nvPr/>
          </p:nvSpPr>
          <p:spPr bwMode="auto">
            <a:xfrm>
              <a:off x="2227" y="1246"/>
              <a:ext cx="12" cy="10"/>
            </a:xfrm>
            <a:custGeom>
              <a:avLst/>
              <a:gdLst>
                <a:gd name="T0" fmla="*/ 0 w 12"/>
                <a:gd name="T1" fmla="*/ 10 h 10"/>
                <a:gd name="T2" fmla="*/ 0 w 12"/>
                <a:gd name="T3" fmla="*/ 0 h 10"/>
                <a:gd name="T4" fmla="*/ 12 w 12"/>
                <a:gd name="T5" fmla="*/ 0 h 10"/>
                <a:gd name="T6" fmla="*/ 12 w 12"/>
                <a:gd name="T7" fmla="*/ 10 h 10"/>
                <a:gd name="T8" fmla="*/ 0 w 12"/>
                <a:gd name="T9" fmla="*/ 10 h 10"/>
                <a:gd name="T10" fmla="*/ 0 w 12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0" y="1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262"/>
            <p:cNvSpPr>
              <a:spLocks noEditPoints="1"/>
            </p:cNvSpPr>
            <p:nvPr/>
          </p:nvSpPr>
          <p:spPr bwMode="auto">
            <a:xfrm>
              <a:off x="2222" y="1241"/>
              <a:ext cx="23" cy="20"/>
            </a:xfrm>
            <a:custGeom>
              <a:avLst/>
              <a:gdLst>
                <a:gd name="T0" fmla="*/ 17 w 23"/>
                <a:gd name="T1" fmla="*/ 20 h 20"/>
                <a:gd name="T2" fmla="*/ 5 w 23"/>
                <a:gd name="T3" fmla="*/ 20 h 20"/>
                <a:gd name="T4" fmla="*/ 5 w 23"/>
                <a:gd name="T5" fmla="*/ 15 h 20"/>
                <a:gd name="T6" fmla="*/ 10 w 23"/>
                <a:gd name="T7" fmla="*/ 15 h 20"/>
                <a:gd name="T8" fmla="*/ 5 w 23"/>
                <a:gd name="T9" fmla="*/ 15 h 20"/>
                <a:gd name="T10" fmla="*/ 5 w 23"/>
                <a:gd name="T11" fmla="*/ 20 h 20"/>
                <a:gd name="T12" fmla="*/ 0 w 23"/>
                <a:gd name="T13" fmla="*/ 20 h 20"/>
                <a:gd name="T14" fmla="*/ 0 w 23"/>
                <a:gd name="T15" fmla="*/ 0 h 20"/>
                <a:gd name="T16" fmla="*/ 23 w 23"/>
                <a:gd name="T17" fmla="*/ 0 h 20"/>
                <a:gd name="T18" fmla="*/ 23 w 23"/>
                <a:gd name="T19" fmla="*/ 20 h 20"/>
                <a:gd name="T20" fmla="*/ 17 w 23"/>
                <a:gd name="T21" fmla="*/ 20 h 20"/>
                <a:gd name="T22" fmla="*/ 17 w 23"/>
                <a:gd name="T23" fmla="*/ 20 h 20"/>
                <a:gd name="T24" fmla="*/ 10 w 23"/>
                <a:gd name="T25" fmla="*/ 10 h 20"/>
                <a:gd name="T26" fmla="*/ 12 w 23"/>
                <a:gd name="T27" fmla="*/ 10 h 20"/>
                <a:gd name="T28" fmla="*/ 10 w 23"/>
                <a:gd name="T29" fmla="*/ 10 h 20"/>
                <a:gd name="T30" fmla="*/ 10 w 23"/>
                <a:gd name="T31" fmla="*/ 10 h 20"/>
                <a:gd name="T32" fmla="*/ 10 w 23"/>
                <a:gd name="T3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20">
                  <a:moveTo>
                    <a:pt x="17" y="20"/>
                  </a:moveTo>
                  <a:lnTo>
                    <a:pt x="5" y="20"/>
                  </a:lnTo>
                  <a:lnTo>
                    <a:pt x="5" y="15"/>
                  </a:lnTo>
                  <a:lnTo>
                    <a:pt x="10" y="15"/>
                  </a:lnTo>
                  <a:lnTo>
                    <a:pt x="5" y="15"/>
                  </a:lnTo>
                  <a:lnTo>
                    <a:pt x="5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20"/>
                  </a:lnTo>
                  <a:lnTo>
                    <a:pt x="17" y="20"/>
                  </a:lnTo>
                  <a:lnTo>
                    <a:pt x="17" y="20"/>
                  </a:lnTo>
                  <a:close/>
                  <a:moveTo>
                    <a:pt x="10" y="10"/>
                  </a:moveTo>
                  <a:lnTo>
                    <a:pt x="12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263"/>
            <p:cNvSpPr/>
            <p:nvPr/>
          </p:nvSpPr>
          <p:spPr bwMode="auto">
            <a:xfrm>
              <a:off x="2358" y="1225"/>
              <a:ext cx="10" cy="11"/>
            </a:xfrm>
            <a:custGeom>
              <a:avLst/>
              <a:gdLst>
                <a:gd name="T0" fmla="*/ 0 w 10"/>
                <a:gd name="T1" fmla="*/ 11 h 11"/>
                <a:gd name="T2" fmla="*/ 0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0 w 10"/>
                <a:gd name="T9" fmla="*/ 11 h 11"/>
                <a:gd name="T10" fmla="*/ 0 w 10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">
                  <a:moveTo>
                    <a:pt x="0" y="11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264"/>
            <p:cNvSpPr/>
            <p:nvPr/>
          </p:nvSpPr>
          <p:spPr bwMode="auto">
            <a:xfrm>
              <a:off x="2353" y="1220"/>
              <a:ext cx="20" cy="21"/>
            </a:xfrm>
            <a:custGeom>
              <a:avLst/>
              <a:gdLst>
                <a:gd name="T0" fmla="*/ 15 w 20"/>
                <a:gd name="T1" fmla="*/ 21 h 21"/>
                <a:gd name="T2" fmla="*/ 5 w 20"/>
                <a:gd name="T3" fmla="*/ 21 h 21"/>
                <a:gd name="T4" fmla="*/ 5 w 20"/>
                <a:gd name="T5" fmla="*/ 16 h 21"/>
                <a:gd name="T6" fmla="*/ 10 w 20"/>
                <a:gd name="T7" fmla="*/ 16 h 21"/>
                <a:gd name="T8" fmla="*/ 5 w 20"/>
                <a:gd name="T9" fmla="*/ 16 h 21"/>
                <a:gd name="T10" fmla="*/ 5 w 20"/>
                <a:gd name="T11" fmla="*/ 21 h 21"/>
                <a:gd name="T12" fmla="*/ 0 w 20"/>
                <a:gd name="T13" fmla="*/ 21 h 21"/>
                <a:gd name="T14" fmla="*/ 0 w 20"/>
                <a:gd name="T15" fmla="*/ 0 h 21"/>
                <a:gd name="T16" fmla="*/ 20 w 20"/>
                <a:gd name="T17" fmla="*/ 0 h 21"/>
                <a:gd name="T18" fmla="*/ 20 w 20"/>
                <a:gd name="T19" fmla="*/ 21 h 21"/>
                <a:gd name="T20" fmla="*/ 15 w 20"/>
                <a:gd name="T21" fmla="*/ 21 h 21"/>
                <a:gd name="T22" fmla="*/ 15 w 20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1">
                  <a:moveTo>
                    <a:pt x="15" y="21"/>
                  </a:moveTo>
                  <a:lnTo>
                    <a:pt x="5" y="21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5" y="16"/>
                  </a:lnTo>
                  <a:lnTo>
                    <a:pt x="5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21"/>
                  </a:lnTo>
                  <a:lnTo>
                    <a:pt x="15" y="21"/>
                  </a:lnTo>
                  <a:lnTo>
                    <a:pt x="1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265"/>
            <p:cNvSpPr/>
            <p:nvPr/>
          </p:nvSpPr>
          <p:spPr bwMode="auto">
            <a:xfrm>
              <a:off x="2106" y="1251"/>
              <a:ext cx="78" cy="138"/>
            </a:xfrm>
            <a:custGeom>
              <a:avLst/>
              <a:gdLst>
                <a:gd name="T0" fmla="*/ 0 w 31"/>
                <a:gd name="T1" fmla="*/ 31 h 55"/>
                <a:gd name="T2" fmla="*/ 0 w 31"/>
                <a:gd name="T3" fmla="*/ 30 h 55"/>
                <a:gd name="T4" fmla="*/ 0 w 31"/>
                <a:gd name="T5" fmla="*/ 30 h 55"/>
                <a:gd name="T6" fmla="*/ 25 w 31"/>
                <a:gd name="T7" fmla="*/ 0 h 55"/>
                <a:gd name="T8" fmla="*/ 25 w 31"/>
                <a:gd name="T9" fmla="*/ 0 h 55"/>
                <a:gd name="T10" fmla="*/ 28 w 31"/>
                <a:gd name="T11" fmla="*/ 0 h 55"/>
                <a:gd name="T12" fmla="*/ 28 w 31"/>
                <a:gd name="T13" fmla="*/ 0 h 55"/>
                <a:gd name="T14" fmla="*/ 27 w 31"/>
                <a:gd name="T15" fmla="*/ 4 h 55"/>
                <a:gd name="T16" fmla="*/ 25 w 31"/>
                <a:gd name="T17" fmla="*/ 4 h 55"/>
                <a:gd name="T18" fmla="*/ 25 w 31"/>
                <a:gd name="T19" fmla="*/ 4 h 55"/>
                <a:gd name="T20" fmla="*/ 4 w 31"/>
                <a:gd name="T21" fmla="*/ 30 h 55"/>
                <a:gd name="T22" fmla="*/ 4 w 31"/>
                <a:gd name="T23" fmla="*/ 30 h 55"/>
                <a:gd name="T24" fmla="*/ 4 w 31"/>
                <a:gd name="T25" fmla="*/ 31 h 55"/>
                <a:gd name="T26" fmla="*/ 4 w 31"/>
                <a:gd name="T27" fmla="*/ 31 h 55"/>
                <a:gd name="T28" fmla="*/ 17 w 31"/>
                <a:gd name="T29" fmla="*/ 47 h 55"/>
                <a:gd name="T30" fmla="*/ 17 w 31"/>
                <a:gd name="T31" fmla="*/ 47 h 55"/>
                <a:gd name="T32" fmla="*/ 31 w 31"/>
                <a:gd name="T33" fmla="*/ 51 h 55"/>
                <a:gd name="T34" fmla="*/ 31 w 31"/>
                <a:gd name="T35" fmla="*/ 51 h 55"/>
                <a:gd name="T36" fmla="*/ 30 w 31"/>
                <a:gd name="T37" fmla="*/ 55 h 55"/>
                <a:gd name="T38" fmla="*/ 0 w 31"/>
                <a:gd name="T39" fmla="*/ 3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55">
                  <a:moveTo>
                    <a:pt x="0" y="31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12"/>
                    <a:pt x="1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6" y="4"/>
                    <a:pt x="26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8" y="4"/>
                    <a:pt x="5" y="14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9"/>
                    <a:pt x="11" y="44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4" y="50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0" y="55"/>
                    <a:pt x="1" y="51"/>
                    <a:pt x="0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266"/>
            <p:cNvSpPr>
              <a:spLocks noEditPoints="1"/>
            </p:cNvSpPr>
            <p:nvPr/>
          </p:nvSpPr>
          <p:spPr bwMode="auto">
            <a:xfrm>
              <a:off x="2100" y="1246"/>
              <a:ext cx="89" cy="148"/>
            </a:xfrm>
            <a:custGeom>
              <a:avLst/>
              <a:gdLst>
                <a:gd name="T0" fmla="*/ 32 w 35"/>
                <a:gd name="T1" fmla="*/ 59 h 59"/>
                <a:gd name="T2" fmla="*/ 31 w 35"/>
                <a:gd name="T3" fmla="*/ 58 h 59"/>
                <a:gd name="T4" fmla="*/ 27 w 35"/>
                <a:gd name="T5" fmla="*/ 58 h 59"/>
                <a:gd name="T6" fmla="*/ 17 w 35"/>
                <a:gd name="T7" fmla="*/ 54 h 59"/>
                <a:gd name="T8" fmla="*/ 0 w 35"/>
                <a:gd name="T9" fmla="*/ 33 h 59"/>
                <a:gd name="T10" fmla="*/ 2 w 35"/>
                <a:gd name="T11" fmla="*/ 33 h 59"/>
                <a:gd name="T12" fmla="*/ 0 w 35"/>
                <a:gd name="T13" fmla="*/ 32 h 59"/>
                <a:gd name="T14" fmla="*/ 27 w 35"/>
                <a:gd name="T15" fmla="*/ 0 h 59"/>
                <a:gd name="T16" fmla="*/ 30 w 35"/>
                <a:gd name="T17" fmla="*/ 0 h 59"/>
                <a:gd name="T18" fmla="*/ 32 w 35"/>
                <a:gd name="T19" fmla="*/ 1 h 59"/>
                <a:gd name="T20" fmla="*/ 28 w 35"/>
                <a:gd name="T21" fmla="*/ 8 h 59"/>
                <a:gd name="T22" fmla="*/ 27 w 35"/>
                <a:gd name="T23" fmla="*/ 8 h 59"/>
                <a:gd name="T24" fmla="*/ 8 w 35"/>
                <a:gd name="T25" fmla="*/ 32 h 59"/>
                <a:gd name="T26" fmla="*/ 8 w 35"/>
                <a:gd name="T27" fmla="*/ 33 h 59"/>
                <a:gd name="T28" fmla="*/ 8 w 35"/>
                <a:gd name="T29" fmla="*/ 33 h 59"/>
                <a:gd name="T30" fmla="*/ 20 w 35"/>
                <a:gd name="T31" fmla="*/ 47 h 59"/>
                <a:gd name="T32" fmla="*/ 33 w 35"/>
                <a:gd name="T33" fmla="*/ 51 h 59"/>
                <a:gd name="T34" fmla="*/ 33 w 35"/>
                <a:gd name="T35" fmla="*/ 51 h 59"/>
                <a:gd name="T36" fmla="*/ 35 w 35"/>
                <a:gd name="T37" fmla="*/ 53 h 59"/>
                <a:gd name="T38" fmla="*/ 32 w 35"/>
                <a:gd name="T39" fmla="*/ 57 h 59"/>
                <a:gd name="T40" fmla="*/ 32 w 35"/>
                <a:gd name="T41" fmla="*/ 57 h 59"/>
                <a:gd name="T42" fmla="*/ 32 w 35"/>
                <a:gd name="T43" fmla="*/ 59 h 59"/>
                <a:gd name="T44" fmla="*/ 32 w 35"/>
                <a:gd name="T45" fmla="*/ 57 h 59"/>
                <a:gd name="T46" fmla="*/ 31 w 35"/>
                <a:gd name="T47" fmla="*/ 58 h 59"/>
                <a:gd name="T48" fmla="*/ 19 w 35"/>
                <a:gd name="T49" fmla="*/ 51 h 59"/>
                <a:gd name="T50" fmla="*/ 10 w 35"/>
                <a:gd name="T51" fmla="*/ 45 h 59"/>
                <a:gd name="T52" fmla="*/ 26 w 35"/>
                <a:gd name="T53" fmla="*/ 53 h 59"/>
                <a:gd name="T54" fmla="*/ 4 w 35"/>
                <a:gd name="T55" fmla="*/ 32 h 59"/>
                <a:gd name="T56" fmla="*/ 4 w 35"/>
                <a:gd name="T57" fmla="*/ 32 h 59"/>
                <a:gd name="T58" fmla="*/ 27 w 35"/>
                <a:gd name="T59" fmla="*/ 4 h 59"/>
                <a:gd name="T60" fmla="*/ 27 w 35"/>
                <a:gd name="T61" fmla="*/ 4 h 59"/>
                <a:gd name="T62" fmla="*/ 27 w 35"/>
                <a:gd name="T63" fmla="*/ 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" h="59">
                  <a:moveTo>
                    <a:pt x="32" y="59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59"/>
                    <a:pt x="31" y="59"/>
                    <a:pt x="31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0" y="58"/>
                    <a:pt x="29" y="58"/>
                    <a:pt x="27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7"/>
                    <a:pt x="21" y="56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9" y="51"/>
                    <a:pt x="1" y="44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12"/>
                    <a:pt x="16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9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1" y="8"/>
                    <a:pt x="9" y="17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9"/>
                    <a:pt x="14" y="44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6" y="49"/>
                    <a:pt x="32" y="51"/>
                    <a:pt x="33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59"/>
                    <a:pt x="32" y="59"/>
                    <a:pt x="32" y="59"/>
                  </a:cubicBezTo>
                  <a:close/>
                  <a:moveTo>
                    <a:pt x="31" y="58"/>
                  </a:moveTo>
                  <a:cubicBezTo>
                    <a:pt x="32" y="57"/>
                    <a:pt x="32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1" y="58"/>
                    <a:pt x="31" y="58"/>
                    <a:pt x="31" y="58"/>
                  </a:cubicBezTo>
                  <a:close/>
                  <a:moveTo>
                    <a:pt x="26" y="53"/>
                  </a:moveTo>
                  <a:cubicBezTo>
                    <a:pt x="24" y="53"/>
                    <a:pt x="21" y="52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9"/>
                    <a:pt x="13" y="47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5" y="50"/>
                    <a:pt x="21" y="52"/>
                    <a:pt x="26" y="53"/>
                  </a:cubicBezTo>
                  <a:close/>
                  <a:moveTo>
                    <a:pt x="4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lose/>
                  <a:moveTo>
                    <a:pt x="27" y="4"/>
                  </a:move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267"/>
            <p:cNvSpPr>
              <a:spLocks noEditPoints="1"/>
            </p:cNvSpPr>
            <p:nvPr/>
          </p:nvSpPr>
          <p:spPr bwMode="auto">
            <a:xfrm>
              <a:off x="2419" y="1215"/>
              <a:ext cx="83" cy="134"/>
            </a:xfrm>
            <a:custGeom>
              <a:avLst/>
              <a:gdLst>
                <a:gd name="T0" fmla="*/ 6 w 33"/>
                <a:gd name="T1" fmla="*/ 52 h 53"/>
                <a:gd name="T2" fmla="*/ 9 w 33"/>
                <a:gd name="T3" fmla="*/ 49 h 53"/>
                <a:gd name="T4" fmla="*/ 8 w 33"/>
                <a:gd name="T5" fmla="*/ 50 h 53"/>
                <a:gd name="T6" fmla="*/ 8 w 33"/>
                <a:gd name="T7" fmla="*/ 49 h 53"/>
                <a:gd name="T8" fmla="*/ 8 w 33"/>
                <a:gd name="T9" fmla="*/ 49 h 53"/>
                <a:gd name="T10" fmla="*/ 8 w 33"/>
                <a:gd name="T11" fmla="*/ 49 h 53"/>
                <a:gd name="T12" fmla="*/ 8 w 33"/>
                <a:gd name="T13" fmla="*/ 49 h 53"/>
                <a:gd name="T14" fmla="*/ 8 w 33"/>
                <a:gd name="T15" fmla="*/ 49 h 53"/>
                <a:gd name="T16" fmla="*/ 8 w 33"/>
                <a:gd name="T17" fmla="*/ 49 h 53"/>
                <a:gd name="T18" fmla="*/ 8 w 33"/>
                <a:gd name="T19" fmla="*/ 49 h 53"/>
                <a:gd name="T20" fmla="*/ 20 w 33"/>
                <a:gd name="T21" fmla="*/ 42 h 53"/>
                <a:gd name="T22" fmla="*/ 20 w 33"/>
                <a:gd name="T23" fmla="*/ 42 h 53"/>
                <a:gd name="T24" fmla="*/ 29 w 33"/>
                <a:gd name="T25" fmla="*/ 25 h 53"/>
                <a:gd name="T26" fmla="*/ 29 w 33"/>
                <a:gd name="T27" fmla="*/ 25 h 53"/>
                <a:gd name="T28" fmla="*/ 29 w 33"/>
                <a:gd name="T29" fmla="*/ 21 h 53"/>
                <a:gd name="T30" fmla="*/ 29 w 33"/>
                <a:gd name="T31" fmla="*/ 21 h 53"/>
                <a:gd name="T32" fmla="*/ 13 w 33"/>
                <a:gd name="T33" fmla="*/ 5 h 53"/>
                <a:gd name="T34" fmla="*/ 13 w 33"/>
                <a:gd name="T35" fmla="*/ 5 h 53"/>
                <a:gd name="T36" fmla="*/ 5 w 33"/>
                <a:gd name="T37" fmla="*/ 6 h 53"/>
                <a:gd name="T38" fmla="*/ 5 w 33"/>
                <a:gd name="T39" fmla="*/ 6 h 53"/>
                <a:gd name="T40" fmla="*/ 2 w 33"/>
                <a:gd name="T41" fmla="*/ 8 h 53"/>
                <a:gd name="T42" fmla="*/ 2 w 33"/>
                <a:gd name="T43" fmla="*/ 8 h 53"/>
                <a:gd name="T44" fmla="*/ 0 w 33"/>
                <a:gd name="T45" fmla="*/ 4 h 53"/>
                <a:gd name="T46" fmla="*/ 13 w 33"/>
                <a:gd name="T47" fmla="*/ 1 h 53"/>
                <a:gd name="T48" fmla="*/ 13 w 33"/>
                <a:gd name="T49" fmla="*/ 1 h 53"/>
                <a:gd name="T50" fmla="*/ 33 w 33"/>
                <a:gd name="T51" fmla="*/ 20 h 53"/>
                <a:gd name="T52" fmla="*/ 33 w 33"/>
                <a:gd name="T53" fmla="*/ 20 h 53"/>
                <a:gd name="T54" fmla="*/ 33 w 33"/>
                <a:gd name="T55" fmla="*/ 25 h 53"/>
                <a:gd name="T56" fmla="*/ 33 w 33"/>
                <a:gd name="T57" fmla="*/ 25 h 53"/>
                <a:gd name="T58" fmla="*/ 23 w 33"/>
                <a:gd name="T59" fmla="*/ 46 h 53"/>
                <a:gd name="T60" fmla="*/ 23 w 33"/>
                <a:gd name="T61" fmla="*/ 46 h 53"/>
                <a:gd name="T62" fmla="*/ 8 w 33"/>
                <a:gd name="T63" fmla="*/ 53 h 53"/>
                <a:gd name="T64" fmla="*/ 8 w 33"/>
                <a:gd name="T65" fmla="*/ 53 h 53"/>
                <a:gd name="T66" fmla="*/ 6 w 33"/>
                <a:gd name="T67" fmla="*/ 52 h 53"/>
                <a:gd name="T68" fmla="*/ 2 w 33"/>
                <a:gd name="T69" fmla="*/ 8 h 53"/>
                <a:gd name="T70" fmla="*/ 2 w 33"/>
                <a:gd name="T71" fmla="*/ 8 h 53"/>
                <a:gd name="T72" fmla="*/ 2 w 33"/>
                <a:gd name="T73" fmla="*/ 8 h 53"/>
                <a:gd name="T74" fmla="*/ 2 w 33"/>
                <a:gd name="T75" fmla="*/ 8 h 53"/>
                <a:gd name="T76" fmla="*/ 2 w 33"/>
                <a:gd name="T77" fmla="*/ 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53">
                  <a:moveTo>
                    <a:pt x="6" y="52"/>
                  </a:moveTo>
                  <a:cubicBezTo>
                    <a:pt x="9" y="49"/>
                    <a:pt x="9" y="49"/>
                    <a:pt x="9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10" y="49"/>
                    <a:pt x="15" y="46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5" y="38"/>
                    <a:pt x="29" y="32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4"/>
                    <a:pt x="29" y="22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7"/>
                    <a:pt x="20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5"/>
                    <a:pt x="7" y="5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3" y="7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6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21" y="0"/>
                    <a:pt x="30" y="5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2"/>
                    <a:pt x="33" y="23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34"/>
                    <a:pt x="28" y="41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7" y="50"/>
                    <a:pt x="12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7" y="53"/>
                    <a:pt x="6" y="52"/>
                  </a:cubicBezTo>
                  <a:close/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268"/>
            <p:cNvSpPr>
              <a:spLocks noEditPoints="1"/>
            </p:cNvSpPr>
            <p:nvPr/>
          </p:nvSpPr>
          <p:spPr bwMode="auto">
            <a:xfrm>
              <a:off x="2411" y="1213"/>
              <a:ext cx="96" cy="141"/>
            </a:xfrm>
            <a:custGeom>
              <a:avLst/>
              <a:gdLst>
                <a:gd name="T0" fmla="*/ 9 w 38"/>
                <a:gd name="T1" fmla="*/ 53 h 56"/>
                <a:gd name="T2" fmla="*/ 6 w 38"/>
                <a:gd name="T3" fmla="*/ 52 h 56"/>
                <a:gd name="T4" fmla="*/ 12 w 38"/>
                <a:gd name="T5" fmla="*/ 48 h 56"/>
                <a:gd name="T6" fmla="*/ 30 w 38"/>
                <a:gd name="T7" fmla="*/ 26 h 56"/>
                <a:gd name="T8" fmla="*/ 30 w 38"/>
                <a:gd name="T9" fmla="*/ 26 h 56"/>
                <a:gd name="T10" fmla="*/ 16 w 38"/>
                <a:gd name="T11" fmla="*/ 8 h 56"/>
                <a:gd name="T12" fmla="*/ 9 w 38"/>
                <a:gd name="T13" fmla="*/ 9 h 56"/>
                <a:gd name="T14" fmla="*/ 7 w 38"/>
                <a:gd name="T15" fmla="*/ 11 h 56"/>
                <a:gd name="T16" fmla="*/ 0 w 38"/>
                <a:gd name="T17" fmla="*/ 4 h 56"/>
                <a:gd name="T18" fmla="*/ 2 w 38"/>
                <a:gd name="T19" fmla="*/ 3 h 56"/>
                <a:gd name="T20" fmla="*/ 3 w 38"/>
                <a:gd name="T21" fmla="*/ 3 h 56"/>
                <a:gd name="T22" fmla="*/ 16 w 38"/>
                <a:gd name="T23" fmla="*/ 0 h 56"/>
                <a:gd name="T24" fmla="*/ 17 w 38"/>
                <a:gd name="T25" fmla="*/ 0 h 56"/>
                <a:gd name="T26" fmla="*/ 38 w 38"/>
                <a:gd name="T27" fmla="*/ 26 h 56"/>
                <a:gd name="T28" fmla="*/ 27 w 38"/>
                <a:gd name="T29" fmla="*/ 48 h 56"/>
                <a:gd name="T30" fmla="*/ 11 w 38"/>
                <a:gd name="T31" fmla="*/ 56 h 56"/>
                <a:gd name="T32" fmla="*/ 10 w 38"/>
                <a:gd name="T33" fmla="*/ 54 h 56"/>
                <a:gd name="T34" fmla="*/ 13 w 38"/>
                <a:gd name="T35" fmla="*/ 51 h 56"/>
                <a:gd name="T36" fmla="*/ 13 w 38"/>
                <a:gd name="T37" fmla="*/ 51 h 56"/>
                <a:gd name="T38" fmla="*/ 20 w 38"/>
                <a:gd name="T39" fmla="*/ 48 h 56"/>
                <a:gd name="T40" fmla="*/ 20 w 38"/>
                <a:gd name="T41" fmla="*/ 48 h 56"/>
                <a:gd name="T42" fmla="*/ 34 w 38"/>
                <a:gd name="T43" fmla="*/ 29 h 56"/>
                <a:gd name="T44" fmla="*/ 34 w 38"/>
                <a:gd name="T45" fmla="*/ 21 h 56"/>
                <a:gd name="T46" fmla="*/ 34 w 38"/>
                <a:gd name="T47" fmla="*/ 27 h 56"/>
                <a:gd name="T48" fmla="*/ 34 w 38"/>
                <a:gd name="T49" fmla="*/ 21 h 56"/>
                <a:gd name="T50" fmla="*/ 32 w 38"/>
                <a:gd name="T51" fmla="*/ 16 h 56"/>
                <a:gd name="T52" fmla="*/ 32 w 38"/>
                <a:gd name="T53" fmla="*/ 16 h 56"/>
                <a:gd name="T54" fmla="*/ 32 w 38"/>
                <a:gd name="T55" fmla="*/ 16 h 56"/>
                <a:gd name="T56" fmla="*/ 32 w 38"/>
                <a:gd name="T57" fmla="*/ 16 h 56"/>
                <a:gd name="T58" fmla="*/ 32 w 38"/>
                <a:gd name="T59" fmla="*/ 16 h 56"/>
                <a:gd name="T60" fmla="*/ 32 w 38"/>
                <a:gd name="T61" fmla="*/ 15 h 56"/>
                <a:gd name="T62" fmla="*/ 32 w 38"/>
                <a:gd name="T63" fmla="*/ 15 h 56"/>
                <a:gd name="T64" fmla="*/ 32 w 38"/>
                <a:gd name="T65" fmla="*/ 15 h 56"/>
                <a:gd name="T66" fmla="*/ 32 w 38"/>
                <a:gd name="T67" fmla="*/ 15 h 56"/>
                <a:gd name="T68" fmla="*/ 32 w 38"/>
                <a:gd name="T69" fmla="*/ 15 h 56"/>
                <a:gd name="T70" fmla="*/ 32 w 38"/>
                <a:gd name="T71" fmla="*/ 14 h 56"/>
                <a:gd name="T72" fmla="*/ 32 w 38"/>
                <a:gd name="T73" fmla="*/ 14 h 56"/>
                <a:gd name="T74" fmla="*/ 32 w 38"/>
                <a:gd name="T75" fmla="*/ 14 h 56"/>
                <a:gd name="T76" fmla="*/ 31 w 38"/>
                <a:gd name="T77" fmla="*/ 14 h 56"/>
                <a:gd name="T78" fmla="*/ 31 w 38"/>
                <a:gd name="T79" fmla="*/ 14 h 56"/>
                <a:gd name="T80" fmla="*/ 31 w 38"/>
                <a:gd name="T81" fmla="*/ 14 h 56"/>
                <a:gd name="T82" fmla="*/ 31 w 38"/>
                <a:gd name="T83" fmla="*/ 13 h 56"/>
                <a:gd name="T84" fmla="*/ 31 w 38"/>
                <a:gd name="T85" fmla="*/ 13 h 56"/>
                <a:gd name="T86" fmla="*/ 31 w 38"/>
                <a:gd name="T87" fmla="*/ 13 h 56"/>
                <a:gd name="T88" fmla="*/ 31 w 38"/>
                <a:gd name="T89" fmla="*/ 13 h 56"/>
                <a:gd name="T90" fmla="*/ 31 w 38"/>
                <a:gd name="T91" fmla="*/ 13 h 56"/>
                <a:gd name="T92" fmla="*/ 31 w 38"/>
                <a:gd name="T93" fmla="*/ 13 h 56"/>
                <a:gd name="T94" fmla="*/ 31 w 38"/>
                <a:gd name="T95" fmla="*/ 12 h 56"/>
                <a:gd name="T96" fmla="*/ 31 w 38"/>
                <a:gd name="T97" fmla="*/ 12 h 56"/>
                <a:gd name="T98" fmla="*/ 30 w 38"/>
                <a:gd name="T99" fmla="*/ 12 h 56"/>
                <a:gd name="T100" fmla="*/ 30 w 38"/>
                <a:gd name="T101" fmla="*/ 12 h 56"/>
                <a:gd name="T102" fmla="*/ 30 w 38"/>
                <a:gd name="T103" fmla="*/ 12 h 56"/>
                <a:gd name="T104" fmla="*/ 30 w 38"/>
                <a:gd name="T105" fmla="*/ 12 h 56"/>
                <a:gd name="T106" fmla="*/ 30 w 38"/>
                <a:gd name="T107" fmla="*/ 11 h 56"/>
                <a:gd name="T108" fmla="*/ 17 w 38"/>
                <a:gd name="T109" fmla="*/ 4 h 56"/>
                <a:gd name="T110" fmla="*/ 16 w 38"/>
                <a:gd name="T111" fmla="*/ 4 h 56"/>
                <a:gd name="T112" fmla="*/ 16 w 38"/>
                <a:gd name="T113" fmla="*/ 4 h 56"/>
                <a:gd name="T114" fmla="*/ 17 w 38"/>
                <a:gd name="T115" fmla="*/ 4 h 56"/>
                <a:gd name="T116" fmla="*/ 7 w 38"/>
                <a:gd name="T117" fmla="*/ 5 h 56"/>
                <a:gd name="T118" fmla="*/ 11 w 38"/>
                <a:gd name="T119" fmla="*/ 4 h 56"/>
                <a:gd name="T120" fmla="*/ 7 w 38"/>
                <a:gd name="T121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" h="56">
                  <a:moveTo>
                    <a:pt x="7" y="54"/>
                  </a:move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3" y="47"/>
                    <a:pt x="18" y="45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38"/>
                    <a:pt x="30" y="33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5"/>
                    <a:pt x="30" y="23"/>
                    <a:pt x="30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7" y="9"/>
                    <a:pt x="22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1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" y="1"/>
                    <a:pt x="12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5" y="5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3"/>
                    <a:pt x="38" y="24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36"/>
                    <a:pt x="33" y="43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53"/>
                    <a:pt x="15" y="55"/>
                    <a:pt x="11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6"/>
                    <a:pt x="9" y="55"/>
                    <a:pt x="7" y="54"/>
                  </a:cubicBezTo>
                  <a:close/>
                  <a:moveTo>
                    <a:pt x="10" y="54"/>
                  </a:move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lose/>
                  <a:moveTo>
                    <a:pt x="13" y="51"/>
                  </a:moveTo>
                  <a:cubicBezTo>
                    <a:pt x="15" y="51"/>
                    <a:pt x="17" y="50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7" y="50"/>
                    <a:pt x="15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lose/>
                  <a:moveTo>
                    <a:pt x="20" y="48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lose/>
                  <a:moveTo>
                    <a:pt x="28" y="42"/>
                  </a:moveTo>
                  <a:cubicBezTo>
                    <a:pt x="31" y="38"/>
                    <a:pt x="33" y="34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4"/>
                    <a:pt x="31" y="38"/>
                    <a:pt x="28" y="42"/>
                  </a:cubicBezTo>
                  <a:close/>
                  <a:moveTo>
                    <a:pt x="34" y="21"/>
                  </a:moveTo>
                  <a:cubicBezTo>
                    <a:pt x="34" y="23"/>
                    <a:pt x="34" y="25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5"/>
                    <a:pt x="34" y="23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0"/>
                    <a:pt x="33" y="18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3" y="18"/>
                    <a:pt x="33" y="20"/>
                    <a:pt x="34" y="21"/>
                  </a:cubicBezTo>
                  <a:close/>
                  <a:moveTo>
                    <a:pt x="32" y="16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lose/>
                  <a:moveTo>
                    <a:pt x="32" y="16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lose/>
                  <a:moveTo>
                    <a:pt x="32" y="16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lose/>
                  <a:moveTo>
                    <a:pt x="32" y="15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lose/>
                  <a:moveTo>
                    <a:pt x="32" y="15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lose/>
                  <a:moveTo>
                    <a:pt x="32" y="15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lose/>
                  <a:moveTo>
                    <a:pt x="32" y="15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lose/>
                  <a:moveTo>
                    <a:pt x="32" y="14"/>
                  </a:move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lose/>
                  <a:moveTo>
                    <a:pt x="32" y="14"/>
                  </a:move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lose/>
                  <a:moveTo>
                    <a:pt x="31" y="14"/>
                  </a:move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lose/>
                  <a:moveTo>
                    <a:pt x="31" y="14"/>
                  </a:move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lose/>
                  <a:moveTo>
                    <a:pt x="31" y="14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4"/>
                  </a:cubicBezTo>
                  <a:close/>
                  <a:moveTo>
                    <a:pt x="31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lose/>
                  <a:moveTo>
                    <a:pt x="31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lose/>
                  <a:moveTo>
                    <a:pt x="31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lose/>
                  <a:moveTo>
                    <a:pt x="31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lose/>
                  <a:moveTo>
                    <a:pt x="31" y="12"/>
                  </a:move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lose/>
                  <a:moveTo>
                    <a:pt x="31" y="12"/>
                  </a:moveTo>
                  <a:cubicBezTo>
                    <a:pt x="31" y="12"/>
                    <a:pt x="31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2"/>
                    <a:pt x="31" y="12"/>
                    <a:pt x="31" y="12"/>
                  </a:cubicBezTo>
                  <a:close/>
                  <a:moveTo>
                    <a:pt x="30" y="12"/>
                  </a:move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lose/>
                  <a:moveTo>
                    <a:pt x="30" y="12"/>
                  </a:move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lose/>
                  <a:moveTo>
                    <a:pt x="30" y="12"/>
                  </a:moveTo>
                  <a:cubicBezTo>
                    <a:pt x="30" y="12"/>
                    <a:pt x="30" y="12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2"/>
                    <a:pt x="30" y="12"/>
                    <a:pt x="30" y="12"/>
                  </a:cubicBezTo>
                  <a:close/>
                  <a:moveTo>
                    <a:pt x="30" y="11"/>
                  </a:moveTo>
                  <a:cubicBezTo>
                    <a:pt x="27" y="6"/>
                    <a:pt x="21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1" y="4"/>
                    <a:pt x="26" y="5"/>
                    <a:pt x="30" y="11"/>
                  </a:cubicBezTo>
                  <a:close/>
                  <a:moveTo>
                    <a:pt x="7" y="6"/>
                  </a:moveTo>
                  <a:cubicBezTo>
                    <a:pt x="7" y="6"/>
                    <a:pt x="7" y="6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9" y="5"/>
                    <a:pt x="10" y="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9" y="5"/>
                    <a:pt x="8" y="5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269"/>
            <p:cNvSpPr/>
            <p:nvPr/>
          </p:nvSpPr>
          <p:spPr bwMode="auto">
            <a:xfrm>
              <a:off x="2131" y="1057"/>
              <a:ext cx="323" cy="214"/>
            </a:xfrm>
            <a:custGeom>
              <a:avLst/>
              <a:gdLst>
                <a:gd name="T0" fmla="*/ 2 w 128"/>
                <a:gd name="T1" fmla="*/ 83 h 85"/>
                <a:gd name="T2" fmla="*/ 4 w 128"/>
                <a:gd name="T3" fmla="*/ 84 h 85"/>
                <a:gd name="T4" fmla="*/ 2 w 128"/>
                <a:gd name="T5" fmla="*/ 84 h 85"/>
                <a:gd name="T6" fmla="*/ 2 w 128"/>
                <a:gd name="T7" fmla="*/ 84 h 85"/>
                <a:gd name="T8" fmla="*/ 2 w 128"/>
                <a:gd name="T9" fmla="*/ 84 h 85"/>
                <a:gd name="T10" fmla="*/ 2 w 128"/>
                <a:gd name="T11" fmla="*/ 84 h 85"/>
                <a:gd name="T12" fmla="*/ 2 w 128"/>
                <a:gd name="T13" fmla="*/ 84 h 85"/>
                <a:gd name="T14" fmla="*/ 2 w 128"/>
                <a:gd name="T15" fmla="*/ 84 h 85"/>
                <a:gd name="T16" fmla="*/ 0 w 128"/>
                <a:gd name="T17" fmla="*/ 49 h 85"/>
                <a:gd name="T18" fmla="*/ 0 w 128"/>
                <a:gd name="T19" fmla="*/ 49 h 85"/>
                <a:gd name="T20" fmla="*/ 0 w 128"/>
                <a:gd name="T21" fmla="*/ 40 h 85"/>
                <a:gd name="T22" fmla="*/ 0 w 128"/>
                <a:gd name="T23" fmla="*/ 40 h 85"/>
                <a:gd name="T24" fmla="*/ 2 w 128"/>
                <a:gd name="T25" fmla="*/ 35 h 85"/>
                <a:gd name="T26" fmla="*/ 2 w 128"/>
                <a:gd name="T27" fmla="*/ 35 h 85"/>
                <a:gd name="T28" fmla="*/ 50 w 128"/>
                <a:gd name="T29" fmla="*/ 1 h 85"/>
                <a:gd name="T30" fmla="*/ 50 w 128"/>
                <a:gd name="T31" fmla="*/ 1 h 85"/>
                <a:gd name="T32" fmla="*/ 70 w 128"/>
                <a:gd name="T33" fmla="*/ 0 h 85"/>
                <a:gd name="T34" fmla="*/ 70 w 128"/>
                <a:gd name="T35" fmla="*/ 0 h 85"/>
                <a:gd name="T36" fmla="*/ 103 w 128"/>
                <a:gd name="T37" fmla="*/ 9 h 85"/>
                <a:gd name="T38" fmla="*/ 103 w 128"/>
                <a:gd name="T39" fmla="*/ 9 h 85"/>
                <a:gd name="T40" fmla="*/ 118 w 128"/>
                <a:gd name="T41" fmla="*/ 37 h 85"/>
                <a:gd name="T42" fmla="*/ 118 w 128"/>
                <a:gd name="T43" fmla="*/ 37 h 85"/>
                <a:gd name="T44" fmla="*/ 128 w 128"/>
                <a:gd name="T45" fmla="*/ 65 h 85"/>
                <a:gd name="T46" fmla="*/ 128 w 128"/>
                <a:gd name="T47" fmla="*/ 65 h 85"/>
                <a:gd name="T48" fmla="*/ 124 w 128"/>
                <a:gd name="T49" fmla="*/ 66 h 85"/>
                <a:gd name="T50" fmla="*/ 115 w 128"/>
                <a:gd name="T51" fmla="*/ 39 h 85"/>
                <a:gd name="T52" fmla="*/ 115 w 128"/>
                <a:gd name="T53" fmla="*/ 39 h 85"/>
                <a:gd name="T54" fmla="*/ 100 w 128"/>
                <a:gd name="T55" fmla="*/ 11 h 85"/>
                <a:gd name="T56" fmla="*/ 100 w 128"/>
                <a:gd name="T57" fmla="*/ 11 h 85"/>
                <a:gd name="T58" fmla="*/ 70 w 128"/>
                <a:gd name="T59" fmla="*/ 4 h 85"/>
                <a:gd name="T60" fmla="*/ 70 w 128"/>
                <a:gd name="T61" fmla="*/ 4 h 85"/>
                <a:gd name="T62" fmla="*/ 50 w 128"/>
                <a:gd name="T63" fmla="*/ 5 h 85"/>
                <a:gd name="T64" fmla="*/ 50 w 128"/>
                <a:gd name="T65" fmla="*/ 5 h 85"/>
                <a:gd name="T66" fmla="*/ 5 w 128"/>
                <a:gd name="T67" fmla="*/ 37 h 85"/>
                <a:gd name="T68" fmla="*/ 5 w 128"/>
                <a:gd name="T69" fmla="*/ 37 h 85"/>
                <a:gd name="T70" fmla="*/ 4 w 128"/>
                <a:gd name="T71" fmla="*/ 41 h 85"/>
                <a:gd name="T72" fmla="*/ 4 w 128"/>
                <a:gd name="T73" fmla="*/ 41 h 85"/>
                <a:gd name="T74" fmla="*/ 4 w 128"/>
                <a:gd name="T75" fmla="*/ 49 h 85"/>
                <a:gd name="T76" fmla="*/ 4 w 128"/>
                <a:gd name="T77" fmla="*/ 49 h 85"/>
                <a:gd name="T78" fmla="*/ 6 w 128"/>
                <a:gd name="T79" fmla="*/ 84 h 85"/>
                <a:gd name="T80" fmla="*/ 6 w 128"/>
                <a:gd name="T81" fmla="*/ 84 h 85"/>
                <a:gd name="T82" fmla="*/ 6 w 128"/>
                <a:gd name="T83" fmla="*/ 84 h 85"/>
                <a:gd name="T84" fmla="*/ 6 w 128"/>
                <a:gd name="T85" fmla="*/ 84 h 85"/>
                <a:gd name="T86" fmla="*/ 5 w 128"/>
                <a:gd name="T87" fmla="*/ 85 h 85"/>
                <a:gd name="T88" fmla="*/ 5 w 128"/>
                <a:gd name="T89" fmla="*/ 85 h 85"/>
                <a:gd name="T90" fmla="*/ 2 w 128"/>
                <a:gd name="T91" fmla="*/ 8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8" h="85">
                  <a:moveTo>
                    <a:pt x="2" y="83"/>
                  </a:moveTo>
                  <a:cubicBezTo>
                    <a:pt x="4" y="84"/>
                    <a:pt x="4" y="84"/>
                    <a:pt x="4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1"/>
                    <a:pt x="0" y="63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6"/>
                    <a:pt x="0" y="43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38"/>
                    <a:pt x="1" y="36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5" y="31"/>
                    <a:pt x="17" y="6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7" y="0"/>
                    <a:pt x="64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90" y="0"/>
                    <a:pt x="100" y="5"/>
                    <a:pt x="103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7" y="14"/>
                    <a:pt x="113" y="23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24" y="52"/>
                    <a:pt x="128" y="65"/>
                    <a:pt x="128" y="65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4" y="66"/>
                    <a:pt x="120" y="53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09" y="25"/>
                    <a:pt x="104" y="15"/>
                    <a:pt x="100" y="11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98" y="9"/>
                    <a:pt x="89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4" y="4"/>
                    <a:pt x="58" y="4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19" y="10"/>
                    <a:pt x="9" y="32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9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3"/>
                    <a:pt x="4" y="46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63"/>
                    <a:pt x="6" y="82"/>
                    <a:pt x="6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84"/>
                    <a:pt x="6" y="84"/>
                    <a:pt x="5" y="8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2" y="83"/>
                    <a:pt x="2" y="83"/>
                    <a:pt x="2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270"/>
            <p:cNvSpPr>
              <a:spLocks noEditPoints="1"/>
            </p:cNvSpPr>
            <p:nvPr/>
          </p:nvSpPr>
          <p:spPr bwMode="auto">
            <a:xfrm>
              <a:off x="2126" y="1052"/>
              <a:ext cx="333" cy="226"/>
            </a:xfrm>
            <a:custGeom>
              <a:avLst/>
              <a:gdLst>
                <a:gd name="T0" fmla="*/ 2 w 132"/>
                <a:gd name="T1" fmla="*/ 88 h 90"/>
                <a:gd name="T2" fmla="*/ 2 w 132"/>
                <a:gd name="T3" fmla="*/ 86 h 90"/>
                <a:gd name="T4" fmla="*/ 2 w 132"/>
                <a:gd name="T5" fmla="*/ 86 h 90"/>
                <a:gd name="T6" fmla="*/ 2 w 132"/>
                <a:gd name="T7" fmla="*/ 86 h 90"/>
                <a:gd name="T8" fmla="*/ 0 w 132"/>
                <a:gd name="T9" fmla="*/ 51 h 90"/>
                <a:gd name="T10" fmla="*/ 0 w 132"/>
                <a:gd name="T11" fmla="*/ 51 h 90"/>
                <a:gd name="T12" fmla="*/ 0 w 132"/>
                <a:gd name="T13" fmla="*/ 51 h 90"/>
                <a:gd name="T14" fmla="*/ 0 w 132"/>
                <a:gd name="T15" fmla="*/ 42 h 90"/>
                <a:gd name="T16" fmla="*/ 3 w 132"/>
                <a:gd name="T17" fmla="*/ 35 h 90"/>
                <a:gd name="T18" fmla="*/ 52 w 132"/>
                <a:gd name="T19" fmla="*/ 1 h 90"/>
                <a:gd name="T20" fmla="*/ 72 w 132"/>
                <a:gd name="T21" fmla="*/ 0 h 90"/>
                <a:gd name="T22" fmla="*/ 107 w 132"/>
                <a:gd name="T23" fmla="*/ 10 h 90"/>
                <a:gd name="T24" fmla="*/ 122 w 132"/>
                <a:gd name="T25" fmla="*/ 39 h 90"/>
                <a:gd name="T26" fmla="*/ 132 w 132"/>
                <a:gd name="T27" fmla="*/ 67 h 90"/>
                <a:gd name="T28" fmla="*/ 125 w 132"/>
                <a:gd name="T29" fmla="*/ 71 h 90"/>
                <a:gd name="T30" fmla="*/ 124 w 132"/>
                <a:gd name="T31" fmla="*/ 69 h 90"/>
                <a:gd name="T32" fmla="*/ 124 w 132"/>
                <a:gd name="T33" fmla="*/ 69 h 90"/>
                <a:gd name="T34" fmla="*/ 124 w 132"/>
                <a:gd name="T35" fmla="*/ 69 h 90"/>
                <a:gd name="T36" fmla="*/ 124 w 132"/>
                <a:gd name="T37" fmla="*/ 68 h 90"/>
                <a:gd name="T38" fmla="*/ 123 w 132"/>
                <a:gd name="T39" fmla="*/ 66 h 90"/>
                <a:gd name="T40" fmla="*/ 121 w 132"/>
                <a:gd name="T41" fmla="*/ 60 h 90"/>
                <a:gd name="T42" fmla="*/ 115 w 132"/>
                <a:gd name="T43" fmla="*/ 42 h 90"/>
                <a:gd name="T44" fmla="*/ 101 w 132"/>
                <a:gd name="T45" fmla="*/ 15 h 90"/>
                <a:gd name="T46" fmla="*/ 72 w 132"/>
                <a:gd name="T47" fmla="*/ 8 h 90"/>
                <a:gd name="T48" fmla="*/ 72 w 132"/>
                <a:gd name="T49" fmla="*/ 8 h 90"/>
                <a:gd name="T50" fmla="*/ 53 w 132"/>
                <a:gd name="T51" fmla="*/ 9 h 90"/>
                <a:gd name="T52" fmla="*/ 9 w 132"/>
                <a:gd name="T53" fmla="*/ 40 h 90"/>
                <a:gd name="T54" fmla="*/ 9 w 132"/>
                <a:gd name="T55" fmla="*/ 41 h 90"/>
                <a:gd name="T56" fmla="*/ 8 w 132"/>
                <a:gd name="T57" fmla="*/ 43 h 90"/>
                <a:gd name="T58" fmla="*/ 8 w 132"/>
                <a:gd name="T59" fmla="*/ 51 h 90"/>
                <a:gd name="T60" fmla="*/ 10 w 132"/>
                <a:gd name="T61" fmla="*/ 86 h 90"/>
                <a:gd name="T62" fmla="*/ 10 w 132"/>
                <a:gd name="T63" fmla="*/ 86 h 90"/>
                <a:gd name="T64" fmla="*/ 10 w 132"/>
                <a:gd name="T65" fmla="*/ 86 h 90"/>
                <a:gd name="T66" fmla="*/ 9 w 132"/>
                <a:gd name="T67" fmla="*/ 88 h 90"/>
                <a:gd name="T68" fmla="*/ 5 w 132"/>
                <a:gd name="T69" fmla="*/ 88 h 90"/>
                <a:gd name="T70" fmla="*/ 4 w 132"/>
                <a:gd name="T71" fmla="*/ 51 h 90"/>
                <a:gd name="T72" fmla="*/ 4 w 132"/>
                <a:gd name="T73" fmla="*/ 52 h 90"/>
                <a:gd name="T74" fmla="*/ 5 w 132"/>
                <a:gd name="T75" fmla="*/ 80 h 90"/>
                <a:gd name="T76" fmla="*/ 126 w 132"/>
                <a:gd name="T77" fmla="*/ 62 h 90"/>
                <a:gd name="T78" fmla="*/ 125 w 132"/>
                <a:gd name="T79" fmla="*/ 59 h 90"/>
                <a:gd name="T80" fmla="*/ 118 w 132"/>
                <a:gd name="T81" fmla="*/ 40 h 90"/>
                <a:gd name="T82" fmla="*/ 109 w 132"/>
                <a:gd name="T83" fmla="*/ 20 h 90"/>
                <a:gd name="T84" fmla="*/ 118 w 132"/>
                <a:gd name="T85" fmla="*/ 40 h 90"/>
                <a:gd name="T86" fmla="*/ 5 w 132"/>
                <a:gd name="T87" fmla="*/ 38 h 90"/>
                <a:gd name="T88" fmla="*/ 5 w 132"/>
                <a:gd name="T89" fmla="*/ 38 h 90"/>
                <a:gd name="T90" fmla="*/ 5 w 132"/>
                <a:gd name="T91" fmla="*/ 41 h 90"/>
                <a:gd name="T92" fmla="*/ 9 w 132"/>
                <a:gd name="T93" fmla="*/ 40 h 90"/>
                <a:gd name="T94" fmla="*/ 9 w 132"/>
                <a:gd name="T95" fmla="*/ 40 h 90"/>
                <a:gd name="T96" fmla="*/ 6 w 132"/>
                <a:gd name="T97" fmla="*/ 38 h 90"/>
                <a:gd name="T98" fmla="*/ 6 w 132"/>
                <a:gd name="T99" fmla="*/ 38 h 90"/>
                <a:gd name="T100" fmla="*/ 6 w 132"/>
                <a:gd name="T101" fmla="*/ 38 h 90"/>
                <a:gd name="T102" fmla="*/ 6 w 132"/>
                <a:gd name="T103" fmla="*/ 38 h 90"/>
                <a:gd name="T104" fmla="*/ 6 w 132"/>
                <a:gd name="T105" fmla="*/ 38 h 90"/>
                <a:gd name="T106" fmla="*/ 6 w 132"/>
                <a:gd name="T107" fmla="*/ 38 h 90"/>
                <a:gd name="T108" fmla="*/ 6 w 132"/>
                <a:gd name="T109" fmla="*/ 38 h 90"/>
                <a:gd name="T110" fmla="*/ 6 w 132"/>
                <a:gd name="T111" fmla="*/ 38 h 90"/>
                <a:gd name="T112" fmla="*/ 6 w 132"/>
                <a:gd name="T113" fmla="*/ 37 h 90"/>
                <a:gd name="T114" fmla="*/ 6 w 132"/>
                <a:gd name="T115" fmla="*/ 38 h 90"/>
                <a:gd name="T116" fmla="*/ 9 w 132"/>
                <a:gd name="T117" fmla="*/ 32 h 90"/>
                <a:gd name="T118" fmla="*/ 52 w 132"/>
                <a:gd name="T119" fmla="*/ 5 h 90"/>
                <a:gd name="T120" fmla="*/ 72 w 132"/>
                <a:gd name="T121" fmla="*/ 4 h 90"/>
                <a:gd name="T122" fmla="*/ 72 w 132"/>
                <a:gd name="T123" fmla="*/ 4 h 90"/>
                <a:gd name="T124" fmla="*/ 52 w 132"/>
                <a:gd name="T125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2" h="90">
                  <a:moveTo>
                    <a:pt x="5" y="88"/>
                  </a:moveTo>
                  <a:cubicBezTo>
                    <a:pt x="2" y="88"/>
                    <a:pt x="2" y="88"/>
                    <a:pt x="2" y="88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3"/>
                    <a:pt x="0" y="65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8"/>
                    <a:pt x="0" y="45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" y="40"/>
                    <a:pt x="1" y="38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5" y="32"/>
                    <a:pt x="17" y="6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9" y="0"/>
                    <a:pt x="66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92" y="0"/>
                    <a:pt x="103" y="5"/>
                    <a:pt x="107" y="10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11" y="15"/>
                    <a:pt x="116" y="24"/>
                    <a:pt x="122" y="39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8" y="53"/>
                    <a:pt x="131" y="66"/>
                    <a:pt x="132" y="67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2" y="69"/>
                    <a:pt x="132" y="69"/>
                    <a:pt x="132" y="69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8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4" y="68"/>
                    <a:pt x="123" y="67"/>
                    <a:pt x="123" y="66"/>
                  </a:cubicBezTo>
                  <a:cubicBezTo>
                    <a:pt x="123" y="66"/>
                    <a:pt x="123" y="66"/>
                    <a:pt x="123" y="66"/>
                  </a:cubicBezTo>
                  <a:cubicBezTo>
                    <a:pt x="123" y="65"/>
                    <a:pt x="122" y="63"/>
                    <a:pt x="121" y="60"/>
                  </a:cubicBezTo>
                  <a:cubicBezTo>
                    <a:pt x="121" y="60"/>
                    <a:pt x="121" y="60"/>
                    <a:pt x="121" y="60"/>
                  </a:cubicBezTo>
                  <a:cubicBezTo>
                    <a:pt x="120" y="55"/>
                    <a:pt x="117" y="48"/>
                    <a:pt x="115" y="42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09" y="28"/>
                    <a:pt x="104" y="18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99" y="13"/>
                    <a:pt x="91" y="8"/>
                    <a:pt x="7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66" y="8"/>
                    <a:pt x="60" y="8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23" y="13"/>
                    <a:pt x="13" y="34"/>
                    <a:pt x="9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40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2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8" y="48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65"/>
                    <a:pt x="10" y="83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5" y="88"/>
                    <a:pt x="5" y="88"/>
                    <a:pt x="5" y="88"/>
                  </a:cubicBezTo>
                  <a:close/>
                  <a:moveTo>
                    <a:pt x="5" y="80"/>
                  </a:moveTo>
                  <a:cubicBezTo>
                    <a:pt x="5" y="73"/>
                    <a:pt x="4" y="6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61"/>
                    <a:pt x="5" y="73"/>
                    <a:pt x="5" y="80"/>
                  </a:cubicBezTo>
                  <a:close/>
                  <a:moveTo>
                    <a:pt x="118" y="40"/>
                  </a:moveTo>
                  <a:cubicBezTo>
                    <a:pt x="122" y="48"/>
                    <a:pt x="124" y="57"/>
                    <a:pt x="126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6" y="61"/>
                    <a:pt x="125" y="60"/>
                    <a:pt x="125" y="59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4" y="54"/>
                    <a:pt x="121" y="47"/>
                    <a:pt x="118" y="40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15" y="32"/>
                    <a:pt x="112" y="25"/>
                    <a:pt x="109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12" y="25"/>
                    <a:pt x="115" y="32"/>
                    <a:pt x="118" y="40"/>
                  </a:cubicBezTo>
                  <a:close/>
                  <a:moveTo>
                    <a:pt x="5" y="41"/>
                  </a:moveTo>
                  <a:cubicBezTo>
                    <a:pt x="5" y="39"/>
                    <a:pt x="5" y="39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40"/>
                    <a:pt x="5" y="41"/>
                  </a:cubicBezTo>
                  <a:close/>
                  <a:moveTo>
                    <a:pt x="9" y="40"/>
                  </a:move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40"/>
                    <a:pt x="9" y="40"/>
                  </a:cubicBezTo>
                  <a:close/>
                  <a:moveTo>
                    <a:pt x="6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lose/>
                  <a:moveTo>
                    <a:pt x="6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lose/>
                  <a:moveTo>
                    <a:pt x="6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7"/>
                    <a:pt x="6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6" y="38"/>
                    <a:pt x="6" y="38"/>
                  </a:cubicBezTo>
                  <a:close/>
                  <a:moveTo>
                    <a:pt x="52" y="5"/>
                  </a:moveTo>
                  <a:cubicBezTo>
                    <a:pt x="27" y="9"/>
                    <a:pt x="15" y="2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5" y="24"/>
                    <a:pt x="27" y="9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60" y="4"/>
                    <a:pt x="66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6" y="4"/>
                    <a:pt x="60" y="4"/>
                    <a:pt x="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271"/>
            <p:cNvSpPr/>
            <p:nvPr/>
          </p:nvSpPr>
          <p:spPr bwMode="auto">
            <a:xfrm>
              <a:off x="2300" y="1449"/>
              <a:ext cx="10" cy="35"/>
            </a:xfrm>
            <a:custGeom>
              <a:avLst/>
              <a:gdLst>
                <a:gd name="T0" fmla="*/ 0 w 10"/>
                <a:gd name="T1" fmla="*/ 35 h 35"/>
                <a:gd name="T2" fmla="*/ 0 w 10"/>
                <a:gd name="T3" fmla="*/ 0 h 35"/>
                <a:gd name="T4" fmla="*/ 10 w 10"/>
                <a:gd name="T5" fmla="*/ 0 h 35"/>
                <a:gd name="T6" fmla="*/ 10 w 10"/>
                <a:gd name="T7" fmla="*/ 35 h 35"/>
                <a:gd name="T8" fmla="*/ 0 w 10"/>
                <a:gd name="T9" fmla="*/ 35 h 35"/>
                <a:gd name="T10" fmla="*/ 0 w 10"/>
                <a:gd name="T1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35">
                  <a:moveTo>
                    <a:pt x="0" y="35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35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272"/>
            <p:cNvSpPr>
              <a:spLocks noEditPoints="1"/>
            </p:cNvSpPr>
            <p:nvPr/>
          </p:nvSpPr>
          <p:spPr bwMode="auto">
            <a:xfrm>
              <a:off x="2295" y="1444"/>
              <a:ext cx="20" cy="45"/>
            </a:xfrm>
            <a:custGeom>
              <a:avLst/>
              <a:gdLst>
                <a:gd name="T0" fmla="*/ 15 w 20"/>
                <a:gd name="T1" fmla="*/ 45 h 45"/>
                <a:gd name="T2" fmla="*/ 5 w 20"/>
                <a:gd name="T3" fmla="*/ 45 h 45"/>
                <a:gd name="T4" fmla="*/ 5 w 20"/>
                <a:gd name="T5" fmla="*/ 40 h 45"/>
                <a:gd name="T6" fmla="*/ 10 w 20"/>
                <a:gd name="T7" fmla="*/ 40 h 45"/>
                <a:gd name="T8" fmla="*/ 5 w 20"/>
                <a:gd name="T9" fmla="*/ 40 h 45"/>
                <a:gd name="T10" fmla="*/ 5 w 20"/>
                <a:gd name="T11" fmla="*/ 45 h 45"/>
                <a:gd name="T12" fmla="*/ 0 w 20"/>
                <a:gd name="T13" fmla="*/ 45 h 45"/>
                <a:gd name="T14" fmla="*/ 0 w 20"/>
                <a:gd name="T15" fmla="*/ 0 h 45"/>
                <a:gd name="T16" fmla="*/ 20 w 20"/>
                <a:gd name="T17" fmla="*/ 0 h 45"/>
                <a:gd name="T18" fmla="*/ 20 w 20"/>
                <a:gd name="T19" fmla="*/ 45 h 45"/>
                <a:gd name="T20" fmla="*/ 15 w 20"/>
                <a:gd name="T21" fmla="*/ 45 h 45"/>
                <a:gd name="T22" fmla="*/ 15 w 20"/>
                <a:gd name="T23" fmla="*/ 45 h 45"/>
                <a:gd name="T24" fmla="*/ 10 w 20"/>
                <a:gd name="T25" fmla="*/ 35 h 45"/>
                <a:gd name="T26" fmla="*/ 10 w 20"/>
                <a:gd name="T27" fmla="*/ 10 h 45"/>
                <a:gd name="T28" fmla="*/ 10 w 20"/>
                <a:gd name="T29" fmla="*/ 35 h 45"/>
                <a:gd name="T30" fmla="*/ 10 w 20"/>
                <a:gd name="T31" fmla="*/ 3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45">
                  <a:moveTo>
                    <a:pt x="15" y="45"/>
                  </a:moveTo>
                  <a:lnTo>
                    <a:pt x="5" y="45"/>
                  </a:lnTo>
                  <a:lnTo>
                    <a:pt x="5" y="40"/>
                  </a:lnTo>
                  <a:lnTo>
                    <a:pt x="10" y="40"/>
                  </a:lnTo>
                  <a:lnTo>
                    <a:pt x="5" y="40"/>
                  </a:lnTo>
                  <a:lnTo>
                    <a:pt x="5" y="45"/>
                  </a:lnTo>
                  <a:lnTo>
                    <a:pt x="0" y="45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45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10" y="35"/>
                  </a:moveTo>
                  <a:lnTo>
                    <a:pt x="10" y="10"/>
                  </a:lnTo>
                  <a:lnTo>
                    <a:pt x="10" y="35"/>
                  </a:lnTo>
                  <a:lnTo>
                    <a:pt x="1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273"/>
            <p:cNvSpPr/>
            <p:nvPr/>
          </p:nvSpPr>
          <p:spPr bwMode="auto">
            <a:xfrm>
              <a:off x="2252" y="1477"/>
              <a:ext cx="86" cy="35"/>
            </a:xfrm>
            <a:custGeom>
              <a:avLst/>
              <a:gdLst>
                <a:gd name="T0" fmla="*/ 25 w 34"/>
                <a:gd name="T1" fmla="*/ 13 h 14"/>
                <a:gd name="T2" fmla="*/ 19 w 34"/>
                <a:gd name="T3" fmla="*/ 9 h 14"/>
                <a:gd name="T4" fmla="*/ 19 w 34"/>
                <a:gd name="T5" fmla="*/ 9 h 14"/>
                <a:gd name="T6" fmla="*/ 18 w 34"/>
                <a:gd name="T7" fmla="*/ 7 h 14"/>
                <a:gd name="T8" fmla="*/ 18 w 34"/>
                <a:gd name="T9" fmla="*/ 7 h 14"/>
                <a:gd name="T10" fmla="*/ 7 w 34"/>
                <a:gd name="T11" fmla="*/ 14 h 14"/>
                <a:gd name="T12" fmla="*/ 7 w 34"/>
                <a:gd name="T13" fmla="*/ 14 h 14"/>
                <a:gd name="T14" fmla="*/ 6 w 34"/>
                <a:gd name="T15" fmla="*/ 13 h 14"/>
                <a:gd name="T16" fmla="*/ 6 w 34"/>
                <a:gd name="T17" fmla="*/ 13 h 14"/>
                <a:gd name="T18" fmla="*/ 0 w 34"/>
                <a:gd name="T19" fmla="*/ 4 h 14"/>
                <a:gd name="T20" fmla="*/ 0 w 34"/>
                <a:gd name="T21" fmla="*/ 4 h 14"/>
                <a:gd name="T22" fmla="*/ 0 w 34"/>
                <a:gd name="T23" fmla="*/ 3 h 14"/>
                <a:gd name="T24" fmla="*/ 0 w 34"/>
                <a:gd name="T25" fmla="*/ 3 h 14"/>
                <a:gd name="T26" fmla="*/ 4 w 34"/>
                <a:gd name="T27" fmla="*/ 4 h 14"/>
                <a:gd name="T28" fmla="*/ 4 w 34"/>
                <a:gd name="T29" fmla="*/ 4 h 14"/>
                <a:gd name="T30" fmla="*/ 4 w 34"/>
                <a:gd name="T31" fmla="*/ 4 h 14"/>
                <a:gd name="T32" fmla="*/ 5 w 34"/>
                <a:gd name="T33" fmla="*/ 7 h 14"/>
                <a:gd name="T34" fmla="*/ 5 w 34"/>
                <a:gd name="T35" fmla="*/ 7 h 14"/>
                <a:gd name="T36" fmla="*/ 6 w 34"/>
                <a:gd name="T37" fmla="*/ 9 h 14"/>
                <a:gd name="T38" fmla="*/ 6 w 34"/>
                <a:gd name="T39" fmla="*/ 9 h 14"/>
                <a:gd name="T40" fmla="*/ 7 w 34"/>
                <a:gd name="T41" fmla="*/ 10 h 14"/>
                <a:gd name="T42" fmla="*/ 7 w 34"/>
                <a:gd name="T43" fmla="*/ 10 h 14"/>
                <a:gd name="T44" fmla="*/ 13 w 34"/>
                <a:gd name="T45" fmla="*/ 6 h 14"/>
                <a:gd name="T46" fmla="*/ 13 w 34"/>
                <a:gd name="T47" fmla="*/ 6 h 14"/>
                <a:gd name="T48" fmla="*/ 17 w 34"/>
                <a:gd name="T49" fmla="*/ 2 h 14"/>
                <a:gd name="T50" fmla="*/ 17 w 34"/>
                <a:gd name="T51" fmla="*/ 2 h 14"/>
                <a:gd name="T52" fmla="*/ 19 w 34"/>
                <a:gd name="T53" fmla="*/ 0 h 14"/>
                <a:gd name="T54" fmla="*/ 20 w 34"/>
                <a:gd name="T55" fmla="*/ 3 h 14"/>
                <a:gd name="T56" fmla="*/ 22 w 34"/>
                <a:gd name="T57" fmla="*/ 6 h 14"/>
                <a:gd name="T58" fmla="*/ 22 w 34"/>
                <a:gd name="T59" fmla="*/ 6 h 14"/>
                <a:gd name="T60" fmla="*/ 25 w 34"/>
                <a:gd name="T61" fmla="*/ 9 h 14"/>
                <a:gd name="T62" fmla="*/ 25 w 34"/>
                <a:gd name="T63" fmla="*/ 9 h 14"/>
                <a:gd name="T64" fmla="*/ 25 w 34"/>
                <a:gd name="T65" fmla="*/ 9 h 14"/>
                <a:gd name="T66" fmla="*/ 25 w 34"/>
                <a:gd name="T67" fmla="*/ 9 h 14"/>
                <a:gd name="T68" fmla="*/ 25 w 34"/>
                <a:gd name="T69" fmla="*/ 9 h 14"/>
                <a:gd name="T70" fmla="*/ 25 w 34"/>
                <a:gd name="T71" fmla="*/ 9 h 14"/>
                <a:gd name="T72" fmla="*/ 26 w 34"/>
                <a:gd name="T73" fmla="*/ 9 h 14"/>
                <a:gd name="T74" fmla="*/ 26 w 34"/>
                <a:gd name="T75" fmla="*/ 9 h 14"/>
                <a:gd name="T76" fmla="*/ 28 w 34"/>
                <a:gd name="T77" fmla="*/ 5 h 14"/>
                <a:gd name="T78" fmla="*/ 28 w 34"/>
                <a:gd name="T79" fmla="*/ 5 h 14"/>
                <a:gd name="T80" fmla="*/ 31 w 34"/>
                <a:gd name="T81" fmla="*/ 0 h 14"/>
                <a:gd name="T82" fmla="*/ 31 w 34"/>
                <a:gd name="T83" fmla="*/ 0 h 14"/>
                <a:gd name="T84" fmla="*/ 34 w 34"/>
                <a:gd name="T85" fmla="*/ 2 h 14"/>
                <a:gd name="T86" fmla="*/ 32 w 34"/>
                <a:gd name="T87" fmla="*/ 7 h 14"/>
                <a:gd name="T88" fmla="*/ 32 w 34"/>
                <a:gd name="T89" fmla="*/ 7 h 14"/>
                <a:gd name="T90" fmla="*/ 26 w 34"/>
                <a:gd name="T91" fmla="*/ 13 h 14"/>
                <a:gd name="T92" fmla="*/ 26 w 34"/>
                <a:gd name="T93" fmla="*/ 13 h 14"/>
                <a:gd name="T94" fmla="*/ 26 w 34"/>
                <a:gd name="T95" fmla="*/ 13 h 14"/>
                <a:gd name="T96" fmla="*/ 26 w 34"/>
                <a:gd name="T97" fmla="*/ 13 h 14"/>
                <a:gd name="T98" fmla="*/ 25 w 34"/>
                <a:gd name="T99" fmla="*/ 13 h 14"/>
                <a:gd name="T100" fmla="*/ 25 w 34"/>
                <a:gd name="T101" fmla="*/ 13 h 14"/>
                <a:gd name="T102" fmla="*/ 25 w 34"/>
                <a:gd name="T103" fmla="*/ 14 h 14"/>
                <a:gd name="T104" fmla="*/ 25 w 34"/>
                <a:gd name="T105" fmla="*/ 14 h 14"/>
                <a:gd name="T106" fmla="*/ 25 w 34"/>
                <a:gd name="T107" fmla="*/ 14 h 14"/>
                <a:gd name="T108" fmla="*/ 25 w 34"/>
                <a:gd name="T10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" h="14">
                  <a:moveTo>
                    <a:pt x="25" y="13"/>
                  </a:moveTo>
                  <a:cubicBezTo>
                    <a:pt x="22" y="13"/>
                    <a:pt x="21" y="10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8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5" y="9"/>
                    <a:pt x="11" y="13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4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0" y="12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11" y="8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4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1" y="4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3" y="7"/>
                    <a:pt x="24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8"/>
                    <a:pt x="28" y="7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30" y="3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3" y="5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0" y="10"/>
                    <a:pt x="29" y="12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3"/>
                    <a:pt x="25" y="13"/>
                    <a:pt x="2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274"/>
            <p:cNvSpPr>
              <a:spLocks noEditPoints="1"/>
            </p:cNvSpPr>
            <p:nvPr/>
          </p:nvSpPr>
          <p:spPr bwMode="auto">
            <a:xfrm>
              <a:off x="2247" y="1467"/>
              <a:ext cx="99" cy="50"/>
            </a:xfrm>
            <a:custGeom>
              <a:avLst/>
              <a:gdLst>
                <a:gd name="T0" fmla="*/ 20 w 39"/>
                <a:gd name="T1" fmla="*/ 14 h 20"/>
                <a:gd name="T2" fmla="*/ 7 w 39"/>
                <a:gd name="T3" fmla="*/ 19 h 20"/>
                <a:gd name="T4" fmla="*/ 0 w 39"/>
                <a:gd name="T5" fmla="*/ 8 h 20"/>
                <a:gd name="T6" fmla="*/ 0 w 39"/>
                <a:gd name="T7" fmla="*/ 5 h 20"/>
                <a:gd name="T8" fmla="*/ 8 w 39"/>
                <a:gd name="T9" fmla="*/ 8 h 20"/>
                <a:gd name="T10" fmla="*/ 8 w 39"/>
                <a:gd name="T11" fmla="*/ 8 h 20"/>
                <a:gd name="T12" fmla="*/ 8 w 39"/>
                <a:gd name="T13" fmla="*/ 11 h 20"/>
                <a:gd name="T14" fmla="*/ 9 w 39"/>
                <a:gd name="T15" fmla="*/ 11 h 20"/>
                <a:gd name="T16" fmla="*/ 10 w 39"/>
                <a:gd name="T17" fmla="*/ 11 h 20"/>
                <a:gd name="T18" fmla="*/ 17 w 39"/>
                <a:gd name="T19" fmla="*/ 5 h 20"/>
                <a:gd name="T20" fmla="*/ 21 w 39"/>
                <a:gd name="T21" fmla="*/ 0 h 20"/>
                <a:gd name="T22" fmla="*/ 24 w 39"/>
                <a:gd name="T23" fmla="*/ 6 h 20"/>
                <a:gd name="T24" fmla="*/ 24 w 39"/>
                <a:gd name="T25" fmla="*/ 6 h 20"/>
                <a:gd name="T26" fmla="*/ 26 w 39"/>
                <a:gd name="T27" fmla="*/ 9 h 20"/>
                <a:gd name="T28" fmla="*/ 27 w 39"/>
                <a:gd name="T29" fmla="*/ 11 h 20"/>
                <a:gd name="T30" fmla="*/ 31 w 39"/>
                <a:gd name="T31" fmla="*/ 3 h 20"/>
                <a:gd name="T32" fmla="*/ 31 w 39"/>
                <a:gd name="T33" fmla="*/ 3 h 20"/>
                <a:gd name="T34" fmla="*/ 38 w 39"/>
                <a:gd name="T35" fmla="*/ 6 h 20"/>
                <a:gd name="T36" fmla="*/ 29 w 39"/>
                <a:gd name="T37" fmla="*/ 19 h 20"/>
                <a:gd name="T38" fmla="*/ 28 w 39"/>
                <a:gd name="T39" fmla="*/ 19 h 20"/>
                <a:gd name="T40" fmla="*/ 28 w 39"/>
                <a:gd name="T41" fmla="*/ 19 h 20"/>
                <a:gd name="T42" fmla="*/ 26 w 39"/>
                <a:gd name="T43" fmla="*/ 19 h 20"/>
                <a:gd name="T44" fmla="*/ 27 w 39"/>
                <a:gd name="T45" fmla="*/ 17 h 20"/>
                <a:gd name="T46" fmla="*/ 8 w 39"/>
                <a:gd name="T47" fmla="*/ 16 h 20"/>
                <a:gd name="T48" fmla="*/ 8 w 39"/>
                <a:gd name="T49" fmla="*/ 15 h 20"/>
                <a:gd name="T50" fmla="*/ 26 w 39"/>
                <a:gd name="T51" fmla="*/ 15 h 20"/>
                <a:gd name="T52" fmla="*/ 26 w 39"/>
                <a:gd name="T53" fmla="*/ 15 h 20"/>
                <a:gd name="T54" fmla="*/ 29 w 39"/>
                <a:gd name="T55" fmla="*/ 15 h 20"/>
                <a:gd name="T56" fmla="*/ 30 w 39"/>
                <a:gd name="T57" fmla="*/ 14 h 20"/>
                <a:gd name="T58" fmla="*/ 5 w 39"/>
                <a:gd name="T59" fmla="*/ 12 h 20"/>
                <a:gd name="T60" fmla="*/ 6 w 39"/>
                <a:gd name="T61" fmla="*/ 15 h 20"/>
                <a:gd name="T62" fmla="*/ 13 w 39"/>
                <a:gd name="T63" fmla="*/ 14 h 20"/>
                <a:gd name="T64" fmla="*/ 16 w 39"/>
                <a:gd name="T65" fmla="*/ 11 h 20"/>
                <a:gd name="T66" fmla="*/ 23 w 39"/>
                <a:gd name="T67" fmla="*/ 12 h 20"/>
                <a:gd name="T68" fmla="*/ 23 w 39"/>
                <a:gd name="T69" fmla="*/ 11 h 20"/>
                <a:gd name="T70" fmla="*/ 32 w 39"/>
                <a:gd name="T71" fmla="*/ 10 h 20"/>
                <a:gd name="T72" fmla="*/ 33 w 39"/>
                <a:gd name="T73" fmla="*/ 8 h 20"/>
                <a:gd name="T74" fmla="*/ 22 w 39"/>
                <a:gd name="T75" fmla="*/ 10 h 20"/>
                <a:gd name="T76" fmla="*/ 21 w 39"/>
                <a:gd name="T77" fmla="*/ 9 h 20"/>
                <a:gd name="T78" fmla="*/ 20 w 39"/>
                <a:gd name="T79" fmla="*/ 7 h 20"/>
                <a:gd name="T80" fmla="*/ 20 w 39"/>
                <a:gd name="T81" fmla="*/ 8 h 20"/>
                <a:gd name="T82" fmla="*/ 20 w 39"/>
                <a:gd name="T83" fmla="*/ 8 h 20"/>
                <a:gd name="T84" fmla="*/ 21 w 39"/>
                <a:gd name="T8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9" h="20">
                  <a:moveTo>
                    <a:pt x="26" y="19"/>
                  </a:moveTo>
                  <a:cubicBezTo>
                    <a:pt x="22" y="18"/>
                    <a:pt x="21" y="16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7" y="16"/>
                    <a:pt x="13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0" y="17"/>
                    <a:pt x="0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3" y="9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6" y="7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8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7" y="10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10"/>
                    <a:pt x="28" y="9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0" y="6"/>
                    <a:pt x="31" y="4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4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7"/>
                    <a:pt x="37" y="9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4" y="14"/>
                    <a:pt x="33" y="18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19"/>
                    <a:pt x="26" y="19"/>
                    <a:pt x="26" y="19"/>
                  </a:cubicBezTo>
                  <a:close/>
                  <a:moveTo>
                    <a:pt x="27" y="17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lose/>
                  <a:moveTo>
                    <a:pt x="8" y="16"/>
                  </a:moveTo>
                  <a:cubicBezTo>
                    <a:pt x="8" y="16"/>
                    <a:pt x="8" y="16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6"/>
                  </a:cubicBezTo>
                  <a:close/>
                  <a:moveTo>
                    <a:pt x="26" y="15"/>
                  </a:moveTo>
                  <a:cubicBezTo>
                    <a:pt x="26" y="15"/>
                    <a:pt x="25" y="14"/>
                    <a:pt x="24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4"/>
                    <a:pt x="26" y="15"/>
                    <a:pt x="26" y="15"/>
                  </a:cubicBezTo>
                  <a:close/>
                  <a:moveTo>
                    <a:pt x="30" y="14"/>
                  </a:moveTo>
                  <a:cubicBezTo>
                    <a:pt x="29" y="14"/>
                    <a:pt x="29" y="15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30" y="14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4"/>
                    <a:pt x="30" y="14"/>
                  </a:cubicBezTo>
                  <a:close/>
                  <a:moveTo>
                    <a:pt x="6" y="15"/>
                  </a:moveTo>
                  <a:cubicBezTo>
                    <a:pt x="5" y="14"/>
                    <a:pt x="5" y="13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11"/>
                    <a:pt x="4" y="11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2"/>
                    <a:pt x="5" y="14"/>
                    <a:pt x="6" y="15"/>
                  </a:cubicBezTo>
                  <a:close/>
                  <a:moveTo>
                    <a:pt x="16" y="11"/>
                  </a:moveTo>
                  <a:cubicBezTo>
                    <a:pt x="15" y="12"/>
                    <a:pt x="14" y="13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5" y="13"/>
                    <a:pt x="17" y="11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11"/>
                    <a:pt x="16" y="11"/>
                  </a:cubicBezTo>
                  <a:close/>
                  <a:moveTo>
                    <a:pt x="23" y="11"/>
                  </a:moveTo>
                  <a:cubicBezTo>
                    <a:pt x="23" y="11"/>
                    <a:pt x="23" y="11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1"/>
                    <a:pt x="23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32" y="10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3" y="9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9"/>
                    <a:pt x="32" y="9"/>
                    <a:pt x="32" y="10"/>
                  </a:cubicBezTo>
                  <a:close/>
                  <a:moveTo>
                    <a:pt x="22" y="10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2" y="10"/>
                    <a:pt x="22" y="10"/>
                    <a:pt x="22" y="10"/>
                  </a:cubicBezTo>
                  <a:close/>
                  <a:moveTo>
                    <a:pt x="21" y="8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275"/>
            <p:cNvSpPr>
              <a:spLocks noEditPoints="1"/>
            </p:cNvSpPr>
            <p:nvPr/>
          </p:nvSpPr>
          <p:spPr bwMode="auto">
            <a:xfrm>
              <a:off x="2257" y="1489"/>
              <a:ext cx="66" cy="227"/>
            </a:xfrm>
            <a:custGeom>
              <a:avLst/>
              <a:gdLst>
                <a:gd name="T0" fmla="*/ 3 w 66"/>
                <a:gd name="T1" fmla="*/ 174 h 227"/>
                <a:gd name="T2" fmla="*/ 0 w 66"/>
                <a:gd name="T3" fmla="*/ 171 h 227"/>
                <a:gd name="T4" fmla="*/ 0 w 66"/>
                <a:gd name="T5" fmla="*/ 169 h 227"/>
                <a:gd name="T6" fmla="*/ 31 w 66"/>
                <a:gd name="T7" fmla="*/ 0 h 227"/>
                <a:gd name="T8" fmla="*/ 41 w 66"/>
                <a:gd name="T9" fmla="*/ 0 h 227"/>
                <a:gd name="T10" fmla="*/ 66 w 66"/>
                <a:gd name="T11" fmla="*/ 169 h 227"/>
                <a:gd name="T12" fmla="*/ 25 w 66"/>
                <a:gd name="T13" fmla="*/ 227 h 227"/>
                <a:gd name="T14" fmla="*/ 3 w 66"/>
                <a:gd name="T15" fmla="*/ 174 h 227"/>
                <a:gd name="T16" fmla="*/ 3 w 66"/>
                <a:gd name="T17" fmla="*/ 174 h 227"/>
                <a:gd name="T18" fmla="*/ 13 w 66"/>
                <a:gd name="T19" fmla="*/ 169 h 227"/>
                <a:gd name="T20" fmla="*/ 28 w 66"/>
                <a:gd name="T21" fmla="*/ 206 h 227"/>
                <a:gd name="T22" fmla="*/ 56 w 66"/>
                <a:gd name="T23" fmla="*/ 166 h 227"/>
                <a:gd name="T24" fmla="*/ 36 w 66"/>
                <a:gd name="T25" fmla="*/ 33 h 227"/>
                <a:gd name="T26" fmla="*/ 10 w 66"/>
                <a:gd name="T27" fmla="*/ 169 h 227"/>
                <a:gd name="T28" fmla="*/ 13 w 66"/>
                <a:gd name="T29" fmla="*/ 169 h 227"/>
                <a:gd name="T30" fmla="*/ 13 w 66"/>
                <a:gd name="T31" fmla="*/ 16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227">
                  <a:moveTo>
                    <a:pt x="3" y="174"/>
                  </a:moveTo>
                  <a:lnTo>
                    <a:pt x="0" y="171"/>
                  </a:lnTo>
                  <a:lnTo>
                    <a:pt x="0" y="169"/>
                  </a:lnTo>
                  <a:lnTo>
                    <a:pt x="31" y="0"/>
                  </a:lnTo>
                  <a:lnTo>
                    <a:pt x="41" y="0"/>
                  </a:lnTo>
                  <a:lnTo>
                    <a:pt x="66" y="169"/>
                  </a:lnTo>
                  <a:lnTo>
                    <a:pt x="25" y="227"/>
                  </a:lnTo>
                  <a:lnTo>
                    <a:pt x="3" y="174"/>
                  </a:lnTo>
                  <a:lnTo>
                    <a:pt x="3" y="174"/>
                  </a:lnTo>
                  <a:close/>
                  <a:moveTo>
                    <a:pt x="13" y="169"/>
                  </a:moveTo>
                  <a:lnTo>
                    <a:pt x="28" y="206"/>
                  </a:lnTo>
                  <a:lnTo>
                    <a:pt x="56" y="166"/>
                  </a:lnTo>
                  <a:lnTo>
                    <a:pt x="36" y="33"/>
                  </a:lnTo>
                  <a:lnTo>
                    <a:pt x="10" y="169"/>
                  </a:lnTo>
                  <a:lnTo>
                    <a:pt x="13" y="169"/>
                  </a:lnTo>
                  <a:lnTo>
                    <a:pt x="13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276"/>
            <p:cNvSpPr>
              <a:spLocks noEditPoints="1"/>
            </p:cNvSpPr>
            <p:nvPr/>
          </p:nvSpPr>
          <p:spPr bwMode="auto">
            <a:xfrm>
              <a:off x="2252" y="1484"/>
              <a:ext cx="76" cy="242"/>
            </a:xfrm>
            <a:custGeom>
              <a:avLst/>
              <a:gdLst>
                <a:gd name="T0" fmla="*/ 3 w 76"/>
                <a:gd name="T1" fmla="*/ 181 h 242"/>
                <a:gd name="T2" fmla="*/ 8 w 76"/>
                <a:gd name="T3" fmla="*/ 179 h 242"/>
                <a:gd name="T4" fmla="*/ 13 w 76"/>
                <a:gd name="T5" fmla="*/ 176 h 242"/>
                <a:gd name="T6" fmla="*/ 23 w 76"/>
                <a:gd name="T7" fmla="*/ 199 h 242"/>
                <a:gd name="T8" fmla="*/ 13 w 76"/>
                <a:gd name="T9" fmla="*/ 176 h 242"/>
                <a:gd name="T10" fmla="*/ 18 w 76"/>
                <a:gd name="T11" fmla="*/ 174 h 242"/>
                <a:gd name="T12" fmla="*/ 20 w 76"/>
                <a:gd name="T13" fmla="*/ 174 h 242"/>
                <a:gd name="T14" fmla="*/ 33 w 76"/>
                <a:gd name="T15" fmla="*/ 201 h 242"/>
                <a:gd name="T16" fmla="*/ 56 w 76"/>
                <a:gd name="T17" fmla="*/ 171 h 242"/>
                <a:gd name="T18" fmla="*/ 41 w 76"/>
                <a:gd name="T19" fmla="*/ 68 h 242"/>
                <a:gd name="T20" fmla="*/ 20 w 76"/>
                <a:gd name="T21" fmla="*/ 171 h 242"/>
                <a:gd name="T22" fmla="*/ 20 w 76"/>
                <a:gd name="T23" fmla="*/ 174 h 242"/>
                <a:gd name="T24" fmla="*/ 18 w 76"/>
                <a:gd name="T25" fmla="*/ 174 h 242"/>
                <a:gd name="T26" fmla="*/ 13 w 76"/>
                <a:gd name="T27" fmla="*/ 176 h 242"/>
                <a:gd name="T28" fmla="*/ 13 w 76"/>
                <a:gd name="T29" fmla="*/ 176 h 242"/>
                <a:gd name="T30" fmla="*/ 8 w 76"/>
                <a:gd name="T31" fmla="*/ 179 h 242"/>
                <a:gd name="T32" fmla="*/ 3 w 76"/>
                <a:gd name="T33" fmla="*/ 181 h 242"/>
                <a:gd name="T34" fmla="*/ 0 w 76"/>
                <a:gd name="T35" fmla="*/ 176 h 242"/>
                <a:gd name="T36" fmla="*/ 0 w 76"/>
                <a:gd name="T37" fmla="*/ 174 h 242"/>
                <a:gd name="T38" fmla="*/ 30 w 76"/>
                <a:gd name="T39" fmla="*/ 0 h 242"/>
                <a:gd name="T40" fmla="*/ 51 w 76"/>
                <a:gd name="T41" fmla="*/ 3 h 242"/>
                <a:gd name="T42" fmla="*/ 76 w 76"/>
                <a:gd name="T43" fmla="*/ 176 h 242"/>
                <a:gd name="T44" fmla="*/ 30 w 76"/>
                <a:gd name="T45" fmla="*/ 242 h 242"/>
                <a:gd name="T46" fmla="*/ 3 w 76"/>
                <a:gd name="T47" fmla="*/ 181 h 242"/>
                <a:gd name="T48" fmla="*/ 3 w 76"/>
                <a:gd name="T49" fmla="*/ 181 h 242"/>
                <a:gd name="T50" fmla="*/ 10 w 76"/>
                <a:gd name="T51" fmla="*/ 174 h 242"/>
                <a:gd name="T52" fmla="*/ 10 w 76"/>
                <a:gd name="T53" fmla="*/ 174 h 242"/>
                <a:gd name="T54" fmla="*/ 10 w 76"/>
                <a:gd name="T55" fmla="*/ 174 h 242"/>
                <a:gd name="T56" fmla="*/ 10 w 76"/>
                <a:gd name="T57" fmla="*/ 174 h 242"/>
                <a:gd name="T58" fmla="*/ 10 w 76"/>
                <a:gd name="T59" fmla="*/ 174 h 242"/>
                <a:gd name="T60" fmla="*/ 10 w 76"/>
                <a:gd name="T61" fmla="*/ 174 h 242"/>
                <a:gd name="T62" fmla="*/ 46 w 76"/>
                <a:gd name="T63" fmla="*/ 38 h 242"/>
                <a:gd name="T64" fmla="*/ 66 w 76"/>
                <a:gd name="T65" fmla="*/ 174 h 242"/>
                <a:gd name="T66" fmla="*/ 41 w 76"/>
                <a:gd name="T67" fmla="*/ 10 h 242"/>
                <a:gd name="T68" fmla="*/ 41 w 76"/>
                <a:gd name="T69" fmla="*/ 10 h 242"/>
                <a:gd name="T70" fmla="*/ 18 w 76"/>
                <a:gd name="T71" fmla="*/ 134 h 242"/>
                <a:gd name="T72" fmla="*/ 36 w 76"/>
                <a:gd name="T73" fmla="*/ 38 h 242"/>
                <a:gd name="T74" fmla="*/ 46 w 76"/>
                <a:gd name="T75" fmla="*/ 38 h 242"/>
                <a:gd name="T76" fmla="*/ 46 w 76"/>
                <a:gd name="T77" fmla="*/ 3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6" h="242">
                  <a:moveTo>
                    <a:pt x="3" y="181"/>
                  </a:moveTo>
                  <a:lnTo>
                    <a:pt x="8" y="179"/>
                  </a:lnTo>
                  <a:lnTo>
                    <a:pt x="13" y="176"/>
                  </a:lnTo>
                  <a:lnTo>
                    <a:pt x="23" y="199"/>
                  </a:lnTo>
                  <a:lnTo>
                    <a:pt x="13" y="176"/>
                  </a:lnTo>
                  <a:lnTo>
                    <a:pt x="18" y="174"/>
                  </a:lnTo>
                  <a:lnTo>
                    <a:pt x="20" y="174"/>
                  </a:lnTo>
                  <a:lnTo>
                    <a:pt x="33" y="201"/>
                  </a:lnTo>
                  <a:lnTo>
                    <a:pt x="56" y="171"/>
                  </a:lnTo>
                  <a:lnTo>
                    <a:pt x="41" y="68"/>
                  </a:lnTo>
                  <a:lnTo>
                    <a:pt x="20" y="171"/>
                  </a:lnTo>
                  <a:lnTo>
                    <a:pt x="20" y="174"/>
                  </a:lnTo>
                  <a:lnTo>
                    <a:pt x="18" y="174"/>
                  </a:lnTo>
                  <a:lnTo>
                    <a:pt x="13" y="176"/>
                  </a:lnTo>
                  <a:lnTo>
                    <a:pt x="13" y="176"/>
                  </a:lnTo>
                  <a:lnTo>
                    <a:pt x="8" y="179"/>
                  </a:lnTo>
                  <a:lnTo>
                    <a:pt x="3" y="181"/>
                  </a:lnTo>
                  <a:lnTo>
                    <a:pt x="0" y="176"/>
                  </a:lnTo>
                  <a:lnTo>
                    <a:pt x="0" y="174"/>
                  </a:lnTo>
                  <a:lnTo>
                    <a:pt x="30" y="0"/>
                  </a:lnTo>
                  <a:lnTo>
                    <a:pt x="51" y="3"/>
                  </a:lnTo>
                  <a:lnTo>
                    <a:pt x="76" y="176"/>
                  </a:lnTo>
                  <a:lnTo>
                    <a:pt x="30" y="242"/>
                  </a:lnTo>
                  <a:lnTo>
                    <a:pt x="3" y="181"/>
                  </a:lnTo>
                  <a:lnTo>
                    <a:pt x="3" y="181"/>
                  </a:lnTo>
                  <a:close/>
                  <a:moveTo>
                    <a:pt x="10" y="174"/>
                  </a:moveTo>
                  <a:lnTo>
                    <a:pt x="10" y="174"/>
                  </a:lnTo>
                  <a:lnTo>
                    <a:pt x="10" y="174"/>
                  </a:lnTo>
                  <a:lnTo>
                    <a:pt x="10" y="174"/>
                  </a:lnTo>
                  <a:lnTo>
                    <a:pt x="10" y="174"/>
                  </a:lnTo>
                  <a:lnTo>
                    <a:pt x="10" y="174"/>
                  </a:lnTo>
                  <a:close/>
                  <a:moveTo>
                    <a:pt x="46" y="38"/>
                  </a:moveTo>
                  <a:lnTo>
                    <a:pt x="66" y="174"/>
                  </a:lnTo>
                  <a:lnTo>
                    <a:pt x="41" y="10"/>
                  </a:lnTo>
                  <a:lnTo>
                    <a:pt x="41" y="10"/>
                  </a:lnTo>
                  <a:lnTo>
                    <a:pt x="18" y="134"/>
                  </a:lnTo>
                  <a:lnTo>
                    <a:pt x="36" y="38"/>
                  </a:lnTo>
                  <a:lnTo>
                    <a:pt x="46" y="38"/>
                  </a:lnTo>
                  <a:lnTo>
                    <a:pt x="46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277"/>
            <p:cNvSpPr>
              <a:spLocks noEditPoints="1"/>
            </p:cNvSpPr>
            <p:nvPr/>
          </p:nvSpPr>
          <p:spPr bwMode="auto">
            <a:xfrm>
              <a:off x="2176" y="1467"/>
              <a:ext cx="205" cy="311"/>
            </a:xfrm>
            <a:custGeom>
              <a:avLst/>
              <a:gdLst>
                <a:gd name="T0" fmla="*/ 12 w 81"/>
                <a:gd name="T1" fmla="*/ 101 h 124"/>
                <a:gd name="T2" fmla="*/ 0 w 81"/>
                <a:gd name="T3" fmla="*/ 56 h 124"/>
                <a:gd name="T4" fmla="*/ 0 w 81"/>
                <a:gd name="T5" fmla="*/ 56 h 124"/>
                <a:gd name="T6" fmla="*/ 1 w 81"/>
                <a:gd name="T7" fmla="*/ 46 h 124"/>
                <a:gd name="T8" fmla="*/ 1 w 81"/>
                <a:gd name="T9" fmla="*/ 46 h 124"/>
                <a:gd name="T10" fmla="*/ 51 w 81"/>
                <a:gd name="T11" fmla="*/ 0 h 124"/>
                <a:gd name="T12" fmla="*/ 51 w 81"/>
                <a:gd name="T13" fmla="*/ 0 h 124"/>
                <a:gd name="T14" fmla="*/ 75 w 81"/>
                <a:gd name="T15" fmla="*/ 17 h 124"/>
                <a:gd name="T16" fmla="*/ 75 w 81"/>
                <a:gd name="T17" fmla="*/ 17 h 124"/>
                <a:gd name="T18" fmla="*/ 81 w 81"/>
                <a:gd name="T19" fmla="*/ 58 h 124"/>
                <a:gd name="T20" fmla="*/ 81 w 81"/>
                <a:gd name="T21" fmla="*/ 58 h 124"/>
                <a:gd name="T22" fmla="*/ 41 w 81"/>
                <a:gd name="T23" fmla="*/ 124 h 124"/>
                <a:gd name="T24" fmla="*/ 41 w 81"/>
                <a:gd name="T25" fmla="*/ 124 h 124"/>
                <a:gd name="T26" fmla="*/ 12 w 81"/>
                <a:gd name="T27" fmla="*/ 101 h 124"/>
                <a:gd name="T28" fmla="*/ 5 w 81"/>
                <a:gd name="T29" fmla="*/ 47 h 124"/>
                <a:gd name="T30" fmla="*/ 4 w 81"/>
                <a:gd name="T31" fmla="*/ 56 h 124"/>
                <a:gd name="T32" fmla="*/ 4 w 81"/>
                <a:gd name="T33" fmla="*/ 56 h 124"/>
                <a:gd name="T34" fmla="*/ 16 w 81"/>
                <a:gd name="T35" fmla="*/ 99 h 124"/>
                <a:gd name="T36" fmla="*/ 16 w 81"/>
                <a:gd name="T37" fmla="*/ 99 h 124"/>
                <a:gd name="T38" fmla="*/ 41 w 81"/>
                <a:gd name="T39" fmla="*/ 120 h 124"/>
                <a:gd name="T40" fmla="*/ 41 w 81"/>
                <a:gd name="T41" fmla="*/ 120 h 124"/>
                <a:gd name="T42" fmla="*/ 66 w 81"/>
                <a:gd name="T43" fmla="*/ 101 h 124"/>
                <a:gd name="T44" fmla="*/ 66 w 81"/>
                <a:gd name="T45" fmla="*/ 101 h 124"/>
                <a:gd name="T46" fmla="*/ 77 w 81"/>
                <a:gd name="T47" fmla="*/ 58 h 124"/>
                <a:gd name="T48" fmla="*/ 77 w 81"/>
                <a:gd name="T49" fmla="*/ 58 h 124"/>
                <a:gd name="T50" fmla="*/ 71 w 81"/>
                <a:gd name="T51" fmla="*/ 19 h 124"/>
                <a:gd name="T52" fmla="*/ 71 w 81"/>
                <a:gd name="T53" fmla="*/ 19 h 124"/>
                <a:gd name="T54" fmla="*/ 51 w 81"/>
                <a:gd name="T55" fmla="*/ 4 h 124"/>
                <a:gd name="T56" fmla="*/ 51 w 81"/>
                <a:gd name="T57" fmla="*/ 4 h 124"/>
                <a:gd name="T58" fmla="*/ 5 w 81"/>
                <a:gd name="T59" fmla="*/ 4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" h="124">
                  <a:moveTo>
                    <a:pt x="12" y="101"/>
                  </a:moveTo>
                  <a:cubicBezTo>
                    <a:pt x="5" y="88"/>
                    <a:pt x="0" y="71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3"/>
                    <a:pt x="0" y="49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6" y="13"/>
                    <a:pt x="29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2" y="0"/>
                    <a:pt x="70" y="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80" y="28"/>
                    <a:pt x="81" y="42"/>
                    <a:pt x="81" y="58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90"/>
                    <a:pt x="64" y="124"/>
                    <a:pt x="41" y="124"/>
                  </a:cubicBezTo>
                  <a:cubicBezTo>
                    <a:pt x="41" y="124"/>
                    <a:pt x="41" y="124"/>
                    <a:pt x="41" y="124"/>
                  </a:cubicBezTo>
                  <a:cubicBezTo>
                    <a:pt x="30" y="124"/>
                    <a:pt x="20" y="114"/>
                    <a:pt x="12" y="101"/>
                  </a:cubicBezTo>
                  <a:close/>
                  <a:moveTo>
                    <a:pt x="5" y="47"/>
                  </a:moveTo>
                  <a:cubicBezTo>
                    <a:pt x="4" y="50"/>
                    <a:pt x="4" y="53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71"/>
                    <a:pt x="9" y="87"/>
                    <a:pt x="16" y="99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23" y="112"/>
                    <a:pt x="32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50" y="120"/>
                    <a:pt x="59" y="113"/>
                    <a:pt x="66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73" y="89"/>
                    <a:pt x="77" y="74"/>
                    <a:pt x="77" y="58"/>
                  </a:cubicBezTo>
                  <a:cubicBezTo>
                    <a:pt x="77" y="58"/>
                    <a:pt x="77" y="58"/>
                    <a:pt x="77" y="58"/>
                  </a:cubicBezTo>
                  <a:cubicBezTo>
                    <a:pt x="77" y="42"/>
                    <a:pt x="76" y="28"/>
                    <a:pt x="71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67" y="9"/>
                    <a:pt x="6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30" y="4"/>
                    <a:pt x="10" y="15"/>
                    <a:pt x="5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278"/>
            <p:cNvSpPr>
              <a:spLocks noEditPoints="1"/>
            </p:cNvSpPr>
            <p:nvPr/>
          </p:nvSpPr>
          <p:spPr bwMode="auto">
            <a:xfrm>
              <a:off x="2171" y="1462"/>
              <a:ext cx="215" cy="321"/>
            </a:xfrm>
            <a:custGeom>
              <a:avLst/>
              <a:gdLst>
                <a:gd name="T0" fmla="*/ 13 w 85"/>
                <a:gd name="T1" fmla="*/ 104 h 128"/>
                <a:gd name="T2" fmla="*/ 1 w 85"/>
                <a:gd name="T3" fmla="*/ 48 h 128"/>
                <a:gd name="T4" fmla="*/ 53 w 85"/>
                <a:gd name="T5" fmla="*/ 0 h 128"/>
                <a:gd name="T6" fmla="*/ 53 w 85"/>
                <a:gd name="T7" fmla="*/ 0 h 128"/>
                <a:gd name="T8" fmla="*/ 79 w 85"/>
                <a:gd name="T9" fmla="*/ 18 h 128"/>
                <a:gd name="T10" fmla="*/ 43 w 85"/>
                <a:gd name="T11" fmla="*/ 128 h 128"/>
                <a:gd name="T12" fmla="*/ 43 w 85"/>
                <a:gd name="T13" fmla="*/ 124 h 128"/>
                <a:gd name="T14" fmla="*/ 43 w 85"/>
                <a:gd name="T15" fmla="*/ 124 h 128"/>
                <a:gd name="T16" fmla="*/ 43 w 85"/>
                <a:gd name="T17" fmla="*/ 124 h 128"/>
                <a:gd name="T18" fmla="*/ 19 w 85"/>
                <a:gd name="T19" fmla="*/ 106 h 128"/>
                <a:gd name="T20" fmla="*/ 50 w 85"/>
                <a:gd name="T21" fmla="*/ 123 h 128"/>
                <a:gd name="T22" fmla="*/ 51 w 85"/>
                <a:gd name="T23" fmla="*/ 123 h 128"/>
                <a:gd name="T24" fmla="*/ 51 w 85"/>
                <a:gd name="T25" fmla="*/ 123 h 128"/>
                <a:gd name="T26" fmla="*/ 51 w 85"/>
                <a:gd name="T27" fmla="*/ 123 h 128"/>
                <a:gd name="T28" fmla="*/ 70 w 85"/>
                <a:gd name="T29" fmla="*/ 104 h 128"/>
                <a:gd name="T30" fmla="*/ 67 w 85"/>
                <a:gd name="T31" fmla="*/ 102 h 128"/>
                <a:gd name="T32" fmla="*/ 77 w 85"/>
                <a:gd name="T33" fmla="*/ 60 h 128"/>
                <a:gd name="T34" fmla="*/ 77 w 85"/>
                <a:gd name="T35" fmla="*/ 60 h 128"/>
                <a:gd name="T36" fmla="*/ 71 w 85"/>
                <a:gd name="T37" fmla="*/ 22 h 128"/>
                <a:gd name="T38" fmla="*/ 53 w 85"/>
                <a:gd name="T39" fmla="*/ 8 h 128"/>
                <a:gd name="T40" fmla="*/ 8 w 85"/>
                <a:gd name="T41" fmla="*/ 58 h 128"/>
                <a:gd name="T42" fmla="*/ 8 w 85"/>
                <a:gd name="T43" fmla="*/ 58 h 128"/>
                <a:gd name="T44" fmla="*/ 20 w 85"/>
                <a:gd name="T45" fmla="*/ 100 h 128"/>
                <a:gd name="T46" fmla="*/ 43 w 85"/>
                <a:gd name="T47" fmla="*/ 120 h 128"/>
                <a:gd name="T48" fmla="*/ 43 w 85"/>
                <a:gd name="T49" fmla="*/ 120 h 128"/>
                <a:gd name="T50" fmla="*/ 16 w 85"/>
                <a:gd name="T51" fmla="*/ 102 h 128"/>
                <a:gd name="T52" fmla="*/ 78 w 85"/>
                <a:gd name="T53" fmla="*/ 85 h 128"/>
                <a:gd name="T54" fmla="*/ 78 w 85"/>
                <a:gd name="T55" fmla="*/ 85 h 128"/>
                <a:gd name="T56" fmla="*/ 78 w 85"/>
                <a:gd name="T57" fmla="*/ 84 h 128"/>
                <a:gd name="T58" fmla="*/ 81 w 85"/>
                <a:gd name="T59" fmla="*/ 61 h 128"/>
                <a:gd name="T60" fmla="*/ 81 w 85"/>
                <a:gd name="T61" fmla="*/ 60 h 128"/>
                <a:gd name="T62" fmla="*/ 81 w 85"/>
                <a:gd name="T63" fmla="*/ 60 h 128"/>
                <a:gd name="T64" fmla="*/ 4 w 85"/>
                <a:gd name="T65" fmla="*/ 59 h 128"/>
                <a:gd name="T66" fmla="*/ 4 w 85"/>
                <a:gd name="T67" fmla="*/ 59 h 128"/>
                <a:gd name="T68" fmla="*/ 4 w 85"/>
                <a:gd name="T69" fmla="*/ 58 h 128"/>
                <a:gd name="T70" fmla="*/ 4 w 85"/>
                <a:gd name="T71" fmla="*/ 58 h 128"/>
                <a:gd name="T72" fmla="*/ 11 w 85"/>
                <a:gd name="T73" fmla="*/ 29 h 128"/>
                <a:gd name="T74" fmla="*/ 11 w 85"/>
                <a:gd name="T75" fmla="*/ 29 h 128"/>
                <a:gd name="T76" fmla="*/ 11 w 85"/>
                <a:gd name="T77" fmla="*/ 28 h 128"/>
                <a:gd name="T78" fmla="*/ 12 w 85"/>
                <a:gd name="T79" fmla="*/ 27 h 128"/>
                <a:gd name="T80" fmla="*/ 12 w 85"/>
                <a:gd name="T81" fmla="*/ 27 h 128"/>
                <a:gd name="T82" fmla="*/ 12 w 85"/>
                <a:gd name="T83" fmla="*/ 27 h 128"/>
                <a:gd name="T84" fmla="*/ 12 w 85"/>
                <a:gd name="T85" fmla="*/ 26 h 128"/>
                <a:gd name="T86" fmla="*/ 13 w 85"/>
                <a:gd name="T87" fmla="*/ 26 h 128"/>
                <a:gd name="T88" fmla="*/ 13 w 85"/>
                <a:gd name="T89" fmla="*/ 26 h 128"/>
                <a:gd name="T90" fmla="*/ 65 w 85"/>
                <a:gd name="T91" fmla="*/ 8 h 128"/>
                <a:gd name="T92" fmla="*/ 53 w 85"/>
                <a:gd name="T93" fmla="*/ 4 h 128"/>
                <a:gd name="T94" fmla="*/ 53 w 85"/>
                <a:gd name="T95" fmla="*/ 4 h 128"/>
                <a:gd name="T96" fmla="*/ 66 w 85"/>
                <a:gd name="T97" fmla="*/ 8 h 128"/>
                <a:gd name="T98" fmla="*/ 66 w 85"/>
                <a:gd name="T99" fmla="*/ 8 h 128"/>
                <a:gd name="T100" fmla="*/ 65 w 85"/>
                <a:gd name="T101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5" h="128">
                  <a:moveTo>
                    <a:pt x="13" y="104"/>
                  </a:moveTo>
                  <a:cubicBezTo>
                    <a:pt x="14" y="103"/>
                    <a:pt x="14" y="103"/>
                    <a:pt x="14" y="103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5" y="91"/>
                    <a:pt x="0" y="74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5"/>
                    <a:pt x="0" y="51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6" y="14"/>
                    <a:pt x="30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5" y="0"/>
                    <a:pt x="74" y="8"/>
                    <a:pt x="79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84" y="29"/>
                    <a:pt x="85" y="44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5" y="93"/>
                    <a:pt x="68" y="127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31" y="128"/>
                    <a:pt x="20" y="118"/>
                    <a:pt x="13" y="104"/>
                  </a:cubicBezTo>
                  <a:close/>
                  <a:moveTo>
                    <a:pt x="43" y="124"/>
                  </a:moveTo>
                  <a:cubicBezTo>
                    <a:pt x="43" y="124"/>
                    <a:pt x="43" y="124"/>
                    <a:pt x="43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3" y="124"/>
                    <a:pt x="43" y="124"/>
                    <a:pt x="43" y="124"/>
                  </a:cubicBezTo>
                  <a:close/>
                  <a:moveTo>
                    <a:pt x="42" y="124"/>
                  </a:moveTo>
                  <a:cubicBezTo>
                    <a:pt x="34" y="124"/>
                    <a:pt x="26" y="117"/>
                    <a:pt x="19" y="106"/>
                  </a:cubicBezTo>
                  <a:cubicBezTo>
                    <a:pt x="19" y="106"/>
                    <a:pt x="19" y="106"/>
                    <a:pt x="19" y="106"/>
                  </a:cubicBezTo>
                  <a:cubicBezTo>
                    <a:pt x="26" y="117"/>
                    <a:pt x="34" y="124"/>
                    <a:pt x="42" y="124"/>
                  </a:cubicBezTo>
                  <a:close/>
                  <a:moveTo>
                    <a:pt x="50" y="123"/>
                  </a:moveTo>
                  <a:cubicBezTo>
                    <a:pt x="50" y="123"/>
                    <a:pt x="50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lose/>
                  <a:moveTo>
                    <a:pt x="51" y="123"/>
                  </a:move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lose/>
                  <a:moveTo>
                    <a:pt x="70" y="104"/>
                  </a:moveTo>
                  <a:cubicBezTo>
                    <a:pt x="65" y="113"/>
                    <a:pt x="58" y="120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63" y="118"/>
                    <a:pt x="73" y="103"/>
                    <a:pt x="78" y="85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6" y="92"/>
                    <a:pt x="73" y="98"/>
                    <a:pt x="70" y="104"/>
                  </a:cubicBezTo>
                  <a:close/>
                  <a:moveTo>
                    <a:pt x="43" y="120"/>
                  </a:moveTo>
                  <a:cubicBezTo>
                    <a:pt x="43" y="120"/>
                    <a:pt x="43" y="120"/>
                    <a:pt x="43" y="120"/>
                  </a:cubicBezTo>
                  <a:cubicBezTo>
                    <a:pt x="51" y="120"/>
                    <a:pt x="60" y="113"/>
                    <a:pt x="67" y="102"/>
                  </a:cubicBezTo>
                  <a:cubicBezTo>
                    <a:pt x="67" y="102"/>
                    <a:pt x="67" y="102"/>
                    <a:pt x="67" y="102"/>
                  </a:cubicBezTo>
                  <a:cubicBezTo>
                    <a:pt x="73" y="91"/>
                    <a:pt x="77" y="75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44"/>
                    <a:pt x="76" y="31"/>
                    <a:pt x="71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67" y="13"/>
                    <a:pt x="62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3" y="8"/>
                    <a:pt x="14" y="19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8" y="52"/>
                    <a:pt x="8" y="55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72"/>
                    <a:pt x="13" y="88"/>
                    <a:pt x="20" y="100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27" y="113"/>
                    <a:pt x="36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lose/>
                  <a:moveTo>
                    <a:pt x="16" y="102"/>
                  </a:moveTo>
                  <a:cubicBezTo>
                    <a:pt x="16" y="102"/>
                    <a:pt x="16" y="102"/>
                    <a:pt x="16" y="102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6" y="102"/>
                    <a:pt x="16" y="102"/>
                    <a:pt x="16" y="102"/>
                  </a:cubicBezTo>
                  <a:close/>
                  <a:moveTo>
                    <a:pt x="78" y="85"/>
                  </a:moveTo>
                  <a:cubicBezTo>
                    <a:pt x="78" y="85"/>
                    <a:pt x="78" y="85"/>
                    <a:pt x="78" y="84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8" y="85"/>
                    <a:pt x="78" y="85"/>
                    <a:pt x="78" y="85"/>
                  </a:cubicBezTo>
                  <a:close/>
                  <a:moveTo>
                    <a:pt x="78" y="84"/>
                  </a:moveTo>
                  <a:cubicBezTo>
                    <a:pt x="78" y="84"/>
                    <a:pt x="78" y="84"/>
                    <a:pt x="78" y="84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8" y="84"/>
                    <a:pt x="78" y="84"/>
                    <a:pt x="78" y="84"/>
                  </a:cubicBezTo>
                  <a:close/>
                  <a:moveTo>
                    <a:pt x="81" y="61"/>
                  </a:moveTo>
                  <a:cubicBezTo>
                    <a:pt x="81" y="61"/>
                    <a:pt x="81" y="61"/>
                    <a:pt x="81" y="61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1" y="61"/>
                    <a:pt x="81" y="61"/>
                    <a:pt x="81" y="61"/>
                  </a:cubicBezTo>
                  <a:close/>
                  <a:moveTo>
                    <a:pt x="81" y="60"/>
                  </a:moveTo>
                  <a:cubicBezTo>
                    <a:pt x="81" y="46"/>
                    <a:pt x="80" y="33"/>
                    <a:pt x="76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80" y="33"/>
                    <a:pt x="81" y="46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lose/>
                  <a:moveTo>
                    <a:pt x="4" y="59"/>
                  </a:move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lose/>
                  <a:moveTo>
                    <a:pt x="4" y="58"/>
                  </a:move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11" y="28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lose/>
                  <a:moveTo>
                    <a:pt x="12" y="28"/>
                  </a:moveTo>
                  <a:cubicBezTo>
                    <a:pt x="12" y="28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8"/>
                    <a:pt x="12" y="28"/>
                  </a:cubicBezTo>
                  <a:close/>
                  <a:moveTo>
                    <a:pt x="12" y="27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lose/>
                  <a:moveTo>
                    <a:pt x="12" y="27"/>
                  </a:moveTo>
                  <a:cubicBezTo>
                    <a:pt x="12" y="27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7"/>
                    <a:pt x="12" y="27"/>
                  </a:cubicBezTo>
                  <a:close/>
                  <a:moveTo>
                    <a:pt x="12" y="26"/>
                  </a:moveTo>
                  <a:cubicBezTo>
                    <a:pt x="12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2" y="26"/>
                    <a:pt x="12" y="26"/>
                  </a:cubicBezTo>
                  <a:close/>
                  <a:moveTo>
                    <a:pt x="13" y="26"/>
                  </a:moveTo>
                  <a:cubicBezTo>
                    <a:pt x="22" y="10"/>
                    <a:pt x="38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8" y="4"/>
                    <a:pt x="62" y="5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2" y="5"/>
                    <a:pt x="58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38" y="4"/>
                    <a:pt x="22" y="10"/>
                    <a:pt x="13" y="26"/>
                  </a:cubicBezTo>
                  <a:close/>
                  <a:moveTo>
                    <a:pt x="66" y="8"/>
                  </a:moveTo>
                  <a:cubicBezTo>
                    <a:pt x="66" y="8"/>
                    <a:pt x="66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lose/>
                  <a:moveTo>
                    <a:pt x="65" y="8"/>
                  </a:moveTo>
                  <a:cubicBezTo>
                    <a:pt x="65" y="8"/>
                    <a:pt x="65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279"/>
            <p:cNvSpPr/>
            <p:nvPr/>
          </p:nvSpPr>
          <p:spPr bwMode="auto">
            <a:xfrm>
              <a:off x="1982" y="1349"/>
              <a:ext cx="255" cy="160"/>
            </a:xfrm>
            <a:custGeom>
              <a:avLst/>
              <a:gdLst>
                <a:gd name="T0" fmla="*/ 23 w 101"/>
                <a:gd name="T1" fmla="*/ 61 h 64"/>
                <a:gd name="T2" fmla="*/ 0 w 101"/>
                <a:gd name="T3" fmla="*/ 13 h 64"/>
                <a:gd name="T4" fmla="*/ 0 w 101"/>
                <a:gd name="T5" fmla="*/ 13 h 64"/>
                <a:gd name="T6" fmla="*/ 1 w 101"/>
                <a:gd name="T7" fmla="*/ 9 h 64"/>
                <a:gd name="T8" fmla="*/ 1 w 101"/>
                <a:gd name="T9" fmla="*/ 9 h 64"/>
                <a:gd name="T10" fmla="*/ 5 w 101"/>
                <a:gd name="T11" fmla="*/ 0 h 64"/>
                <a:gd name="T12" fmla="*/ 9 w 101"/>
                <a:gd name="T13" fmla="*/ 2 h 64"/>
                <a:gd name="T14" fmla="*/ 5 w 101"/>
                <a:gd name="T15" fmla="*/ 10 h 64"/>
                <a:gd name="T16" fmla="*/ 4 w 101"/>
                <a:gd name="T17" fmla="*/ 13 h 64"/>
                <a:gd name="T18" fmla="*/ 4 w 101"/>
                <a:gd name="T19" fmla="*/ 13 h 64"/>
                <a:gd name="T20" fmla="*/ 25 w 101"/>
                <a:gd name="T21" fmla="*/ 58 h 64"/>
                <a:gd name="T22" fmla="*/ 25 w 101"/>
                <a:gd name="T23" fmla="*/ 58 h 64"/>
                <a:gd name="T24" fmla="*/ 42 w 101"/>
                <a:gd name="T25" fmla="*/ 60 h 64"/>
                <a:gd name="T26" fmla="*/ 42 w 101"/>
                <a:gd name="T27" fmla="*/ 60 h 64"/>
                <a:gd name="T28" fmla="*/ 100 w 101"/>
                <a:gd name="T29" fmla="*/ 55 h 64"/>
                <a:gd name="T30" fmla="*/ 100 w 101"/>
                <a:gd name="T31" fmla="*/ 55 h 64"/>
                <a:gd name="T32" fmla="*/ 101 w 101"/>
                <a:gd name="T33" fmla="*/ 59 h 64"/>
                <a:gd name="T34" fmla="*/ 42 w 101"/>
                <a:gd name="T35" fmla="*/ 64 h 64"/>
                <a:gd name="T36" fmla="*/ 42 w 101"/>
                <a:gd name="T37" fmla="*/ 64 h 64"/>
                <a:gd name="T38" fmla="*/ 23 w 101"/>
                <a:gd name="T39" fmla="*/ 6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1" h="64">
                  <a:moveTo>
                    <a:pt x="23" y="61"/>
                  </a:moveTo>
                  <a:cubicBezTo>
                    <a:pt x="16" y="53"/>
                    <a:pt x="1" y="2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23"/>
                    <a:pt x="19" y="52"/>
                    <a:pt x="25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6" y="59"/>
                    <a:pt x="33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65" y="60"/>
                    <a:pt x="100" y="55"/>
                    <a:pt x="100" y="55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0" y="59"/>
                    <a:pt x="65" y="64"/>
                    <a:pt x="42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33" y="64"/>
                    <a:pt x="26" y="63"/>
                    <a:pt x="23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280"/>
            <p:cNvSpPr>
              <a:spLocks noEditPoints="1"/>
            </p:cNvSpPr>
            <p:nvPr/>
          </p:nvSpPr>
          <p:spPr bwMode="auto">
            <a:xfrm>
              <a:off x="1977" y="1341"/>
              <a:ext cx="265" cy="174"/>
            </a:xfrm>
            <a:custGeom>
              <a:avLst/>
              <a:gdLst>
                <a:gd name="T0" fmla="*/ 25 w 105"/>
                <a:gd name="T1" fmla="*/ 64 h 69"/>
                <a:gd name="T2" fmla="*/ 0 w 105"/>
                <a:gd name="T3" fmla="*/ 16 h 69"/>
                <a:gd name="T4" fmla="*/ 1 w 105"/>
                <a:gd name="T5" fmla="*/ 11 h 69"/>
                <a:gd name="T6" fmla="*/ 6 w 105"/>
                <a:gd name="T7" fmla="*/ 0 h 69"/>
                <a:gd name="T8" fmla="*/ 9 w 105"/>
                <a:gd name="T9" fmla="*/ 14 h 69"/>
                <a:gd name="T10" fmla="*/ 8 w 105"/>
                <a:gd name="T11" fmla="*/ 15 h 69"/>
                <a:gd name="T12" fmla="*/ 8 w 105"/>
                <a:gd name="T13" fmla="*/ 16 h 69"/>
                <a:gd name="T14" fmla="*/ 8 w 105"/>
                <a:gd name="T15" fmla="*/ 16 h 69"/>
                <a:gd name="T16" fmla="*/ 29 w 105"/>
                <a:gd name="T17" fmla="*/ 59 h 69"/>
                <a:gd name="T18" fmla="*/ 30 w 105"/>
                <a:gd name="T19" fmla="*/ 60 h 69"/>
                <a:gd name="T20" fmla="*/ 33 w 105"/>
                <a:gd name="T21" fmla="*/ 60 h 69"/>
                <a:gd name="T22" fmla="*/ 43 w 105"/>
                <a:gd name="T23" fmla="*/ 61 h 69"/>
                <a:gd name="T24" fmla="*/ 44 w 105"/>
                <a:gd name="T25" fmla="*/ 61 h 69"/>
                <a:gd name="T26" fmla="*/ 44 w 105"/>
                <a:gd name="T27" fmla="*/ 61 h 69"/>
                <a:gd name="T28" fmla="*/ 102 w 105"/>
                <a:gd name="T29" fmla="*/ 56 h 69"/>
                <a:gd name="T30" fmla="*/ 104 w 105"/>
                <a:gd name="T31" fmla="*/ 56 h 69"/>
                <a:gd name="T32" fmla="*/ 103 w 105"/>
                <a:gd name="T33" fmla="*/ 64 h 69"/>
                <a:gd name="T34" fmla="*/ 102 w 105"/>
                <a:gd name="T35" fmla="*/ 64 h 69"/>
                <a:gd name="T36" fmla="*/ 101 w 105"/>
                <a:gd name="T37" fmla="*/ 64 h 69"/>
                <a:gd name="T38" fmla="*/ 97 w 105"/>
                <a:gd name="T39" fmla="*/ 65 h 69"/>
                <a:gd name="T40" fmla="*/ 82 w 105"/>
                <a:gd name="T41" fmla="*/ 67 h 69"/>
                <a:gd name="T42" fmla="*/ 44 w 105"/>
                <a:gd name="T43" fmla="*/ 69 h 69"/>
                <a:gd name="T44" fmla="*/ 44 w 105"/>
                <a:gd name="T45" fmla="*/ 65 h 69"/>
                <a:gd name="T46" fmla="*/ 78 w 105"/>
                <a:gd name="T47" fmla="*/ 63 h 69"/>
                <a:gd name="T48" fmla="*/ 44 w 105"/>
                <a:gd name="T49" fmla="*/ 65 h 69"/>
                <a:gd name="T50" fmla="*/ 44 w 105"/>
                <a:gd name="T51" fmla="*/ 65 h 69"/>
                <a:gd name="T52" fmla="*/ 44 w 105"/>
                <a:gd name="T53" fmla="*/ 65 h 69"/>
                <a:gd name="T54" fmla="*/ 29 w 105"/>
                <a:gd name="T55" fmla="*/ 63 h 69"/>
                <a:gd name="T56" fmla="*/ 36 w 105"/>
                <a:gd name="T57" fmla="*/ 65 h 69"/>
                <a:gd name="T58" fmla="*/ 26 w 105"/>
                <a:gd name="T59" fmla="*/ 62 h 69"/>
                <a:gd name="T60" fmla="*/ 26 w 105"/>
                <a:gd name="T61" fmla="*/ 62 h 69"/>
                <a:gd name="T62" fmla="*/ 23 w 105"/>
                <a:gd name="T63" fmla="*/ 59 h 69"/>
                <a:gd name="T64" fmla="*/ 26 w 105"/>
                <a:gd name="T65" fmla="*/ 62 h 69"/>
                <a:gd name="T66" fmla="*/ 88 w 105"/>
                <a:gd name="T67" fmla="*/ 62 h 69"/>
                <a:gd name="T68" fmla="*/ 92 w 105"/>
                <a:gd name="T69" fmla="*/ 61 h 69"/>
                <a:gd name="T70" fmla="*/ 98 w 105"/>
                <a:gd name="T71" fmla="*/ 61 h 69"/>
                <a:gd name="T72" fmla="*/ 100 w 105"/>
                <a:gd name="T73" fmla="*/ 61 h 69"/>
                <a:gd name="T74" fmla="*/ 98 w 105"/>
                <a:gd name="T75" fmla="*/ 61 h 69"/>
                <a:gd name="T76" fmla="*/ 23 w 105"/>
                <a:gd name="T77" fmla="*/ 59 h 69"/>
                <a:gd name="T78" fmla="*/ 23 w 105"/>
                <a:gd name="T79" fmla="*/ 5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5" h="69">
                  <a:moveTo>
                    <a:pt x="23" y="65"/>
                  </a:moveTo>
                  <a:cubicBezTo>
                    <a:pt x="25" y="64"/>
                    <a:pt x="25" y="64"/>
                    <a:pt x="25" y="64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16" y="57"/>
                    <a:pt x="1" y="30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4"/>
                    <a:pt x="1" y="12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5"/>
                    <a:pt x="23" y="55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59"/>
                    <a:pt x="29" y="59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60"/>
                    <a:pt x="31" y="60"/>
                    <a:pt x="33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5" y="61"/>
                    <a:pt x="39" y="61"/>
                    <a:pt x="4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67" y="61"/>
                    <a:pt x="101" y="56"/>
                    <a:pt x="102" y="56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3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1" y="64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0" y="65"/>
                    <a:pt x="99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3" y="65"/>
                    <a:pt x="88" y="66"/>
                    <a:pt x="82" y="67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70" y="68"/>
                    <a:pt x="56" y="69"/>
                    <a:pt x="44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35" y="69"/>
                    <a:pt x="28" y="69"/>
                    <a:pt x="23" y="65"/>
                  </a:cubicBezTo>
                  <a:close/>
                  <a:moveTo>
                    <a:pt x="44" y="65"/>
                  </a:moveTo>
                  <a:cubicBezTo>
                    <a:pt x="54" y="65"/>
                    <a:pt x="67" y="64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67" y="64"/>
                    <a:pt x="54" y="65"/>
                    <a:pt x="44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5"/>
                    <a:pt x="44" y="65"/>
                    <a:pt x="44" y="65"/>
                  </a:cubicBezTo>
                  <a:close/>
                  <a:moveTo>
                    <a:pt x="36" y="65"/>
                  </a:moveTo>
                  <a:cubicBezTo>
                    <a:pt x="33" y="64"/>
                    <a:pt x="30" y="64"/>
                    <a:pt x="29" y="6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31" y="64"/>
                    <a:pt x="33" y="64"/>
                    <a:pt x="36" y="65"/>
                  </a:cubicBezTo>
                  <a:close/>
                  <a:moveTo>
                    <a:pt x="26" y="62"/>
                  </a:moveTo>
                  <a:cubicBezTo>
                    <a:pt x="26" y="62"/>
                    <a:pt x="26" y="62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5" y="61"/>
                    <a:pt x="24" y="60"/>
                    <a:pt x="23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4" y="60"/>
                    <a:pt x="25" y="61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lose/>
                  <a:moveTo>
                    <a:pt x="88" y="62"/>
                  </a:moveTo>
                  <a:cubicBezTo>
                    <a:pt x="90" y="62"/>
                    <a:pt x="91" y="62"/>
                    <a:pt x="92" y="61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91" y="62"/>
                    <a:pt x="90" y="62"/>
                    <a:pt x="88" y="62"/>
                  </a:cubicBezTo>
                  <a:close/>
                  <a:moveTo>
                    <a:pt x="98" y="61"/>
                  </a:moveTo>
                  <a:cubicBezTo>
                    <a:pt x="99" y="61"/>
                    <a:pt x="100" y="61"/>
                    <a:pt x="100" y="61"/>
                  </a:cubicBezTo>
                  <a:cubicBezTo>
                    <a:pt x="100" y="61"/>
                    <a:pt x="100" y="61"/>
                    <a:pt x="100" y="61"/>
                  </a:cubicBezTo>
                  <a:cubicBezTo>
                    <a:pt x="100" y="61"/>
                    <a:pt x="100" y="61"/>
                    <a:pt x="100" y="61"/>
                  </a:cubicBezTo>
                  <a:cubicBezTo>
                    <a:pt x="100" y="61"/>
                    <a:pt x="99" y="61"/>
                    <a:pt x="98" y="61"/>
                  </a:cubicBezTo>
                  <a:close/>
                  <a:moveTo>
                    <a:pt x="23" y="59"/>
                  </a:moveTo>
                  <a:cubicBezTo>
                    <a:pt x="23" y="59"/>
                    <a:pt x="23" y="59"/>
                    <a:pt x="23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59"/>
                    <a:pt x="23" y="59"/>
                    <a:pt x="23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281"/>
            <p:cNvSpPr/>
            <p:nvPr/>
          </p:nvSpPr>
          <p:spPr bwMode="auto">
            <a:xfrm>
              <a:off x="1989" y="1316"/>
              <a:ext cx="38" cy="45"/>
            </a:xfrm>
            <a:custGeom>
              <a:avLst/>
              <a:gdLst>
                <a:gd name="T0" fmla="*/ 5 w 15"/>
                <a:gd name="T1" fmla="*/ 18 h 18"/>
                <a:gd name="T2" fmla="*/ 0 w 15"/>
                <a:gd name="T3" fmla="*/ 12 h 18"/>
                <a:gd name="T4" fmla="*/ 0 w 15"/>
                <a:gd name="T5" fmla="*/ 12 h 18"/>
                <a:gd name="T6" fmla="*/ 2 w 15"/>
                <a:gd name="T7" fmla="*/ 7 h 18"/>
                <a:gd name="T8" fmla="*/ 2 w 15"/>
                <a:gd name="T9" fmla="*/ 7 h 18"/>
                <a:gd name="T10" fmla="*/ 7 w 15"/>
                <a:gd name="T11" fmla="*/ 0 h 18"/>
                <a:gd name="T12" fmla="*/ 7 w 15"/>
                <a:gd name="T13" fmla="*/ 0 h 18"/>
                <a:gd name="T14" fmla="*/ 10 w 15"/>
                <a:gd name="T15" fmla="*/ 3 h 18"/>
                <a:gd name="T16" fmla="*/ 9 w 15"/>
                <a:gd name="T17" fmla="*/ 4 h 18"/>
                <a:gd name="T18" fmla="*/ 9 w 15"/>
                <a:gd name="T19" fmla="*/ 4 h 18"/>
                <a:gd name="T20" fmla="*/ 5 w 15"/>
                <a:gd name="T21" fmla="*/ 10 h 18"/>
                <a:gd name="T22" fmla="*/ 5 w 15"/>
                <a:gd name="T23" fmla="*/ 10 h 18"/>
                <a:gd name="T24" fmla="*/ 4 w 15"/>
                <a:gd name="T25" fmla="*/ 12 h 18"/>
                <a:gd name="T26" fmla="*/ 4 w 15"/>
                <a:gd name="T27" fmla="*/ 12 h 18"/>
                <a:gd name="T28" fmla="*/ 5 w 15"/>
                <a:gd name="T29" fmla="*/ 14 h 18"/>
                <a:gd name="T30" fmla="*/ 5 w 15"/>
                <a:gd name="T31" fmla="*/ 14 h 18"/>
                <a:gd name="T32" fmla="*/ 6 w 15"/>
                <a:gd name="T33" fmla="*/ 14 h 18"/>
                <a:gd name="T34" fmla="*/ 6 w 15"/>
                <a:gd name="T35" fmla="*/ 14 h 18"/>
                <a:gd name="T36" fmla="*/ 14 w 15"/>
                <a:gd name="T37" fmla="*/ 12 h 18"/>
                <a:gd name="T38" fmla="*/ 14 w 15"/>
                <a:gd name="T39" fmla="*/ 12 h 18"/>
                <a:gd name="T40" fmla="*/ 15 w 15"/>
                <a:gd name="T41" fmla="*/ 16 h 18"/>
                <a:gd name="T42" fmla="*/ 5 w 15"/>
                <a:gd name="T43" fmla="*/ 18 h 18"/>
                <a:gd name="T44" fmla="*/ 5 w 15"/>
                <a:gd name="T4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8">
                  <a:moveTo>
                    <a:pt x="5" y="18"/>
                  </a:moveTo>
                  <a:cubicBezTo>
                    <a:pt x="4" y="18"/>
                    <a:pt x="0" y="16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1" y="9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5" y="2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5"/>
                    <a:pt x="7" y="7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1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5" y="13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282"/>
            <p:cNvSpPr>
              <a:spLocks noEditPoints="1"/>
            </p:cNvSpPr>
            <p:nvPr/>
          </p:nvSpPr>
          <p:spPr bwMode="auto">
            <a:xfrm>
              <a:off x="1984" y="1308"/>
              <a:ext cx="48" cy="58"/>
            </a:xfrm>
            <a:custGeom>
              <a:avLst/>
              <a:gdLst>
                <a:gd name="T0" fmla="*/ 6 w 19"/>
                <a:gd name="T1" fmla="*/ 23 h 23"/>
                <a:gd name="T2" fmla="*/ 6 w 19"/>
                <a:gd name="T3" fmla="*/ 23 h 23"/>
                <a:gd name="T4" fmla="*/ 7 w 19"/>
                <a:gd name="T5" fmla="*/ 21 h 23"/>
                <a:gd name="T6" fmla="*/ 7 w 19"/>
                <a:gd name="T7" fmla="*/ 21 h 23"/>
                <a:gd name="T8" fmla="*/ 7 w 19"/>
                <a:gd name="T9" fmla="*/ 21 h 23"/>
                <a:gd name="T10" fmla="*/ 6 w 19"/>
                <a:gd name="T11" fmla="*/ 23 h 23"/>
                <a:gd name="T12" fmla="*/ 5 w 19"/>
                <a:gd name="T13" fmla="*/ 23 h 23"/>
                <a:gd name="T14" fmla="*/ 5 w 19"/>
                <a:gd name="T15" fmla="*/ 23 h 23"/>
                <a:gd name="T16" fmla="*/ 5 w 19"/>
                <a:gd name="T17" fmla="*/ 22 h 23"/>
                <a:gd name="T18" fmla="*/ 5 w 19"/>
                <a:gd name="T19" fmla="*/ 22 h 23"/>
                <a:gd name="T20" fmla="*/ 3 w 19"/>
                <a:gd name="T21" fmla="*/ 21 h 23"/>
                <a:gd name="T22" fmla="*/ 3 w 19"/>
                <a:gd name="T23" fmla="*/ 21 h 23"/>
                <a:gd name="T24" fmla="*/ 0 w 19"/>
                <a:gd name="T25" fmla="*/ 15 h 23"/>
                <a:gd name="T26" fmla="*/ 0 w 19"/>
                <a:gd name="T27" fmla="*/ 15 h 23"/>
                <a:gd name="T28" fmla="*/ 2 w 19"/>
                <a:gd name="T29" fmla="*/ 9 h 23"/>
                <a:gd name="T30" fmla="*/ 2 w 19"/>
                <a:gd name="T31" fmla="*/ 9 h 23"/>
                <a:gd name="T32" fmla="*/ 8 w 19"/>
                <a:gd name="T33" fmla="*/ 2 h 23"/>
                <a:gd name="T34" fmla="*/ 8 w 19"/>
                <a:gd name="T35" fmla="*/ 2 h 23"/>
                <a:gd name="T36" fmla="*/ 9 w 19"/>
                <a:gd name="T37" fmla="*/ 0 h 23"/>
                <a:gd name="T38" fmla="*/ 14 w 19"/>
                <a:gd name="T39" fmla="*/ 5 h 23"/>
                <a:gd name="T40" fmla="*/ 14 w 19"/>
                <a:gd name="T41" fmla="*/ 6 h 23"/>
                <a:gd name="T42" fmla="*/ 13 w 19"/>
                <a:gd name="T43" fmla="*/ 7 h 23"/>
                <a:gd name="T44" fmla="*/ 13 w 19"/>
                <a:gd name="T45" fmla="*/ 7 h 23"/>
                <a:gd name="T46" fmla="*/ 13 w 19"/>
                <a:gd name="T47" fmla="*/ 7 h 23"/>
                <a:gd name="T48" fmla="*/ 13 w 19"/>
                <a:gd name="T49" fmla="*/ 7 h 23"/>
                <a:gd name="T50" fmla="*/ 13 w 19"/>
                <a:gd name="T51" fmla="*/ 7 h 23"/>
                <a:gd name="T52" fmla="*/ 13 w 19"/>
                <a:gd name="T53" fmla="*/ 7 h 23"/>
                <a:gd name="T54" fmla="*/ 13 w 19"/>
                <a:gd name="T55" fmla="*/ 7 h 23"/>
                <a:gd name="T56" fmla="*/ 13 w 19"/>
                <a:gd name="T57" fmla="*/ 7 h 23"/>
                <a:gd name="T58" fmla="*/ 13 w 19"/>
                <a:gd name="T59" fmla="*/ 7 h 23"/>
                <a:gd name="T60" fmla="*/ 12 w 19"/>
                <a:gd name="T61" fmla="*/ 8 h 23"/>
                <a:gd name="T62" fmla="*/ 12 w 19"/>
                <a:gd name="T63" fmla="*/ 8 h 23"/>
                <a:gd name="T64" fmla="*/ 9 w 19"/>
                <a:gd name="T65" fmla="*/ 14 h 23"/>
                <a:gd name="T66" fmla="*/ 9 w 19"/>
                <a:gd name="T67" fmla="*/ 14 h 23"/>
                <a:gd name="T68" fmla="*/ 8 w 19"/>
                <a:gd name="T69" fmla="*/ 15 h 23"/>
                <a:gd name="T70" fmla="*/ 8 w 19"/>
                <a:gd name="T71" fmla="*/ 15 h 23"/>
                <a:gd name="T72" fmla="*/ 16 w 19"/>
                <a:gd name="T73" fmla="*/ 13 h 23"/>
                <a:gd name="T74" fmla="*/ 16 w 19"/>
                <a:gd name="T75" fmla="*/ 13 h 23"/>
                <a:gd name="T76" fmla="*/ 17 w 19"/>
                <a:gd name="T77" fmla="*/ 13 h 23"/>
                <a:gd name="T78" fmla="*/ 19 w 19"/>
                <a:gd name="T79" fmla="*/ 20 h 23"/>
                <a:gd name="T80" fmla="*/ 7 w 19"/>
                <a:gd name="T81" fmla="*/ 23 h 23"/>
                <a:gd name="T82" fmla="*/ 6 w 19"/>
                <a:gd name="T83" fmla="*/ 23 h 23"/>
                <a:gd name="T84" fmla="*/ 7 w 19"/>
                <a:gd name="T85" fmla="*/ 19 h 23"/>
                <a:gd name="T86" fmla="*/ 14 w 19"/>
                <a:gd name="T87" fmla="*/ 17 h 23"/>
                <a:gd name="T88" fmla="*/ 14 w 19"/>
                <a:gd name="T89" fmla="*/ 17 h 23"/>
                <a:gd name="T90" fmla="*/ 7 w 19"/>
                <a:gd name="T91" fmla="*/ 19 h 23"/>
                <a:gd name="T92" fmla="*/ 7 w 19"/>
                <a:gd name="T93" fmla="*/ 19 h 23"/>
                <a:gd name="T94" fmla="*/ 6 w 19"/>
                <a:gd name="T95" fmla="*/ 19 h 23"/>
                <a:gd name="T96" fmla="*/ 6 w 19"/>
                <a:gd name="T97" fmla="*/ 18 h 23"/>
                <a:gd name="T98" fmla="*/ 6 w 19"/>
                <a:gd name="T99" fmla="*/ 18 h 23"/>
                <a:gd name="T100" fmla="*/ 5 w 19"/>
                <a:gd name="T101" fmla="*/ 17 h 23"/>
                <a:gd name="T102" fmla="*/ 5 w 19"/>
                <a:gd name="T103" fmla="*/ 17 h 23"/>
                <a:gd name="T104" fmla="*/ 6 w 19"/>
                <a:gd name="T105" fmla="*/ 19 h 23"/>
                <a:gd name="T106" fmla="*/ 4 w 19"/>
                <a:gd name="T107" fmla="*/ 15 h 23"/>
                <a:gd name="T108" fmla="*/ 5 w 19"/>
                <a:gd name="T109" fmla="*/ 13 h 23"/>
                <a:gd name="T110" fmla="*/ 5 w 19"/>
                <a:gd name="T111" fmla="*/ 13 h 23"/>
                <a:gd name="T112" fmla="*/ 4 w 19"/>
                <a:gd name="T113" fmla="*/ 15 h 23"/>
                <a:gd name="T114" fmla="*/ 7 w 19"/>
                <a:gd name="T115" fmla="*/ 10 h 23"/>
                <a:gd name="T116" fmla="*/ 8 w 19"/>
                <a:gd name="T117" fmla="*/ 8 h 23"/>
                <a:gd name="T118" fmla="*/ 8 w 19"/>
                <a:gd name="T119" fmla="*/ 8 h 23"/>
                <a:gd name="T120" fmla="*/ 7 w 19"/>
                <a:gd name="T121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2"/>
                    <a:pt x="4" y="22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0" y="18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5" y="4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0" y="11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3"/>
                    <a:pt x="6" y="23"/>
                    <a:pt x="6" y="23"/>
                  </a:cubicBezTo>
                  <a:close/>
                  <a:moveTo>
                    <a:pt x="7" y="19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lose/>
                  <a:moveTo>
                    <a:pt x="6" y="19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5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6" y="18"/>
                    <a:pt x="6" y="19"/>
                  </a:cubicBezTo>
                  <a:close/>
                  <a:moveTo>
                    <a:pt x="4" y="15"/>
                  </a:moveTo>
                  <a:cubicBezTo>
                    <a:pt x="4" y="14"/>
                    <a:pt x="4" y="14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4" y="14"/>
                    <a:pt x="4" y="15"/>
                  </a:cubicBezTo>
                  <a:close/>
                  <a:moveTo>
                    <a:pt x="7" y="10"/>
                  </a:moveTo>
                  <a:cubicBezTo>
                    <a:pt x="7" y="9"/>
                    <a:pt x="7" y="9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283"/>
            <p:cNvSpPr/>
            <p:nvPr/>
          </p:nvSpPr>
          <p:spPr bwMode="auto">
            <a:xfrm>
              <a:off x="1979" y="1326"/>
              <a:ext cx="41" cy="38"/>
            </a:xfrm>
            <a:custGeom>
              <a:avLst/>
              <a:gdLst>
                <a:gd name="T0" fmla="*/ 0 w 41"/>
                <a:gd name="T1" fmla="*/ 20 h 38"/>
                <a:gd name="T2" fmla="*/ 8 w 41"/>
                <a:gd name="T3" fmla="*/ 13 h 38"/>
                <a:gd name="T4" fmla="*/ 18 w 41"/>
                <a:gd name="T5" fmla="*/ 23 h 38"/>
                <a:gd name="T6" fmla="*/ 33 w 41"/>
                <a:gd name="T7" fmla="*/ 0 h 38"/>
                <a:gd name="T8" fmla="*/ 33 w 41"/>
                <a:gd name="T9" fmla="*/ 0 h 38"/>
                <a:gd name="T10" fmla="*/ 41 w 41"/>
                <a:gd name="T11" fmla="*/ 8 h 38"/>
                <a:gd name="T12" fmla="*/ 18 w 41"/>
                <a:gd name="T13" fmla="*/ 38 h 38"/>
                <a:gd name="T14" fmla="*/ 0 w 41"/>
                <a:gd name="T15" fmla="*/ 20 h 38"/>
                <a:gd name="T16" fmla="*/ 0 w 41"/>
                <a:gd name="T17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8">
                  <a:moveTo>
                    <a:pt x="0" y="20"/>
                  </a:moveTo>
                  <a:lnTo>
                    <a:pt x="8" y="13"/>
                  </a:lnTo>
                  <a:lnTo>
                    <a:pt x="18" y="23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41" y="8"/>
                  </a:lnTo>
                  <a:lnTo>
                    <a:pt x="18" y="38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284"/>
            <p:cNvSpPr>
              <a:spLocks noEditPoints="1"/>
            </p:cNvSpPr>
            <p:nvPr/>
          </p:nvSpPr>
          <p:spPr bwMode="auto">
            <a:xfrm>
              <a:off x="1972" y="1321"/>
              <a:ext cx="55" cy="50"/>
            </a:xfrm>
            <a:custGeom>
              <a:avLst/>
              <a:gdLst>
                <a:gd name="T0" fmla="*/ 5 w 55"/>
                <a:gd name="T1" fmla="*/ 28 h 50"/>
                <a:gd name="T2" fmla="*/ 7 w 55"/>
                <a:gd name="T3" fmla="*/ 25 h 50"/>
                <a:gd name="T4" fmla="*/ 12 w 55"/>
                <a:gd name="T5" fmla="*/ 28 h 50"/>
                <a:gd name="T6" fmla="*/ 7 w 55"/>
                <a:gd name="T7" fmla="*/ 25 h 50"/>
                <a:gd name="T8" fmla="*/ 5 w 55"/>
                <a:gd name="T9" fmla="*/ 28 h 50"/>
                <a:gd name="T10" fmla="*/ 0 w 55"/>
                <a:gd name="T11" fmla="*/ 25 h 50"/>
                <a:gd name="T12" fmla="*/ 15 w 55"/>
                <a:gd name="T13" fmla="*/ 10 h 50"/>
                <a:gd name="T14" fmla="*/ 20 w 55"/>
                <a:gd name="T15" fmla="*/ 15 h 50"/>
                <a:gd name="T16" fmla="*/ 25 w 55"/>
                <a:gd name="T17" fmla="*/ 20 h 50"/>
                <a:gd name="T18" fmla="*/ 37 w 55"/>
                <a:gd name="T19" fmla="*/ 0 h 50"/>
                <a:gd name="T20" fmla="*/ 40 w 55"/>
                <a:gd name="T21" fmla="*/ 0 h 50"/>
                <a:gd name="T22" fmla="*/ 43 w 55"/>
                <a:gd name="T23" fmla="*/ 0 h 50"/>
                <a:gd name="T24" fmla="*/ 55 w 55"/>
                <a:gd name="T25" fmla="*/ 10 h 50"/>
                <a:gd name="T26" fmla="*/ 25 w 55"/>
                <a:gd name="T27" fmla="*/ 50 h 50"/>
                <a:gd name="T28" fmla="*/ 5 w 55"/>
                <a:gd name="T29" fmla="*/ 28 h 50"/>
                <a:gd name="T30" fmla="*/ 5 w 55"/>
                <a:gd name="T31" fmla="*/ 28 h 50"/>
                <a:gd name="T32" fmla="*/ 25 w 55"/>
                <a:gd name="T33" fmla="*/ 35 h 50"/>
                <a:gd name="T34" fmla="*/ 43 w 55"/>
                <a:gd name="T35" fmla="*/ 13 h 50"/>
                <a:gd name="T36" fmla="*/ 43 w 55"/>
                <a:gd name="T37" fmla="*/ 13 h 50"/>
                <a:gd name="T38" fmla="*/ 25 w 55"/>
                <a:gd name="T39" fmla="*/ 35 h 50"/>
                <a:gd name="T40" fmla="*/ 25 w 55"/>
                <a:gd name="T41" fmla="*/ 35 h 50"/>
                <a:gd name="T42" fmla="*/ 25 w 55"/>
                <a:gd name="T43" fmla="*/ 3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50">
                  <a:moveTo>
                    <a:pt x="5" y="28"/>
                  </a:moveTo>
                  <a:lnTo>
                    <a:pt x="7" y="25"/>
                  </a:lnTo>
                  <a:lnTo>
                    <a:pt x="12" y="28"/>
                  </a:lnTo>
                  <a:lnTo>
                    <a:pt x="7" y="25"/>
                  </a:lnTo>
                  <a:lnTo>
                    <a:pt x="5" y="28"/>
                  </a:lnTo>
                  <a:lnTo>
                    <a:pt x="0" y="25"/>
                  </a:lnTo>
                  <a:lnTo>
                    <a:pt x="15" y="10"/>
                  </a:lnTo>
                  <a:lnTo>
                    <a:pt x="20" y="15"/>
                  </a:lnTo>
                  <a:lnTo>
                    <a:pt x="25" y="2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55" y="10"/>
                  </a:lnTo>
                  <a:lnTo>
                    <a:pt x="25" y="50"/>
                  </a:lnTo>
                  <a:lnTo>
                    <a:pt x="5" y="28"/>
                  </a:lnTo>
                  <a:lnTo>
                    <a:pt x="5" y="28"/>
                  </a:lnTo>
                  <a:close/>
                  <a:moveTo>
                    <a:pt x="25" y="35"/>
                  </a:moveTo>
                  <a:lnTo>
                    <a:pt x="43" y="13"/>
                  </a:lnTo>
                  <a:lnTo>
                    <a:pt x="43" y="13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2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285"/>
            <p:cNvSpPr>
              <a:spLocks noEditPoints="1"/>
            </p:cNvSpPr>
            <p:nvPr/>
          </p:nvSpPr>
          <p:spPr bwMode="auto">
            <a:xfrm>
              <a:off x="2343" y="1477"/>
              <a:ext cx="240" cy="131"/>
            </a:xfrm>
            <a:custGeom>
              <a:avLst/>
              <a:gdLst>
                <a:gd name="T0" fmla="*/ 69 w 95"/>
                <a:gd name="T1" fmla="*/ 50 h 52"/>
                <a:gd name="T2" fmla="*/ 70 w 95"/>
                <a:gd name="T3" fmla="*/ 46 h 52"/>
                <a:gd name="T4" fmla="*/ 74 w 95"/>
                <a:gd name="T5" fmla="*/ 47 h 52"/>
                <a:gd name="T6" fmla="*/ 74 w 95"/>
                <a:gd name="T7" fmla="*/ 47 h 52"/>
                <a:gd name="T8" fmla="*/ 81 w 95"/>
                <a:gd name="T9" fmla="*/ 48 h 52"/>
                <a:gd name="T10" fmla="*/ 81 w 95"/>
                <a:gd name="T11" fmla="*/ 48 h 52"/>
                <a:gd name="T12" fmla="*/ 89 w 95"/>
                <a:gd name="T13" fmla="*/ 46 h 52"/>
                <a:gd name="T14" fmla="*/ 89 w 95"/>
                <a:gd name="T15" fmla="*/ 46 h 52"/>
                <a:gd name="T16" fmla="*/ 91 w 95"/>
                <a:gd name="T17" fmla="*/ 40 h 52"/>
                <a:gd name="T18" fmla="*/ 91 w 95"/>
                <a:gd name="T19" fmla="*/ 40 h 52"/>
                <a:gd name="T20" fmla="*/ 78 w 95"/>
                <a:gd name="T21" fmla="*/ 7 h 52"/>
                <a:gd name="T22" fmla="*/ 78 w 95"/>
                <a:gd name="T23" fmla="*/ 7 h 52"/>
                <a:gd name="T24" fmla="*/ 42 w 95"/>
                <a:gd name="T25" fmla="*/ 4 h 52"/>
                <a:gd name="T26" fmla="*/ 42 w 95"/>
                <a:gd name="T27" fmla="*/ 4 h 52"/>
                <a:gd name="T28" fmla="*/ 0 w 95"/>
                <a:gd name="T29" fmla="*/ 5 h 52"/>
                <a:gd name="T30" fmla="*/ 0 w 95"/>
                <a:gd name="T31" fmla="*/ 5 h 52"/>
                <a:gd name="T32" fmla="*/ 0 w 95"/>
                <a:gd name="T33" fmla="*/ 1 h 52"/>
                <a:gd name="T34" fmla="*/ 42 w 95"/>
                <a:gd name="T35" fmla="*/ 0 h 52"/>
                <a:gd name="T36" fmla="*/ 42 w 95"/>
                <a:gd name="T37" fmla="*/ 0 h 52"/>
                <a:gd name="T38" fmla="*/ 80 w 95"/>
                <a:gd name="T39" fmla="*/ 4 h 52"/>
                <a:gd name="T40" fmla="*/ 80 w 95"/>
                <a:gd name="T41" fmla="*/ 4 h 52"/>
                <a:gd name="T42" fmla="*/ 95 w 95"/>
                <a:gd name="T43" fmla="*/ 40 h 52"/>
                <a:gd name="T44" fmla="*/ 95 w 95"/>
                <a:gd name="T45" fmla="*/ 40 h 52"/>
                <a:gd name="T46" fmla="*/ 91 w 95"/>
                <a:gd name="T47" fmla="*/ 50 h 52"/>
                <a:gd name="T48" fmla="*/ 91 w 95"/>
                <a:gd name="T49" fmla="*/ 50 h 52"/>
                <a:gd name="T50" fmla="*/ 81 w 95"/>
                <a:gd name="T51" fmla="*/ 52 h 52"/>
                <a:gd name="T52" fmla="*/ 81 w 95"/>
                <a:gd name="T53" fmla="*/ 52 h 52"/>
                <a:gd name="T54" fmla="*/ 69 w 95"/>
                <a:gd name="T55" fmla="*/ 50 h 52"/>
                <a:gd name="T56" fmla="*/ 0 w 95"/>
                <a:gd name="T57" fmla="*/ 5 h 52"/>
                <a:gd name="T58" fmla="*/ 0 w 95"/>
                <a:gd name="T59" fmla="*/ 5 h 52"/>
                <a:gd name="T60" fmla="*/ 0 w 95"/>
                <a:gd name="T61" fmla="*/ 5 h 52"/>
                <a:gd name="T62" fmla="*/ 0 w 95"/>
                <a:gd name="T63" fmla="*/ 5 h 52"/>
                <a:gd name="T64" fmla="*/ 0 w 95"/>
                <a:gd name="T65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5" h="52">
                  <a:moveTo>
                    <a:pt x="69" y="50"/>
                  </a:moveTo>
                  <a:cubicBezTo>
                    <a:pt x="70" y="46"/>
                    <a:pt x="70" y="46"/>
                    <a:pt x="70" y="46"/>
                  </a:cubicBezTo>
                  <a:cubicBezTo>
                    <a:pt x="70" y="46"/>
                    <a:pt x="72" y="47"/>
                    <a:pt x="74" y="47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6" y="47"/>
                    <a:pt x="78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4" y="48"/>
                    <a:pt x="87" y="47"/>
                    <a:pt x="89" y="46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6"/>
                    <a:pt x="91" y="44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29"/>
                    <a:pt x="84" y="11"/>
                    <a:pt x="78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5" y="5"/>
                    <a:pt x="58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22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21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9" y="0"/>
                    <a:pt x="74" y="1"/>
                    <a:pt x="80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9" y="10"/>
                    <a:pt x="95" y="28"/>
                    <a:pt x="95" y="40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95" y="44"/>
                    <a:pt x="94" y="48"/>
                    <a:pt x="91" y="50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88" y="51"/>
                    <a:pt x="84" y="52"/>
                    <a:pt x="81" y="52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75" y="52"/>
                    <a:pt x="69" y="50"/>
                    <a:pt x="69" y="50"/>
                  </a:cubicBezTo>
                  <a:close/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286"/>
            <p:cNvSpPr>
              <a:spLocks noEditPoints="1"/>
            </p:cNvSpPr>
            <p:nvPr/>
          </p:nvSpPr>
          <p:spPr bwMode="auto">
            <a:xfrm>
              <a:off x="2336" y="1472"/>
              <a:ext cx="252" cy="141"/>
            </a:xfrm>
            <a:custGeom>
              <a:avLst/>
              <a:gdLst>
                <a:gd name="T0" fmla="*/ 70 w 100"/>
                <a:gd name="T1" fmla="*/ 52 h 56"/>
                <a:gd name="T2" fmla="*/ 72 w 100"/>
                <a:gd name="T3" fmla="*/ 47 h 56"/>
                <a:gd name="T4" fmla="*/ 74 w 100"/>
                <a:gd name="T5" fmla="*/ 46 h 56"/>
                <a:gd name="T6" fmla="*/ 74 w 100"/>
                <a:gd name="T7" fmla="*/ 46 h 56"/>
                <a:gd name="T8" fmla="*/ 77 w 100"/>
                <a:gd name="T9" fmla="*/ 47 h 56"/>
                <a:gd name="T10" fmla="*/ 84 w 100"/>
                <a:gd name="T11" fmla="*/ 48 h 56"/>
                <a:gd name="T12" fmla="*/ 91 w 100"/>
                <a:gd name="T13" fmla="*/ 47 h 56"/>
                <a:gd name="T14" fmla="*/ 92 w 100"/>
                <a:gd name="T15" fmla="*/ 42 h 56"/>
                <a:gd name="T16" fmla="*/ 92 w 100"/>
                <a:gd name="T17" fmla="*/ 42 h 56"/>
                <a:gd name="T18" fmla="*/ 80 w 100"/>
                <a:gd name="T19" fmla="*/ 11 h 56"/>
                <a:gd name="T20" fmla="*/ 68 w 100"/>
                <a:gd name="T21" fmla="*/ 9 h 56"/>
                <a:gd name="T22" fmla="*/ 45 w 100"/>
                <a:gd name="T23" fmla="*/ 8 h 56"/>
                <a:gd name="T24" fmla="*/ 3 w 100"/>
                <a:gd name="T25" fmla="*/ 9 h 56"/>
                <a:gd name="T26" fmla="*/ 3 w 100"/>
                <a:gd name="T27" fmla="*/ 1 h 56"/>
                <a:gd name="T28" fmla="*/ 3 w 100"/>
                <a:gd name="T29" fmla="*/ 1 h 56"/>
                <a:gd name="T30" fmla="*/ 6 w 100"/>
                <a:gd name="T31" fmla="*/ 1 h 56"/>
                <a:gd name="T32" fmla="*/ 45 w 100"/>
                <a:gd name="T33" fmla="*/ 0 h 56"/>
                <a:gd name="T34" fmla="*/ 84 w 100"/>
                <a:gd name="T35" fmla="*/ 4 h 56"/>
                <a:gd name="T36" fmla="*/ 94 w 100"/>
                <a:gd name="T37" fmla="*/ 54 h 56"/>
                <a:gd name="T38" fmla="*/ 84 w 100"/>
                <a:gd name="T39" fmla="*/ 56 h 56"/>
                <a:gd name="T40" fmla="*/ 72 w 100"/>
                <a:gd name="T41" fmla="*/ 52 h 56"/>
                <a:gd name="T42" fmla="*/ 72 w 100"/>
                <a:gd name="T43" fmla="*/ 54 h 56"/>
                <a:gd name="T44" fmla="*/ 84 w 100"/>
                <a:gd name="T45" fmla="*/ 52 h 56"/>
                <a:gd name="T46" fmla="*/ 84 w 100"/>
                <a:gd name="T47" fmla="*/ 52 h 56"/>
                <a:gd name="T48" fmla="*/ 93 w 100"/>
                <a:gd name="T49" fmla="*/ 50 h 56"/>
                <a:gd name="T50" fmla="*/ 93 w 100"/>
                <a:gd name="T51" fmla="*/ 50 h 56"/>
                <a:gd name="T52" fmla="*/ 76 w 100"/>
                <a:gd name="T53" fmla="*/ 51 h 56"/>
                <a:gd name="T54" fmla="*/ 75 w 100"/>
                <a:gd name="T55" fmla="*/ 51 h 56"/>
                <a:gd name="T56" fmla="*/ 73 w 100"/>
                <a:gd name="T57" fmla="*/ 50 h 56"/>
                <a:gd name="T58" fmla="*/ 73 w 100"/>
                <a:gd name="T59" fmla="*/ 50 h 56"/>
                <a:gd name="T60" fmla="*/ 73 w 100"/>
                <a:gd name="T61" fmla="*/ 50 h 56"/>
                <a:gd name="T62" fmla="*/ 73 w 100"/>
                <a:gd name="T63" fmla="*/ 50 h 56"/>
                <a:gd name="T64" fmla="*/ 93 w 100"/>
                <a:gd name="T65" fmla="*/ 50 h 56"/>
                <a:gd name="T66" fmla="*/ 93 w 100"/>
                <a:gd name="T67" fmla="*/ 50 h 56"/>
                <a:gd name="T68" fmla="*/ 71 w 100"/>
                <a:gd name="T69" fmla="*/ 49 h 56"/>
                <a:gd name="T70" fmla="*/ 95 w 100"/>
                <a:gd name="T71" fmla="*/ 47 h 56"/>
                <a:gd name="T72" fmla="*/ 96 w 100"/>
                <a:gd name="T73" fmla="*/ 45 h 56"/>
                <a:gd name="T74" fmla="*/ 96 w 100"/>
                <a:gd name="T75" fmla="*/ 40 h 56"/>
                <a:gd name="T76" fmla="*/ 82 w 100"/>
                <a:gd name="T77" fmla="*/ 8 h 56"/>
                <a:gd name="T78" fmla="*/ 3 w 100"/>
                <a:gd name="T79" fmla="*/ 9 h 56"/>
                <a:gd name="T80" fmla="*/ 69 w 100"/>
                <a:gd name="T81" fmla="*/ 5 h 56"/>
                <a:gd name="T82" fmla="*/ 63 w 100"/>
                <a:gd name="T83" fmla="*/ 5 h 56"/>
                <a:gd name="T84" fmla="*/ 5 w 100"/>
                <a:gd name="T85" fmla="*/ 5 h 56"/>
                <a:gd name="T86" fmla="*/ 5 w 100"/>
                <a:gd name="T87" fmla="*/ 5 h 56"/>
                <a:gd name="T88" fmla="*/ 8 w 100"/>
                <a:gd name="T89" fmla="*/ 5 h 56"/>
                <a:gd name="T90" fmla="*/ 8 w 100"/>
                <a:gd name="T91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0" h="56">
                  <a:moveTo>
                    <a:pt x="72" y="54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8"/>
                    <a:pt x="72" y="47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7"/>
                    <a:pt x="73" y="46"/>
                    <a:pt x="73" y="46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3" y="46"/>
                    <a:pt x="74" y="46"/>
                    <a:pt x="74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47"/>
                    <a:pt x="74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6" y="47"/>
                    <a:pt x="77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9" y="47"/>
                    <a:pt x="82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9" y="47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7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2" y="45"/>
                    <a:pt x="92" y="44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2"/>
                    <a:pt x="85" y="13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4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2" y="8"/>
                    <a:pt x="55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6" y="8"/>
                    <a:pt x="46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25" y="8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9" y="1"/>
                    <a:pt x="12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4" y="1"/>
                    <a:pt x="3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0"/>
                    <a:pt x="77" y="1"/>
                    <a:pt x="84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94" y="11"/>
                    <a:pt x="99" y="29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6"/>
                    <a:pt x="99" y="51"/>
                    <a:pt x="94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1" y="55"/>
                    <a:pt x="87" y="56"/>
                    <a:pt x="84" y="56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78" y="56"/>
                    <a:pt x="73" y="54"/>
                    <a:pt x="72" y="54"/>
                  </a:cubicBezTo>
                  <a:close/>
                  <a:moveTo>
                    <a:pt x="72" y="54"/>
                  </a:moveTo>
                  <a:cubicBezTo>
                    <a:pt x="72" y="52"/>
                    <a:pt x="72" y="52"/>
                    <a:pt x="72" y="52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2" y="54"/>
                    <a:pt x="72" y="54"/>
                    <a:pt x="72" y="54"/>
                  </a:cubicBezTo>
                  <a:close/>
                  <a:moveTo>
                    <a:pt x="84" y="52"/>
                  </a:move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lose/>
                  <a:moveTo>
                    <a:pt x="84" y="52"/>
                  </a:moveTo>
                  <a:cubicBezTo>
                    <a:pt x="84" y="52"/>
                    <a:pt x="84" y="52"/>
                    <a:pt x="84" y="52"/>
                  </a:cubicBezTo>
                  <a:cubicBezTo>
                    <a:pt x="87" y="52"/>
                    <a:pt x="90" y="51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0" y="51"/>
                    <a:pt x="87" y="52"/>
                    <a:pt x="84" y="52"/>
                  </a:cubicBezTo>
                  <a:close/>
                  <a:moveTo>
                    <a:pt x="80" y="52"/>
                  </a:moveTo>
                  <a:cubicBezTo>
                    <a:pt x="79" y="51"/>
                    <a:pt x="77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5" y="51"/>
                    <a:pt x="75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8" y="51"/>
                    <a:pt x="80" y="52"/>
                  </a:cubicBezTo>
                  <a:close/>
                  <a:moveTo>
                    <a:pt x="73" y="50"/>
                  </a:move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lose/>
                  <a:moveTo>
                    <a:pt x="93" y="50"/>
                  </a:moveTo>
                  <a:cubicBezTo>
                    <a:pt x="93" y="50"/>
                    <a:pt x="93" y="50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72" y="50"/>
                  </a:moveTo>
                  <a:cubicBezTo>
                    <a:pt x="72" y="49"/>
                    <a:pt x="71" y="49"/>
                    <a:pt x="71" y="4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1" y="49"/>
                    <a:pt x="72" y="49"/>
                    <a:pt x="72" y="50"/>
                  </a:cubicBezTo>
                  <a:close/>
                  <a:moveTo>
                    <a:pt x="95" y="47"/>
                  </a:moveTo>
                  <a:cubicBezTo>
                    <a:pt x="95" y="48"/>
                    <a:pt x="95" y="48"/>
                    <a:pt x="9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5" y="48"/>
                    <a:pt x="95" y="47"/>
                    <a:pt x="96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5" y="46"/>
                    <a:pt x="95" y="47"/>
                    <a:pt x="95" y="47"/>
                  </a:cubicBezTo>
                  <a:close/>
                  <a:moveTo>
                    <a:pt x="96" y="40"/>
                  </a:moveTo>
                  <a:cubicBezTo>
                    <a:pt x="95" y="29"/>
                    <a:pt x="89" y="12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9" y="12"/>
                    <a:pt x="95" y="29"/>
                    <a:pt x="96" y="40"/>
                  </a:cubicBezTo>
                  <a:close/>
                  <a:moveTo>
                    <a:pt x="3" y="9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9"/>
                    <a:pt x="3" y="9"/>
                    <a:pt x="3" y="9"/>
                  </a:cubicBezTo>
                  <a:close/>
                  <a:moveTo>
                    <a:pt x="69" y="5"/>
                  </a:moveTo>
                  <a:cubicBezTo>
                    <a:pt x="71" y="5"/>
                    <a:pt x="73" y="5"/>
                    <a:pt x="75" y="6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2" y="5"/>
                    <a:pt x="68" y="5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5" y="5"/>
                    <a:pt x="67" y="5"/>
                    <a:pt x="69" y="5"/>
                  </a:cubicBezTo>
                  <a:close/>
                  <a:moveTo>
                    <a:pt x="5" y="5"/>
                  </a:moveTo>
                  <a:cubicBezTo>
                    <a:pt x="6" y="5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lose/>
                  <a:moveTo>
                    <a:pt x="8" y="5"/>
                  </a:moveTo>
                  <a:cubicBezTo>
                    <a:pt x="8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8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287"/>
            <p:cNvSpPr/>
            <p:nvPr/>
          </p:nvSpPr>
          <p:spPr bwMode="auto">
            <a:xfrm>
              <a:off x="2523" y="1597"/>
              <a:ext cx="40" cy="18"/>
            </a:xfrm>
            <a:custGeom>
              <a:avLst/>
              <a:gdLst>
                <a:gd name="T0" fmla="*/ 0 w 40"/>
                <a:gd name="T1" fmla="*/ 11 h 18"/>
                <a:gd name="T2" fmla="*/ 38 w 40"/>
                <a:gd name="T3" fmla="*/ 0 h 18"/>
                <a:gd name="T4" fmla="*/ 40 w 40"/>
                <a:gd name="T5" fmla="*/ 11 h 18"/>
                <a:gd name="T6" fmla="*/ 2 w 40"/>
                <a:gd name="T7" fmla="*/ 18 h 18"/>
                <a:gd name="T8" fmla="*/ 0 w 40"/>
                <a:gd name="T9" fmla="*/ 11 h 18"/>
                <a:gd name="T10" fmla="*/ 0 w 40"/>
                <a:gd name="T11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8">
                  <a:moveTo>
                    <a:pt x="0" y="11"/>
                  </a:moveTo>
                  <a:lnTo>
                    <a:pt x="38" y="0"/>
                  </a:lnTo>
                  <a:lnTo>
                    <a:pt x="40" y="11"/>
                  </a:lnTo>
                  <a:lnTo>
                    <a:pt x="2" y="18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288"/>
            <p:cNvSpPr>
              <a:spLocks noEditPoints="1"/>
            </p:cNvSpPr>
            <p:nvPr/>
          </p:nvSpPr>
          <p:spPr bwMode="auto">
            <a:xfrm>
              <a:off x="2518" y="1590"/>
              <a:ext cx="50" cy="33"/>
            </a:xfrm>
            <a:custGeom>
              <a:avLst/>
              <a:gdLst>
                <a:gd name="T0" fmla="*/ 2 w 50"/>
                <a:gd name="T1" fmla="*/ 28 h 33"/>
                <a:gd name="T2" fmla="*/ 0 w 50"/>
                <a:gd name="T3" fmla="*/ 18 h 33"/>
                <a:gd name="T4" fmla="*/ 5 w 50"/>
                <a:gd name="T5" fmla="*/ 18 h 33"/>
                <a:gd name="T6" fmla="*/ 7 w 50"/>
                <a:gd name="T7" fmla="*/ 20 h 33"/>
                <a:gd name="T8" fmla="*/ 5 w 50"/>
                <a:gd name="T9" fmla="*/ 18 h 33"/>
                <a:gd name="T10" fmla="*/ 0 w 50"/>
                <a:gd name="T11" fmla="*/ 18 h 33"/>
                <a:gd name="T12" fmla="*/ 0 w 50"/>
                <a:gd name="T13" fmla="*/ 12 h 33"/>
                <a:gd name="T14" fmla="*/ 45 w 50"/>
                <a:gd name="T15" fmla="*/ 0 h 33"/>
                <a:gd name="T16" fmla="*/ 50 w 50"/>
                <a:gd name="T17" fmla="*/ 20 h 33"/>
                <a:gd name="T18" fmla="*/ 5 w 50"/>
                <a:gd name="T19" fmla="*/ 33 h 33"/>
                <a:gd name="T20" fmla="*/ 2 w 50"/>
                <a:gd name="T21" fmla="*/ 28 h 33"/>
                <a:gd name="T22" fmla="*/ 2 w 50"/>
                <a:gd name="T23" fmla="*/ 28 h 33"/>
                <a:gd name="T24" fmla="*/ 12 w 50"/>
                <a:gd name="T25" fmla="*/ 20 h 33"/>
                <a:gd name="T26" fmla="*/ 37 w 50"/>
                <a:gd name="T27" fmla="*/ 12 h 33"/>
                <a:gd name="T28" fmla="*/ 37 w 50"/>
                <a:gd name="T29" fmla="*/ 12 h 33"/>
                <a:gd name="T30" fmla="*/ 12 w 50"/>
                <a:gd name="T31" fmla="*/ 20 h 33"/>
                <a:gd name="T32" fmla="*/ 12 w 50"/>
                <a:gd name="T3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33">
                  <a:moveTo>
                    <a:pt x="2" y="28"/>
                  </a:moveTo>
                  <a:lnTo>
                    <a:pt x="0" y="18"/>
                  </a:lnTo>
                  <a:lnTo>
                    <a:pt x="5" y="18"/>
                  </a:lnTo>
                  <a:lnTo>
                    <a:pt x="7" y="20"/>
                  </a:lnTo>
                  <a:lnTo>
                    <a:pt x="5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45" y="0"/>
                  </a:lnTo>
                  <a:lnTo>
                    <a:pt x="50" y="20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2" y="28"/>
                  </a:lnTo>
                  <a:close/>
                  <a:moveTo>
                    <a:pt x="12" y="20"/>
                  </a:moveTo>
                  <a:lnTo>
                    <a:pt x="37" y="12"/>
                  </a:lnTo>
                  <a:lnTo>
                    <a:pt x="37" y="12"/>
                  </a:lnTo>
                  <a:lnTo>
                    <a:pt x="12" y="20"/>
                  </a:lnTo>
                  <a:lnTo>
                    <a:pt x="12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289"/>
            <p:cNvSpPr/>
            <p:nvPr/>
          </p:nvSpPr>
          <p:spPr bwMode="auto">
            <a:xfrm>
              <a:off x="2548" y="1595"/>
              <a:ext cx="20" cy="20"/>
            </a:xfrm>
            <a:custGeom>
              <a:avLst/>
              <a:gdLst>
                <a:gd name="T0" fmla="*/ 0 w 20"/>
                <a:gd name="T1" fmla="*/ 13 h 20"/>
                <a:gd name="T2" fmla="*/ 15 w 20"/>
                <a:gd name="T3" fmla="*/ 0 h 20"/>
                <a:gd name="T4" fmla="*/ 20 w 20"/>
                <a:gd name="T5" fmla="*/ 7 h 20"/>
                <a:gd name="T6" fmla="*/ 7 w 20"/>
                <a:gd name="T7" fmla="*/ 20 h 20"/>
                <a:gd name="T8" fmla="*/ 0 w 20"/>
                <a:gd name="T9" fmla="*/ 13 h 20"/>
                <a:gd name="T10" fmla="*/ 0 w 20"/>
                <a:gd name="T11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0" y="13"/>
                  </a:moveTo>
                  <a:lnTo>
                    <a:pt x="15" y="0"/>
                  </a:lnTo>
                  <a:lnTo>
                    <a:pt x="20" y="7"/>
                  </a:lnTo>
                  <a:lnTo>
                    <a:pt x="7" y="20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290"/>
            <p:cNvSpPr/>
            <p:nvPr/>
          </p:nvSpPr>
          <p:spPr bwMode="auto">
            <a:xfrm>
              <a:off x="2540" y="1590"/>
              <a:ext cx="36" cy="33"/>
            </a:xfrm>
            <a:custGeom>
              <a:avLst/>
              <a:gdLst>
                <a:gd name="T0" fmla="*/ 5 w 36"/>
                <a:gd name="T1" fmla="*/ 20 h 33"/>
                <a:gd name="T2" fmla="*/ 8 w 36"/>
                <a:gd name="T3" fmla="*/ 18 h 33"/>
                <a:gd name="T4" fmla="*/ 10 w 36"/>
                <a:gd name="T5" fmla="*/ 20 h 33"/>
                <a:gd name="T6" fmla="*/ 8 w 36"/>
                <a:gd name="T7" fmla="*/ 18 h 33"/>
                <a:gd name="T8" fmla="*/ 5 w 36"/>
                <a:gd name="T9" fmla="*/ 20 h 33"/>
                <a:gd name="T10" fmla="*/ 0 w 36"/>
                <a:gd name="T11" fmla="*/ 18 h 33"/>
                <a:gd name="T12" fmla="*/ 23 w 36"/>
                <a:gd name="T13" fmla="*/ 0 h 33"/>
                <a:gd name="T14" fmla="*/ 36 w 36"/>
                <a:gd name="T15" fmla="*/ 15 h 33"/>
                <a:gd name="T16" fmla="*/ 13 w 36"/>
                <a:gd name="T17" fmla="*/ 33 h 33"/>
                <a:gd name="T18" fmla="*/ 5 w 36"/>
                <a:gd name="T19" fmla="*/ 20 h 33"/>
                <a:gd name="T20" fmla="*/ 5 w 36"/>
                <a:gd name="T21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33">
                  <a:moveTo>
                    <a:pt x="5" y="20"/>
                  </a:moveTo>
                  <a:lnTo>
                    <a:pt x="8" y="18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23" y="0"/>
                  </a:lnTo>
                  <a:lnTo>
                    <a:pt x="36" y="15"/>
                  </a:lnTo>
                  <a:lnTo>
                    <a:pt x="13" y="33"/>
                  </a:lnTo>
                  <a:lnTo>
                    <a:pt x="5" y="20"/>
                  </a:lnTo>
                  <a:lnTo>
                    <a:pt x="5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291"/>
            <p:cNvSpPr/>
            <p:nvPr/>
          </p:nvSpPr>
          <p:spPr bwMode="auto">
            <a:xfrm>
              <a:off x="2002" y="1723"/>
              <a:ext cx="237" cy="204"/>
            </a:xfrm>
            <a:custGeom>
              <a:avLst/>
              <a:gdLst>
                <a:gd name="T0" fmla="*/ 0 w 94"/>
                <a:gd name="T1" fmla="*/ 77 h 81"/>
                <a:gd name="T2" fmla="*/ 24 w 94"/>
                <a:gd name="T3" fmla="*/ 77 h 81"/>
                <a:gd name="T4" fmla="*/ 28 w 94"/>
                <a:gd name="T5" fmla="*/ 45 h 81"/>
                <a:gd name="T6" fmla="*/ 28 w 94"/>
                <a:gd name="T7" fmla="*/ 45 h 81"/>
                <a:gd name="T8" fmla="*/ 38 w 94"/>
                <a:gd name="T9" fmla="*/ 4 h 81"/>
                <a:gd name="T10" fmla="*/ 38 w 94"/>
                <a:gd name="T11" fmla="*/ 4 h 81"/>
                <a:gd name="T12" fmla="*/ 50 w 94"/>
                <a:gd name="T13" fmla="*/ 0 h 81"/>
                <a:gd name="T14" fmla="*/ 50 w 94"/>
                <a:gd name="T15" fmla="*/ 0 h 81"/>
                <a:gd name="T16" fmla="*/ 94 w 94"/>
                <a:gd name="T17" fmla="*/ 10 h 81"/>
                <a:gd name="T18" fmla="*/ 94 w 94"/>
                <a:gd name="T19" fmla="*/ 10 h 81"/>
                <a:gd name="T20" fmla="*/ 94 w 94"/>
                <a:gd name="T21" fmla="*/ 10 h 81"/>
                <a:gd name="T22" fmla="*/ 92 w 94"/>
                <a:gd name="T23" fmla="*/ 13 h 81"/>
                <a:gd name="T24" fmla="*/ 77 w 94"/>
                <a:gd name="T25" fmla="*/ 9 h 81"/>
                <a:gd name="T26" fmla="*/ 77 w 94"/>
                <a:gd name="T27" fmla="*/ 9 h 81"/>
                <a:gd name="T28" fmla="*/ 50 w 94"/>
                <a:gd name="T29" fmla="*/ 4 h 81"/>
                <a:gd name="T30" fmla="*/ 50 w 94"/>
                <a:gd name="T31" fmla="*/ 4 h 81"/>
                <a:gd name="T32" fmla="*/ 42 w 94"/>
                <a:gd name="T33" fmla="*/ 7 h 81"/>
                <a:gd name="T34" fmla="*/ 42 w 94"/>
                <a:gd name="T35" fmla="*/ 7 h 81"/>
                <a:gd name="T36" fmla="*/ 32 w 94"/>
                <a:gd name="T37" fmla="*/ 46 h 81"/>
                <a:gd name="T38" fmla="*/ 32 w 94"/>
                <a:gd name="T39" fmla="*/ 46 h 81"/>
                <a:gd name="T40" fmla="*/ 27 w 94"/>
                <a:gd name="T41" fmla="*/ 79 h 81"/>
                <a:gd name="T42" fmla="*/ 27 w 94"/>
                <a:gd name="T43" fmla="*/ 79 h 81"/>
                <a:gd name="T44" fmla="*/ 27 w 94"/>
                <a:gd name="T45" fmla="*/ 81 h 81"/>
                <a:gd name="T46" fmla="*/ 0 w 94"/>
                <a:gd name="T47" fmla="*/ 81 h 81"/>
                <a:gd name="T48" fmla="*/ 0 w 94"/>
                <a:gd name="T4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81">
                  <a:moveTo>
                    <a:pt x="0" y="77"/>
                  </a:moveTo>
                  <a:cubicBezTo>
                    <a:pt x="24" y="77"/>
                    <a:pt x="24" y="77"/>
                    <a:pt x="24" y="77"/>
                  </a:cubicBezTo>
                  <a:cubicBezTo>
                    <a:pt x="24" y="73"/>
                    <a:pt x="26" y="59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28"/>
                    <a:pt x="35" y="10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41" y="1"/>
                    <a:pt x="45" y="1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6" y="1"/>
                    <a:pt x="93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2" y="13"/>
                    <a:pt x="85" y="11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68" y="7"/>
                    <a:pt x="57" y="4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5" y="4"/>
                    <a:pt x="42" y="5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39" y="10"/>
                    <a:pt x="35" y="29"/>
                    <a:pt x="32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29" y="63"/>
                    <a:pt x="27" y="79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77"/>
                    <a:pt x="0" y="77"/>
                    <a:pt x="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292"/>
            <p:cNvSpPr>
              <a:spLocks noEditPoints="1"/>
            </p:cNvSpPr>
            <p:nvPr/>
          </p:nvSpPr>
          <p:spPr bwMode="auto">
            <a:xfrm>
              <a:off x="1997" y="1718"/>
              <a:ext cx="248" cy="214"/>
            </a:xfrm>
            <a:custGeom>
              <a:avLst/>
              <a:gdLst>
                <a:gd name="T0" fmla="*/ 0 w 98"/>
                <a:gd name="T1" fmla="*/ 79 h 85"/>
                <a:gd name="T2" fmla="*/ 24 w 98"/>
                <a:gd name="T3" fmla="*/ 77 h 85"/>
                <a:gd name="T4" fmla="*/ 28 w 98"/>
                <a:gd name="T5" fmla="*/ 47 h 85"/>
                <a:gd name="T6" fmla="*/ 39 w 98"/>
                <a:gd name="T7" fmla="*/ 5 h 85"/>
                <a:gd name="T8" fmla="*/ 52 w 98"/>
                <a:gd name="T9" fmla="*/ 0 h 85"/>
                <a:gd name="T10" fmla="*/ 96 w 98"/>
                <a:gd name="T11" fmla="*/ 10 h 85"/>
                <a:gd name="T12" fmla="*/ 98 w 98"/>
                <a:gd name="T13" fmla="*/ 12 h 85"/>
                <a:gd name="T14" fmla="*/ 96 w 98"/>
                <a:gd name="T15" fmla="*/ 17 h 85"/>
                <a:gd name="T16" fmla="*/ 94 w 98"/>
                <a:gd name="T17" fmla="*/ 17 h 85"/>
                <a:gd name="T18" fmla="*/ 94 w 98"/>
                <a:gd name="T19" fmla="*/ 17 h 85"/>
                <a:gd name="T20" fmla="*/ 94 w 98"/>
                <a:gd name="T21" fmla="*/ 17 h 85"/>
                <a:gd name="T22" fmla="*/ 93 w 98"/>
                <a:gd name="T23" fmla="*/ 17 h 85"/>
                <a:gd name="T24" fmla="*/ 93 w 98"/>
                <a:gd name="T25" fmla="*/ 17 h 85"/>
                <a:gd name="T26" fmla="*/ 89 w 98"/>
                <a:gd name="T27" fmla="*/ 16 h 85"/>
                <a:gd name="T28" fmla="*/ 78 w 98"/>
                <a:gd name="T29" fmla="*/ 13 h 85"/>
                <a:gd name="T30" fmla="*/ 52 w 98"/>
                <a:gd name="T31" fmla="*/ 8 h 85"/>
                <a:gd name="T32" fmla="*/ 52 w 98"/>
                <a:gd name="T33" fmla="*/ 8 h 85"/>
                <a:gd name="T34" fmla="*/ 51 w 98"/>
                <a:gd name="T35" fmla="*/ 8 h 85"/>
                <a:gd name="T36" fmla="*/ 45 w 98"/>
                <a:gd name="T37" fmla="*/ 10 h 85"/>
                <a:gd name="T38" fmla="*/ 45 w 98"/>
                <a:gd name="T39" fmla="*/ 10 h 85"/>
                <a:gd name="T40" fmla="*/ 41 w 98"/>
                <a:gd name="T41" fmla="*/ 24 h 85"/>
                <a:gd name="T42" fmla="*/ 36 w 98"/>
                <a:gd name="T43" fmla="*/ 48 h 85"/>
                <a:gd name="T44" fmla="*/ 31 w 98"/>
                <a:gd name="T45" fmla="*/ 82 h 85"/>
                <a:gd name="T46" fmla="*/ 0 w 98"/>
                <a:gd name="T47" fmla="*/ 85 h 85"/>
                <a:gd name="T48" fmla="*/ 28 w 98"/>
                <a:gd name="T49" fmla="*/ 79 h 85"/>
                <a:gd name="T50" fmla="*/ 27 w 98"/>
                <a:gd name="T51" fmla="*/ 81 h 85"/>
                <a:gd name="T52" fmla="*/ 27 w 98"/>
                <a:gd name="T53" fmla="*/ 81 h 85"/>
                <a:gd name="T54" fmla="*/ 27 w 98"/>
                <a:gd name="T55" fmla="*/ 80 h 85"/>
                <a:gd name="T56" fmla="*/ 28 w 98"/>
                <a:gd name="T57" fmla="*/ 78 h 85"/>
                <a:gd name="T58" fmla="*/ 29 w 98"/>
                <a:gd name="T59" fmla="*/ 71 h 85"/>
                <a:gd name="T60" fmla="*/ 30 w 98"/>
                <a:gd name="T61" fmla="*/ 62 h 85"/>
                <a:gd name="T62" fmla="*/ 36 w 98"/>
                <a:gd name="T63" fmla="*/ 27 h 85"/>
                <a:gd name="T64" fmla="*/ 37 w 98"/>
                <a:gd name="T65" fmla="*/ 23 h 85"/>
                <a:gd name="T66" fmla="*/ 39 w 98"/>
                <a:gd name="T67" fmla="*/ 14 h 85"/>
                <a:gd name="T68" fmla="*/ 79 w 98"/>
                <a:gd name="T69" fmla="*/ 9 h 85"/>
                <a:gd name="T70" fmla="*/ 93 w 98"/>
                <a:gd name="T71" fmla="*/ 13 h 85"/>
                <a:gd name="T72" fmla="*/ 90 w 98"/>
                <a:gd name="T73" fmla="*/ 12 h 85"/>
                <a:gd name="T74" fmla="*/ 79 w 98"/>
                <a:gd name="T75" fmla="*/ 9 h 85"/>
                <a:gd name="T76" fmla="*/ 66 w 98"/>
                <a:gd name="T77" fmla="*/ 6 h 85"/>
                <a:gd name="T78" fmla="*/ 79 w 98"/>
                <a:gd name="T79" fmla="*/ 9 h 85"/>
                <a:gd name="T80" fmla="*/ 42 w 98"/>
                <a:gd name="T81" fmla="*/ 8 h 85"/>
                <a:gd name="T82" fmla="*/ 42 w 98"/>
                <a:gd name="T83" fmla="*/ 7 h 85"/>
                <a:gd name="T84" fmla="*/ 42 w 98"/>
                <a:gd name="T85" fmla="*/ 7 h 85"/>
                <a:gd name="T86" fmla="*/ 44 w 98"/>
                <a:gd name="T87" fmla="*/ 6 h 85"/>
                <a:gd name="T88" fmla="*/ 47 w 98"/>
                <a:gd name="T89" fmla="*/ 5 h 85"/>
                <a:gd name="T90" fmla="*/ 51 w 98"/>
                <a:gd name="T91" fmla="*/ 4 h 85"/>
                <a:gd name="T92" fmla="*/ 52 w 98"/>
                <a:gd name="T93" fmla="*/ 4 h 85"/>
                <a:gd name="T94" fmla="*/ 55 w 98"/>
                <a:gd name="T95" fmla="*/ 5 h 85"/>
                <a:gd name="T96" fmla="*/ 52 w 98"/>
                <a:gd name="T97" fmla="*/ 4 h 85"/>
                <a:gd name="T98" fmla="*/ 52 w 98"/>
                <a:gd name="T99" fmla="*/ 4 h 85"/>
                <a:gd name="T100" fmla="*/ 52 w 98"/>
                <a:gd name="T101" fmla="*/ 4 h 85"/>
                <a:gd name="T102" fmla="*/ 52 w 98"/>
                <a:gd name="T103" fmla="*/ 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8" h="85">
                  <a:moveTo>
                    <a:pt x="0" y="83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5" y="71"/>
                    <a:pt x="26" y="60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1" y="30"/>
                    <a:pt x="35" y="12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2" y="1"/>
                    <a:pt x="47" y="1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8" y="1"/>
                    <a:pt x="94" y="9"/>
                    <a:pt x="96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2" y="17"/>
                    <a:pt x="91" y="16"/>
                    <a:pt x="89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6" y="15"/>
                    <a:pt x="83" y="14"/>
                    <a:pt x="78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0" y="11"/>
                    <a:pt x="59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1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48" y="8"/>
                    <a:pt x="46" y="9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3" y="17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39" y="31"/>
                    <a:pt x="38" y="40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3" y="66"/>
                    <a:pt x="31" y="81"/>
                    <a:pt x="31" y="82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3"/>
                    <a:pt x="0" y="83"/>
                    <a:pt x="0" y="83"/>
                  </a:cubicBezTo>
                  <a:close/>
                  <a:moveTo>
                    <a:pt x="28" y="79"/>
                  </a:moveTo>
                  <a:cubicBezTo>
                    <a:pt x="27" y="81"/>
                    <a:pt x="27" y="81"/>
                    <a:pt x="27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7" y="81"/>
                    <a:pt x="27" y="81"/>
                    <a:pt x="27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8" y="80"/>
                    <a:pt x="28" y="79"/>
                    <a:pt x="28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77"/>
                    <a:pt x="28" y="74"/>
                    <a:pt x="29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68"/>
                    <a:pt x="30" y="65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29" y="70"/>
                    <a:pt x="28" y="76"/>
                    <a:pt x="28" y="79"/>
                  </a:cubicBezTo>
                  <a:close/>
                  <a:moveTo>
                    <a:pt x="36" y="27"/>
                  </a:moveTo>
                  <a:cubicBezTo>
                    <a:pt x="36" y="26"/>
                    <a:pt x="37" y="24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8" y="19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8" y="17"/>
                    <a:pt x="37" y="22"/>
                    <a:pt x="36" y="27"/>
                  </a:cubicBezTo>
                  <a:close/>
                  <a:moveTo>
                    <a:pt x="79" y="9"/>
                  </a:moveTo>
                  <a:cubicBezTo>
                    <a:pt x="85" y="11"/>
                    <a:pt x="90" y="12"/>
                    <a:pt x="93" y="13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2" y="13"/>
                    <a:pt x="91" y="12"/>
                    <a:pt x="90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88" y="11"/>
                    <a:pt x="84" y="10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5" y="8"/>
                    <a:pt x="71" y="7"/>
                    <a:pt x="66" y="6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71" y="7"/>
                    <a:pt x="75" y="8"/>
                    <a:pt x="79" y="9"/>
                  </a:cubicBezTo>
                  <a:close/>
                  <a:moveTo>
                    <a:pt x="42" y="7"/>
                  </a:move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3" y="7"/>
                    <a:pt x="43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7"/>
                    <a:pt x="42" y="7"/>
                  </a:cubicBezTo>
                  <a:close/>
                  <a:moveTo>
                    <a:pt x="47" y="5"/>
                  </a:moveTo>
                  <a:cubicBezTo>
                    <a:pt x="48" y="5"/>
                    <a:pt x="50" y="5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0" y="5"/>
                    <a:pt x="48" y="5"/>
                    <a:pt x="47" y="5"/>
                  </a:cubicBezTo>
                  <a:close/>
                  <a:moveTo>
                    <a:pt x="52" y="4"/>
                  </a:moveTo>
                  <a:cubicBezTo>
                    <a:pt x="53" y="4"/>
                    <a:pt x="54" y="4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4" y="4"/>
                    <a:pt x="53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lose/>
                  <a:moveTo>
                    <a:pt x="52" y="4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293"/>
            <p:cNvSpPr/>
            <p:nvPr/>
          </p:nvSpPr>
          <p:spPr bwMode="auto">
            <a:xfrm>
              <a:off x="2255" y="1771"/>
              <a:ext cx="129" cy="392"/>
            </a:xfrm>
            <a:custGeom>
              <a:avLst/>
              <a:gdLst>
                <a:gd name="T0" fmla="*/ 2 w 51"/>
                <a:gd name="T1" fmla="*/ 154 h 156"/>
                <a:gd name="T2" fmla="*/ 1 w 51"/>
                <a:gd name="T3" fmla="*/ 151 h 156"/>
                <a:gd name="T4" fmla="*/ 1 w 51"/>
                <a:gd name="T5" fmla="*/ 151 h 156"/>
                <a:gd name="T6" fmla="*/ 7 w 51"/>
                <a:gd name="T7" fmla="*/ 137 h 156"/>
                <a:gd name="T8" fmla="*/ 7 w 51"/>
                <a:gd name="T9" fmla="*/ 137 h 156"/>
                <a:gd name="T10" fmla="*/ 22 w 51"/>
                <a:gd name="T11" fmla="*/ 115 h 156"/>
                <a:gd name="T12" fmla="*/ 22 w 51"/>
                <a:gd name="T13" fmla="*/ 115 h 156"/>
                <a:gd name="T14" fmla="*/ 47 w 51"/>
                <a:gd name="T15" fmla="*/ 79 h 156"/>
                <a:gd name="T16" fmla="*/ 47 w 51"/>
                <a:gd name="T17" fmla="*/ 79 h 156"/>
                <a:gd name="T18" fmla="*/ 47 w 51"/>
                <a:gd name="T19" fmla="*/ 76 h 156"/>
                <a:gd name="T20" fmla="*/ 47 w 51"/>
                <a:gd name="T21" fmla="*/ 76 h 156"/>
                <a:gd name="T22" fmla="*/ 32 w 51"/>
                <a:gd name="T23" fmla="*/ 33 h 156"/>
                <a:gd name="T24" fmla="*/ 32 w 51"/>
                <a:gd name="T25" fmla="*/ 33 h 156"/>
                <a:gd name="T26" fmla="*/ 17 w 51"/>
                <a:gd name="T27" fmla="*/ 2 h 156"/>
                <a:gd name="T28" fmla="*/ 17 w 51"/>
                <a:gd name="T29" fmla="*/ 2 h 156"/>
                <a:gd name="T30" fmla="*/ 21 w 51"/>
                <a:gd name="T31" fmla="*/ 0 h 156"/>
                <a:gd name="T32" fmla="*/ 51 w 51"/>
                <a:gd name="T33" fmla="*/ 76 h 156"/>
                <a:gd name="T34" fmla="*/ 51 w 51"/>
                <a:gd name="T35" fmla="*/ 76 h 156"/>
                <a:gd name="T36" fmla="*/ 50 w 51"/>
                <a:gd name="T37" fmla="*/ 81 h 156"/>
                <a:gd name="T38" fmla="*/ 50 w 51"/>
                <a:gd name="T39" fmla="*/ 81 h 156"/>
                <a:gd name="T40" fmla="*/ 11 w 51"/>
                <a:gd name="T41" fmla="*/ 139 h 156"/>
                <a:gd name="T42" fmla="*/ 11 w 51"/>
                <a:gd name="T43" fmla="*/ 139 h 156"/>
                <a:gd name="T44" fmla="*/ 5 w 51"/>
                <a:gd name="T45" fmla="*/ 151 h 156"/>
                <a:gd name="T46" fmla="*/ 5 w 51"/>
                <a:gd name="T47" fmla="*/ 151 h 156"/>
                <a:gd name="T48" fmla="*/ 21 w 51"/>
                <a:gd name="T49" fmla="*/ 152 h 156"/>
                <a:gd name="T50" fmla="*/ 21 w 51"/>
                <a:gd name="T51" fmla="*/ 152 h 156"/>
                <a:gd name="T52" fmla="*/ 31 w 51"/>
                <a:gd name="T53" fmla="*/ 152 h 156"/>
                <a:gd name="T54" fmla="*/ 31 w 51"/>
                <a:gd name="T55" fmla="*/ 152 h 156"/>
                <a:gd name="T56" fmla="*/ 31 w 51"/>
                <a:gd name="T57" fmla="*/ 156 h 156"/>
                <a:gd name="T58" fmla="*/ 21 w 51"/>
                <a:gd name="T59" fmla="*/ 156 h 156"/>
                <a:gd name="T60" fmla="*/ 21 w 51"/>
                <a:gd name="T61" fmla="*/ 156 h 156"/>
                <a:gd name="T62" fmla="*/ 2 w 51"/>
                <a:gd name="T63" fmla="*/ 15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156">
                  <a:moveTo>
                    <a:pt x="2" y="154"/>
                  </a:moveTo>
                  <a:cubicBezTo>
                    <a:pt x="1" y="154"/>
                    <a:pt x="0" y="152"/>
                    <a:pt x="1" y="151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1" y="148"/>
                    <a:pt x="3" y="144"/>
                    <a:pt x="7" y="137"/>
                  </a:cubicBezTo>
                  <a:cubicBezTo>
                    <a:pt x="7" y="137"/>
                    <a:pt x="7" y="137"/>
                    <a:pt x="7" y="137"/>
                  </a:cubicBezTo>
                  <a:cubicBezTo>
                    <a:pt x="11" y="131"/>
                    <a:pt x="16" y="123"/>
                    <a:pt x="22" y="115"/>
                  </a:cubicBezTo>
                  <a:cubicBezTo>
                    <a:pt x="22" y="115"/>
                    <a:pt x="22" y="115"/>
                    <a:pt x="22" y="115"/>
                  </a:cubicBezTo>
                  <a:cubicBezTo>
                    <a:pt x="32" y="100"/>
                    <a:pt x="44" y="84"/>
                    <a:pt x="47" y="79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7" y="78"/>
                    <a:pt x="47" y="78"/>
                    <a:pt x="47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7" y="68"/>
                    <a:pt x="40" y="49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25" y="16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51" y="58"/>
                    <a:pt x="51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1" y="78"/>
                    <a:pt x="51" y="79"/>
                    <a:pt x="5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6" y="89"/>
                    <a:pt x="22" y="120"/>
                    <a:pt x="11" y="139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7" y="145"/>
                    <a:pt x="5" y="149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8" y="152"/>
                    <a:pt x="15" y="152"/>
                    <a:pt x="21" y="152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6" y="152"/>
                    <a:pt x="31" y="152"/>
                    <a:pt x="31" y="152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1" y="156"/>
                    <a:pt x="26" y="156"/>
                    <a:pt x="21" y="156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14" y="156"/>
                    <a:pt x="6" y="156"/>
                    <a:pt x="2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294"/>
            <p:cNvSpPr>
              <a:spLocks noEditPoints="1"/>
            </p:cNvSpPr>
            <p:nvPr/>
          </p:nvSpPr>
          <p:spPr bwMode="auto">
            <a:xfrm>
              <a:off x="2252" y="1763"/>
              <a:ext cx="137" cy="405"/>
            </a:xfrm>
            <a:custGeom>
              <a:avLst/>
              <a:gdLst>
                <a:gd name="T0" fmla="*/ 3 w 54"/>
                <a:gd name="T1" fmla="*/ 157 h 161"/>
                <a:gd name="T2" fmla="*/ 0 w 54"/>
                <a:gd name="T3" fmla="*/ 155 h 161"/>
                <a:gd name="T4" fmla="*/ 0 w 54"/>
                <a:gd name="T5" fmla="*/ 154 h 161"/>
                <a:gd name="T6" fmla="*/ 7 w 54"/>
                <a:gd name="T7" fmla="*/ 139 h 161"/>
                <a:gd name="T8" fmla="*/ 21 w 54"/>
                <a:gd name="T9" fmla="*/ 117 h 161"/>
                <a:gd name="T10" fmla="*/ 46 w 54"/>
                <a:gd name="T11" fmla="*/ 81 h 161"/>
                <a:gd name="T12" fmla="*/ 46 w 54"/>
                <a:gd name="T13" fmla="*/ 79 h 161"/>
                <a:gd name="T14" fmla="*/ 46 w 54"/>
                <a:gd name="T15" fmla="*/ 79 h 161"/>
                <a:gd name="T16" fmla="*/ 46 w 54"/>
                <a:gd name="T17" fmla="*/ 79 h 161"/>
                <a:gd name="T18" fmla="*/ 46 w 54"/>
                <a:gd name="T19" fmla="*/ 79 h 161"/>
                <a:gd name="T20" fmla="*/ 31 w 54"/>
                <a:gd name="T21" fmla="*/ 37 h 161"/>
                <a:gd name="T22" fmla="*/ 17 w 54"/>
                <a:gd name="T23" fmla="*/ 6 h 161"/>
                <a:gd name="T24" fmla="*/ 17 w 54"/>
                <a:gd name="T25" fmla="*/ 6 h 161"/>
                <a:gd name="T26" fmla="*/ 24 w 54"/>
                <a:gd name="T27" fmla="*/ 0 h 161"/>
                <a:gd name="T28" fmla="*/ 24 w 54"/>
                <a:gd name="T29" fmla="*/ 3 h 161"/>
                <a:gd name="T30" fmla="*/ 25 w 54"/>
                <a:gd name="T31" fmla="*/ 5 h 161"/>
                <a:gd name="T32" fmla="*/ 28 w 54"/>
                <a:gd name="T33" fmla="*/ 12 h 161"/>
                <a:gd name="T34" fmla="*/ 39 w 54"/>
                <a:gd name="T35" fmla="*/ 34 h 161"/>
                <a:gd name="T36" fmla="*/ 54 w 54"/>
                <a:gd name="T37" fmla="*/ 79 h 161"/>
                <a:gd name="T38" fmla="*/ 53 w 54"/>
                <a:gd name="T39" fmla="*/ 85 h 161"/>
                <a:gd name="T40" fmla="*/ 13 w 54"/>
                <a:gd name="T41" fmla="*/ 143 h 161"/>
                <a:gd name="T42" fmla="*/ 8 w 54"/>
                <a:gd name="T43" fmla="*/ 152 h 161"/>
                <a:gd name="T44" fmla="*/ 21 w 54"/>
                <a:gd name="T45" fmla="*/ 153 h 161"/>
                <a:gd name="T46" fmla="*/ 22 w 54"/>
                <a:gd name="T47" fmla="*/ 153 h 161"/>
                <a:gd name="T48" fmla="*/ 32 w 54"/>
                <a:gd name="T49" fmla="*/ 153 h 161"/>
                <a:gd name="T50" fmla="*/ 34 w 54"/>
                <a:gd name="T51" fmla="*/ 153 h 161"/>
                <a:gd name="T52" fmla="*/ 32 w 54"/>
                <a:gd name="T53" fmla="*/ 161 h 161"/>
                <a:gd name="T54" fmla="*/ 22 w 54"/>
                <a:gd name="T55" fmla="*/ 161 h 161"/>
                <a:gd name="T56" fmla="*/ 22 w 54"/>
                <a:gd name="T57" fmla="*/ 157 h 161"/>
                <a:gd name="T58" fmla="*/ 30 w 54"/>
                <a:gd name="T59" fmla="*/ 157 h 161"/>
                <a:gd name="T60" fmla="*/ 22 w 54"/>
                <a:gd name="T61" fmla="*/ 157 h 161"/>
                <a:gd name="T62" fmla="*/ 22 w 54"/>
                <a:gd name="T63" fmla="*/ 157 h 161"/>
                <a:gd name="T64" fmla="*/ 7 w 54"/>
                <a:gd name="T65" fmla="*/ 156 h 161"/>
                <a:gd name="T66" fmla="*/ 17 w 54"/>
                <a:gd name="T67" fmla="*/ 157 h 161"/>
                <a:gd name="T68" fmla="*/ 6 w 54"/>
                <a:gd name="T69" fmla="*/ 148 h 161"/>
                <a:gd name="T70" fmla="*/ 4 w 54"/>
                <a:gd name="T71" fmla="*/ 152 h 161"/>
                <a:gd name="T72" fmla="*/ 10 w 54"/>
                <a:gd name="T73" fmla="*/ 141 h 161"/>
                <a:gd name="T74" fmla="*/ 10 w 54"/>
                <a:gd name="T75" fmla="*/ 141 h 161"/>
                <a:gd name="T76" fmla="*/ 17 w 54"/>
                <a:gd name="T77" fmla="*/ 130 h 161"/>
                <a:gd name="T78" fmla="*/ 10 w 54"/>
                <a:gd name="T79" fmla="*/ 141 h 161"/>
                <a:gd name="T80" fmla="*/ 18 w 54"/>
                <a:gd name="T81" fmla="*/ 129 h 161"/>
                <a:gd name="T82" fmla="*/ 17 w 54"/>
                <a:gd name="T83" fmla="*/ 130 h 161"/>
                <a:gd name="T84" fmla="*/ 20 w 54"/>
                <a:gd name="T85" fmla="*/ 125 h 161"/>
                <a:gd name="T86" fmla="*/ 20 w 54"/>
                <a:gd name="T87" fmla="*/ 125 h 161"/>
                <a:gd name="T88" fmla="*/ 24 w 54"/>
                <a:gd name="T89" fmla="*/ 119 h 161"/>
                <a:gd name="T90" fmla="*/ 21 w 54"/>
                <a:gd name="T91" fmla="*/ 125 h 161"/>
                <a:gd name="T92" fmla="*/ 49 w 54"/>
                <a:gd name="T93" fmla="*/ 83 h 161"/>
                <a:gd name="T94" fmla="*/ 50 w 54"/>
                <a:gd name="T95" fmla="*/ 80 h 161"/>
                <a:gd name="T96" fmla="*/ 50 w 54"/>
                <a:gd name="T97" fmla="*/ 80 h 161"/>
                <a:gd name="T98" fmla="*/ 35 w 54"/>
                <a:gd name="T99" fmla="*/ 35 h 161"/>
                <a:gd name="T100" fmla="*/ 50 w 54"/>
                <a:gd name="T101" fmla="*/ 79 h 161"/>
                <a:gd name="T102" fmla="*/ 50 w 54"/>
                <a:gd name="T103" fmla="*/ 79 h 161"/>
                <a:gd name="T104" fmla="*/ 33 w 54"/>
                <a:gd name="T105" fmla="*/ 3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4" h="161">
                  <a:moveTo>
                    <a:pt x="3" y="159"/>
                  </a:moveTo>
                  <a:cubicBezTo>
                    <a:pt x="3" y="157"/>
                    <a:pt x="3" y="157"/>
                    <a:pt x="3" y="157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0" y="158"/>
                    <a:pt x="0" y="156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0"/>
                    <a:pt x="3" y="146"/>
                    <a:pt x="7" y="139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10" y="133"/>
                    <a:pt x="16" y="125"/>
                    <a:pt x="21" y="117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32" y="101"/>
                    <a:pt x="43" y="85"/>
                    <a:pt x="46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1"/>
                    <a:pt x="46" y="80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2"/>
                    <a:pt x="39" y="53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4" y="21"/>
                    <a:pt x="17" y="8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5" y="4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7"/>
                    <a:pt x="27" y="9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1" y="17"/>
                    <a:pt x="35" y="25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6" y="50"/>
                    <a:pt x="54" y="69"/>
                    <a:pt x="54" y="79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4" y="81"/>
                    <a:pt x="54" y="83"/>
                    <a:pt x="53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8" y="93"/>
                    <a:pt x="25" y="125"/>
                    <a:pt x="13" y="143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1" y="147"/>
                    <a:pt x="9" y="150"/>
                    <a:pt x="8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1" y="153"/>
                    <a:pt x="17" y="153"/>
                    <a:pt x="21" y="153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21" y="153"/>
                    <a:pt x="21" y="153"/>
                    <a:pt x="22" y="153"/>
                  </a:cubicBezTo>
                  <a:cubicBezTo>
                    <a:pt x="22" y="153"/>
                    <a:pt x="22" y="153"/>
                    <a:pt x="22" y="153"/>
                  </a:cubicBezTo>
                  <a:cubicBezTo>
                    <a:pt x="27" y="153"/>
                    <a:pt x="32" y="153"/>
                    <a:pt x="32" y="153"/>
                  </a:cubicBezTo>
                  <a:cubicBezTo>
                    <a:pt x="32" y="153"/>
                    <a:pt x="32" y="153"/>
                    <a:pt x="32" y="153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4" y="161"/>
                    <a:pt x="34" y="161"/>
                    <a:pt x="34" y="161"/>
                  </a:cubicBezTo>
                  <a:cubicBezTo>
                    <a:pt x="32" y="161"/>
                    <a:pt x="32" y="161"/>
                    <a:pt x="32" y="161"/>
                  </a:cubicBezTo>
                  <a:cubicBezTo>
                    <a:pt x="32" y="161"/>
                    <a:pt x="27" y="161"/>
                    <a:pt x="22" y="161"/>
                  </a:cubicBezTo>
                  <a:cubicBezTo>
                    <a:pt x="22" y="161"/>
                    <a:pt x="22" y="161"/>
                    <a:pt x="22" y="161"/>
                  </a:cubicBezTo>
                  <a:cubicBezTo>
                    <a:pt x="15" y="161"/>
                    <a:pt x="7" y="161"/>
                    <a:pt x="3" y="159"/>
                  </a:cubicBezTo>
                  <a:close/>
                  <a:moveTo>
                    <a:pt x="22" y="157"/>
                  </a:moveTo>
                  <a:cubicBezTo>
                    <a:pt x="25" y="157"/>
                    <a:pt x="28" y="157"/>
                    <a:pt x="30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28" y="157"/>
                    <a:pt x="25" y="157"/>
                    <a:pt x="22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2" y="157"/>
                    <a:pt x="22" y="157"/>
                    <a:pt x="22" y="157"/>
                  </a:cubicBezTo>
                  <a:close/>
                  <a:moveTo>
                    <a:pt x="17" y="157"/>
                  </a:moveTo>
                  <a:cubicBezTo>
                    <a:pt x="13" y="157"/>
                    <a:pt x="9" y="157"/>
                    <a:pt x="7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9" y="157"/>
                    <a:pt x="13" y="157"/>
                    <a:pt x="17" y="157"/>
                  </a:cubicBezTo>
                  <a:close/>
                  <a:moveTo>
                    <a:pt x="4" y="152"/>
                  </a:moveTo>
                  <a:cubicBezTo>
                    <a:pt x="4" y="151"/>
                    <a:pt x="5" y="150"/>
                    <a:pt x="6" y="148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5" y="150"/>
                    <a:pt x="4" y="151"/>
                    <a:pt x="4" y="152"/>
                  </a:cubicBezTo>
                  <a:close/>
                  <a:moveTo>
                    <a:pt x="10" y="141"/>
                  </a:moveTo>
                  <a:cubicBezTo>
                    <a:pt x="10" y="141"/>
                    <a:pt x="10" y="141"/>
                    <a:pt x="10" y="141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2" y="138"/>
                    <a:pt x="15" y="134"/>
                    <a:pt x="17" y="130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5" y="134"/>
                    <a:pt x="12" y="138"/>
                    <a:pt x="10" y="141"/>
                  </a:cubicBezTo>
                  <a:close/>
                  <a:moveTo>
                    <a:pt x="17" y="130"/>
                  </a:moveTo>
                  <a:cubicBezTo>
                    <a:pt x="17" y="130"/>
                    <a:pt x="18" y="129"/>
                    <a:pt x="18" y="129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8" y="129"/>
                    <a:pt x="17" y="130"/>
                    <a:pt x="17" y="130"/>
                  </a:cubicBezTo>
                  <a:close/>
                  <a:moveTo>
                    <a:pt x="20" y="125"/>
                  </a:moveTo>
                  <a:cubicBezTo>
                    <a:pt x="20" y="125"/>
                    <a:pt x="20" y="125"/>
                    <a:pt x="20" y="125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20" y="125"/>
                    <a:pt x="20" y="125"/>
                    <a:pt x="20" y="125"/>
                  </a:cubicBezTo>
                  <a:close/>
                  <a:moveTo>
                    <a:pt x="49" y="83"/>
                  </a:moveTo>
                  <a:cubicBezTo>
                    <a:pt x="47" y="88"/>
                    <a:pt x="35" y="104"/>
                    <a:pt x="24" y="119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3" y="121"/>
                    <a:pt x="22" y="123"/>
                    <a:pt x="21" y="125"/>
                  </a:cubicBezTo>
                  <a:cubicBezTo>
                    <a:pt x="21" y="125"/>
                    <a:pt x="21" y="125"/>
                    <a:pt x="21" y="125"/>
                  </a:cubicBezTo>
                  <a:cubicBezTo>
                    <a:pt x="32" y="108"/>
                    <a:pt x="46" y="88"/>
                    <a:pt x="49" y="83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2"/>
                    <a:pt x="50" y="81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0" y="81"/>
                    <a:pt x="50" y="82"/>
                    <a:pt x="49" y="83"/>
                  </a:cubicBezTo>
                  <a:close/>
                  <a:moveTo>
                    <a:pt x="35" y="35"/>
                  </a:moveTo>
                  <a:cubicBezTo>
                    <a:pt x="43" y="52"/>
                    <a:pt x="50" y="70"/>
                    <a:pt x="50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70"/>
                    <a:pt x="41" y="49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4" y="33"/>
                    <a:pt x="35" y="34"/>
                    <a:pt x="35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301" name="直接连接符 300"/>
          <p:cNvCxnSpPr/>
          <p:nvPr/>
        </p:nvCxnSpPr>
        <p:spPr>
          <a:xfrm>
            <a:off x="2903040" y="6443166"/>
            <a:ext cx="6733678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Freeform 26"/>
          <p:cNvSpPr>
            <a:spLocks noEditPoints="1"/>
          </p:cNvSpPr>
          <p:nvPr/>
        </p:nvSpPr>
        <p:spPr bwMode="auto">
          <a:xfrm rot="21063611">
            <a:off x="664039" y="1791719"/>
            <a:ext cx="1320487" cy="645185"/>
          </a:xfrm>
          <a:custGeom>
            <a:avLst/>
            <a:gdLst>
              <a:gd name="T0" fmla="*/ 612 w 703"/>
              <a:gd name="T1" fmla="*/ 61 h 344"/>
              <a:gd name="T2" fmla="*/ 465 w 703"/>
              <a:gd name="T3" fmla="*/ 68 h 344"/>
              <a:gd name="T4" fmla="*/ 468 w 703"/>
              <a:gd name="T5" fmla="*/ 92 h 344"/>
              <a:gd name="T6" fmla="*/ 576 w 703"/>
              <a:gd name="T7" fmla="*/ 87 h 344"/>
              <a:gd name="T8" fmla="*/ 631 w 703"/>
              <a:gd name="T9" fmla="*/ 99 h 344"/>
              <a:gd name="T10" fmla="*/ 605 w 703"/>
              <a:gd name="T11" fmla="*/ 154 h 344"/>
              <a:gd name="T12" fmla="*/ 503 w 703"/>
              <a:gd name="T13" fmla="*/ 193 h 344"/>
              <a:gd name="T14" fmla="*/ 500 w 703"/>
              <a:gd name="T15" fmla="*/ 158 h 344"/>
              <a:gd name="T16" fmla="*/ 403 w 703"/>
              <a:gd name="T17" fmla="*/ 55 h 344"/>
              <a:gd name="T18" fmla="*/ 392 w 703"/>
              <a:gd name="T19" fmla="*/ 73 h 344"/>
              <a:gd name="T20" fmla="*/ 470 w 703"/>
              <a:gd name="T21" fmla="*/ 158 h 344"/>
              <a:gd name="T22" fmla="*/ 474 w 703"/>
              <a:gd name="T23" fmla="*/ 201 h 344"/>
              <a:gd name="T24" fmla="*/ 310 w 703"/>
              <a:gd name="T25" fmla="*/ 235 h 344"/>
              <a:gd name="T26" fmla="*/ 250 w 703"/>
              <a:gd name="T27" fmla="*/ 249 h 344"/>
              <a:gd name="T28" fmla="*/ 264 w 703"/>
              <a:gd name="T29" fmla="*/ 105 h 344"/>
              <a:gd name="T30" fmla="*/ 366 w 703"/>
              <a:gd name="T31" fmla="*/ 62 h 344"/>
              <a:gd name="T32" fmla="*/ 378 w 703"/>
              <a:gd name="T33" fmla="*/ 54 h 344"/>
              <a:gd name="T34" fmla="*/ 247 w 703"/>
              <a:gd name="T35" fmla="*/ 80 h 344"/>
              <a:gd name="T36" fmla="*/ 220 w 703"/>
              <a:gd name="T37" fmla="*/ 255 h 344"/>
              <a:gd name="T38" fmla="*/ 99 w 703"/>
              <a:gd name="T39" fmla="*/ 255 h 344"/>
              <a:gd name="T40" fmla="*/ 89 w 703"/>
              <a:gd name="T41" fmla="*/ 189 h 344"/>
              <a:gd name="T42" fmla="*/ 190 w 703"/>
              <a:gd name="T43" fmla="*/ 148 h 344"/>
              <a:gd name="T44" fmla="*/ 197 w 703"/>
              <a:gd name="T45" fmla="*/ 132 h 344"/>
              <a:gd name="T46" fmla="*/ 46 w 703"/>
              <a:gd name="T47" fmla="*/ 257 h 344"/>
              <a:gd name="T48" fmla="*/ 154 w 703"/>
              <a:gd name="T49" fmla="*/ 291 h 344"/>
              <a:gd name="T50" fmla="*/ 240 w 703"/>
              <a:gd name="T51" fmla="*/ 282 h 344"/>
              <a:gd name="T52" fmla="*/ 460 w 703"/>
              <a:gd name="T53" fmla="*/ 283 h 344"/>
              <a:gd name="T54" fmla="*/ 496 w 703"/>
              <a:gd name="T55" fmla="*/ 228 h 344"/>
              <a:gd name="T56" fmla="*/ 661 w 703"/>
              <a:gd name="T57" fmla="*/ 154 h 344"/>
              <a:gd name="T58" fmla="*/ 612 w 703"/>
              <a:gd name="T59" fmla="*/ 61 h 344"/>
              <a:gd name="T60" fmla="*/ 278 w 703"/>
              <a:gd name="T61" fmla="*/ 275 h 344"/>
              <a:gd name="T62" fmla="*/ 304 w 703"/>
              <a:gd name="T63" fmla="*/ 269 h 344"/>
              <a:gd name="T64" fmla="*/ 460 w 703"/>
              <a:gd name="T65" fmla="*/ 236 h 344"/>
              <a:gd name="T66" fmla="*/ 439 w 703"/>
              <a:gd name="T67" fmla="*/ 262 h 344"/>
              <a:gd name="T68" fmla="*/ 278 w 703"/>
              <a:gd name="T69" fmla="*/ 275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3" h="344">
                <a:moveTo>
                  <a:pt x="612" y="61"/>
                </a:moveTo>
                <a:cubicBezTo>
                  <a:pt x="565" y="51"/>
                  <a:pt x="511" y="58"/>
                  <a:pt x="465" y="68"/>
                </a:cubicBezTo>
                <a:cubicBezTo>
                  <a:pt x="451" y="71"/>
                  <a:pt x="455" y="91"/>
                  <a:pt x="468" y="92"/>
                </a:cubicBezTo>
                <a:cubicBezTo>
                  <a:pt x="504" y="94"/>
                  <a:pt x="540" y="86"/>
                  <a:pt x="576" y="87"/>
                </a:cubicBezTo>
                <a:cubicBezTo>
                  <a:pt x="595" y="87"/>
                  <a:pt x="615" y="89"/>
                  <a:pt x="631" y="99"/>
                </a:cubicBezTo>
                <a:cubicBezTo>
                  <a:pt x="665" y="120"/>
                  <a:pt x="623" y="145"/>
                  <a:pt x="605" y="154"/>
                </a:cubicBezTo>
                <a:cubicBezTo>
                  <a:pt x="572" y="171"/>
                  <a:pt x="538" y="183"/>
                  <a:pt x="503" y="193"/>
                </a:cubicBezTo>
                <a:cubicBezTo>
                  <a:pt x="504" y="181"/>
                  <a:pt x="503" y="169"/>
                  <a:pt x="500" y="158"/>
                </a:cubicBezTo>
                <a:cubicBezTo>
                  <a:pt x="490" y="115"/>
                  <a:pt x="444" y="68"/>
                  <a:pt x="403" y="55"/>
                </a:cubicBezTo>
                <a:cubicBezTo>
                  <a:pt x="392" y="52"/>
                  <a:pt x="386" y="66"/>
                  <a:pt x="392" y="73"/>
                </a:cubicBezTo>
                <a:cubicBezTo>
                  <a:pt x="419" y="103"/>
                  <a:pt x="454" y="119"/>
                  <a:pt x="470" y="158"/>
                </a:cubicBezTo>
                <a:cubicBezTo>
                  <a:pt x="475" y="173"/>
                  <a:pt x="476" y="187"/>
                  <a:pt x="474" y="201"/>
                </a:cubicBezTo>
                <a:cubicBezTo>
                  <a:pt x="420" y="214"/>
                  <a:pt x="364" y="223"/>
                  <a:pt x="310" y="235"/>
                </a:cubicBezTo>
                <a:cubicBezTo>
                  <a:pt x="291" y="240"/>
                  <a:pt x="271" y="244"/>
                  <a:pt x="250" y="249"/>
                </a:cubicBezTo>
                <a:cubicBezTo>
                  <a:pt x="216" y="205"/>
                  <a:pt x="234" y="145"/>
                  <a:pt x="264" y="105"/>
                </a:cubicBezTo>
                <a:cubicBezTo>
                  <a:pt x="284" y="80"/>
                  <a:pt x="333" y="33"/>
                  <a:pt x="366" y="62"/>
                </a:cubicBezTo>
                <a:cubicBezTo>
                  <a:pt x="372" y="68"/>
                  <a:pt x="382" y="61"/>
                  <a:pt x="378" y="54"/>
                </a:cubicBezTo>
                <a:cubicBezTo>
                  <a:pt x="345" y="0"/>
                  <a:pt x="276" y="47"/>
                  <a:pt x="247" y="80"/>
                </a:cubicBezTo>
                <a:cubicBezTo>
                  <a:pt x="204" y="130"/>
                  <a:pt x="189" y="198"/>
                  <a:pt x="220" y="255"/>
                </a:cubicBezTo>
                <a:cubicBezTo>
                  <a:pt x="179" y="262"/>
                  <a:pt x="137" y="265"/>
                  <a:pt x="99" y="255"/>
                </a:cubicBezTo>
                <a:cubicBezTo>
                  <a:pt x="61" y="245"/>
                  <a:pt x="65" y="212"/>
                  <a:pt x="89" y="189"/>
                </a:cubicBezTo>
                <a:cubicBezTo>
                  <a:pt x="111" y="167"/>
                  <a:pt x="158" y="143"/>
                  <a:pt x="190" y="148"/>
                </a:cubicBezTo>
                <a:cubicBezTo>
                  <a:pt x="199" y="149"/>
                  <a:pt x="207" y="136"/>
                  <a:pt x="197" y="132"/>
                </a:cubicBezTo>
                <a:cubicBezTo>
                  <a:pt x="134" y="104"/>
                  <a:pt x="0" y="180"/>
                  <a:pt x="46" y="257"/>
                </a:cubicBezTo>
                <a:cubicBezTo>
                  <a:pt x="67" y="291"/>
                  <a:pt x="119" y="292"/>
                  <a:pt x="154" y="291"/>
                </a:cubicBezTo>
                <a:cubicBezTo>
                  <a:pt x="183" y="291"/>
                  <a:pt x="212" y="287"/>
                  <a:pt x="240" y="282"/>
                </a:cubicBezTo>
                <a:cubicBezTo>
                  <a:pt x="299" y="344"/>
                  <a:pt x="398" y="338"/>
                  <a:pt x="460" y="283"/>
                </a:cubicBezTo>
                <a:cubicBezTo>
                  <a:pt x="477" y="268"/>
                  <a:pt x="489" y="249"/>
                  <a:pt x="496" y="228"/>
                </a:cubicBezTo>
                <a:cubicBezTo>
                  <a:pt x="554" y="215"/>
                  <a:pt x="619" y="195"/>
                  <a:pt x="661" y="154"/>
                </a:cubicBezTo>
                <a:cubicBezTo>
                  <a:pt x="703" y="113"/>
                  <a:pt x="652" y="69"/>
                  <a:pt x="612" y="61"/>
                </a:cubicBezTo>
                <a:moveTo>
                  <a:pt x="278" y="275"/>
                </a:moveTo>
                <a:cubicBezTo>
                  <a:pt x="287" y="273"/>
                  <a:pt x="296" y="271"/>
                  <a:pt x="304" y="269"/>
                </a:cubicBezTo>
                <a:cubicBezTo>
                  <a:pt x="356" y="258"/>
                  <a:pt x="408" y="248"/>
                  <a:pt x="460" y="236"/>
                </a:cubicBezTo>
                <a:cubicBezTo>
                  <a:pt x="454" y="246"/>
                  <a:pt x="447" y="255"/>
                  <a:pt x="439" y="262"/>
                </a:cubicBezTo>
                <a:cubicBezTo>
                  <a:pt x="394" y="306"/>
                  <a:pt x="327" y="307"/>
                  <a:pt x="278" y="275"/>
                </a:cubicBezTo>
              </a:path>
            </a:pathLst>
          </a:custGeom>
          <a:solidFill>
            <a:srgbClr val="FF3E3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" name="Freeform 30"/>
          <p:cNvSpPr>
            <a:spLocks noEditPoints="1"/>
          </p:cNvSpPr>
          <p:nvPr/>
        </p:nvSpPr>
        <p:spPr bwMode="auto">
          <a:xfrm>
            <a:off x="10804994" y="1844988"/>
            <a:ext cx="665610" cy="644411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76AAD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3" name="Freeform 298"/>
          <p:cNvSpPr>
            <a:spLocks noEditPoints="1"/>
          </p:cNvSpPr>
          <p:nvPr/>
        </p:nvSpPr>
        <p:spPr bwMode="auto">
          <a:xfrm>
            <a:off x="7854731" y="4106754"/>
            <a:ext cx="401939" cy="403919"/>
          </a:xfrm>
          <a:custGeom>
            <a:avLst/>
            <a:gdLst>
              <a:gd name="T0" fmla="*/ 14 w 62"/>
              <a:gd name="T1" fmla="*/ 46 h 62"/>
              <a:gd name="T2" fmla="*/ 0 w 62"/>
              <a:gd name="T3" fmla="*/ 22 h 62"/>
              <a:gd name="T4" fmla="*/ 8 w 62"/>
              <a:gd name="T5" fmla="*/ 2 h 62"/>
              <a:gd name="T6" fmla="*/ 9 w 62"/>
              <a:gd name="T7" fmla="*/ 2 h 62"/>
              <a:gd name="T8" fmla="*/ 17 w 62"/>
              <a:gd name="T9" fmla="*/ 0 h 62"/>
              <a:gd name="T10" fmla="*/ 39 w 62"/>
              <a:gd name="T11" fmla="*/ 15 h 62"/>
              <a:gd name="T12" fmla="*/ 42 w 62"/>
              <a:gd name="T13" fmla="*/ 18 h 62"/>
              <a:gd name="T14" fmla="*/ 44 w 62"/>
              <a:gd name="T15" fmla="*/ 12 h 62"/>
              <a:gd name="T16" fmla="*/ 51 w 62"/>
              <a:gd name="T17" fmla="*/ 6 h 62"/>
              <a:gd name="T18" fmla="*/ 58 w 62"/>
              <a:gd name="T19" fmla="*/ 12 h 62"/>
              <a:gd name="T20" fmla="*/ 61 w 62"/>
              <a:gd name="T21" fmla="*/ 16 h 62"/>
              <a:gd name="T22" fmla="*/ 61 w 62"/>
              <a:gd name="T23" fmla="*/ 16 h 62"/>
              <a:gd name="T24" fmla="*/ 62 w 62"/>
              <a:gd name="T25" fmla="*/ 24 h 62"/>
              <a:gd name="T26" fmla="*/ 52 w 62"/>
              <a:gd name="T27" fmla="*/ 60 h 62"/>
              <a:gd name="T28" fmla="*/ 51 w 62"/>
              <a:gd name="T29" fmla="*/ 62 h 62"/>
              <a:gd name="T30" fmla="*/ 21 w 62"/>
              <a:gd name="T31" fmla="*/ 44 h 62"/>
              <a:gd name="T32" fmla="*/ 27 w 62"/>
              <a:gd name="T33" fmla="*/ 48 h 62"/>
              <a:gd name="T34" fmla="*/ 47 w 62"/>
              <a:gd name="T35" fmla="*/ 55 h 62"/>
              <a:gd name="T36" fmla="*/ 50 w 62"/>
              <a:gd name="T37" fmla="*/ 47 h 62"/>
              <a:gd name="T38" fmla="*/ 55 w 62"/>
              <a:gd name="T39" fmla="*/ 24 h 62"/>
              <a:gd name="T40" fmla="*/ 55 w 62"/>
              <a:gd name="T41" fmla="*/ 18 h 62"/>
              <a:gd name="T42" fmla="*/ 53 w 62"/>
              <a:gd name="T43" fmla="*/ 16 h 62"/>
              <a:gd name="T44" fmla="*/ 51 w 62"/>
              <a:gd name="T45" fmla="*/ 13 h 62"/>
              <a:gd name="T46" fmla="*/ 50 w 62"/>
              <a:gd name="T47" fmla="*/ 15 h 62"/>
              <a:gd name="T48" fmla="*/ 47 w 62"/>
              <a:gd name="T49" fmla="*/ 30 h 62"/>
              <a:gd name="T50" fmla="*/ 39 w 62"/>
              <a:gd name="T51" fmla="*/ 27 h 62"/>
              <a:gd name="T52" fmla="*/ 34 w 62"/>
              <a:gd name="T53" fmla="*/ 18 h 62"/>
              <a:gd name="T54" fmla="*/ 17 w 62"/>
              <a:gd name="T55" fmla="*/ 7 h 62"/>
              <a:gd name="T56" fmla="*/ 12 w 62"/>
              <a:gd name="T57" fmla="*/ 8 h 62"/>
              <a:gd name="T58" fmla="*/ 12 w 62"/>
              <a:gd name="T59" fmla="*/ 8 h 62"/>
              <a:gd name="T60" fmla="*/ 10 w 62"/>
              <a:gd name="T61" fmla="*/ 11 h 62"/>
              <a:gd name="T62" fmla="*/ 7 w 62"/>
              <a:gd name="T63" fmla="*/ 22 h 62"/>
              <a:gd name="T64" fmla="*/ 19 w 62"/>
              <a:gd name="T65" fmla="*/ 41 h 62"/>
              <a:gd name="T66" fmla="*/ 19 w 62"/>
              <a:gd name="T67" fmla="*/ 41 h 62"/>
              <a:gd name="T68" fmla="*/ 19 w 62"/>
              <a:gd name="T69" fmla="*/ 41 h 62"/>
              <a:gd name="T70" fmla="*/ 21 w 62"/>
              <a:gd name="T71" fmla="*/ 44 h 62"/>
              <a:gd name="T72" fmla="*/ 47 w 62"/>
              <a:gd name="T73" fmla="*/ 28 h 62"/>
              <a:gd name="T74" fmla="*/ 51 w 62"/>
              <a:gd name="T75" fmla="*/ 13 h 62"/>
              <a:gd name="T76" fmla="*/ 51 w 62"/>
              <a:gd name="T77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2" h="62">
                <a:moveTo>
                  <a:pt x="49" y="62"/>
                </a:moveTo>
                <a:cubicBezTo>
                  <a:pt x="30" y="62"/>
                  <a:pt x="16" y="48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4" y="38"/>
                  <a:pt x="0" y="29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1" y="10"/>
                  <a:pt x="8" y="3"/>
                  <a:pt x="8" y="2"/>
                </a:cubicBezTo>
                <a:cubicBezTo>
                  <a:pt x="8" y="2"/>
                  <a:pt x="8" y="2"/>
                  <a:pt x="8" y="2"/>
                </a:cubicBezTo>
                <a:cubicBezTo>
                  <a:pt x="9" y="2"/>
                  <a:pt x="9" y="2"/>
                  <a:pt x="9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2" y="1"/>
                  <a:pt x="14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7" y="0"/>
                  <a:pt x="35" y="8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40" y="16"/>
                  <a:pt x="41" y="17"/>
                  <a:pt x="42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42" y="16"/>
                  <a:pt x="43" y="14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5" y="9"/>
                  <a:pt x="47" y="6"/>
                  <a:pt x="51" y="6"/>
                </a:cubicBezTo>
                <a:cubicBezTo>
                  <a:pt x="51" y="6"/>
                  <a:pt x="51" y="6"/>
                  <a:pt x="51" y="6"/>
                </a:cubicBezTo>
                <a:cubicBezTo>
                  <a:pt x="55" y="6"/>
                  <a:pt x="57" y="9"/>
                  <a:pt x="58" y="12"/>
                </a:cubicBezTo>
                <a:cubicBezTo>
                  <a:pt x="58" y="12"/>
                  <a:pt x="58" y="12"/>
                  <a:pt x="58" y="12"/>
                </a:cubicBezTo>
                <a:cubicBezTo>
                  <a:pt x="60" y="14"/>
                  <a:pt x="61" y="16"/>
                  <a:pt x="61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7"/>
                  <a:pt x="61" y="17"/>
                  <a:pt x="61" y="17"/>
                </a:cubicBezTo>
                <a:cubicBezTo>
                  <a:pt x="61" y="19"/>
                  <a:pt x="62" y="21"/>
                  <a:pt x="62" y="24"/>
                </a:cubicBezTo>
                <a:cubicBezTo>
                  <a:pt x="62" y="24"/>
                  <a:pt x="62" y="24"/>
                  <a:pt x="62" y="24"/>
                </a:cubicBezTo>
                <a:cubicBezTo>
                  <a:pt x="62" y="42"/>
                  <a:pt x="52" y="60"/>
                  <a:pt x="52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1" y="62"/>
                  <a:pt x="51" y="62"/>
                  <a:pt x="51" y="62"/>
                </a:cubicBezTo>
                <a:cubicBezTo>
                  <a:pt x="49" y="62"/>
                  <a:pt x="49" y="62"/>
                  <a:pt x="49" y="62"/>
                </a:cubicBezTo>
                <a:close/>
                <a:moveTo>
                  <a:pt x="21" y="44"/>
                </a:moveTo>
                <a:cubicBezTo>
                  <a:pt x="23" y="45"/>
                  <a:pt x="25" y="47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52"/>
                  <a:pt x="39" y="55"/>
                  <a:pt x="47" y="55"/>
                </a:cubicBezTo>
                <a:cubicBezTo>
                  <a:pt x="47" y="55"/>
                  <a:pt x="47" y="55"/>
                  <a:pt x="47" y="55"/>
                </a:cubicBezTo>
                <a:cubicBezTo>
                  <a:pt x="48" y="54"/>
                  <a:pt x="49" y="50"/>
                  <a:pt x="50" y="47"/>
                </a:cubicBezTo>
                <a:cubicBezTo>
                  <a:pt x="50" y="47"/>
                  <a:pt x="50" y="47"/>
                  <a:pt x="50" y="47"/>
                </a:cubicBezTo>
                <a:cubicBezTo>
                  <a:pt x="53" y="40"/>
                  <a:pt x="55" y="32"/>
                  <a:pt x="55" y="24"/>
                </a:cubicBezTo>
                <a:cubicBezTo>
                  <a:pt x="55" y="24"/>
                  <a:pt x="55" y="24"/>
                  <a:pt x="55" y="24"/>
                </a:cubicBezTo>
                <a:cubicBezTo>
                  <a:pt x="55" y="22"/>
                  <a:pt x="55" y="20"/>
                  <a:pt x="55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4" y="18"/>
                  <a:pt x="54" y="17"/>
                  <a:pt x="53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14"/>
                  <a:pt x="51" y="13"/>
                  <a:pt x="51" y="13"/>
                </a:cubicBezTo>
                <a:cubicBezTo>
                  <a:pt x="51" y="13"/>
                  <a:pt x="51" y="13"/>
                  <a:pt x="51" y="13"/>
                </a:cubicBezTo>
                <a:cubicBezTo>
                  <a:pt x="51" y="13"/>
                  <a:pt x="50" y="14"/>
                  <a:pt x="50" y="15"/>
                </a:cubicBezTo>
                <a:cubicBezTo>
                  <a:pt x="50" y="15"/>
                  <a:pt x="50" y="15"/>
                  <a:pt x="50" y="15"/>
                </a:cubicBezTo>
                <a:cubicBezTo>
                  <a:pt x="49" y="17"/>
                  <a:pt x="48" y="22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0" y="31"/>
                  <a:pt x="40" y="31"/>
                  <a:pt x="40" y="31"/>
                </a:cubicBezTo>
                <a:cubicBezTo>
                  <a:pt x="40" y="31"/>
                  <a:pt x="40" y="29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8" y="25"/>
                  <a:pt x="36" y="21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0" y="12"/>
                  <a:pt x="24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5" y="7"/>
                  <a:pt x="14" y="7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9"/>
                  <a:pt x="11" y="10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8" y="14"/>
                  <a:pt x="7" y="17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7"/>
                  <a:pt x="9" y="34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20" y="42"/>
                  <a:pt x="21" y="44"/>
                </a:cubicBezTo>
                <a:close/>
                <a:moveTo>
                  <a:pt x="44" y="29"/>
                </a:moveTo>
                <a:cubicBezTo>
                  <a:pt x="47" y="28"/>
                  <a:pt x="47" y="28"/>
                  <a:pt x="47" y="28"/>
                </a:cubicBezTo>
                <a:cubicBezTo>
                  <a:pt x="44" y="29"/>
                  <a:pt x="44" y="29"/>
                  <a:pt x="44" y="29"/>
                </a:cubicBezTo>
                <a:close/>
                <a:moveTo>
                  <a:pt x="51" y="13"/>
                </a:moveTo>
                <a:cubicBezTo>
                  <a:pt x="51" y="13"/>
                  <a:pt x="51" y="13"/>
                  <a:pt x="51" y="13"/>
                </a:cubicBezTo>
                <a:cubicBezTo>
                  <a:pt x="51" y="13"/>
                  <a:pt x="51" y="13"/>
                  <a:pt x="51" y="13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文本框 5">
            <a:extLst>
              <a:ext uri="{FF2B5EF4-FFF2-40B4-BE49-F238E27FC236}">
                <a16:creationId xmlns:a16="http://schemas.microsoft.com/office/drawing/2014/main" id="{0B334F35-E94D-4F53-92BD-9F23D4E12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727" y="1564925"/>
            <a:ext cx="9266547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3800" b="1" dirty="0">
                <a:solidFill>
                  <a:schemeClr val="accent1">
                    <a:lumMod val="75000"/>
                  </a:schemeClr>
                </a:solidFill>
                <a:latin typeface="Jokerman" panose="04090605060D06020702" pitchFamily="82" charset="0"/>
                <a:ea typeface="標楷體" panose="03000509000000000000" pitchFamily="65" charset="-120"/>
              </a:rPr>
              <a:t>Thanks</a:t>
            </a:r>
            <a:endParaRPr lang="zh-CN" altLang="en-US" sz="13800" b="1" dirty="0">
              <a:solidFill>
                <a:schemeClr val="accent1">
                  <a:lumMod val="75000"/>
                </a:schemeClr>
              </a:solidFill>
              <a:latin typeface="Jokerman" panose="04090605060D06020702" pitchFamily="82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992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97"/>
          <p:cNvSpPr>
            <a:spLocks noEditPoints="1"/>
          </p:cNvSpPr>
          <p:nvPr/>
        </p:nvSpPr>
        <p:spPr bwMode="auto">
          <a:xfrm>
            <a:off x="1803460" y="2552919"/>
            <a:ext cx="3198112" cy="1576929"/>
          </a:xfrm>
          <a:custGeom>
            <a:avLst/>
            <a:gdLst>
              <a:gd name="T0" fmla="*/ 238 w 1347"/>
              <a:gd name="T1" fmla="*/ 94 h 671"/>
              <a:gd name="T2" fmla="*/ 264 w 1347"/>
              <a:gd name="T3" fmla="*/ 254 h 671"/>
              <a:gd name="T4" fmla="*/ 296 w 1347"/>
              <a:gd name="T5" fmla="*/ 275 h 671"/>
              <a:gd name="T6" fmla="*/ 85 w 1347"/>
              <a:gd name="T7" fmla="*/ 295 h 671"/>
              <a:gd name="T8" fmla="*/ 89 w 1347"/>
              <a:gd name="T9" fmla="*/ 658 h 671"/>
              <a:gd name="T10" fmla="*/ 599 w 1347"/>
              <a:gd name="T11" fmla="*/ 658 h 671"/>
              <a:gd name="T12" fmla="*/ 1159 w 1347"/>
              <a:gd name="T13" fmla="*/ 608 h 671"/>
              <a:gd name="T14" fmla="*/ 1287 w 1347"/>
              <a:gd name="T15" fmla="*/ 397 h 671"/>
              <a:gd name="T16" fmla="*/ 948 w 1347"/>
              <a:gd name="T17" fmla="*/ 248 h 671"/>
              <a:gd name="T18" fmla="*/ 940 w 1347"/>
              <a:gd name="T19" fmla="*/ 85 h 671"/>
              <a:gd name="T20" fmla="*/ 1148 w 1347"/>
              <a:gd name="T21" fmla="*/ 64 h 671"/>
              <a:gd name="T22" fmla="*/ 1115 w 1347"/>
              <a:gd name="T23" fmla="*/ 14 h 671"/>
              <a:gd name="T24" fmla="*/ 755 w 1347"/>
              <a:gd name="T25" fmla="*/ 23 h 671"/>
              <a:gd name="T26" fmla="*/ 268 w 1347"/>
              <a:gd name="T27" fmla="*/ 8 h 671"/>
              <a:gd name="T28" fmla="*/ 19 w 1347"/>
              <a:gd name="T29" fmla="*/ 29 h 671"/>
              <a:gd name="T30" fmla="*/ 1201 w 1347"/>
              <a:gd name="T31" fmla="*/ 47 h 671"/>
              <a:gd name="T32" fmla="*/ 1190 w 1347"/>
              <a:gd name="T33" fmla="*/ 21 h 671"/>
              <a:gd name="T34" fmla="*/ 1140 w 1347"/>
              <a:gd name="T35" fmla="*/ 42 h 671"/>
              <a:gd name="T36" fmla="*/ 1110 w 1347"/>
              <a:gd name="T37" fmla="*/ 31 h 671"/>
              <a:gd name="T38" fmla="*/ 270 w 1347"/>
              <a:gd name="T39" fmla="*/ 190 h 671"/>
              <a:gd name="T40" fmla="*/ 77 w 1347"/>
              <a:gd name="T41" fmla="*/ 339 h 671"/>
              <a:gd name="T42" fmla="*/ 95 w 1347"/>
              <a:gd name="T43" fmla="*/ 651 h 671"/>
              <a:gd name="T44" fmla="*/ 100 w 1347"/>
              <a:gd name="T45" fmla="*/ 578 h 671"/>
              <a:gd name="T46" fmla="*/ 146 w 1347"/>
              <a:gd name="T47" fmla="*/ 643 h 671"/>
              <a:gd name="T48" fmla="*/ 243 w 1347"/>
              <a:gd name="T49" fmla="*/ 636 h 671"/>
              <a:gd name="T50" fmla="*/ 416 w 1347"/>
              <a:gd name="T51" fmla="*/ 654 h 671"/>
              <a:gd name="T52" fmla="*/ 590 w 1347"/>
              <a:gd name="T53" fmla="*/ 639 h 671"/>
              <a:gd name="T54" fmla="*/ 693 w 1347"/>
              <a:gd name="T55" fmla="*/ 644 h 671"/>
              <a:gd name="T56" fmla="*/ 764 w 1347"/>
              <a:gd name="T57" fmla="*/ 644 h 671"/>
              <a:gd name="T58" fmla="*/ 1069 w 1347"/>
              <a:gd name="T59" fmla="*/ 636 h 671"/>
              <a:gd name="T60" fmla="*/ 1202 w 1347"/>
              <a:gd name="T61" fmla="*/ 548 h 671"/>
              <a:gd name="T62" fmla="*/ 1317 w 1347"/>
              <a:gd name="T63" fmla="*/ 474 h 671"/>
              <a:gd name="T64" fmla="*/ 1318 w 1347"/>
              <a:gd name="T65" fmla="*/ 460 h 671"/>
              <a:gd name="T66" fmla="*/ 879 w 1347"/>
              <a:gd name="T67" fmla="*/ 615 h 671"/>
              <a:gd name="T68" fmla="*/ 219 w 1347"/>
              <a:gd name="T69" fmla="*/ 628 h 671"/>
              <a:gd name="T70" fmla="*/ 87 w 1347"/>
              <a:gd name="T71" fmla="*/ 347 h 671"/>
              <a:gd name="T72" fmla="*/ 278 w 1347"/>
              <a:gd name="T73" fmla="*/ 301 h 671"/>
              <a:gd name="T74" fmla="*/ 313 w 1347"/>
              <a:gd name="T75" fmla="*/ 320 h 671"/>
              <a:gd name="T76" fmla="*/ 899 w 1347"/>
              <a:gd name="T77" fmla="*/ 298 h 671"/>
              <a:gd name="T78" fmla="*/ 826 w 1347"/>
              <a:gd name="T79" fmla="*/ 330 h 671"/>
              <a:gd name="T80" fmla="*/ 889 w 1347"/>
              <a:gd name="T81" fmla="*/ 296 h 671"/>
              <a:gd name="T82" fmla="*/ 791 w 1347"/>
              <a:gd name="T83" fmla="*/ 343 h 671"/>
              <a:gd name="T84" fmla="*/ 1030 w 1347"/>
              <a:gd name="T85" fmla="*/ 327 h 671"/>
              <a:gd name="T86" fmla="*/ 1000 w 1347"/>
              <a:gd name="T87" fmla="*/ 307 h 671"/>
              <a:gd name="T88" fmla="*/ 951 w 1347"/>
              <a:gd name="T89" fmla="*/ 280 h 671"/>
              <a:gd name="T90" fmla="*/ 288 w 1347"/>
              <a:gd name="T91" fmla="*/ 342 h 671"/>
              <a:gd name="T92" fmla="*/ 905 w 1347"/>
              <a:gd name="T93" fmla="*/ 318 h 671"/>
              <a:gd name="T94" fmla="*/ 908 w 1347"/>
              <a:gd name="T95" fmla="*/ 243 h 671"/>
              <a:gd name="T96" fmla="*/ 927 w 1347"/>
              <a:gd name="T97" fmla="*/ 178 h 671"/>
              <a:gd name="T98" fmla="*/ 914 w 1347"/>
              <a:gd name="T99" fmla="*/ 184 h 671"/>
              <a:gd name="T100" fmla="*/ 905 w 1347"/>
              <a:gd name="T101" fmla="*/ 24 h 671"/>
              <a:gd name="T102" fmla="*/ 923 w 1347"/>
              <a:gd name="T103" fmla="*/ 71 h 671"/>
              <a:gd name="T104" fmla="*/ 900 w 1347"/>
              <a:gd name="T105" fmla="*/ 115 h 671"/>
              <a:gd name="T106" fmla="*/ 791 w 1347"/>
              <a:gd name="T107" fmla="*/ 35 h 671"/>
              <a:gd name="T108" fmla="*/ 881 w 1347"/>
              <a:gd name="T109" fmla="*/ 71 h 671"/>
              <a:gd name="T110" fmla="*/ 903 w 1347"/>
              <a:gd name="T111" fmla="*/ 232 h 671"/>
              <a:gd name="T112" fmla="*/ 295 w 1347"/>
              <a:gd name="T113" fmla="*/ 189 h 671"/>
              <a:gd name="T114" fmla="*/ 272 w 1347"/>
              <a:gd name="T115" fmla="*/ 24 h 671"/>
              <a:gd name="T116" fmla="*/ 271 w 1347"/>
              <a:gd name="T117" fmla="*/ 68 h 671"/>
              <a:gd name="T118" fmla="*/ 265 w 1347"/>
              <a:gd name="T119" fmla="*/ 133 h 671"/>
              <a:gd name="T120" fmla="*/ 266 w 1347"/>
              <a:gd name="T121" fmla="*/ 85 h 671"/>
              <a:gd name="T122" fmla="*/ 18 w 1347"/>
              <a:gd name="T123" fmla="*/ 43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47" h="671">
                <a:moveTo>
                  <a:pt x="4" y="49"/>
                </a:moveTo>
                <a:lnTo>
                  <a:pt x="4" y="49"/>
                </a:lnTo>
                <a:lnTo>
                  <a:pt x="11" y="51"/>
                </a:lnTo>
                <a:lnTo>
                  <a:pt x="18" y="53"/>
                </a:lnTo>
                <a:lnTo>
                  <a:pt x="32" y="54"/>
                </a:lnTo>
                <a:lnTo>
                  <a:pt x="48" y="54"/>
                </a:lnTo>
                <a:lnTo>
                  <a:pt x="63" y="51"/>
                </a:lnTo>
                <a:lnTo>
                  <a:pt x="63" y="51"/>
                </a:lnTo>
                <a:lnTo>
                  <a:pt x="75" y="54"/>
                </a:lnTo>
                <a:lnTo>
                  <a:pt x="85" y="54"/>
                </a:lnTo>
                <a:lnTo>
                  <a:pt x="108" y="53"/>
                </a:lnTo>
                <a:lnTo>
                  <a:pt x="108" y="53"/>
                </a:lnTo>
                <a:lnTo>
                  <a:pt x="111" y="54"/>
                </a:lnTo>
                <a:lnTo>
                  <a:pt x="114" y="55"/>
                </a:lnTo>
                <a:lnTo>
                  <a:pt x="130" y="58"/>
                </a:lnTo>
                <a:lnTo>
                  <a:pt x="153" y="58"/>
                </a:lnTo>
                <a:lnTo>
                  <a:pt x="178" y="58"/>
                </a:lnTo>
                <a:lnTo>
                  <a:pt x="229" y="55"/>
                </a:lnTo>
                <a:lnTo>
                  <a:pt x="259" y="54"/>
                </a:lnTo>
                <a:lnTo>
                  <a:pt x="259" y="54"/>
                </a:lnTo>
                <a:lnTo>
                  <a:pt x="252" y="58"/>
                </a:lnTo>
                <a:lnTo>
                  <a:pt x="245" y="62"/>
                </a:lnTo>
                <a:lnTo>
                  <a:pt x="242" y="70"/>
                </a:lnTo>
                <a:lnTo>
                  <a:pt x="239" y="77"/>
                </a:lnTo>
                <a:lnTo>
                  <a:pt x="238" y="85"/>
                </a:lnTo>
                <a:lnTo>
                  <a:pt x="238" y="94"/>
                </a:lnTo>
                <a:lnTo>
                  <a:pt x="239" y="101"/>
                </a:lnTo>
                <a:lnTo>
                  <a:pt x="242" y="108"/>
                </a:lnTo>
                <a:lnTo>
                  <a:pt x="242" y="108"/>
                </a:lnTo>
                <a:lnTo>
                  <a:pt x="244" y="120"/>
                </a:lnTo>
                <a:lnTo>
                  <a:pt x="249" y="132"/>
                </a:lnTo>
                <a:lnTo>
                  <a:pt x="252" y="137"/>
                </a:lnTo>
                <a:lnTo>
                  <a:pt x="256" y="142"/>
                </a:lnTo>
                <a:lnTo>
                  <a:pt x="260" y="144"/>
                </a:lnTo>
                <a:lnTo>
                  <a:pt x="266" y="147"/>
                </a:lnTo>
                <a:lnTo>
                  <a:pt x="266" y="147"/>
                </a:lnTo>
                <a:lnTo>
                  <a:pt x="266" y="159"/>
                </a:lnTo>
                <a:lnTo>
                  <a:pt x="266" y="159"/>
                </a:lnTo>
                <a:lnTo>
                  <a:pt x="262" y="162"/>
                </a:lnTo>
                <a:lnTo>
                  <a:pt x="259" y="166"/>
                </a:lnTo>
                <a:lnTo>
                  <a:pt x="258" y="171"/>
                </a:lnTo>
                <a:lnTo>
                  <a:pt x="255" y="176"/>
                </a:lnTo>
                <a:lnTo>
                  <a:pt x="254" y="188"/>
                </a:lnTo>
                <a:lnTo>
                  <a:pt x="255" y="200"/>
                </a:lnTo>
                <a:lnTo>
                  <a:pt x="258" y="212"/>
                </a:lnTo>
                <a:lnTo>
                  <a:pt x="261" y="224"/>
                </a:lnTo>
                <a:lnTo>
                  <a:pt x="266" y="235"/>
                </a:lnTo>
                <a:lnTo>
                  <a:pt x="270" y="242"/>
                </a:lnTo>
                <a:lnTo>
                  <a:pt x="270" y="242"/>
                </a:lnTo>
                <a:lnTo>
                  <a:pt x="267" y="245"/>
                </a:lnTo>
                <a:lnTo>
                  <a:pt x="265" y="249"/>
                </a:lnTo>
                <a:lnTo>
                  <a:pt x="264" y="254"/>
                </a:lnTo>
                <a:lnTo>
                  <a:pt x="262" y="259"/>
                </a:lnTo>
                <a:lnTo>
                  <a:pt x="262" y="263"/>
                </a:lnTo>
                <a:lnTo>
                  <a:pt x="264" y="268"/>
                </a:lnTo>
                <a:lnTo>
                  <a:pt x="265" y="272"/>
                </a:lnTo>
                <a:lnTo>
                  <a:pt x="268" y="274"/>
                </a:lnTo>
                <a:lnTo>
                  <a:pt x="268" y="274"/>
                </a:lnTo>
                <a:lnTo>
                  <a:pt x="272" y="274"/>
                </a:lnTo>
                <a:lnTo>
                  <a:pt x="273" y="273"/>
                </a:lnTo>
                <a:lnTo>
                  <a:pt x="274" y="269"/>
                </a:lnTo>
                <a:lnTo>
                  <a:pt x="274" y="265"/>
                </a:lnTo>
                <a:lnTo>
                  <a:pt x="274" y="256"/>
                </a:lnTo>
                <a:lnTo>
                  <a:pt x="274" y="253"/>
                </a:lnTo>
                <a:lnTo>
                  <a:pt x="276" y="250"/>
                </a:lnTo>
                <a:lnTo>
                  <a:pt x="276" y="250"/>
                </a:lnTo>
                <a:lnTo>
                  <a:pt x="278" y="251"/>
                </a:lnTo>
                <a:lnTo>
                  <a:pt x="278" y="251"/>
                </a:lnTo>
                <a:lnTo>
                  <a:pt x="282" y="254"/>
                </a:lnTo>
                <a:lnTo>
                  <a:pt x="285" y="255"/>
                </a:lnTo>
                <a:lnTo>
                  <a:pt x="289" y="256"/>
                </a:lnTo>
                <a:lnTo>
                  <a:pt x="294" y="255"/>
                </a:lnTo>
                <a:lnTo>
                  <a:pt x="294" y="255"/>
                </a:lnTo>
                <a:lnTo>
                  <a:pt x="295" y="260"/>
                </a:lnTo>
                <a:lnTo>
                  <a:pt x="296" y="265"/>
                </a:lnTo>
                <a:lnTo>
                  <a:pt x="296" y="271"/>
                </a:lnTo>
                <a:lnTo>
                  <a:pt x="296" y="275"/>
                </a:lnTo>
                <a:lnTo>
                  <a:pt x="296" y="275"/>
                </a:lnTo>
                <a:lnTo>
                  <a:pt x="268" y="275"/>
                </a:lnTo>
                <a:lnTo>
                  <a:pt x="242" y="275"/>
                </a:lnTo>
                <a:lnTo>
                  <a:pt x="189" y="277"/>
                </a:lnTo>
                <a:lnTo>
                  <a:pt x="189" y="277"/>
                </a:lnTo>
                <a:lnTo>
                  <a:pt x="165" y="275"/>
                </a:lnTo>
                <a:lnTo>
                  <a:pt x="153" y="274"/>
                </a:lnTo>
                <a:lnTo>
                  <a:pt x="141" y="272"/>
                </a:lnTo>
                <a:lnTo>
                  <a:pt x="141" y="272"/>
                </a:lnTo>
                <a:lnTo>
                  <a:pt x="136" y="271"/>
                </a:lnTo>
                <a:lnTo>
                  <a:pt x="130" y="272"/>
                </a:lnTo>
                <a:lnTo>
                  <a:pt x="128" y="273"/>
                </a:lnTo>
                <a:lnTo>
                  <a:pt x="126" y="274"/>
                </a:lnTo>
                <a:lnTo>
                  <a:pt x="128" y="275"/>
                </a:lnTo>
                <a:lnTo>
                  <a:pt x="130" y="278"/>
                </a:lnTo>
                <a:lnTo>
                  <a:pt x="130" y="278"/>
                </a:lnTo>
                <a:lnTo>
                  <a:pt x="124" y="280"/>
                </a:lnTo>
                <a:lnTo>
                  <a:pt x="118" y="282"/>
                </a:lnTo>
                <a:lnTo>
                  <a:pt x="111" y="284"/>
                </a:lnTo>
                <a:lnTo>
                  <a:pt x="105" y="286"/>
                </a:lnTo>
                <a:lnTo>
                  <a:pt x="105" y="286"/>
                </a:lnTo>
                <a:lnTo>
                  <a:pt x="102" y="285"/>
                </a:lnTo>
                <a:lnTo>
                  <a:pt x="100" y="284"/>
                </a:lnTo>
                <a:lnTo>
                  <a:pt x="99" y="284"/>
                </a:lnTo>
                <a:lnTo>
                  <a:pt x="96" y="285"/>
                </a:lnTo>
                <a:lnTo>
                  <a:pt x="90" y="289"/>
                </a:lnTo>
                <a:lnTo>
                  <a:pt x="85" y="295"/>
                </a:lnTo>
                <a:lnTo>
                  <a:pt x="76" y="308"/>
                </a:lnTo>
                <a:lnTo>
                  <a:pt x="71" y="316"/>
                </a:lnTo>
                <a:lnTo>
                  <a:pt x="71" y="316"/>
                </a:lnTo>
                <a:lnTo>
                  <a:pt x="69" y="318"/>
                </a:lnTo>
                <a:lnTo>
                  <a:pt x="66" y="320"/>
                </a:lnTo>
                <a:lnTo>
                  <a:pt x="63" y="327"/>
                </a:lnTo>
                <a:lnTo>
                  <a:pt x="61" y="337"/>
                </a:lnTo>
                <a:lnTo>
                  <a:pt x="61" y="349"/>
                </a:lnTo>
                <a:lnTo>
                  <a:pt x="61" y="372"/>
                </a:lnTo>
                <a:lnTo>
                  <a:pt x="64" y="387"/>
                </a:lnTo>
                <a:lnTo>
                  <a:pt x="64" y="387"/>
                </a:lnTo>
                <a:lnTo>
                  <a:pt x="66" y="409"/>
                </a:lnTo>
                <a:lnTo>
                  <a:pt x="70" y="431"/>
                </a:lnTo>
                <a:lnTo>
                  <a:pt x="70" y="431"/>
                </a:lnTo>
                <a:lnTo>
                  <a:pt x="75" y="471"/>
                </a:lnTo>
                <a:lnTo>
                  <a:pt x="77" y="510"/>
                </a:lnTo>
                <a:lnTo>
                  <a:pt x="77" y="550"/>
                </a:lnTo>
                <a:lnTo>
                  <a:pt x="76" y="589"/>
                </a:lnTo>
                <a:lnTo>
                  <a:pt x="76" y="589"/>
                </a:lnTo>
                <a:lnTo>
                  <a:pt x="75" y="607"/>
                </a:lnTo>
                <a:lnTo>
                  <a:pt x="75" y="616"/>
                </a:lnTo>
                <a:lnTo>
                  <a:pt x="75" y="626"/>
                </a:lnTo>
                <a:lnTo>
                  <a:pt x="77" y="636"/>
                </a:lnTo>
                <a:lnTo>
                  <a:pt x="79" y="644"/>
                </a:lnTo>
                <a:lnTo>
                  <a:pt x="83" y="652"/>
                </a:lnTo>
                <a:lnTo>
                  <a:pt x="89" y="658"/>
                </a:lnTo>
                <a:lnTo>
                  <a:pt x="89" y="658"/>
                </a:lnTo>
                <a:lnTo>
                  <a:pt x="90" y="661"/>
                </a:lnTo>
                <a:lnTo>
                  <a:pt x="91" y="662"/>
                </a:lnTo>
                <a:lnTo>
                  <a:pt x="93" y="663"/>
                </a:lnTo>
                <a:lnTo>
                  <a:pt x="95" y="663"/>
                </a:lnTo>
                <a:lnTo>
                  <a:pt x="95" y="663"/>
                </a:lnTo>
                <a:lnTo>
                  <a:pt x="101" y="666"/>
                </a:lnTo>
                <a:lnTo>
                  <a:pt x="108" y="668"/>
                </a:lnTo>
                <a:lnTo>
                  <a:pt x="124" y="671"/>
                </a:lnTo>
                <a:lnTo>
                  <a:pt x="141" y="671"/>
                </a:lnTo>
                <a:lnTo>
                  <a:pt x="158" y="671"/>
                </a:lnTo>
                <a:lnTo>
                  <a:pt x="193" y="667"/>
                </a:lnTo>
                <a:lnTo>
                  <a:pt x="223" y="663"/>
                </a:lnTo>
                <a:lnTo>
                  <a:pt x="223" y="663"/>
                </a:lnTo>
                <a:lnTo>
                  <a:pt x="260" y="662"/>
                </a:lnTo>
                <a:lnTo>
                  <a:pt x="297" y="663"/>
                </a:lnTo>
                <a:lnTo>
                  <a:pt x="335" y="664"/>
                </a:lnTo>
                <a:lnTo>
                  <a:pt x="373" y="666"/>
                </a:lnTo>
                <a:lnTo>
                  <a:pt x="373" y="666"/>
                </a:lnTo>
                <a:lnTo>
                  <a:pt x="410" y="663"/>
                </a:lnTo>
                <a:lnTo>
                  <a:pt x="448" y="661"/>
                </a:lnTo>
                <a:lnTo>
                  <a:pt x="485" y="657"/>
                </a:lnTo>
                <a:lnTo>
                  <a:pt x="504" y="657"/>
                </a:lnTo>
                <a:lnTo>
                  <a:pt x="524" y="657"/>
                </a:lnTo>
                <a:lnTo>
                  <a:pt x="524" y="657"/>
                </a:lnTo>
                <a:lnTo>
                  <a:pt x="599" y="658"/>
                </a:lnTo>
                <a:lnTo>
                  <a:pt x="675" y="657"/>
                </a:lnTo>
                <a:lnTo>
                  <a:pt x="675" y="657"/>
                </a:lnTo>
                <a:lnTo>
                  <a:pt x="693" y="658"/>
                </a:lnTo>
                <a:lnTo>
                  <a:pt x="711" y="660"/>
                </a:lnTo>
                <a:lnTo>
                  <a:pt x="729" y="662"/>
                </a:lnTo>
                <a:lnTo>
                  <a:pt x="747" y="662"/>
                </a:lnTo>
                <a:lnTo>
                  <a:pt x="747" y="662"/>
                </a:lnTo>
                <a:lnTo>
                  <a:pt x="764" y="661"/>
                </a:lnTo>
                <a:lnTo>
                  <a:pt x="782" y="660"/>
                </a:lnTo>
                <a:lnTo>
                  <a:pt x="799" y="658"/>
                </a:lnTo>
                <a:lnTo>
                  <a:pt x="816" y="657"/>
                </a:lnTo>
                <a:lnTo>
                  <a:pt x="816" y="657"/>
                </a:lnTo>
                <a:lnTo>
                  <a:pt x="891" y="657"/>
                </a:lnTo>
                <a:lnTo>
                  <a:pt x="927" y="656"/>
                </a:lnTo>
                <a:lnTo>
                  <a:pt x="964" y="654"/>
                </a:lnTo>
                <a:lnTo>
                  <a:pt x="964" y="654"/>
                </a:lnTo>
                <a:lnTo>
                  <a:pt x="998" y="652"/>
                </a:lnTo>
                <a:lnTo>
                  <a:pt x="1033" y="650"/>
                </a:lnTo>
                <a:lnTo>
                  <a:pt x="1051" y="649"/>
                </a:lnTo>
                <a:lnTo>
                  <a:pt x="1068" y="646"/>
                </a:lnTo>
                <a:lnTo>
                  <a:pt x="1085" y="643"/>
                </a:lnTo>
                <a:lnTo>
                  <a:pt x="1100" y="637"/>
                </a:lnTo>
                <a:lnTo>
                  <a:pt x="1100" y="637"/>
                </a:lnTo>
                <a:lnTo>
                  <a:pt x="1116" y="631"/>
                </a:lnTo>
                <a:lnTo>
                  <a:pt x="1130" y="624"/>
                </a:lnTo>
                <a:lnTo>
                  <a:pt x="1159" y="608"/>
                </a:lnTo>
                <a:lnTo>
                  <a:pt x="1215" y="573"/>
                </a:lnTo>
                <a:lnTo>
                  <a:pt x="1215" y="573"/>
                </a:lnTo>
                <a:lnTo>
                  <a:pt x="1224" y="571"/>
                </a:lnTo>
                <a:lnTo>
                  <a:pt x="1234" y="566"/>
                </a:lnTo>
                <a:lnTo>
                  <a:pt x="1243" y="561"/>
                </a:lnTo>
                <a:lnTo>
                  <a:pt x="1253" y="555"/>
                </a:lnTo>
                <a:lnTo>
                  <a:pt x="1271" y="540"/>
                </a:lnTo>
                <a:lnTo>
                  <a:pt x="1286" y="527"/>
                </a:lnTo>
                <a:lnTo>
                  <a:pt x="1286" y="527"/>
                </a:lnTo>
                <a:lnTo>
                  <a:pt x="1306" y="510"/>
                </a:lnTo>
                <a:lnTo>
                  <a:pt x="1323" y="495"/>
                </a:lnTo>
                <a:lnTo>
                  <a:pt x="1330" y="487"/>
                </a:lnTo>
                <a:lnTo>
                  <a:pt x="1336" y="480"/>
                </a:lnTo>
                <a:lnTo>
                  <a:pt x="1340" y="472"/>
                </a:lnTo>
                <a:lnTo>
                  <a:pt x="1343" y="466"/>
                </a:lnTo>
                <a:lnTo>
                  <a:pt x="1343" y="466"/>
                </a:lnTo>
                <a:lnTo>
                  <a:pt x="1346" y="460"/>
                </a:lnTo>
                <a:lnTo>
                  <a:pt x="1347" y="455"/>
                </a:lnTo>
                <a:lnTo>
                  <a:pt x="1347" y="449"/>
                </a:lnTo>
                <a:lnTo>
                  <a:pt x="1345" y="444"/>
                </a:lnTo>
                <a:lnTo>
                  <a:pt x="1342" y="438"/>
                </a:lnTo>
                <a:lnTo>
                  <a:pt x="1338" y="433"/>
                </a:lnTo>
                <a:lnTo>
                  <a:pt x="1329" y="425"/>
                </a:lnTo>
                <a:lnTo>
                  <a:pt x="1318" y="416"/>
                </a:lnTo>
                <a:lnTo>
                  <a:pt x="1306" y="408"/>
                </a:lnTo>
                <a:lnTo>
                  <a:pt x="1287" y="397"/>
                </a:lnTo>
                <a:lnTo>
                  <a:pt x="1287" y="397"/>
                </a:lnTo>
                <a:lnTo>
                  <a:pt x="1275" y="389"/>
                </a:lnTo>
                <a:lnTo>
                  <a:pt x="1264" y="379"/>
                </a:lnTo>
                <a:lnTo>
                  <a:pt x="1243" y="360"/>
                </a:lnTo>
                <a:lnTo>
                  <a:pt x="1223" y="339"/>
                </a:lnTo>
                <a:lnTo>
                  <a:pt x="1212" y="330"/>
                </a:lnTo>
                <a:lnTo>
                  <a:pt x="1201" y="320"/>
                </a:lnTo>
                <a:lnTo>
                  <a:pt x="1201" y="320"/>
                </a:lnTo>
                <a:lnTo>
                  <a:pt x="1181" y="306"/>
                </a:lnTo>
                <a:lnTo>
                  <a:pt x="1159" y="291"/>
                </a:lnTo>
                <a:lnTo>
                  <a:pt x="1137" y="277"/>
                </a:lnTo>
                <a:lnTo>
                  <a:pt x="1115" y="266"/>
                </a:lnTo>
                <a:lnTo>
                  <a:pt x="1115" y="266"/>
                </a:lnTo>
                <a:lnTo>
                  <a:pt x="1105" y="262"/>
                </a:lnTo>
                <a:lnTo>
                  <a:pt x="1088" y="257"/>
                </a:lnTo>
                <a:lnTo>
                  <a:pt x="1080" y="256"/>
                </a:lnTo>
                <a:lnTo>
                  <a:pt x="1072" y="256"/>
                </a:lnTo>
                <a:lnTo>
                  <a:pt x="1070" y="256"/>
                </a:lnTo>
                <a:lnTo>
                  <a:pt x="1069" y="257"/>
                </a:lnTo>
                <a:lnTo>
                  <a:pt x="1068" y="260"/>
                </a:lnTo>
                <a:lnTo>
                  <a:pt x="1069" y="262"/>
                </a:lnTo>
                <a:lnTo>
                  <a:pt x="1069" y="262"/>
                </a:lnTo>
                <a:lnTo>
                  <a:pt x="952" y="263"/>
                </a:lnTo>
                <a:lnTo>
                  <a:pt x="952" y="263"/>
                </a:lnTo>
                <a:lnTo>
                  <a:pt x="951" y="256"/>
                </a:lnTo>
                <a:lnTo>
                  <a:pt x="948" y="248"/>
                </a:lnTo>
                <a:lnTo>
                  <a:pt x="944" y="241"/>
                </a:lnTo>
                <a:lnTo>
                  <a:pt x="939" y="235"/>
                </a:lnTo>
                <a:lnTo>
                  <a:pt x="939" y="235"/>
                </a:lnTo>
                <a:lnTo>
                  <a:pt x="944" y="226"/>
                </a:lnTo>
                <a:lnTo>
                  <a:pt x="948" y="214"/>
                </a:lnTo>
                <a:lnTo>
                  <a:pt x="951" y="202"/>
                </a:lnTo>
                <a:lnTo>
                  <a:pt x="952" y="190"/>
                </a:lnTo>
                <a:lnTo>
                  <a:pt x="951" y="178"/>
                </a:lnTo>
                <a:lnTo>
                  <a:pt x="948" y="172"/>
                </a:lnTo>
                <a:lnTo>
                  <a:pt x="946" y="167"/>
                </a:lnTo>
                <a:lnTo>
                  <a:pt x="942" y="163"/>
                </a:lnTo>
                <a:lnTo>
                  <a:pt x="939" y="160"/>
                </a:lnTo>
                <a:lnTo>
                  <a:pt x="933" y="157"/>
                </a:lnTo>
                <a:lnTo>
                  <a:pt x="927" y="155"/>
                </a:lnTo>
                <a:lnTo>
                  <a:pt x="927" y="155"/>
                </a:lnTo>
                <a:lnTo>
                  <a:pt x="926" y="141"/>
                </a:lnTo>
                <a:lnTo>
                  <a:pt x="924" y="133"/>
                </a:lnTo>
                <a:lnTo>
                  <a:pt x="922" y="126"/>
                </a:lnTo>
                <a:lnTo>
                  <a:pt x="922" y="126"/>
                </a:lnTo>
                <a:lnTo>
                  <a:pt x="927" y="123"/>
                </a:lnTo>
                <a:lnTo>
                  <a:pt x="930" y="118"/>
                </a:lnTo>
                <a:lnTo>
                  <a:pt x="934" y="114"/>
                </a:lnTo>
                <a:lnTo>
                  <a:pt x="936" y="108"/>
                </a:lnTo>
                <a:lnTo>
                  <a:pt x="939" y="103"/>
                </a:lnTo>
                <a:lnTo>
                  <a:pt x="940" y="97"/>
                </a:lnTo>
                <a:lnTo>
                  <a:pt x="940" y="85"/>
                </a:lnTo>
                <a:lnTo>
                  <a:pt x="939" y="80"/>
                </a:lnTo>
                <a:lnTo>
                  <a:pt x="938" y="74"/>
                </a:lnTo>
                <a:lnTo>
                  <a:pt x="935" y="70"/>
                </a:lnTo>
                <a:lnTo>
                  <a:pt x="932" y="65"/>
                </a:lnTo>
                <a:lnTo>
                  <a:pt x="928" y="61"/>
                </a:lnTo>
                <a:lnTo>
                  <a:pt x="924" y="58"/>
                </a:lnTo>
                <a:lnTo>
                  <a:pt x="918" y="54"/>
                </a:lnTo>
                <a:lnTo>
                  <a:pt x="914" y="53"/>
                </a:lnTo>
                <a:lnTo>
                  <a:pt x="914" y="53"/>
                </a:lnTo>
                <a:lnTo>
                  <a:pt x="914" y="43"/>
                </a:lnTo>
                <a:lnTo>
                  <a:pt x="914" y="43"/>
                </a:lnTo>
                <a:lnTo>
                  <a:pt x="965" y="41"/>
                </a:lnTo>
                <a:lnTo>
                  <a:pt x="1018" y="38"/>
                </a:lnTo>
                <a:lnTo>
                  <a:pt x="1018" y="38"/>
                </a:lnTo>
                <a:lnTo>
                  <a:pt x="1044" y="38"/>
                </a:lnTo>
                <a:lnTo>
                  <a:pt x="1070" y="41"/>
                </a:lnTo>
                <a:lnTo>
                  <a:pt x="1095" y="42"/>
                </a:lnTo>
                <a:lnTo>
                  <a:pt x="1109" y="41"/>
                </a:lnTo>
                <a:lnTo>
                  <a:pt x="1121" y="39"/>
                </a:lnTo>
                <a:lnTo>
                  <a:pt x="1121" y="39"/>
                </a:lnTo>
                <a:lnTo>
                  <a:pt x="1123" y="44"/>
                </a:lnTo>
                <a:lnTo>
                  <a:pt x="1125" y="49"/>
                </a:lnTo>
                <a:lnTo>
                  <a:pt x="1128" y="53"/>
                </a:lnTo>
                <a:lnTo>
                  <a:pt x="1131" y="56"/>
                </a:lnTo>
                <a:lnTo>
                  <a:pt x="1140" y="61"/>
                </a:lnTo>
                <a:lnTo>
                  <a:pt x="1148" y="64"/>
                </a:lnTo>
                <a:lnTo>
                  <a:pt x="1159" y="65"/>
                </a:lnTo>
                <a:lnTo>
                  <a:pt x="1169" y="65"/>
                </a:lnTo>
                <a:lnTo>
                  <a:pt x="1178" y="64"/>
                </a:lnTo>
                <a:lnTo>
                  <a:pt x="1188" y="61"/>
                </a:lnTo>
                <a:lnTo>
                  <a:pt x="1188" y="61"/>
                </a:lnTo>
                <a:lnTo>
                  <a:pt x="1202" y="55"/>
                </a:lnTo>
                <a:lnTo>
                  <a:pt x="1224" y="45"/>
                </a:lnTo>
                <a:lnTo>
                  <a:pt x="1234" y="39"/>
                </a:lnTo>
                <a:lnTo>
                  <a:pt x="1241" y="33"/>
                </a:lnTo>
                <a:lnTo>
                  <a:pt x="1242" y="31"/>
                </a:lnTo>
                <a:lnTo>
                  <a:pt x="1242" y="29"/>
                </a:lnTo>
                <a:lnTo>
                  <a:pt x="1241" y="26"/>
                </a:lnTo>
                <a:lnTo>
                  <a:pt x="1239" y="24"/>
                </a:lnTo>
                <a:lnTo>
                  <a:pt x="1239" y="24"/>
                </a:lnTo>
                <a:lnTo>
                  <a:pt x="1213" y="14"/>
                </a:lnTo>
                <a:lnTo>
                  <a:pt x="1196" y="8"/>
                </a:lnTo>
                <a:lnTo>
                  <a:pt x="1177" y="3"/>
                </a:lnTo>
                <a:lnTo>
                  <a:pt x="1160" y="0"/>
                </a:lnTo>
                <a:lnTo>
                  <a:pt x="1152" y="0"/>
                </a:lnTo>
                <a:lnTo>
                  <a:pt x="1143" y="0"/>
                </a:lnTo>
                <a:lnTo>
                  <a:pt x="1137" y="2"/>
                </a:lnTo>
                <a:lnTo>
                  <a:pt x="1131" y="5"/>
                </a:lnTo>
                <a:lnTo>
                  <a:pt x="1128" y="9"/>
                </a:lnTo>
                <a:lnTo>
                  <a:pt x="1124" y="15"/>
                </a:lnTo>
                <a:lnTo>
                  <a:pt x="1124" y="15"/>
                </a:lnTo>
                <a:lnTo>
                  <a:pt x="1115" y="14"/>
                </a:lnTo>
                <a:lnTo>
                  <a:pt x="1115" y="14"/>
                </a:lnTo>
                <a:lnTo>
                  <a:pt x="1089" y="11"/>
                </a:lnTo>
                <a:lnTo>
                  <a:pt x="1065" y="11"/>
                </a:lnTo>
                <a:lnTo>
                  <a:pt x="1040" y="12"/>
                </a:lnTo>
                <a:lnTo>
                  <a:pt x="1015" y="14"/>
                </a:lnTo>
                <a:lnTo>
                  <a:pt x="965" y="20"/>
                </a:lnTo>
                <a:lnTo>
                  <a:pt x="940" y="23"/>
                </a:lnTo>
                <a:lnTo>
                  <a:pt x="915" y="24"/>
                </a:lnTo>
                <a:lnTo>
                  <a:pt x="915" y="24"/>
                </a:lnTo>
                <a:lnTo>
                  <a:pt x="916" y="20"/>
                </a:lnTo>
                <a:lnTo>
                  <a:pt x="917" y="12"/>
                </a:lnTo>
                <a:lnTo>
                  <a:pt x="916" y="8"/>
                </a:lnTo>
                <a:lnTo>
                  <a:pt x="915" y="6"/>
                </a:lnTo>
                <a:lnTo>
                  <a:pt x="914" y="5"/>
                </a:lnTo>
                <a:lnTo>
                  <a:pt x="910" y="6"/>
                </a:lnTo>
                <a:lnTo>
                  <a:pt x="910" y="6"/>
                </a:lnTo>
                <a:lnTo>
                  <a:pt x="906" y="1"/>
                </a:lnTo>
                <a:lnTo>
                  <a:pt x="904" y="1"/>
                </a:lnTo>
                <a:lnTo>
                  <a:pt x="903" y="1"/>
                </a:lnTo>
                <a:lnTo>
                  <a:pt x="900" y="2"/>
                </a:lnTo>
                <a:lnTo>
                  <a:pt x="898" y="7"/>
                </a:lnTo>
                <a:lnTo>
                  <a:pt x="896" y="17"/>
                </a:lnTo>
                <a:lnTo>
                  <a:pt x="894" y="24"/>
                </a:lnTo>
                <a:lnTo>
                  <a:pt x="894" y="24"/>
                </a:lnTo>
                <a:lnTo>
                  <a:pt x="824" y="24"/>
                </a:lnTo>
                <a:lnTo>
                  <a:pt x="755" y="23"/>
                </a:lnTo>
                <a:lnTo>
                  <a:pt x="616" y="18"/>
                </a:lnTo>
                <a:lnTo>
                  <a:pt x="616" y="18"/>
                </a:lnTo>
                <a:lnTo>
                  <a:pt x="583" y="17"/>
                </a:lnTo>
                <a:lnTo>
                  <a:pt x="549" y="17"/>
                </a:lnTo>
                <a:lnTo>
                  <a:pt x="481" y="18"/>
                </a:lnTo>
                <a:lnTo>
                  <a:pt x="345" y="24"/>
                </a:lnTo>
                <a:lnTo>
                  <a:pt x="345" y="24"/>
                </a:lnTo>
                <a:lnTo>
                  <a:pt x="343" y="21"/>
                </a:lnTo>
                <a:lnTo>
                  <a:pt x="341" y="21"/>
                </a:lnTo>
                <a:lnTo>
                  <a:pt x="333" y="21"/>
                </a:lnTo>
                <a:lnTo>
                  <a:pt x="320" y="25"/>
                </a:lnTo>
                <a:lnTo>
                  <a:pt x="320" y="25"/>
                </a:lnTo>
                <a:lnTo>
                  <a:pt x="284" y="26"/>
                </a:lnTo>
                <a:lnTo>
                  <a:pt x="284" y="26"/>
                </a:lnTo>
                <a:lnTo>
                  <a:pt x="280" y="19"/>
                </a:lnTo>
                <a:lnTo>
                  <a:pt x="277" y="13"/>
                </a:lnTo>
                <a:lnTo>
                  <a:pt x="277" y="13"/>
                </a:lnTo>
                <a:lnTo>
                  <a:pt x="278" y="11"/>
                </a:lnTo>
                <a:lnTo>
                  <a:pt x="278" y="9"/>
                </a:lnTo>
                <a:lnTo>
                  <a:pt x="278" y="7"/>
                </a:lnTo>
                <a:lnTo>
                  <a:pt x="277" y="6"/>
                </a:lnTo>
                <a:lnTo>
                  <a:pt x="274" y="6"/>
                </a:lnTo>
                <a:lnTo>
                  <a:pt x="272" y="6"/>
                </a:lnTo>
                <a:lnTo>
                  <a:pt x="271" y="7"/>
                </a:lnTo>
                <a:lnTo>
                  <a:pt x="268" y="8"/>
                </a:lnTo>
                <a:lnTo>
                  <a:pt x="268" y="8"/>
                </a:lnTo>
                <a:lnTo>
                  <a:pt x="267" y="9"/>
                </a:lnTo>
                <a:lnTo>
                  <a:pt x="266" y="12"/>
                </a:lnTo>
                <a:lnTo>
                  <a:pt x="264" y="17"/>
                </a:lnTo>
                <a:lnTo>
                  <a:pt x="261" y="27"/>
                </a:lnTo>
                <a:lnTo>
                  <a:pt x="261" y="27"/>
                </a:lnTo>
                <a:lnTo>
                  <a:pt x="235" y="27"/>
                </a:lnTo>
                <a:lnTo>
                  <a:pt x="208" y="29"/>
                </a:lnTo>
                <a:lnTo>
                  <a:pt x="182" y="30"/>
                </a:lnTo>
                <a:lnTo>
                  <a:pt x="155" y="30"/>
                </a:lnTo>
                <a:lnTo>
                  <a:pt x="155" y="30"/>
                </a:lnTo>
                <a:lnTo>
                  <a:pt x="153" y="27"/>
                </a:lnTo>
                <a:lnTo>
                  <a:pt x="149" y="26"/>
                </a:lnTo>
                <a:lnTo>
                  <a:pt x="140" y="25"/>
                </a:lnTo>
                <a:lnTo>
                  <a:pt x="129" y="25"/>
                </a:lnTo>
                <a:lnTo>
                  <a:pt x="122" y="26"/>
                </a:lnTo>
                <a:lnTo>
                  <a:pt x="122" y="26"/>
                </a:lnTo>
                <a:lnTo>
                  <a:pt x="115" y="23"/>
                </a:lnTo>
                <a:lnTo>
                  <a:pt x="108" y="21"/>
                </a:lnTo>
                <a:lnTo>
                  <a:pt x="99" y="20"/>
                </a:lnTo>
                <a:lnTo>
                  <a:pt x="88" y="20"/>
                </a:lnTo>
                <a:lnTo>
                  <a:pt x="67" y="20"/>
                </a:lnTo>
                <a:lnTo>
                  <a:pt x="53" y="21"/>
                </a:lnTo>
                <a:lnTo>
                  <a:pt x="53" y="21"/>
                </a:lnTo>
                <a:lnTo>
                  <a:pt x="35" y="24"/>
                </a:lnTo>
                <a:lnTo>
                  <a:pt x="26" y="25"/>
                </a:lnTo>
                <a:lnTo>
                  <a:pt x="19" y="29"/>
                </a:lnTo>
                <a:lnTo>
                  <a:pt x="19" y="29"/>
                </a:lnTo>
                <a:lnTo>
                  <a:pt x="13" y="32"/>
                </a:lnTo>
                <a:lnTo>
                  <a:pt x="5" y="38"/>
                </a:lnTo>
                <a:lnTo>
                  <a:pt x="2" y="41"/>
                </a:lnTo>
                <a:lnTo>
                  <a:pt x="0" y="44"/>
                </a:lnTo>
                <a:lnTo>
                  <a:pt x="0" y="48"/>
                </a:lnTo>
                <a:lnTo>
                  <a:pt x="4" y="49"/>
                </a:lnTo>
                <a:lnTo>
                  <a:pt x="4" y="49"/>
                </a:lnTo>
                <a:close/>
                <a:moveTo>
                  <a:pt x="1196" y="37"/>
                </a:moveTo>
                <a:lnTo>
                  <a:pt x="1196" y="37"/>
                </a:lnTo>
                <a:lnTo>
                  <a:pt x="1193" y="37"/>
                </a:lnTo>
                <a:lnTo>
                  <a:pt x="1193" y="37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5" y="35"/>
                </a:lnTo>
                <a:lnTo>
                  <a:pt x="1198" y="36"/>
                </a:lnTo>
                <a:lnTo>
                  <a:pt x="1198" y="36"/>
                </a:lnTo>
                <a:lnTo>
                  <a:pt x="1196" y="37"/>
                </a:lnTo>
                <a:lnTo>
                  <a:pt x="1196" y="37"/>
                </a:lnTo>
                <a:close/>
                <a:moveTo>
                  <a:pt x="1199" y="48"/>
                </a:moveTo>
                <a:lnTo>
                  <a:pt x="1199" y="48"/>
                </a:lnTo>
                <a:lnTo>
                  <a:pt x="1200" y="47"/>
                </a:lnTo>
                <a:lnTo>
                  <a:pt x="1200" y="47"/>
                </a:lnTo>
                <a:lnTo>
                  <a:pt x="1201" y="47"/>
                </a:lnTo>
                <a:lnTo>
                  <a:pt x="1201" y="47"/>
                </a:lnTo>
                <a:lnTo>
                  <a:pt x="1199" y="48"/>
                </a:lnTo>
                <a:lnTo>
                  <a:pt x="1199" y="48"/>
                </a:lnTo>
                <a:close/>
                <a:moveTo>
                  <a:pt x="1210" y="35"/>
                </a:moveTo>
                <a:lnTo>
                  <a:pt x="1210" y="35"/>
                </a:lnTo>
                <a:lnTo>
                  <a:pt x="1210" y="33"/>
                </a:lnTo>
                <a:lnTo>
                  <a:pt x="1210" y="33"/>
                </a:lnTo>
                <a:lnTo>
                  <a:pt x="1212" y="35"/>
                </a:lnTo>
                <a:lnTo>
                  <a:pt x="1212" y="35"/>
                </a:lnTo>
                <a:lnTo>
                  <a:pt x="1210" y="35"/>
                </a:lnTo>
                <a:lnTo>
                  <a:pt x="1210" y="35"/>
                </a:lnTo>
                <a:close/>
                <a:moveTo>
                  <a:pt x="1227" y="33"/>
                </a:moveTo>
                <a:lnTo>
                  <a:pt x="1227" y="33"/>
                </a:lnTo>
                <a:lnTo>
                  <a:pt x="1225" y="31"/>
                </a:lnTo>
                <a:lnTo>
                  <a:pt x="1223" y="29"/>
                </a:lnTo>
                <a:lnTo>
                  <a:pt x="1217" y="26"/>
                </a:lnTo>
                <a:lnTo>
                  <a:pt x="1217" y="26"/>
                </a:lnTo>
                <a:lnTo>
                  <a:pt x="1230" y="31"/>
                </a:lnTo>
                <a:lnTo>
                  <a:pt x="1230" y="31"/>
                </a:lnTo>
                <a:lnTo>
                  <a:pt x="1227" y="33"/>
                </a:lnTo>
                <a:lnTo>
                  <a:pt x="1227" y="33"/>
                </a:lnTo>
                <a:close/>
                <a:moveTo>
                  <a:pt x="1210" y="24"/>
                </a:moveTo>
                <a:lnTo>
                  <a:pt x="1210" y="24"/>
                </a:lnTo>
                <a:lnTo>
                  <a:pt x="1200" y="21"/>
                </a:lnTo>
                <a:lnTo>
                  <a:pt x="1190" y="21"/>
                </a:lnTo>
                <a:lnTo>
                  <a:pt x="1190" y="21"/>
                </a:lnTo>
                <a:lnTo>
                  <a:pt x="1183" y="15"/>
                </a:lnTo>
                <a:lnTo>
                  <a:pt x="1183" y="15"/>
                </a:lnTo>
                <a:lnTo>
                  <a:pt x="1210" y="24"/>
                </a:lnTo>
                <a:lnTo>
                  <a:pt x="1210" y="24"/>
                </a:lnTo>
                <a:close/>
                <a:moveTo>
                  <a:pt x="1180" y="54"/>
                </a:moveTo>
                <a:lnTo>
                  <a:pt x="1180" y="54"/>
                </a:lnTo>
                <a:lnTo>
                  <a:pt x="1176" y="54"/>
                </a:lnTo>
                <a:lnTo>
                  <a:pt x="1176" y="54"/>
                </a:lnTo>
                <a:lnTo>
                  <a:pt x="1177" y="54"/>
                </a:lnTo>
                <a:lnTo>
                  <a:pt x="1177" y="54"/>
                </a:lnTo>
                <a:lnTo>
                  <a:pt x="1180" y="54"/>
                </a:lnTo>
                <a:lnTo>
                  <a:pt x="1180" y="54"/>
                </a:lnTo>
                <a:close/>
                <a:moveTo>
                  <a:pt x="1176" y="43"/>
                </a:moveTo>
                <a:lnTo>
                  <a:pt x="1176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6" y="44"/>
                </a:lnTo>
                <a:lnTo>
                  <a:pt x="1176" y="44"/>
                </a:lnTo>
                <a:lnTo>
                  <a:pt x="1172" y="44"/>
                </a:lnTo>
                <a:lnTo>
                  <a:pt x="1172" y="44"/>
                </a:lnTo>
                <a:lnTo>
                  <a:pt x="1176" y="43"/>
                </a:lnTo>
                <a:lnTo>
                  <a:pt x="1176" y="43"/>
                </a:lnTo>
                <a:close/>
                <a:moveTo>
                  <a:pt x="1140" y="42"/>
                </a:moveTo>
                <a:lnTo>
                  <a:pt x="1140" y="42"/>
                </a:lnTo>
                <a:lnTo>
                  <a:pt x="1145" y="45"/>
                </a:lnTo>
                <a:lnTo>
                  <a:pt x="1150" y="47"/>
                </a:lnTo>
                <a:lnTo>
                  <a:pt x="1150" y="47"/>
                </a:lnTo>
                <a:lnTo>
                  <a:pt x="1145" y="45"/>
                </a:lnTo>
                <a:lnTo>
                  <a:pt x="1140" y="42"/>
                </a:lnTo>
                <a:lnTo>
                  <a:pt x="1140" y="42"/>
                </a:lnTo>
                <a:close/>
                <a:moveTo>
                  <a:pt x="1157" y="11"/>
                </a:moveTo>
                <a:lnTo>
                  <a:pt x="1157" y="11"/>
                </a:lnTo>
                <a:lnTo>
                  <a:pt x="1156" y="12"/>
                </a:lnTo>
                <a:lnTo>
                  <a:pt x="1156" y="12"/>
                </a:lnTo>
                <a:lnTo>
                  <a:pt x="1145" y="13"/>
                </a:lnTo>
                <a:lnTo>
                  <a:pt x="1140" y="14"/>
                </a:lnTo>
                <a:lnTo>
                  <a:pt x="1136" y="18"/>
                </a:lnTo>
                <a:lnTo>
                  <a:pt x="1136" y="18"/>
                </a:lnTo>
                <a:lnTo>
                  <a:pt x="1134" y="18"/>
                </a:lnTo>
                <a:lnTo>
                  <a:pt x="1134" y="18"/>
                </a:lnTo>
                <a:lnTo>
                  <a:pt x="1135" y="14"/>
                </a:lnTo>
                <a:lnTo>
                  <a:pt x="1137" y="13"/>
                </a:lnTo>
                <a:lnTo>
                  <a:pt x="1145" y="11"/>
                </a:lnTo>
                <a:lnTo>
                  <a:pt x="1151" y="11"/>
                </a:lnTo>
                <a:lnTo>
                  <a:pt x="1157" y="11"/>
                </a:lnTo>
                <a:lnTo>
                  <a:pt x="1157" y="11"/>
                </a:lnTo>
                <a:close/>
                <a:moveTo>
                  <a:pt x="1106" y="31"/>
                </a:moveTo>
                <a:lnTo>
                  <a:pt x="1106" y="31"/>
                </a:lnTo>
                <a:lnTo>
                  <a:pt x="1110" y="31"/>
                </a:lnTo>
                <a:lnTo>
                  <a:pt x="1110" y="31"/>
                </a:lnTo>
                <a:lnTo>
                  <a:pt x="1104" y="31"/>
                </a:lnTo>
                <a:lnTo>
                  <a:pt x="1104" y="31"/>
                </a:lnTo>
                <a:lnTo>
                  <a:pt x="1106" y="31"/>
                </a:lnTo>
                <a:lnTo>
                  <a:pt x="1106" y="31"/>
                </a:lnTo>
                <a:close/>
                <a:moveTo>
                  <a:pt x="915" y="33"/>
                </a:moveTo>
                <a:lnTo>
                  <a:pt x="915" y="33"/>
                </a:lnTo>
                <a:lnTo>
                  <a:pt x="927" y="32"/>
                </a:lnTo>
                <a:lnTo>
                  <a:pt x="940" y="32"/>
                </a:lnTo>
                <a:lnTo>
                  <a:pt x="940" y="32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close/>
                <a:moveTo>
                  <a:pt x="282" y="238"/>
                </a:moveTo>
                <a:lnTo>
                  <a:pt x="282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3" y="227"/>
                </a:lnTo>
                <a:lnTo>
                  <a:pt x="270" y="215"/>
                </a:lnTo>
                <a:lnTo>
                  <a:pt x="267" y="203"/>
                </a:lnTo>
                <a:lnTo>
                  <a:pt x="265" y="191"/>
                </a:lnTo>
                <a:lnTo>
                  <a:pt x="265" y="191"/>
                </a:lnTo>
                <a:lnTo>
                  <a:pt x="267" y="191"/>
                </a:lnTo>
                <a:lnTo>
                  <a:pt x="270" y="190"/>
                </a:lnTo>
                <a:lnTo>
                  <a:pt x="272" y="188"/>
                </a:lnTo>
                <a:lnTo>
                  <a:pt x="272" y="188"/>
                </a:lnTo>
                <a:lnTo>
                  <a:pt x="272" y="191"/>
                </a:lnTo>
                <a:lnTo>
                  <a:pt x="273" y="194"/>
                </a:lnTo>
                <a:lnTo>
                  <a:pt x="274" y="194"/>
                </a:lnTo>
                <a:lnTo>
                  <a:pt x="277" y="192"/>
                </a:lnTo>
                <a:lnTo>
                  <a:pt x="280" y="188"/>
                </a:lnTo>
                <a:lnTo>
                  <a:pt x="282" y="180"/>
                </a:lnTo>
                <a:lnTo>
                  <a:pt x="282" y="180"/>
                </a:lnTo>
                <a:lnTo>
                  <a:pt x="285" y="195"/>
                </a:lnTo>
                <a:lnTo>
                  <a:pt x="286" y="209"/>
                </a:lnTo>
                <a:lnTo>
                  <a:pt x="285" y="224"/>
                </a:lnTo>
                <a:lnTo>
                  <a:pt x="284" y="231"/>
                </a:lnTo>
                <a:lnTo>
                  <a:pt x="282" y="238"/>
                </a:lnTo>
                <a:lnTo>
                  <a:pt x="282" y="238"/>
                </a:lnTo>
                <a:close/>
                <a:moveTo>
                  <a:pt x="72" y="386"/>
                </a:moveTo>
                <a:lnTo>
                  <a:pt x="72" y="386"/>
                </a:lnTo>
                <a:lnTo>
                  <a:pt x="71" y="363"/>
                </a:lnTo>
                <a:lnTo>
                  <a:pt x="71" y="363"/>
                </a:lnTo>
                <a:lnTo>
                  <a:pt x="73" y="385"/>
                </a:lnTo>
                <a:lnTo>
                  <a:pt x="76" y="398"/>
                </a:lnTo>
                <a:lnTo>
                  <a:pt x="76" y="398"/>
                </a:lnTo>
                <a:lnTo>
                  <a:pt x="72" y="386"/>
                </a:lnTo>
                <a:lnTo>
                  <a:pt x="72" y="386"/>
                </a:lnTo>
                <a:close/>
                <a:moveTo>
                  <a:pt x="77" y="339"/>
                </a:moveTo>
                <a:lnTo>
                  <a:pt x="77" y="339"/>
                </a:lnTo>
                <a:lnTo>
                  <a:pt x="76" y="339"/>
                </a:lnTo>
                <a:lnTo>
                  <a:pt x="75" y="341"/>
                </a:lnTo>
                <a:lnTo>
                  <a:pt x="72" y="345"/>
                </a:lnTo>
                <a:lnTo>
                  <a:pt x="72" y="345"/>
                </a:lnTo>
                <a:lnTo>
                  <a:pt x="76" y="331"/>
                </a:lnTo>
                <a:lnTo>
                  <a:pt x="78" y="324"/>
                </a:lnTo>
                <a:lnTo>
                  <a:pt x="81" y="316"/>
                </a:lnTo>
                <a:lnTo>
                  <a:pt x="81" y="316"/>
                </a:lnTo>
                <a:lnTo>
                  <a:pt x="78" y="327"/>
                </a:lnTo>
                <a:lnTo>
                  <a:pt x="77" y="339"/>
                </a:lnTo>
                <a:lnTo>
                  <a:pt x="77" y="339"/>
                </a:lnTo>
                <a:close/>
                <a:moveTo>
                  <a:pt x="87" y="503"/>
                </a:moveTo>
                <a:lnTo>
                  <a:pt x="87" y="503"/>
                </a:lnTo>
                <a:lnTo>
                  <a:pt x="84" y="471"/>
                </a:lnTo>
                <a:lnTo>
                  <a:pt x="81" y="440"/>
                </a:lnTo>
                <a:lnTo>
                  <a:pt x="81" y="440"/>
                </a:lnTo>
                <a:lnTo>
                  <a:pt x="82" y="443"/>
                </a:lnTo>
                <a:lnTo>
                  <a:pt x="82" y="443"/>
                </a:lnTo>
                <a:lnTo>
                  <a:pt x="85" y="473"/>
                </a:lnTo>
                <a:lnTo>
                  <a:pt x="87" y="487"/>
                </a:lnTo>
                <a:lnTo>
                  <a:pt x="87" y="503"/>
                </a:lnTo>
                <a:lnTo>
                  <a:pt x="87" y="503"/>
                </a:lnTo>
                <a:close/>
                <a:moveTo>
                  <a:pt x="95" y="651"/>
                </a:moveTo>
                <a:lnTo>
                  <a:pt x="95" y="651"/>
                </a:lnTo>
                <a:lnTo>
                  <a:pt x="95" y="651"/>
                </a:lnTo>
                <a:lnTo>
                  <a:pt x="95" y="651"/>
                </a:lnTo>
                <a:lnTo>
                  <a:pt x="91" y="646"/>
                </a:lnTo>
                <a:lnTo>
                  <a:pt x="91" y="646"/>
                </a:lnTo>
                <a:lnTo>
                  <a:pt x="93" y="646"/>
                </a:lnTo>
                <a:lnTo>
                  <a:pt x="93" y="646"/>
                </a:lnTo>
                <a:lnTo>
                  <a:pt x="96" y="649"/>
                </a:lnTo>
                <a:lnTo>
                  <a:pt x="96" y="649"/>
                </a:lnTo>
                <a:lnTo>
                  <a:pt x="95" y="651"/>
                </a:lnTo>
                <a:lnTo>
                  <a:pt x="95" y="651"/>
                </a:lnTo>
                <a:close/>
                <a:moveTo>
                  <a:pt x="96" y="493"/>
                </a:moveTo>
                <a:lnTo>
                  <a:pt x="96" y="493"/>
                </a:lnTo>
                <a:lnTo>
                  <a:pt x="95" y="480"/>
                </a:lnTo>
                <a:lnTo>
                  <a:pt x="95" y="480"/>
                </a:lnTo>
                <a:lnTo>
                  <a:pt x="97" y="495"/>
                </a:lnTo>
                <a:lnTo>
                  <a:pt x="97" y="495"/>
                </a:lnTo>
                <a:lnTo>
                  <a:pt x="96" y="493"/>
                </a:lnTo>
                <a:lnTo>
                  <a:pt x="96" y="493"/>
                </a:lnTo>
                <a:close/>
                <a:moveTo>
                  <a:pt x="100" y="578"/>
                </a:moveTo>
                <a:lnTo>
                  <a:pt x="100" y="578"/>
                </a:lnTo>
                <a:lnTo>
                  <a:pt x="99" y="540"/>
                </a:lnTo>
                <a:lnTo>
                  <a:pt x="99" y="522"/>
                </a:lnTo>
                <a:lnTo>
                  <a:pt x="99" y="503"/>
                </a:lnTo>
                <a:lnTo>
                  <a:pt x="99" y="503"/>
                </a:lnTo>
                <a:lnTo>
                  <a:pt x="101" y="534"/>
                </a:lnTo>
                <a:lnTo>
                  <a:pt x="102" y="567"/>
                </a:lnTo>
                <a:lnTo>
                  <a:pt x="102" y="567"/>
                </a:lnTo>
                <a:lnTo>
                  <a:pt x="100" y="578"/>
                </a:lnTo>
                <a:lnTo>
                  <a:pt x="100" y="578"/>
                </a:lnTo>
                <a:close/>
                <a:moveTo>
                  <a:pt x="103" y="656"/>
                </a:moveTo>
                <a:lnTo>
                  <a:pt x="103" y="656"/>
                </a:lnTo>
                <a:lnTo>
                  <a:pt x="105" y="654"/>
                </a:lnTo>
                <a:lnTo>
                  <a:pt x="105" y="654"/>
                </a:lnTo>
                <a:lnTo>
                  <a:pt x="117" y="657"/>
                </a:lnTo>
                <a:lnTo>
                  <a:pt x="129" y="660"/>
                </a:lnTo>
                <a:lnTo>
                  <a:pt x="129" y="660"/>
                </a:lnTo>
                <a:lnTo>
                  <a:pt x="115" y="658"/>
                </a:lnTo>
                <a:lnTo>
                  <a:pt x="108" y="657"/>
                </a:lnTo>
                <a:lnTo>
                  <a:pt x="103" y="656"/>
                </a:lnTo>
                <a:lnTo>
                  <a:pt x="103" y="656"/>
                </a:lnTo>
                <a:close/>
                <a:moveTo>
                  <a:pt x="102" y="619"/>
                </a:moveTo>
                <a:lnTo>
                  <a:pt x="102" y="619"/>
                </a:lnTo>
                <a:lnTo>
                  <a:pt x="102" y="616"/>
                </a:lnTo>
                <a:lnTo>
                  <a:pt x="102" y="616"/>
                </a:lnTo>
                <a:lnTo>
                  <a:pt x="103" y="620"/>
                </a:lnTo>
                <a:lnTo>
                  <a:pt x="103" y="620"/>
                </a:lnTo>
                <a:lnTo>
                  <a:pt x="102" y="619"/>
                </a:lnTo>
                <a:lnTo>
                  <a:pt x="102" y="619"/>
                </a:lnTo>
                <a:close/>
                <a:moveTo>
                  <a:pt x="142" y="644"/>
                </a:moveTo>
                <a:lnTo>
                  <a:pt x="142" y="644"/>
                </a:lnTo>
                <a:lnTo>
                  <a:pt x="140" y="642"/>
                </a:lnTo>
                <a:lnTo>
                  <a:pt x="140" y="642"/>
                </a:lnTo>
                <a:lnTo>
                  <a:pt x="146" y="643"/>
                </a:lnTo>
                <a:lnTo>
                  <a:pt x="146" y="643"/>
                </a:lnTo>
                <a:lnTo>
                  <a:pt x="142" y="644"/>
                </a:lnTo>
                <a:lnTo>
                  <a:pt x="142" y="644"/>
                </a:lnTo>
                <a:close/>
                <a:moveTo>
                  <a:pt x="209" y="655"/>
                </a:moveTo>
                <a:lnTo>
                  <a:pt x="209" y="655"/>
                </a:lnTo>
                <a:lnTo>
                  <a:pt x="182" y="656"/>
                </a:lnTo>
                <a:lnTo>
                  <a:pt x="182" y="656"/>
                </a:lnTo>
                <a:lnTo>
                  <a:pt x="214" y="654"/>
                </a:lnTo>
                <a:lnTo>
                  <a:pt x="245" y="651"/>
                </a:lnTo>
                <a:lnTo>
                  <a:pt x="309" y="651"/>
                </a:lnTo>
                <a:lnTo>
                  <a:pt x="309" y="651"/>
                </a:lnTo>
                <a:lnTo>
                  <a:pt x="313" y="652"/>
                </a:lnTo>
                <a:lnTo>
                  <a:pt x="313" y="652"/>
                </a:lnTo>
                <a:lnTo>
                  <a:pt x="286" y="651"/>
                </a:lnTo>
                <a:lnTo>
                  <a:pt x="261" y="651"/>
                </a:lnTo>
                <a:lnTo>
                  <a:pt x="209" y="655"/>
                </a:lnTo>
                <a:lnTo>
                  <a:pt x="209" y="655"/>
                </a:lnTo>
                <a:close/>
                <a:moveTo>
                  <a:pt x="220" y="637"/>
                </a:moveTo>
                <a:lnTo>
                  <a:pt x="220" y="637"/>
                </a:lnTo>
                <a:lnTo>
                  <a:pt x="238" y="634"/>
                </a:lnTo>
                <a:lnTo>
                  <a:pt x="254" y="633"/>
                </a:lnTo>
                <a:lnTo>
                  <a:pt x="271" y="632"/>
                </a:lnTo>
                <a:lnTo>
                  <a:pt x="289" y="632"/>
                </a:lnTo>
                <a:lnTo>
                  <a:pt x="289" y="632"/>
                </a:lnTo>
                <a:lnTo>
                  <a:pt x="266" y="634"/>
                </a:lnTo>
                <a:lnTo>
                  <a:pt x="266" y="634"/>
                </a:lnTo>
                <a:lnTo>
                  <a:pt x="243" y="636"/>
                </a:lnTo>
                <a:lnTo>
                  <a:pt x="220" y="637"/>
                </a:lnTo>
                <a:lnTo>
                  <a:pt x="220" y="637"/>
                </a:lnTo>
                <a:close/>
                <a:moveTo>
                  <a:pt x="318" y="654"/>
                </a:moveTo>
                <a:lnTo>
                  <a:pt x="318" y="654"/>
                </a:lnTo>
                <a:lnTo>
                  <a:pt x="320" y="651"/>
                </a:lnTo>
                <a:lnTo>
                  <a:pt x="320" y="651"/>
                </a:lnTo>
                <a:lnTo>
                  <a:pt x="337" y="651"/>
                </a:lnTo>
                <a:lnTo>
                  <a:pt x="337" y="651"/>
                </a:lnTo>
                <a:lnTo>
                  <a:pt x="338" y="655"/>
                </a:lnTo>
                <a:lnTo>
                  <a:pt x="338" y="655"/>
                </a:lnTo>
                <a:lnTo>
                  <a:pt x="318" y="654"/>
                </a:lnTo>
                <a:lnTo>
                  <a:pt x="318" y="654"/>
                </a:lnTo>
                <a:close/>
                <a:moveTo>
                  <a:pt x="363" y="640"/>
                </a:moveTo>
                <a:lnTo>
                  <a:pt x="363" y="640"/>
                </a:lnTo>
                <a:lnTo>
                  <a:pt x="341" y="640"/>
                </a:lnTo>
                <a:lnTo>
                  <a:pt x="341" y="640"/>
                </a:lnTo>
                <a:lnTo>
                  <a:pt x="354" y="639"/>
                </a:lnTo>
                <a:lnTo>
                  <a:pt x="368" y="638"/>
                </a:lnTo>
                <a:lnTo>
                  <a:pt x="368" y="638"/>
                </a:lnTo>
                <a:lnTo>
                  <a:pt x="363" y="640"/>
                </a:lnTo>
                <a:lnTo>
                  <a:pt x="363" y="640"/>
                </a:lnTo>
                <a:close/>
                <a:moveTo>
                  <a:pt x="382" y="656"/>
                </a:moveTo>
                <a:lnTo>
                  <a:pt x="382" y="656"/>
                </a:lnTo>
                <a:lnTo>
                  <a:pt x="398" y="654"/>
                </a:lnTo>
                <a:lnTo>
                  <a:pt x="398" y="654"/>
                </a:lnTo>
                <a:lnTo>
                  <a:pt x="416" y="654"/>
                </a:lnTo>
                <a:lnTo>
                  <a:pt x="416" y="654"/>
                </a:lnTo>
                <a:lnTo>
                  <a:pt x="382" y="656"/>
                </a:lnTo>
                <a:lnTo>
                  <a:pt x="382" y="656"/>
                </a:lnTo>
                <a:close/>
                <a:moveTo>
                  <a:pt x="507" y="628"/>
                </a:moveTo>
                <a:lnTo>
                  <a:pt x="507" y="628"/>
                </a:lnTo>
                <a:lnTo>
                  <a:pt x="473" y="630"/>
                </a:lnTo>
                <a:lnTo>
                  <a:pt x="438" y="632"/>
                </a:lnTo>
                <a:lnTo>
                  <a:pt x="438" y="632"/>
                </a:lnTo>
                <a:lnTo>
                  <a:pt x="438" y="631"/>
                </a:lnTo>
                <a:lnTo>
                  <a:pt x="438" y="631"/>
                </a:lnTo>
                <a:lnTo>
                  <a:pt x="512" y="628"/>
                </a:lnTo>
                <a:lnTo>
                  <a:pt x="512" y="628"/>
                </a:lnTo>
                <a:lnTo>
                  <a:pt x="507" y="628"/>
                </a:lnTo>
                <a:lnTo>
                  <a:pt x="507" y="628"/>
                </a:lnTo>
                <a:close/>
                <a:moveTo>
                  <a:pt x="534" y="642"/>
                </a:moveTo>
                <a:lnTo>
                  <a:pt x="534" y="642"/>
                </a:lnTo>
                <a:lnTo>
                  <a:pt x="557" y="640"/>
                </a:lnTo>
                <a:lnTo>
                  <a:pt x="557" y="640"/>
                </a:lnTo>
                <a:lnTo>
                  <a:pt x="534" y="642"/>
                </a:lnTo>
                <a:lnTo>
                  <a:pt x="534" y="642"/>
                </a:lnTo>
                <a:close/>
                <a:moveTo>
                  <a:pt x="615" y="640"/>
                </a:moveTo>
                <a:lnTo>
                  <a:pt x="615" y="640"/>
                </a:lnTo>
                <a:lnTo>
                  <a:pt x="587" y="640"/>
                </a:lnTo>
                <a:lnTo>
                  <a:pt x="587" y="640"/>
                </a:lnTo>
                <a:lnTo>
                  <a:pt x="590" y="639"/>
                </a:lnTo>
                <a:lnTo>
                  <a:pt x="590" y="639"/>
                </a:lnTo>
                <a:lnTo>
                  <a:pt x="591" y="638"/>
                </a:lnTo>
                <a:lnTo>
                  <a:pt x="591" y="638"/>
                </a:lnTo>
                <a:lnTo>
                  <a:pt x="616" y="638"/>
                </a:lnTo>
                <a:lnTo>
                  <a:pt x="616" y="638"/>
                </a:lnTo>
                <a:lnTo>
                  <a:pt x="615" y="640"/>
                </a:lnTo>
                <a:lnTo>
                  <a:pt x="615" y="640"/>
                </a:lnTo>
                <a:close/>
                <a:moveTo>
                  <a:pt x="674" y="643"/>
                </a:moveTo>
                <a:lnTo>
                  <a:pt x="674" y="643"/>
                </a:lnTo>
                <a:lnTo>
                  <a:pt x="631" y="640"/>
                </a:lnTo>
                <a:lnTo>
                  <a:pt x="631" y="640"/>
                </a:lnTo>
                <a:lnTo>
                  <a:pt x="626" y="638"/>
                </a:lnTo>
                <a:lnTo>
                  <a:pt x="626" y="638"/>
                </a:lnTo>
                <a:lnTo>
                  <a:pt x="675" y="638"/>
                </a:lnTo>
                <a:lnTo>
                  <a:pt x="675" y="638"/>
                </a:lnTo>
                <a:lnTo>
                  <a:pt x="674" y="640"/>
                </a:lnTo>
                <a:lnTo>
                  <a:pt x="674" y="643"/>
                </a:lnTo>
                <a:lnTo>
                  <a:pt x="674" y="643"/>
                </a:lnTo>
                <a:close/>
                <a:moveTo>
                  <a:pt x="693" y="644"/>
                </a:moveTo>
                <a:lnTo>
                  <a:pt x="693" y="644"/>
                </a:lnTo>
                <a:lnTo>
                  <a:pt x="688" y="642"/>
                </a:lnTo>
                <a:lnTo>
                  <a:pt x="688" y="642"/>
                </a:lnTo>
                <a:lnTo>
                  <a:pt x="694" y="639"/>
                </a:lnTo>
                <a:lnTo>
                  <a:pt x="694" y="639"/>
                </a:lnTo>
                <a:lnTo>
                  <a:pt x="709" y="645"/>
                </a:lnTo>
                <a:lnTo>
                  <a:pt x="709" y="645"/>
                </a:lnTo>
                <a:lnTo>
                  <a:pt x="693" y="644"/>
                </a:lnTo>
                <a:lnTo>
                  <a:pt x="693" y="644"/>
                </a:lnTo>
                <a:close/>
                <a:moveTo>
                  <a:pt x="723" y="628"/>
                </a:moveTo>
                <a:lnTo>
                  <a:pt x="723" y="628"/>
                </a:lnTo>
                <a:lnTo>
                  <a:pt x="817" y="626"/>
                </a:lnTo>
                <a:lnTo>
                  <a:pt x="817" y="626"/>
                </a:lnTo>
                <a:lnTo>
                  <a:pt x="815" y="626"/>
                </a:lnTo>
                <a:lnTo>
                  <a:pt x="815" y="626"/>
                </a:lnTo>
                <a:lnTo>
                  <a:pt x="800" y="627"/>
                </a:lnTo>
                <a:lnTo>
                  <a:pt x="786" y="630"/>
                </a:lnTo>
                <a:lnTo>
                  <a:pt x="786" y="630"/>
                </a:lnTo>
                <a:lnTo>
                  <a:pt x="755" y="630"/>
                </a:lnTo>
                <a:lnTo>
                  <a:pt x="723" y="628"/>
                </a:lnTo>
                <a:lnTo>
                  <a:pt x="723" y="628"/>
                </a:lnTo>
                <a:close/>
                <a:moveTo>
                  <a:pt x="764" y="644"/>
                </a:moveTo>
                <a:lnTo>
                  <a:pt x="764" y="644"/>
                </a:lnTo>
                <a:lnTo>
                  <a:pt x="775" y="642"/>
                </a:lnTo>
                <a:lnTo>
                  <a:pt x="775" y="642"/>
                </a:lnTo>
                <a:lnTo>
                  <a:pt x="784" y="640"/>
                </a:lnTo>
                <a:lnTo>
                  <a:pt x="784" y="640"/>
                </a:lnTo>
                <a:lnTo>
                  <a:pt x="815" y="637"/>
                </a:lnTo>
                <a:lnTo>
                  <a:pt x="831" y="637"/>
                </a:lnTo>
                <a:lnTo>
                  <a:pt x="845" y="638"/>
                </a:lnTo>
                <a:lnTo>
                  <a:pt x="845" y="638"/>
                </a:lnTo>
                <a:lnTo>
                  <a:pt x="805" y="643"/>
                </a:lnTo>
                <a:lnTo>
                  <a:pt x="785" y="644"/>
                </a:lnTo>
                <a:lnTo>
                  <a:pt x="764" y="644"/>
                </a:lnTo>
                <a:lnTo>
                  <a:pt x="764" y="644"/>
                </a:lnTo>
                <a:close/>
                <a:moveTo>
                  <a:pt x="880" y="628"/>
                </a:moveTo>
                <a:lnTo>
                  <a:pt x="880" y="628"/>
                </a:lnTo>
                <a:lnTo>
                  <a:pt x="881" y="626"/>
                </a:lnTo>
                <a:lnTo>
                  <a:pt x="881" y="625"/>
                </a:lnTo>
                <a:lnTo>
                  <a:pt x="881" y="625"/>
                </a:lnTo>
                <a:lnTo>
                  <a:pt x="920" y="625"/>
                </a:lnTo>
                <a:lnTo>
                  <a:pt x="959" y="627"/>
                </a:lnTo>
                <a:lnTo>
                  <a:pt x="959" y="627"/>
                </a:lnTo>
                <a:lnTo>
                  <a:pt x="920" y="628"/>
                </a:lnTo>
                <a:lnTo>
                  <a:pt x="880" y="628"/>
                </a:lnTo>
                <a:lnTo>
                  <a:pt x="880" y="628"/>
                </a:lnTo>
                <a:close/>
                <a:moveTo>
                  <a:pt x="1029" y="633"/>
                </a:moveTo>
                <a:lnTo>
                  <a:pt x="1029" y="633"/>
                </a:lnTo>
                <a:lnTo>
                  <a:pt x="1027" y="632"/>
                </a:lnTo>
                <a:lnTo>
                  <a:pt x="1024" y="631"/>
                </a:lnTo>
                <a:lnTo>
                  <a:pt x="1024" y="631"/>
                </a:lnTo>
                <a:lnTo>
                  <a:pt x="1038" y="630"/>
                </a:lnTo>
                <a:lnTo>
                  <a:pt x="1052" y="630"/>
                </a:lnTo>
                <a:lnTo>
                  <a:pt x="1052" y="630"/>
                </a:lnTo>
                <a:lnTo>
                  <a:pt x="1029" y="633"/>
                </a:lnTo>
                <a:lnTo>
                  <a:pt x="1029" y="633"/>
                </a:lnTo>
                <a:close/>
                <a:moveTo>
                  <a:pt x="1097" y="628"/>
                </a:moveTo>
                <a:lnTo>
                  <a:pt x="1097" y="628"/>
                </a:lnTo>
                <a:lnTo>
                  <a:pt x="1083" y="633"/>
                </a:lnTo>
                <a:lnTo>
                  <a:pt x="1069" y="636"/>
                </a:lnTo>
                <a:lnTo>
                  <a:pt x="1069" y="636"/>
                </a:lnTo>
                <a:lnTo>
                  <a:pt x="1087" y="630"/>
                </a:lnTo>
                <a:lnTo>
                  <a:pt x="1104" y="624"/>
                </a:lnTo>
                <a:lnTo>
                  <a:pt x="1137" y="608"/>
                </a:lnTo>
                <a:lnTo>
                  <a:pt x="1137" y="608"/>
                </a:lnTo>
                <a:lnTo>
                  <a:pt x="1117" y="619"/>
                </a:lnTo>
                <a:lnTo>
                  <a:pt x="1097" y="628"/>
                </a:lnTo>
                <a:lnTo>
                  <a:pt x="1097" y="628"/>
                </a:lnTo>
                <a:close/>
                <a:moveTo>
                  <a:pt x="1064" y="621"/>
                </a:moveTo>
                <a:lnTo>
                  <a:pt x="1064" y="621"/>
                </a:lnTo>
                <a:lnTo>
                  <a:pt x="1071" y="619"/>
                </a:lnTo>
                <a:lnTo>
                  <a:pt x="1071" y="619"/>
                </a:lnTo>
                <a:lnTo>
                  <a:pt x="1071" y="621"/>
                </a:lnTo>
                <a:lnTo>
                  <a:pt x="1071" y="621"/>
                </a:lnTo>
                <a:lnTo>
                  <a:pt x="1064" y="621"/>
                </a:lnTo>
                <a:lnTo>
                  <a:pt x="1064" y="621"/>
                </a:lnTo>
                <a:close/>
                <a:moveTo>
                  <a:pt x="1202" y="548"/>
                </a:moveTo>
                <a:lnTo>
                  <a:pt x="1202" y="548"/>
                </a:lnTo>
                <a:lnTo>
                  <a:pt x="1231" y="528"/>
                </a:lnTo>
                <a:lnTo>
                  <a:pt x="1246" y="519"/>
                </a:lnTo>
                <a:lnTo>
                  <a:pt x="1260" y="510"/>
                </a:lnTo>
                <a:lnTo>
                  <a:pt x="1260" y="510"/>
                </a:lnTo>
                <a:lnTo>
                  <a:pt x="1224" y="533"/>
                </a:lnTo>
                <a:lnTo>
                  <a:pt x="1224" y="533"/>
                </a:lnTo>
                <a:lnTo>
                  <a:pt x="1202" y="548"/>
                </a:lnTo>
                <a:lnTo>
                  <a:pt x="1202" y="548"/>
                </a:lnTo>
                <a:close/>
                <a:moveTo>
                  <a:pt x="1254" y="527"/>
                </a:moveTo>
                <a:lnTo>
                  <a:pt x="1254" y="527"/>
                </a:lnTo>
                <a:lnTo>
                  <a:pt x="1233" y="539"/>
                </a:lnTo>
                <a:lnTo>
                  <a:pt x="1233" y="539"/>
                </a:lnTo>
                <a:lnTo>
                  <a:pt x="1264" y="519"/>
                </a:lnTo>
                <a:lnTo>
                  <a:pt x="1264" y="519"/>
                </a:lnTo>
                <a:lnTo>
                  <a:pt x="1254" y="527"/>
                </a:lnTo>
                <a:lnTo>
                  <a:pt x="1254" y="527"/>
                </a:lnTo>
                <a:close/>
                <a:moveTo>
                  <a:pt x="1290" y="504"/>
                </a:moveTo>
                <a:lnTo>
                  <a:pt x="1290" y="504"/>
                </a:lnTo>
                <a:lnTo>
                  <a:pt x="1278" y="510"/>
                </a:lnTo>
                <a:lnTo>
                  <a:pt x="1278" y="510"/>
                </a:lnTo>
                <a:lnTo>
                  <a:pt x="1294" y="500"/>
                </a:lnTo>
                <a:lnTo>
                  <a:pt x="1294" y="500"/>
                </a:lnTo>
                <a:lnTo>
                  <a:pt x="1290" y="504"/>
                </a:lnTo>
                <a:lnTo>
                  <a:pt x="1290" y="504"/>
                </a:lnTo>
                <a:close/>
                <a:moveTo>
                  <a:pt x="1310" y="495"/>
                </a:moveTo>
                <a:lnTo>
                  <a:pt x="1310" y="495"/>
                </a:lnTo>
                <a:lnTo>
                  <a:pt x="1314" y="487"/>
                </a:lnTo>
                <a:lnTo>
                  <a:pt x="1314" y="487"/>
                </a:lnTo>
                <a:lnTo>
                  <a:pt x="1320" y="484"/>
                </a:lnTo>
                <a:lnTo>
                  <a:pt x="1320" y="484"/>
                </a:lnTo>
                <a:lnTo>
                  <a:pt x="1310" y="495"/>
                </a:lnTo>
                <a:lnTo>
                  <a:pt x="1310" y="495"/>
                </a:lnTo>
                <a:close/>
                <a:moveTo>
                  <a:pt x="1317" y="474"/>
                </a:moveTo>
                <a:lnTo>
                  <a:pt x="1317" y="474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7" y="474"/>
                </a:lnTo>
                <a:lnTo>
                  <a:pt x="1317" y="474"/>
                </a:lnTo>
                <a:close/>
                <a:moveTo>
                  <a:pt x="1094" y="267"/>
                </a:moveTo>
                <a:lnTo>
                  <a:pt x="1094" y="267"/>
                </a:lnTo>
                <a:lnTo>
                  <a:pt x="1112" y="274"/>
                </a:lnTo>
                <a:lnTo>
                  <a:pt x="1131" y="283"/>
                </a:lnTo>
                <a:lnTo>
                  <a:pt x="1150" y="294"/>
                </a:lnTo>
                <a:lnTo>
                  <a:pt x="1168" y="306"/>
                </a:lnTo>
                <a:lnTo>
                  <a:pt x="1184" y="319"/>
                </a:lnTo>
                <a:lnTo>
                  <a:pt x="1200" y="332"/>
                </a:lnTo>
                <a:lnTo>
                  <a:pt x="1216" y="347"/>
                </a:lnTo>
                <a:lnTo>
                  <a:pt x="1230" y="361"/>
                </a:lnTo>
                <a:lnTo>
                  <a:pt x="1230" y="361"/>
                </a:lnTo>
                <a:lnTo>
                  <a:pt x="1241" y="372"/>
                </a:lnTo>
                <a:lnTo>
                  <a:pt x="1253" y="381"/>
                </a:lnTo>
                <a:lnTo>
                  <a:pt x="1280" y="400"/>
                </a:lnTo>
                <a:lnTo>
                  <a:pt x="1305" y="418"/>
                </a:lnTo>
                <a:lnTo>
                  <a:pt x="1317" y="427"/>
                </a:lnTo>
                <a:lnTo>
                  <a:pt x="1329" y="438"/>
                </a:lnTo>
                <a:lnTo>
                  <a:pt x="1329" y="438"/>
                </a:lnTo>
                <a:lnTo>
                  <a:pt x="1322" y="454"/>
                </a:lnTo>
                <a:lnTo>
                  <a:pt x="1318" y="460"/>
                </a:lnTo>
                <a:lnTo>
                  <a:pt x="1311" y="467"/>
                </a:lnTo>
                <a:lnTo>
                  <a:pt x="1311" y="467"/>
                </a:lnTo>
                <a:lnTo>
                  <a:pt x="1292" y="478"/>
                </a:lnTo>
                <a:lnTo>
                  <a:pt x="1281" y="485"/>
                </a:lnTo>
                <a:lnTo>
                  <a:pt x="1278" y="489"/>
                </a:lnTo>
                <a:lnTo>
                  <a:pt x="1277" y="491"/>
                </a:lnTo>
                <a:lnTo>
                  <a:pt x="1277" y="491"/>
                </a:lnTo>
                <a:lnTo>
                  <a:pt x="1260" y="500"/>
                </a:lnTo>
                <a:lnTo>
                  <a:pt x="1243" y="508"/>
                </a:lnTo>
                <a:lnTo>
                  <a:pt x="1228" y="518"/>
                </a:lnTo>
                <a:lnTo>
                  <a:pt x="1213" y="528"/>
                </a:lnTo>
                <a:lnTo>
                  <a:pt x="1183" y="550"/>
                </a:lnTo>
                <a:lnTo>
                  <a:pt x="1153" y="571"/>
                </a:lnTo>
                <a:lnTo>
                  <a:pt x="1153" y="571"/>
                </a:lnTo>
                <a:lnTo>
                  <a:pt x="1135" y="581"/>
                </a:lnTo>
                <a:lnTo>
                  <a:pt x="1117" y="591"/>
                </a:lnTo>
                <a:lnTo>
                  <a:pt x="1098" y="599"/>
                </a:lnTo>
                <a:lnTo>
                  <a:pt x="1080" y="605"/>
                </a:lnTo>
                <a:lnTo>
                  <a:pt x="1060" y="610"/>
                </a:lnTo>
                <a:lnTo>
                  <a:pt x="1040" y="614"/>
                </a:lnTo>
                <a:lnTo>
                  <a:pt x="1020" y="616"/>
                </a:lnTo>
                <a:lnTo>
                  <a:pt x="999" y="618"/>
                </a:lnTo>
                <a:lnTo>
                  <a:pt x="999" y="618"/>
                </a:lnTo>
                <a:lnTo>
                  <a:pt x="959" y="618"/>
                </a:lnTo>
                <a:lnTo>
                  <a:pt x="920" y="616"/>
                </a:lnTo>
                <a:lnTo>
                  <a:pt x="879" y="615"/>
                </a:lnTo>
                <a:lnTo>
                  <a:pt x="839" y="615"/>
                </a:lnTo>
                <a:lnTo>
                  <a:pt x="839" y="615"/>
                </a:lnTo>
                <a:lnTo>
                  <a:pt x="753" y="619"/>
                </a:lnTo>
                <a:lnTo>
                  <a:pt x="711" y="620"/>
                </a:lnTo>
                <a:lnTo>
                  <a:pt x="668" y="620"/>
                </a:lnTo>
                <a:lnTo>
                  <a:pt x="668" y="620"/>
                </a:lnTo>
                <a:lnTo>
                  <a:pt x="655" y="618"/>
                </a:lnTo>
                <a:lnTo>
                  <a:pt x="642" y="616"/>
                </a:lnTo>
                <a:lnTo>
                  <a:pt x="613" y="616"/>
                </a:lnTo>
                <a:lnTo>
                  <a:pt x="583" y="618"/>
                </a:lnTo>
                <a:lnTo>
                  <a:pt x="555" y="618"/>
                </a:lnTo>
                <a:lnTo>
                  <a:pt x="555" y="618"/>
                </a:lnTo>
                <a:lnTo>
                  <a:pt x="487" y="619"/>
                </a:lnTo>
                <a:lnTo>
                  <a:pt x="420" y="621"/>
                </a:lnTo>
                <a:lnTo>
                  <a:pt x="420" y="621"/>
                </a:lnTo>
                <a:lnTo>
                  <a:pt x="406" y="620"/>
                </a:lnTo>
                <a:lnTo>
                  <a:pt x="391" y="620"/>
                </a:lnTo>
                <a:lnTo>
                  <a:pt x="377" y="621"/>
                </a:lnTo>
                <a:lnTo>
                  <a:pt x="362" y="622"/>
                </a:lnTo>
                <a:lnTo>
                  <a:pt x="362" y="622"/>
                </a:lnTo>
                <a:lnTo>
                  <a:pt x="324" y="624"/>
                </a:lnTo>
                <a:lnTo>
                  <a:pt x="284" y="622"/>
                </a:lnTo>
                <a:lnTo>
                  <a:pt x="284" y="622"/>
                </a:lnTo>
                <a:lnTo>
                  <a:pt x="268" y="622"/>
                </a:lnTo>
                <a:lnTo>
                  <a:pt x="252" y="624"/>
                </a:lnTo>
                <a:lnTo>
                  <a:pt x="219" y="628"/>
                </a:lnTo>
                <a:lnTo>
                  <a:pt x="188" y="632"/>
                </a:lnTo>
                <a:lnTo>
                  <a:pt x="171" y="633"/>
                </a:lnTo>
                <a:lnTo>
                  <a:pt x="155" y="634"/>
                </a:lnTo>
                <a:lnTo>
                  <a:pt x="155" y="634"/>
                </a:lnTo>
                <a:lnTo>
                  <a:pt x="141" y="633"/>
                </a:lnTo>
                <a:lnTo>
                  <a:pt x="131" y="630"/>
                </a:lnTo>
                <a:lnTo>
                  <a:pt x="123" y="626"/>
                </a:lnTo>
                <a:lnTo>
                  <a:pt x="118" y="620"/>
                </a:lnTo>
                <a:lnTo>
                  <a:pt x="114" y="613"/>
                </a:lnTo>
                <a:lnTo>
                  <a:pt x="112" y="603"/>
                </a:lnTo>
                <a:lnTo>
                  <a:pt x="111" y="592"/>
                </a:lnTo>
                <a:lnTo>
                  <a:pt x="112" y="580"/>
                </a:lnTo>
                <a:lnTo>
                  <a:pt x="112" y="580"/>
                </a:lnTo>
                <a:lnTo>
                  <a:pt x="113" y="554"/>
                </a:lnTo>
                <a:lnTo>
                  <a:pt x="114" y="527"/>
                </a:lnTo>
                <a:lnTo>
                  <a:pt x="114" y="514"/>
                </a:lnTo>
                <a:lnTo>
                  <a:pt x="113" y="500"/>
                </a:lnTo>
                <a:lnTo>
                  <a:pt x="111" y="486"/>
                </a:lnTo>
                <a:lnTo>
                  <a:pt x="107" y="474"/>
                </a:lnTo>
                <a:lnTo>
                  <a:pt x="107" y="474"/>
                </a:lnTo>
                <a:lnTo>
                  <a:pt x="102" y="460"/>
                </a:lnTo>
                <a:lnTo>
                  <a:pt x="99" y="444"/>
                </a:lnTo>
                <a:lnTo>
                  <a:pt x="91" y="412"/>
                </a:lnTo>
                <a:lnTo>
                  <a:pt x="88" y="378"/>
                </a:lnTo>
                <a:lnTo>
                  <a:pt x="87" y="347"/>
                </a:lnTo>
                <a:lnTo>
                  <a:pt x="87" y="347"/>
                </a:lnTo>
                <a:lnTo>
                  <a:pt x="88" y="333"/>
                </a:lnTo>
                <a:lnTo>
                  <a:pt x="90" y="320"/>
                </a:lnTo>
                <a:lnTo>
                  <a:pt x="93" y="313"/>
                </a:lnTo>
                <a:lnTo>
                  <a:pt x="95" y="307"/>
                </a:lnTo>
                <a:lnTo>
                  <a:pt x="99" y="302"/>
                </a:lnTo>
                <a:lnTo>
                  <a:pt x="105" y="297"/>
                </a:lnTo>
                <a:lnTo>
                  <a:pt x="105" y="297"/>
                </a:lnTo>
                <a:lnTo>
                  <a:pt x="108" y="295"/>
                </a:lnTo>
                <a:lnTo>
                  <a:pt x="114" y="294"/>
                </a:lnTo>
                <a:lnTo>
                  <a:pt x="126" y="290"/>
                </a:lnTo>
                <a:lnTo>
                  <a:pt x="137" y="288"/>
                </a:lnTo>
                <a:lnTo>
                  <a:pt x="142" y="285"/>
                </a:lnTo>
                <a:lnTo>
                  <a:pt x="146" y="283"/>
                </a:lnTo>
                <a:lnTo>
                  <a:pt x="146" y="283"/>
                </a:lnTo>
                <a:lnTo>
                  <a:pt x="164" y="285"/>
                </a:lnTo>
                <a:lnTo>
                  <a:pt x="182" y="288"/>
                </a:lnTo>
                <a:lnTo>
                  <a:pt x="201" y="288"/>
                </a:lnTo>
                <a:lnTo>
                  <a:pt x="219" y="288"/>
                </a:lnTo>
                <a:lnTo>
                  <a:pt x="256" y="285"/>
                </a:lnTo>
                <a:lnTo>
                  <a:pt x="276" y="285"/>
                </a:lnTo>
                <a:lnTo>
                  <a:pt x="294" y="285"/>
                </a:lnTo>
                <a:lnTo>
                  <a:pt x="294" y="285"/>
                </a:lnTo>
                <a:lnTo>
                  <a:pt x="290" y="292"/>
                </a:lnTo>
                <a:lnTo>
                  <a:pt x="286" y="301"/>
                </a:lnTo>
                <a:lnTo>
                  <a:pt x="286" y="301"/>
                </a:lnTo>
                <a:lnTo>
                  <a:pt x="278" y="301"/>
                </a:lnTo>
                <a:lnTo>
                  <a:pt x="266" y="304"/>
                </a:lnTo>
                <a:lnTo>
                  <a:pt x="261" y="307"/>
                </a:lnTo>
                <a:lnTo>
                  <a:pt x="256" y="309"/>
                </a:lnTo>
                <a:lnTo>
                  <a:pt x="253" y="313"/>
                </a:lnTo>
                <a:lnTo>
                  <a:pt x="253" y="314"/>
                </a:lnTo>
                <a:lnTo>
                  <a:pt x="253" y="316"/>
                </a:lnTo>
                <a:lnTo>
                  <a:pt x="253" y="316"/>
                </a:lnTo>
                <a:lnTo>
                  <a:pt x="252" y="321"/>
                </a:lnTo>
                <a:lnTo>
                  <a:pt x="250" y="325"/>
                </a:lnTo>
                <a:lnTo>
                  <a:pt x="250" y="328"/>
                </a:lnTo>
                <a:lnTo>
                  <a:pt x="252" y="332"/>
                </a:lnTo>
                <a:lnTo>
                  <a:pt x="253" y="336"/>
                </a:lnTo>
                <a:lnTo>
                  <a:pt x="255" y="339"/>
                </a:lnTo>
                <a:lnTo>
                  <a:pt x="261" y="344"/>
                </a:lnTo>
                <a:lnTo>
                  <a:pt x="270" y="348"/>
                </a:lnTo>
                <a:lnTo>
                  <a:pt x="278" y="350"/>
                </a:lnTo>
                <a:lnTo>
                  <a:pt x="286" y="351"/>
                </a:lnTo>
                <a:lnTo>
                  <a:pt x="294" y="350"/>
                </a:lnTo>
                <a:lnTo>
                  <a:pt x="294" y="350"/>
                </a:lnTo>
                <a:lnTo>
                  <a:pt x="298" y="349"/>
                </a:lnTo>
                <a:lnTo>
                  <a:pt x="302" y="348"/>
                </a:lnTo>
                <a:lnTo>
                  <a:pt x="306" y="345"/>
                </a:lnTo>
                <a:lnTo>
                  <a:pt x="308" y="342"/>
                </a:lnTo>
                <a:lnTo>
                  <a:pt x="312" y="336"/>
                </a:lnTo>
                <a:lnTo>
                  <a:pt x="314" y="327"/>
                </a:lnTo>
                <a:lnTo>
                  <a:pt x="313" y="320"/>
                </a:lnTo>
                <a:lnTo>
                  <a:pt x="309" y="313"/>
                </a:lnTo>
                <a:lnTo>
                  <a:pt x="304" y="307"/>
                </a:lnTo>
                <a:lnTo>
                  <a:pt x="301" y="304"/>
                </a:lnTo>
                <a:lnTo>
                  <a:pt x="296" y="302"/>
                </a:lnTo>
                <a:lnTo>
                  <a:pt x="296" y="302"/>
                </a:lnTo>
                <a:lnTo>
                  <a:pt x="300" y="294"/>
                </a:lnTo>
                <a:lnTo>
                  <a:pt x="303" y="285"/>
                </a:lnTo>
                <a:lnTo>
                  <a:pt x="303" y="285"/>
                </a:lnTo>
                <a:lnTo>
                  <a:pt x="383" y="286"/>
                </a:lnTo>
                <a:lnTo>
                  <a:pt x="463" y="285"/>
                </a:lnTo>
                <a:lnTo>
                  <a:pt x="622" y="282"/>
                </a:lnTo>
                <a:lnTo>
                  <a:pt x="782" y="278"/>
                </a:lnTo>
                <a:lnTo>
                  <a:pt x="942" y="274"/>
                </a:lnTo>
                <a:lnTo>
                  <a:pt x="942" y="274"/>
                </a:lnTo>
                <a:lnTo>
                  <a:pt x="939" y="284"/>
                </a:lnTo>
                <a:lnTo>
                  <a:pt x="934" y="294"/>
                </a:lnTo>
                <a:lnTo>
                  <a:pt x="934" y="294"/>
                </a:lnTo>
                <a:lnTo>
                  <a:pt x="926" y="291"/>
                </a:lnTo>
                <a:lnTo>
                  <a:pt x="912" y="291"/>
                </a:lnTo>
                <a:lnTo>
                  <a:pt x="905" y="291"/>
                </a:lnTo>
                <a:lnTo>
                  <a:pt x="900" y="292"/>
                </a:lnTo>
                <a:lnTo>
                  <a:pt x="898" y="294"/>
                </a:lnTo>
                <a:lnTo>
                  <a:pt x="898" y="295"/>
                </a:lnTo>
                <a:lnTo>
                  <a:pt x="898" y="296"/>
                </a:lnTo>
                <a:lnTo>
                  <a:pt x="899" y="298"/>
                </a:lnTo>
                <a:lnTo>
                  <a:pt x="899" y="298"/>
                </a:lnTo>
                <a:lnTo>
                  <a:pt x="896" y="303"/>
                </a:lnTo>
                <a:lnTo>
                  <a:pt x="896" y="303"/>
                </a:lnTo>
                <a:lnTo>
                  <a:pt x="894" y="304"/>
                </a:lnTo>
                <a:lnTo>
                  <a:pt x="892" y="306"/>
                </a:lnTo>
                <a:lnTo>
                  <a:pt x="892" y="309"/>
                </a:lnTo>
                <a:lnTo>
                  <a:pt x="892" y="314"/>
                </a:lnTo>
                <a:lnTo>
                  <a:pt x="893" y="318"/>
                </a:lnTo>
                <a:lnTo>
                  <a:pt x="893" y="318"/>
                </a:lnTo>
                <a:lnTo>
                  <a:pt x="896" y="321"/>
                </a:lnTo>
                <a:lnTo>
                  <a:pt x="898" y="325"/>
                </a:lnTo>
                <a:lnTo>
                  <a:pt x="902" y="328"/>
                </a:lnTo>
                <a:lnTo>
                  <a:pt x="906" y="331"/>
                </a:lnTo>
                <a:lnTo>
                  <a:pt x="915" y="335"/>
                </a:lnTo>
                <a:lnTo>
                  <a:pt x="924" y="336"/>
                </a:lnTo>
                <a:lnTo>
                  <a:pt x="924" y="336"/>
                </a:lnTo>
                <a:lnTo>
                  <a:pt x="909" y="339"/>
                </a:lnTo>
                <a:lnTo>
                  <a:pt x="893" y="343"/>
                </a:lnTo>
                <a:lnTo>
                  <a:pt x="877" y="344"/>
                </a:lnTo>
                <a:lnTo>
                  <a:pt x="870" y="344"/>
                </a:lnTo>
                <a:lnTo>
                  <a:pt x="862" y="343"/>
                </a:lnTo>
                <a:lnTo>
                  <a:pt x="862" y="343"/>
                </a:lnTo>
                <a:lnTo>
                  <a:pt x="852" y="339"/>
                </a:lnTo>
                <a:lnTo>
                  <a:pt x="844" y="336"/>
                </a:lnTo>
                <a:lnTo>
                  <a:pt x="835" y="332"/>
                </a:lnTo>
                <a:lnTo>
                  <a:pt x="826" y="330"/>
                </a:lnTo>
                <a:lnTo>
                  <a:pt x="826" y="330"/>
                </a:lnTo>
                <a:lnTo>
                  <a:pt x="821" y="330"/>
                </a:lnTo>
                <a:lnTo>
                  <a:pt x="817" y="331"/>
                </a:lnTo>
                <a:lnTo>
                  <a:pt x="808" y="333"/>
                </a:lnTo>
                <a:lnTo>
                  <a:pt x="799" y="335"/>
                </a:lnTo>
                <a:lnTo>
                  <a:pt x="796" y="335"/>
                </a:lnTo>
                <a:lnTo>
                  <a:pt x="792" y="332"/>
                </a:lnTo>
                <a:lnTo>
                  <a:pt x="792" y="332"/>
                </a:lnTo>
                <a:lnTo>
                  <a:pt x="787" y="328"/>
                </a:lnTo>
                <a:lnTo>
                  <a:pt x="786" y="325"/>
                </a:lnTo>
                <a:lnTo>
                  <a:pt x="787" y="322"/>
                </a:lnTo>
                <a:lnTo>
                  <a:pt x="790" y="320"/>
                </a:lnTo>
                <a:lnTo>
                  <a:pt x="793" y="318"/>
                </a:lnTo>
                <a:lnTo>
                  <a:pt x="797" y="315"/>
                </a:lnTo>
                <a:lnTo>
                  <a:pt x="804" y="314"/>
                </a:lnTo>
                <a:lnTo>
                  <a:pt x="804" y="314"/>
                </a:lnTo>
                <a:lnTo>
                  <a:pt x="812" y="314"/>
                </a:lnTo>
                <a:lnTo>
                  <a:pt x="821" y="315"/>
                </a:lnTo>
                <a:lnTo>
                  <a:pt x="838" y="319"/>
                </a:lnTo>
                <a:lnTo>
                  <a:pt x="846" y="319"/>
                </a:lnTo>
                <a:lnTo>
                  <a:pt x="853" y="319"/>
                </a:lnTo>
                <a:lnTo>
                  <a:pt x="861" y="316"/>
                </a:lnTo>
                <a:lnTo>
                  <a:pt x="867" y="313"/>
                </a:lnTo>
                <a:lnTo>
                  <a:pt x="867" y="313"/>
                </a:lnTo>
                <a:lnTo>
                  <a:pt x="873" y="308"/>
                </a:lnTo>
                <a:lnTo>
                  <a:pt x="881" y="302"/>
                </a:lnTo>
                <a:lnTo>
                  <a:pt x="889" y="296"/>
                </a:lnTo>
                <a:lnTo>
                  <a:pt x="891" y="294"/>
                </a:lnTo>
                <a:lnTo>
                  <a:pt x="891" y="290"/>
                </a:lnTo>
                <a:lnTo>
                  <a:pt x="891" y="290"/>
                </a:lnTo>
                <a:lnTo>
                  <a:pt x="889" y="289"/>
                </a:lnTo>
                <a:lnTo>
                  <a:pt x="888" y="288"/>
                </a:lnTo>
                <a:lnTo>
                  <a:pt x="883" y="288"/>
                </a:lnTo>
                <a:lnTo>
                  <a:pt x="879" y="290"/>
                </a:lnTo>
                <a:lnTo>
                  <a:pt x="873" y="295"/>
                </a:lnTo>
                <a:lnTo>
                  <a:pt x="862" y="304"/>
                </a:lnTo>
                <a:lnTo>
                  <a:pt x="856" y="310"/>
                </a:lnTo>
                <a:lnTo>
                  <a:pt x="856" y="310"/>
                </a:lnTo>
                <a:lnTo>
                  <a:pt x="840" y="307"/>
                </a:lnTo>
                <a:lnTo>
                  <a:pt x="826" y="304"/>
                </a:lnTo>
                <a:lnTo>
                  <a:pt x="809" y="303"/>
                </a:lnTo>
                <a:lnTo>
                  <a:pt x="802" y="304"/>
                </a:lnTo>
                <a:lnTo>
                  <a:pt x="794" y="306"/>
                </a:lnTo>
                <a:lnTo>
                  <a:pt x="794" y="306"/>
                </a:lnTo>
                <a:lnTo>
                  <a:pt x="791" y="307"/>
                </a:lnTo>
                <a:lnTo>
                  <a:pt x="787" y="309"/>
                </a:lnTo>
                <a:lnTo>
                  <a:pt x="782" y="314"/>
                </a:lnTo>
                <a:lnTo>
                  <a:pt x="779" y="320"/>
                </a:lnTo>
                <a:lnTo>
                  <a:pt x="779" y="327"/>
                </a:lnTo>
                <a:lnTo>
                  <a:pt x="781" y="333"/>
                </a:lnTo>
                <a:lnTo>
                  <a:pt x="785" y="339"/>
                </a:lnTo>
                <a:lnTo>
                  <a:pt x="787" y="341"/>
                </a:lnTo>
                <a:lnTo>
                  <a:pt x="791" y="343"/>
                </a:lnTo>
                <a:lnTo>
                  <a:pt x="794" y="343"/>
                </a:lnTo>
                <a:lnTo>
                  <a:pt x="799" y="344"/>
                </a:lnTo>
                <a:lnTo>
                  <a:pt x="799" y="344"/>
                </a:lnTo>
                <a:lnTo>
                  <a:pt x="808" y="343"/>
                </a:lnTo>
                <a:lnTo>
                  <a:pt x="816" y="341"/>
                </a:lnTo>
                <a:lnTo>
                  <a:pt x="824" y="341"/>
                </a:lnTo>
                <a:lnTo>
                  <a:pt x="833" y="341"/>
                </a:lnTo>
                <a:lnTo>
                  <a:pt x="833" y="341"/>
                </a:lnTo>
                <a:lnTo>
                  <a:pt x="840" y="343"/>
                </a:lnTo>
                <a:lnTo>
                  <a:pt x="846" y="347"/>
                </a:lnTo>
                <a:lnTo>
                  <a:pt x="853" y="350"/>
                </a:lnTo>
                <a:lnTo>
                  <a:pt x="859" y="353"/>
                </a:lnTo>
                <a:lnTo>
                  <a:pt x="859" y="353"/>
                </a:lnTo>
                <a:lnTo>
                  <a:pt x="871" y="354"/>
                </a:lnTo>
                <a:lnTo>
                  <a:pt x="882" y="354"/>
                </a:lnTo>
                <a:lnTo>
                  <a:pt x="894" y="353"/>
                </a:lnTo>
                <a:lnTo>
                  <a:pt x="905" y="351"/>
                </a:lnTo>
                <a:lnTo>
                  <a:pt x="927" y="344"/>
                </a:lnTo>
                <a:lnTo>
                  <a:pt x="948" y="338"/>
                </a:lnTo>
                <a:lnTo>
                  <a:pt x="948" y="338"/>
                </a:lnTo>
                <a:lnTo>
                  <a:pt x="959" y="336"/>
                </a:lnTo>
                <a:lnTo>
                  <a:pt x="969" y="335"/>
                </a:lnTo>
                <a:lnTo>
                  <a:pt x="989" y="333"/>
                </a:lnTo>
                <a:lnTo>
                  <a:pt x="1010" y="332"/>
                </a:lnTo>
                <a:lnTo>
                  <a:pt x="1021" y="330"/>
                </a:lnTo>
                <a:lnTo>
                  <a:pt x="1030" y="327"/>
                </a:lnTo>
                <a:lnTo>
                  <a:pt x="1030" y="327"/>
                </a:lnTo>
                <a:lnTo>
                  <a:pt x="1036" y="325"/>
                </a:lnTo>
                <a:lnTo>
                  <a:pt x="1041" y="322"/>
                </a:lnTo>
                <a:lnTo>
                  <a:pt x="1045" y="320"/>
                </a:lnTo>
                <a:lnTo>
                  <a:pt x="1047" y="316"/>
                </a:lnTo>
                <a:lnTo>
                  <a:pt x="1048" y="314"/>
                </a:lnTo>
                <a:lnTo>
                  <a:pt x="1048" y="312"/>
                </a:lnTo>
                <a:lnTo>
                  <a:pt x="1047" y="308"/>
                </a:lnTo>
                <a:lnTo>
                  <a:pt x="1046" y="306"/>
                </a:lnTo>
                <a:lnTo>
                  <a:pt x="1040" y="301"/>
                </a:lnTo>
                <a:lnTo>
                  <a:pt x="1033" y="297"/>
                </a:lnTo>
                <a:lnTo>
                  <a:pt x="1024" y="294"/>
                </a:lnTo>
                <a:lnTo>
                  <a:pt x="1015" y="294"/>
                </a:lnTo>
                <a:lnTo>
                  <a:pt x="1015" y="294"/>
                </a:lnTo>
                <a:lnTo>
                  <a:pt x="1004" y="295"/>
                </a:lnTo>
                <a:lnTo>
                  <a:pt x="988" y="297"/>
                </a:lnTo>
                <a:lnTo>
                  <a:pt x="980" y="300"/>
                </a:lnTo>
                <a:lnTo>
                  <a:pt x="974" y="303"/>
                </a:lnTo>
                <a:lnTo>
                  <a:pt x="969" y="306"/>
                </a:lnTo>
                <a:lnTo>
                  <a:pt x="969" y="308"/>
                </a:lnTo>
                <a:lnTo>
                  <a:pt x="969" y="310"/>
                </a:lnTo>
                <a:lnTo>
                  <a:pt x="969" y="310"/>
                </a:lnTo>
                <a:lnTo>
                  <a:pt x="970" y="310"/>
                </a:lnTo>
                <a:lnTo>
                  <a:pt x="971" y="312"/>
                </a:lnTo>
                <a:lnTo>
                  <a:pt x="979" y="310"/>
                </a:lnTo>
                <a:lnTo>
                  <a:pt x="1000" y="307"/>
                </a:lnTo>
                <a:lnTo>
                  <a:pt x="1011" y="306"/>
                </a:lnTo>
                <a:lnTo>
                  <a:pt x="1023" y="306"/>
                </a:lnTo>
                <a:lnTo>
                  <a:pt x="1033" y="307"/>
                </a:lnTo>
                <a:lnTo>
                  <a:pt x="1036" y="309"/>
                </a:lnTo>
                <a:lnTo>
                  <a:pt x="1040" y="312"/>
                </a:lnTo>
                <a:lnTo>
                  <a:pt x="1040" y="312"/>
                </a:lnTo>
                <a:lnTo>
                  <a:pt x="1035" y="315"/>
                </a:lnTo>
                <a:lnTo>
                  <a:pt x="1030" y="318"/>
                </a:lnTo>
                <a:lnTo>
                  <a:pt x="1020" y="322"/>
                </a:lnTo>
                <a:lnTo>
                  <a:pt x="1007" y="324"/>
                </a:lnTo>
                <a:lnTo>
                  <a:pt x="994" y="325"/>
                </a:lnTo>
                <a:lnTo>
                  <a:pt x="969" y="326"/>
                </a:lnTo>
                <a:lnTo>
                  <a:pt x="957" y="326"/>
                </a:lnTo>
                <a:lnTo>
                  <a:pt x="946" y="328"/>
                </a:lnTo>
                <a:lnTo>
                  <a:pt x="946" y="328"/>
                </a:lnTo>
                <a:lnTo>
                  <a:pt x="948" y="325"/>
                </a:lnTo>
                <a:lnTo>
                  <a:pt x="951" y="321"/>
                </a:lnTo>
                <a:lnTo>
                  <a:pt x="952" y="316"/>
                </a:lnTo>
                <a:lnTo>
                  <a:pt x="952" y="313"/>
                </a:lnTo>
                <a:lnTo>
                  <a:pt x="951" y="308"/>
                </a:lnTo>
                <a:lnTo>
                  <a:pt x="948" y="304"/>
                </a:lnTo>
                <a:lnTo>
                  <a:pt x="946" y="301"/>
                </a:lnTo>
                <a:lnTo>
                  <a:pt x="942" y="297"/>
                </a:lnTo>
                <a:lnTo>
                  <a:pt x="942" y="297"/>
                </a:lnTo>
                <a:lnTo>
                  <a:pt x="948" y="286"/>
                </a:lnTo>
                <a:lnTo>
                  <a:pt x="951" y="280"/>
                </a:lnTo>
                <a:lnTo>
                  <a:pt x="952" y="273"/>
                </a:lnTo>
                <a:lnTo>
                  <a:pt x="952" y="273"/>
                </a:lnTo>
                <a:lnTo>
                  <a:pt x="980" y="274"/>
                </a:lnTo>
                <a:lnTo>
                  <a:pt x="1028" y="274"/>
                </a:lnTo>
                <a:lnTo>
                  <a:pt x="1052" y="274"/>
                </a:lnTo>
                <a:lnTo>
                  <a:pt x="1072" y="273"/>
                </a:lnTo>
                <a:lnTo>
                  <a:pt x="1088" y="271"/>
                </a:lnTo>
                <a:lnTo>
                  <a:pt x="1092" y="269"/>
                </a:lnTo>
                <a:lnTo>
                  <a:pt x="1094" y="267"/>
                </a:lnTo>
                <a:lnTo>
                  <a:pt x="1094" y="267"/>
                </a:lnTo>
                <a:close/>
                <a:moveTo>
                  <a:pt x="265" y="332"/>
                </a:moveTo>
                <a:lnTo>
                  <a:pt x="265" y="332"/>
                </a:lnTo>
                <a:lnTo>
                  <a:pt x="264" y="327"/>
                </a:lnTo>
                <a:lnTo>
                  <a:pt x="262" y="322"/>
                </a:lnTo>
                <a:lnTo>
                  <a:pt x="262" y="322"/>
                </a:lnTo>
                <a:lnTo>
                  <a:pt x="268" y="325"/>
                </a:lnTo>
                <a:lnTo>
                  <a:pt x="277" y="330"/>
                </a:lnTo>
                <a:lnTo>
                  <a:pt x="285" y="335"/>
                </a:lnTo>
                <a:lnTo>
                  <a:pt x="288" y="335"/>
                </a:lnTo>
                <a:lnTo>
                  <a:pt x="290" y="335"/>
                </a:lnTo>
                <a:lnTo>
                  <a:pt x="290" y="335"/>
                </a:lnTo>
                <a:lnTo>
                  <a:pt x="291" y="336"/>
                </a:lnTo>
                <a:lnTo>
                  <a:pt x="291" y="336"/>
                </a:lnTo>
                <a:lnTo>
                  <a:pt x="289" y="338"/>
                </a:lnTo>
                <a:lnTo>
                  <a:pt x="288" y="342"/>
                </a:lnTo>
                <a:lnTo>
                  <a:pt x="288" y="342"/>
                </a:lnTo>
                <a:lnTo>
                  <a:pt x="282" y="342"/>
                </a:lnTo>
                <a:lnTo>
                  <a:pt x="276" y="341"/>
                </a:lnTo>
                <a:lnTo>
                  <a:pt x="271" y="338"/>
                </a:lnTo>
                <a:lnTo>
                  <a:pt x="266" y="336"/>
                </a:lnTo>
                <a:lnTo>
                  <a:pt x="266" y="336"/>
                </a:lnTo>
                <a:lnTo>
                  <a:pt x="265" y="332"/>
                </a:lnTo>
                <a:lnTo>
                  <a:pt x="265" y="332"/>
                </a:lnTo>
                <a:close/>
                <a:moveTo>
                  <a:pt x="284" y="321"/>
                </a:moveTo>
                <a:lnTo>
                  <a:pt x="284" y="321"/>
                </a:lnTo>
                <a:lnTo>
                  <a:pt x="285" y="320"/>
                </a:lnTo>
                <a:lnTo>
                  <a:pt x="285" y="320"/>
                </a:lnTo>
                <a:lnTo>
                  <a:pt x="286" y="322"/>
                </a:lnTo>
                <a:lnTo>
                  <a:pt x="288" y="325"/>
                </a:lnTo>
                <a:lnTo>
                  <a:pt x="288" y="325"/>
                </a:lnTo>
                <a:lnTo>
                  <a:pt x="284" y="321"/>
                </a:lnTo>
                <a:lnTo>
                  <a:pt x="284" y="321"/>
                </a:lnTo>
                <a:close/>
                <a:moveTo>
                  <a:pt x="924" y="316"/>
                </a:moveTo>
                <a:lnTo>
                  <a:pt x="924" y="316"/>
                </a:lnTo>
                <a:lnTo>
                  <a:pt x="932" y="324"/>
                </a:lnTo>
                <a:lnTo>
                  <a:pt x="932" y="324"/>
                </a:lnTo>
                <a:lnTo>
                  <a:pt x="930" y="325"/>
                </a:lnTo>
                <a:lnTo>
                  <a:pt x="930" y="325"/>
                </a:lnTo>
                <a:lnTo>
                  <a:pt x="923" y="326"/>
                </a:lnTo>
                <a:lnTo>
                  <a:pt x="915" y="324"/>
                </a:lnTo>
                <a:lnTo>
                  <a:pt x="908" y="321"/>
                </a:lnTo>
                <a:lnTo>
                  <a:pt x="905" y="318"/>
                </a:lnTo>
                <a:lnTo>
                  <a:pt x="903" y="315"/>
                </a:lnTo>
                <a:lnTo>
                  <a:pt x="903" y="315"/>
                </a:lnTo>
                <a:lnTo>
                  <a:pt x="906" y="313"/>
                </a:lnTo>
                <a:lnTo>
                  <a:pt x="906" y="313"/>
                </a:lnTo>
                <a:lnTo>
                  <a:pt x="911" y="316"/>
                </a:lnTo>
                <a:lnTo>
                  <a:pt x="916" y="319"/>
                </a:lnTo>
                <a:lnTo>
                  <a:pt x="920" y="319"/>
                </a:lnTo>
                <a:lnTo>
                  <a:pt x="924" y="316"/>
                </a:lnTo>
                <a:lnTo>
                  <a:pt x="924" y="316"/>
                </a:lnTo>
                <a:close/>
                <a:moveTo>
                  <a:pt x="910" y="302"/>
                </a:moveTo>
                <a:lnTo>
                  <a:pt x="910" y="302"/>
                </a:lnTo>
                <a:lnTo>
                  <a:pt x="914" y="301"/>
                </a:lnTo>
                <a:lnTo>
                  <a:pt x="914" y="301"/>
                </a:lnTo>
                <a:lnTo>
                  <a:pt x="920" y="303"/>
                </a:lnTo>
                <a:lnTo>
                  <a:pt x="920" y="303"/>
                </a:lnTo>
                <a:lnTo>
                  <a:pt x="915" y="302"/>
                </a:lnTo>
                <a:lnTo>
                  <a:pt x="910" y="302"/>
                </a:lnTo>
                <a:lnTo>
                  <a:pt x="910" y="302"/>
                </a:lnTo>
                <a:close/>
                <a:moveTo>
                  <a:pt x="942" y="265"/>
                </a:moveTo>
                <a:lnTo>
                  <a:pt x="942" y="265"/>
                </a:lnTo>
                <a:lnTo>
                  <a:pt x="909" y="265"/>
                </a:lnTo>
                <a:lnTo>
                  <a:pt x="909" y="265"/>
                </a:lnTo>
                <a:lnTo>
                  <a:pt x="906" y="259"/>
                </a:lnTo>
                <a:lnTo>
                  <a:pt x="905" y="253"/>
                </a:lnTo>
                <a:lnTo>
                  <a:pt x="905" y="247"/>
                </a:lnTo>
                <a:lnTo>
                  <a:pt x="908" y="243"/>
                </a:lnTo>
                <a:lnTo>
                  <a:pt x="908" y="243"/>
                </a:lnTo>
                <a:lnTo>
                  <a:pt x="910" y="247"/>
                </a:lnTo>
                <a:lnTo>
                  <a:pt x="912" y="249"/>
                </a:lnTo>
                <a:lnTo>
                  <a:pt x="916" y="250"/>
                </a:lnTo>
                <a:lnTo>
                  <a:pt x="918" y="251"/>
                </a:lnTo>
                <a:lnTo>
                  <a:pt x="922" y="250"/>
                </a:lnTo>
                <a:lnTo>
                  <a:pt x="926" y="248"/>
                </a:lnTo>
                <a:lnTo>
                  <a:pt x="933" y="242"/>
                </a:lnTo>
                <a:lnTo>
                  <a:pt x="933" y="242"/>
                </a:lnTo>
                <a:lnTo>
                  <a:pt x="936" y="247"/>
                </a:lnTo>
                <a:lnTo>
                  <a:pt x="936" y="247"/>
                </a:lnTo>
                <a:lnTo>
                  <a:pt x="939" y="251"/>
                </a:lnTo>
                <a:lnTo>
                  <a:pt x="941" y="255"/>
                </a:lnTo>
                <a:lnTo>
                  <a:pt x="942" y="265"/>
                </a:lnTo>
                <a:lnTo>
                  <a:pt x="942" y="265"/>
                </a:lnTo>
                <a:close/>
                <a:moveTo>
                  <a:pt x="915" y="236"/>
                </a:moveTo>
                <a:lnTo>
                  <a:pt x="915" y="236"/>
                </a:lnTo>
                <a:lnTo>
                  <a:pt x="920" y="235"/>
                </a:lnTo>
                <a:lnTo>
                  <a:pt x="924" y="236"/>
                </a:lnTo>
                <a:lnTo>
                  <a:pt x="924" y="236"/>
                </a:lnTo>
                <a:lnTo>
                  <a:pt x="917" y="241"/>
                </a:lnTo>
                <a:lnTo>
                  <a:pt x="917" y="241"/>
                </a:lnTo>
                <a:lnTo>
                  <a:pt x="915" y="236"/>
                </a:lnTo>
                <a:lnTo>
                  <a:pt x="915" y="236"/>
                </a:lnTo>
                <a:close/>
                <a:moveTo>
                  <a:pt x="927" y="178"/>
                </a:moveTo>
                <a:lnTo>
                  <a:pt x="927" y="178"/>
                </a:lnTo>
                <a:lnTo>
                  <a:pt x="928" y="177"/>
                </a:lnTo>
                <a:lnTo>
                  <a:pt x="929" y="176"/>
                </a:lnTo>
                <a:lnTo>
                  <a:pt x="929" y="172"/>
                </a:lnTo>
                <a:lnTo>
                  <a:pt x="927" y="166"/>
                </a:lnTo>
                <a:lnTo>
                  <a:pt x="927" y="166"/>
                </a:lnTo>
                <a:lnTo>
                  <a:pt x="927" y="165"/>
                </a:lnTo>
                <a:lnTo>
                  <a:pt x="927" y="165"/>
                </a:lnTo>
                <a:lnTo>
                  <a:pt x="932" y="168"/>
                </a:lnTo>
                <a:lnTo>
                  <a:pt x="938" y="176"/>
                </a:lnTo>
                <a:lnTo>
                  <a:pt x="938" y="176"/>
                </a:lnTo>
                <a:lnTo>
                  <a:pt x="941" y="182"/>
                </a:lnTo>
                <a:lnTo>
                  <a:pt x="944" y="189"/>
                </a:lnTo>
                <a:lnTo>
                  <a:pt x="944" y="196"/>
                </a:lnTo>
                <a:lnTo>
                  <a:pt x="942" y="203"/>
                </a:lnTo>
                <a:lnTo>
                  <a:pt x="940" y="210"/>
                </a:lnTo>
                <a:lnTo>
                  <a:pt x="938" y="216"/>
                </a:lnTo>
                <a:lnTo>
                  <a:pt x="932" y="229"/>
                </a:lnTo>
                <a:lnTo>
                  <a:pt x="932" y="229"/>
                </a:lnTo>
                <a:lnTo>
                  <a:pt x="927" y="226"/>
                </a:lnTo>
                <a:lnTo>
                  <a:pt x="922" y="225"/>
                </a:lnTo>
                <a:lnTo>
                  <a:pt x="917" y="225"/>
                </a:lnTo>
                <a:lnTo>
                  <a:pt x="914" y="226"/>
                </a:lnTo>
                <a:lnTo>
                  <a:pt x="914" y="226"/>
                </a:lnTo>
                <a:lnTo>
                  <a:pt x="912" y="213"/>
                </a:lnTo>
                <a:lnTo>
                  <a:pt x="912" y="198"/>
                </a:lnTo>
                <a:lnTo>
                  <a:pt x="914" y="184"/>
                </a:lnTo>
                <a:lnTo>
                  <a:pt x="917" y="173"/>
                </a:lnTo>
                <a:lnTo>
                  <a:pt x="917" y="173"/>
                </a:lnTo>
                <a:lnTo>
                  <a:pt x="917" y="176"/>
                </a:lnTo>
                <a:lnTo>
                  <a:pt x="918" y="179"/>
                </a:lnTo>
                <a:lnTo>
                  <a:pt x="922" y="184"/>
                </a:lnTo>
                <a:lnTo>
                  <a:pt x="923" y="184"/>
                </a:lnTo>
                <a:lnTo>
                  <a:pt x="926" y="184"/>
                </a:lnTo>
                <a:lnTo>
                  <a:pt x="927" y="182"/>
                </a:lnTo>
                <a:lnTo>
                  <a:pt x="927" y="178"/>
                </a:lnTo>
                <a:lnTo>
                  <a:pt x="927" y="178"/>
                </a:lnTo>
                <a:close/>
                <a:moveTo>
                  <a:pt x="915" y="115"/>
                </a:moveTo>
                <a:lnTo>
                  <a:pt x="915" y="115"/>
                </a:lnTo>
                <a:lnTo>
                  <a:pt x="920" y="117"/>
                </a:lnTo>
                <a:lnTo>
                  <a:pt x="920" y="117"/>
                </a:lnTo>
                <a:lnTo>
                  <a:pt x="917" y="118"/>
                </a:lnTo>
                <a:lnTo>
                  <a:pt x="917" y="118"/>
                </a:lnTo>
                <a:lnTo>
                  <a:pt x="915" y="118"/>
                </a:lnTo>
                <a:lnTo>
                  <a:pt x="915" y="118"/>
                </a:lnTo>
                <a:lnTo>
                  <a:pt x="915" y="115"/>
                </a:lnTo>
                <a:lnTo>
                  <a:pt x="915" y="115"/>
                </a:lnTo>
                <a:close/>
                <a:moveTo>
                  <a:pt x="904" y="20"/>
                </a:moveTo>
                <a:lnTo>
                  <a:pt x="904" y="20"/>
                </a:lnTo>
                <a:lnTo>
                  <a:pt x="906" y="21"/>
                </a:lnTo>
                <a:lnTo>
                  <a:pt x="906" y="21"/>
                </a:lnTo>
                <a:lnTo>
                  <a:pt x="905" y="24"/>
                </a:lnTo>
                <a:lnTo>
                  <a:pt x="905" y="24"/>
                </a:lnTo>
                <a:lnTo>
                  <a:pt x="904" y="24"/>
                </a:lnTo>
                <a:lnTo>
                  <a:pt x="904" y="24"/>
                </a:lnTo>
                <a:lnTo>
                  <a:pt x="904" y="20"/>
                </a:lnTo>
                <a:lnTo>
                  <a:pt x="904" y="20"/>
                </a:lnTo>
                <a:close/>
                <a:moveTo>
                  <a:pt x="904" y="44"/>
                </a:moveTo>
                <a:lnTo>
                  <a:pt x="904" y="44"/>
                </a:lnTo>
                <a:lnTo>
                  <a:pt x="904" y="50"/>
                </a:lnTo>
                <a:lnTo>
                  <a:pt x="904" y="50"/>
                </a:lnTo>
                <a:lnTo>
                  <a:pt x="903" y="44"/>
                </a:lnTo>
                <a:lnTo>
                  <a:pt x="903" y="44"/>
                </a:lnTo>
                <a:lnTo>
                  <a:pt x="904" y="44"/>
                </a:lnTo>
                <a:lnTo>
                  <a:pt x="904" y="44"/>
                </a:lnTo>
                <a:close/>
                <a:moveTo>
                  <a:pt x="902" y="79"/>
                </a:moveTo>
                <a:lnTo>
                  <a:pt x="902" y="79"/>
                </a:lnTo>
                <a:lnTo>
                  <a:pt x="902" y="85"/>
                </a:lnTo>
                <a:lnTo>
                  <a:pt x="903" y="88"/>
                </a:lnTo>
                <a:lnTo>
                  <a:pt x="906" y="89"/>
                </a:lnTo>
                <a:lnTo>
                  <a:pt x="906" y="89"/>
                </a:lnTo>
                <a:lnTo>
                  <a:pt x="909" y="88"/>
                </a:lnTo>
                <a:lnTo>
                  <a:pt x="911" y="85"/>
                </a:lnTo>
                <a:lnTo>
                  <a:pt x="911" y="82"/>
                </a:lnTo>
                <a:lnTo>
                  <a:pt x="912" y="77"/>
                </a:lnTo>
                <a:lnTo>
                  <a:pt x="912" y="62"/>
                </a:lnTo>
                <a:lnTo>
                  <a:pt x="912" y="62"/>
                </a:lnTo>
                <a:lnTo>
                  <a:pt x="918" y="66"/>
                </a:lnTo>
                <a:lnTo>
                  <a:pt x="923" y="71"/>
                </a:lnTo>
                <a:lnTo>
                  <a:pt x="928" y="77"/>
                </a:lnTo>
                <a:lnTo>
                  <a:pt x="930" y="84"/>
                </a:lnTo>
                <a:lnTo>
                  <a:pt x="930" y="84"/>
                </a:lnTo>
                <a:lnTo>
                  <a:pt x="930" y="91"/>
                </a:lnTo>
                <a:lnTo>
                  <a:pt x="930" y="98"/>
                </a:lnTo>
                <a:lnTo>
                  <a:pt x="929" y="103"/>
                </a:lnTo>
                <a:lnTo>
                  <a:pt x="927" y="108"/>
                </a:lnTo>
                <a:lnTo>
                  <a:pt x="927" y="108"/>
                </a:lnTo>
                <a:lnTo>
                  <a:pt x="923" y="106"/>
                </a:lnTo>
                <a:lnTo>
                  <a:pt x="923" y="106"/>
                </a:lnTo>
                <a:lnTo>
                  <a:pt x="922" y="102"/>
                </a:lnTo>
                <a:lnTo>
                  <a:pt x="920" y="101"/>
                </a:lnTo>
                <a:lnTo>
                  <a:pt x="917" y="102"/>
                </a:lnTo>
                <a:lnTo>
                  <a:pt x="915" y="103"/>
                </a:lnTo>
                <a:lnTo>
                  <a:pt x="915" y="103"/>
                </a:lnTo>
                <a:lnTo>
                  <a:pt x="911" y="100"/>
                </a:lnTo>
                <a:lnTo>
                  <a:pt x="909" y="98"/>
                </a:lnTo>
                <a:lnTo>
                  <a:pt x="908" y="101"/>
                </a:lnTo>
                <a:lnTo>
                  <a:pt x="906" y="104"/>
                </a:lnTo>
                <a:lnTo>
                  <a:pt x="906" y="114"/>
                </a:lnTo>
                <a:lnTo>
                  <a:pt x="906" y="120"/>
                </a:lnTo>
                <a:lnTo>
                  <a:pt x="906" y="120"/>
                </a:lnTo>
                <a:lnTo>
                  <a:pt x="904" y="120"/>
                </a:lnTo>
                <a:lnTo>
                  <a:pt x="902" y="118"/>
                </a:lnTo>
                <a:lnTo>
                  <a:pt x="902" y="118"/>
                </a:lnTo>
                <a:lnTo>
                  <a:pt x="900" y="115"/>
                </a:lnTo>
                <a:lnTo>
                  <a:pt x="898" y="110"/>
                </a:lnTo>
                <a:lnTo>
                  <a:pt x="894" y="103"/>
                </a:lnTo>
                <a:lnTo>
                  <a:pt x="894" y="103"/>
                </a:lnTo>
                <a:lnTo>
                  <a:pt x="894" y="97"/>
                </a:lnTo>
                <a:lnTo>
                  <a:pt x="893" y="94"/>
                </a:lnTo>
                <a:lnTo>
                  <a:pt x="892" y="92"/>
                </a:lnTo>
                <a:lnTo>
                  <a:pt x="891" y="91"/>
                </a:lnTo>
                <a:lnTo>
                  <a:pt x="891" y="91"/>
                </a:lnTo>
                <a:lnTo>
                  <a:pt x="889" y="84"/>
                </a:lnTo>
                <a:lnTo>
                  <a:pt x="889" y="77"/>
                </a:lnTo>
                <a:lnTo>
                  <a:pt x="889" y="73"/>
                </a:lnTo>
                <a:lnTo>
                  <a:pt x="891" y="70"/>
                </a:lnTo>
                <a:lnTo>
                  <a:pt x="893" y="67"/>
                </a:lnTo>
                <a:lnTo>
                  <a:pt x="897" y="65"/>
                </a:lnTo>
                <a:lnTo>
                  <a:pt x="897" y="65"/>
                </a:lnTo>
                <a:lnTo>
                  <a:pt x="898" y="72"/>
                </a:lnTo>
                <a:lnTo>
                  <a:pt x="902" y="79"/>
                </a:lnTo>
                <a:lnTo>
                  <a:pt x="902" y="79"/>
                </a:lnTo>
                <a:close/>
                <a:moveTo>
                  <a:pt x="791" y="35"/>
                </a:moveTo>
                <a:lnTo>
                  <a:pt x="791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91" y="35"/>
                </a:lnTo>
                <a:lnTo>
                  <a:pt x="791" y="35"/>
                </a:lnTo>
                <a:close/>
                <a:moveTo>
                  <a:pt x="691" y="32"/>
                </a:moveTo>
                <a:lnTo>
                  <a:pt x="691" y="32"/>
                </a:lnTo>
                <a:lnTo>
                  <a:pt x="713" y="33"/>
                </a:lnTo>
                <a:lnTo>
                  <a:pt x="713" y="33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close/>
                <a:moveTo>
                  <a:pt x="285" y="53"/>
                </a:moveTo>
                <a:lnTo>
                  <a:pt x="285" y="53"/>
                </a:lnTo>
                <a:lnTo>
                  <a:pt x="360" y="49"/>
                </a:lnTo>
                <a:lnTo>
                  <a:pt x="434" y="45"/>
                </a:lnTo>
                <a:lnTo>
                  <a:pt x="509" y="43"/>
                </a:lnTo>
                <a:lnTo>
                  <a:pt x="584" y="41"/>
                </a:lnTo>
                <a:lnTo>
                  <a:pt x="584" y="41"/>
                </a:lnTo>
                <a:lnTo>
                  <a:pt x="661" y="42"/>
                </a:lnTo>
                <a:lnTo>
                  <a:pt x="738" y="44"/>
                </a:lnTo>
                <a:lnTo>
                  <a:pt x="816" y="45"/>
                </a:lnTo>
                <a:lnTo>
                  <a:pt x="855" y="45"/>
                </a:lnTo>
                <a:lnTo>
                  <a:pt x="893" y="44"/>
                </a:lnTo>
                <a:lnTo>
                  <a:pt x="893" y="44"/>
                </a:lnTo>
                <a:lnTo>
                  <a:pt x="894" y="55"/>
                </a:lnTo>
                <a:lnTo>
                  <a:pt x="894" y="55"/>
                </a:lnTo>
                <a:lnTo>
                  <a:pt x="887" y="59"/>
                </a:lnTo>
                <a:lnTo>
                  <a:pt x="883" y="65"/>
                </a:lnTo>
                <a:lnTo>
                  <a:pt x="881" y="71"/>
                </a:lnTo>
                <a:lnTo>
                  <a:pt x="880" y="78"/>
                </a:lnTo>
                <a:lnTo>
                  <a:pt x="880" y="85"/>
                </a:lnTo>
                <a:lnTo>
                  <a:pt x="881" y="92"/>
                </a:lnTo>
                <a:lnTo>
                  <a:pt x="886" y="107"/>
                </a:lnTo>
                <a:lnTo>
                  <a:pt x="886" y="107"/>
                </a:lnTo>
                <a:lnTo>
                  <a:pt x="888" y="115"/>
                </a:lnTo>
                <a:lnTo>
                  <a:pt x="892" y="123"/>
                </a:lnTo>
                <a:lnTo>
                  <a:pt x="896" y="126"/>
                </a:lnTo>
                <a:lnTo>
                  <a:pt x="899" y="129"/>
                </a:lnTo>
                <a:lnTo>
                  <a:pt x="903" y="130"/>
                </a:lnTo>
                <a:lnTo>
                  <a:pt x="908" y="130"/>
                </a:lnTo>
                <a:lnTo>
                  <a:pt x="908" y="130"/>
                </a:lnTo>
                <a:lnTo>
                  <a:pt x="911" y="145"/>
                </a:lnTo>
                <a:lnTo>
                  <a:pt x="915" y="159"/>
                </a:lnTo>
                <a:lnTo>
                  <a:pt x="915" y="159"/>
                </a:lnTo>
                <a:lnTo>
                  <a:pt x="912" y="162"/>
                </a:lnTo>
                <a:lnTo>
                  <a:pt x="910" y="166"/>
                </a:lnTo>
                <a:lnTo>
                  <a:pt x="906" y="176"/>
                </a:lnTo>
                <a:lnTo>
                  <a:pt x="904" y="188"/>
                </a:lnTo>
                <a:lnTo>
                  <a:pt x="903" y="198"/>
                </a:lnTo>
                <a:lnTo>
                  <a:pt x="903" y="198"/>
                </a:lnTo>
                <a:lnTo>
                  <a:pt x="900" y="202"/>
                </a:lnTo>
                <a:lnTo>
                  <a:pt x="900" y="206"/>
                </a:lnTo>
                <a:lnTo>
                  <a:pt x="899" y="215"/>
                </a:lnTo>
                <a:lnTo>
                  <a:pt x="902" y="225"/>
                </a:lnTo>
                <a:lnTo>
                  <a:pt x="903" y="232"/>
                </a:lnTo>
                <a:lnTo>
                  <a:pt x="903" y="232"/>
                </a:lnTo>
                <a:lnTo>
                  <a:pt x="898" y="238"/>
                </a:lnTo>
                <a:lnTo>
                  <a:pt x="897" y="245"/>
                </a:lnTo>
                <a:lnTo>
                  <a:pt x="896" y="255"/>
                </a:lnTo>
                <a:lnTo>
                  <a:pt x="898" y="265"/>
                </a:lnTo>
                <a:lnTo>
                  <a:pt x="898" y="265"/>
                </a:lnTo>
                <a:lnTo>
                  <a:pt x="750" y="268"/>
                </a:lnTo>
                <a:lnTo>
                  <a:pt x="602" y="272"/>
                </a:lnTo>
                <a:lnTo>
                  <a:pt x="454" y="275"/>
                </a:lnTo>
                <a:lnTo>
                  <a:pt x="379" y="277"/>
                </a:lnTo>
                <a:lnTo>
                  <a:pt x="306" y="275"/>
                </a:lnTo>
                <a:lnTo>
                  <a:pt x="306" y="275"/>
                </a:lnTo>
                <a:lnTo>
                  <a:pt x="306" y="265"/>
                </a:lnTo>
                <a:lnTo>
                  <a:pt x="306" y="260"/>
                </a:lnTo>
                <a:lnTo>
                  <a:pt x="303" y="255"/>
                </a:lnTo>
                <a:lnTo>
                  <a:pt x="303" y="255"/>
                </a:lnTo>
                <a:lnTo>
                  <a:pt x="301" y="250"/>
                </a:lnTo>
                <a:lnTo>
                  <a:pt x="298" y="245"/>
                </a:lnTo>
                <a:lnTo>
                  <a:pt x="295" y="242"/>
                </a:lnTo>
                <a:lnTo>
                  <a:pt x="290" y="239"/>
                </a:lnTo>
                <a:lnTo>
                  <a:pt x="290" y="239"/>
                </a:lnTo>
                <a:lnTo>
                  <a:pt x="294" y="231"/>
                </a:lnTo>
                <a:lnTo>
                  <a:pt x="295" y="221"/>
                </a:lnTo>
                <a:lnTo>
                  <a:pt x="296" y="210"/>
                </a:lnTo>
                <a:lnTo>
                  <a:pt x="296" y="200"/>
                </a:lnTo>
                <a:lnTo>
                  <a:pt x="295" y="189"/>
                </a:lnTo>
                <a:lnTo>
                  <a:pt x="292" y="179"/>
                </a:lnTo>
                <a:lnTo>
                  <a:pt x="289" y="170"/>
                </a:lnTo>
                <a:lnTo>
                  <a:pt x="283" y="162"/>
                </a:lnTo>
                <a:lnTo>
                  <a:pt x="283" y="162"/>
                </a:lnTo>
                <a:lnTo>
                  <a:pt x="284" y="151"/>
                </a:lnTo>
                <a:lnTo>
                  <a:pt x="284" y="142"/>
                </a:lnTo>
                <a:lnTo>
                  <a:pt x="284" y="142"/>
                </a:lnTo>
                <a:lnTo>
                  <a:pt x="288" y="138"/>
                </a:lnTo>
                <a:lnTo>
                  <a:pt x="290" y="135"/>
                </a:lnTo>
                <a:lnTo>
                  <a:pt x="295" y="125"/>
                </a:lnTo>
                <a:lnTo>
                  <a:pt x="296" y="114"/>
                </a:lnTo>
                <a:lnTo>
                  <a:pt x="296" y="103"/>
                </a:lnTo>
                <a:lnTo>
                  <a:pt x="295" y="92"/>
                </a:lnTo>
                <a:lnTo>
                  <a:pt x="292" y="82"/>
                </a:lnTo>
                <a:lnTo>
                  <a:pt x="288" y="72"/>
                </a:lnTo>
                <a:lnTo>
                  <a:pt x="283" y="64"/>
                </a:lnTo>
                <a:lnTo>
                  <a:pt x="283" y="64"/>
                </a:lnTo>
                <a:lnTo>
                  <a:pt x="285" y="53"/>
                </a:lnTo>
                <a:lnTo>
                  <a:pt x="285" y="53"/>
                </a:lnTo>
                <a:close/>
                <a:moveTo>
                  <a:pt x="272" y="24"/>
                </a:moveTo>
                <a:lnTo>
                  <a:pt x="272" y="24"/>
                </a:lnTo>
                <a:lnTo>
                  <a:pt x="273" y="27"/>
                </a:lnTo>
                <a:lnTo>
                  <a:pt x="273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4"/>
                </a:lnTo>
                <a:lnTo>
                  <a:pt x="272" y="24"/>
                </a:lnTo>
                <a:close/>
                <a:moveTo>
                  <a:pt x="270" y="43"/>
                </a:moveTo>
                <a:lnTo>
                  <a:pt x="270" y="43"/>
                </a:lnTo>
                <a:lnTo>
                  <a:pt x="273" y="42"/>
                </a:lnTo>
                <a:lnTo>
                  <a:pt x="273" y="42"/>
                </a:lnTo>
                <a:lnTo>
                  <a:pt x="277" y="43"/>
                </a:lnTo>
                <a:lnTo>
                  <a:pt x="277" y="43"/>
                </a:lnTo>
                <a:lnTo>
                  <a:pt x="277" y="44"/>
                </a:lnTo>
                <a:lnTo>
                  <a:pt x="277" y="44"/>
                </a:lnTo>
                <a:lnTo>
                  <a:pt x="270" y="44"/>
                </a:lnTo>
                <a:lnTo>
                  <a:pt x="270" y="44"/>
                </a:lnTo>
                <a:lnTo>
                  <a:pt x="270" y="43"/>
                </a:lnTo>
                <a:lnTo>
                  <a:pt x="270" y="43"/>
                </a:lnTo>
                <a:close/>
                <a:moveTo>
                  <a:pt x="271" y="54"/>
                </a:moveTo>
                <a:lnTo>
                  <a:pt x="271" y="54"/>
                </a:lnTo>
                <a:lnTo>
                  <a:pt x="271" y="54"/>
                </a:lnTo>
                <a:lnTo>
                  <a:pt x="271" y="54"/>
                </a:lnTo>
                <a:lnTo>
                  <a:pt x="276" y="54"/>
                </a:lnTo>
                <a:lnTo>
                  <a:pt x="276" y="54"/>
                </a:lnTo>
                <a:lnTo>
                  <a:pt x="274" y="56"/>
                </a:lnTo>
                <a:lnTo>
                  <a:pt x="274" y="56"/>
                </a:lnTo>
                <a:lnTo>
                  <a:pt x="271" y="54"/>
                </a:lnTo>
                <a:lnTo>
                  <a:pt x="271" y="54"/>
                </a:lnTo>
                <a:close/>
                <a:moveTo>
                  <a:pt x="272" y="66"/>
                </a:moveTo>
                <a:lnTo>
                  <a:pt x="272" y="66"/>
                </a:lnTo>
                <a:lnTo>
                  <a:pt x="271" y="68"/>
                </a:lnTo>
                <a:lnTo>
                  <a:pt x="271" y="68"/>
                </a:lnTo>
                <a:lnTo>
                  <a:pt x="271" y="66"/>
                </a:lnTo>
                <a:lnTo>
                  <a:pt x="271" y="66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79" y="76"/>
                </a:moveTo>
                <a:lnTo>
                  <a:pt x="279" y="76"/>
                </a:lnTo>
                <a:lnTo>
                  <a:pt x="284" y="88"/>
                </a:lnTo>
                <a:lnTo>
                  <a:pt x="286" y="102"/>
                </a:lnTo>
                <a:lnTo>
                  <a:pt x="286" y="109"/>
                </a:lnTo>
                <a:lnTo>
                  <a:pt x="286" y="117"/>
                </a:lnTo>
                <a:lnTo>
                  <a:pt x="284" y="123"/>
                </a:lnTo>
                <a:lnTo>
                  <a:pt x="282" y="129"/>
                </a:lnTo>
                <a:lnTo>
                  <a:pt x="282" y="129"/>
                </a:lnTo>
                <a:lnTo>
                  <a:pt x="279" y="124"/>
                </a:lnTo>
                <a:lnTo>
                  <a:pt x="276" y="120"/>
                </a:lnTo>
                <a:lnTo>
                  <a:pt x="273" y="119"/>
                </a:lnTo>
                <a:lnTo>
                  <a:pt x="270" y="119"/>
                </a:lnTo>
                <a:lnTo>
                  <a:pt x="267" y="120"/>
                </a:lnTo>
                <a:lnTo>
                  <a:pt x="266" y="121"/>
                </a:lnTo>
                <a:lnTo>
                  <a:pt x="267" y="124"/>
                </a:lnTo>
                <a:lnTo>
                  <a:pt x="270" y="127"/>
                </a:lnTo>
                <a:lnTo>
                  <a:pt x="270" y="127"/>
                </a:lnTo>
                <a:lnTo>
                  <a:pt x="267" y="129"/>
                </a:lnTo>
                <a:lnTo>
                  <a:pt x="266" y="131"/>
                </a:lnTo>
                <a:lnTo>
                  <a:pt x="265" y="133"/>
                </a:lnTo>
                <a:lnTo>
                  <a:pt x="266" y="136"/>
                </a:lnTo>
                <a:lnTo>
                  <a:pt x="266" y="136"/>
                </a:lnTo>
                <a:lnTo>
                  <a:pt x="262" y="133"/>
                </a:lnTo>
                <a:lnTo>
                  <a:pt x="259" y="130"/>
                </a:lnTo>
                <a:lnTo>
                  <a:pt x="256" y="125"/>
                </a:lnTo>
                <a:lnTo>
                  <a:pt x="254" y="119"/>
                </a:lnTo>
                <a:lnTo>
                  <a:pt x="254" y="119"/>
                </a:lnTo>
                <a:lnTo>
                  <a:pt x="255" y="115"/>
                </a:lnTo>
                <a:lnTo>
                  <a:pt x="255" y="112"/>
                </a:lnTo>
                <a:lnTo>
                  <a:pt x="254" y="109"/>
                </a:lnTo>
                <a:lnTo>
                  <a:pt x="252" y="106"/>
                </a:lnTo>
                <a:lnTo>
                  <a:pt x="252" y="106"/>
                </a:lnTo>
                <a:lnTo>
                  <a:pt x="250" y="97"/>
                </a:lnTo>
                <a:lnTo>
                  <a:pt x="250" y="92"/>
                </a:lnTo>
                <a:lnTo>
                  <a:pt x="248" y="90"/>
                </a:lnTo>
                <a:lnTo>
                  <a:pt x="248" y="90"/>
                </a:lnTo>
                <a:lnTo>
                  <a:pt x="248" y="82"/>
                </a:lnTo>
                <a:lnTo>
                  <a:pt x="250" y="74"/>
                </a:lnTo>
                <a:lnTo>
                  <a:pt x="253" y="71"/>
                </a:lnTo>
                <a:lnTo>
                  <a:pt x="255" y="67"/>
                </a:lnTo>
                <a:lnTo>
                  <a:pt x="258" y="65"/>
                </a:lnTo>
                <a:lnTo>
                  <a:pt x="261" y="64"/>
                </a:lnTo>
                <a:lnTo>
                  <a:pt x="261" y="64"/>
                </a:lnTo>
                <a:lnTo>
                  <a:pt x="262" y="76"/>
                </a:lnTo>
                <a:lnTo>
                  <a:pt x="264" y="80"/>
                </a:lnTo>
                <a:lnTo>
                  <a:pt x="266" y="85"/>
                </a:lnTo>
                <a:lnTo>
                  <a:pt x="268" y="86"/>
                </a:lnTo>
                <a:lnTo>
                  <a:pt x="271" y="86"/>
                </a:lnTo>
                <a:lnTo>
                  <a:pt x="274" y="83"/>
                </a:lnTo>
                <a:lnTo>
                  <a:pt x="279" y="76"/>
                </a:lnTo>
                <a:lnTo>
                  <a:pt x="279" y="76"/>
                </a:lnTo>
                <a:close/>
                <a:moveTo>
                  <a:pt x="254" y="37"/>
                </a:moveTo>
                <a:lnTo>
                  <a:pt x="254" y="37"/>
                </a:lnTo>
                <a:lnTo>
                  <a:pt x="241" y="38"/>
                </a:lnTo>
                <a:lnTo>
                  <a:pt x="226" y="38"/>
                </a:lnTo>
                <a:lnTo>
                  <a:pt x="226" y="38"/>
                </a:lnTo>
                <a:lnTo>
                  <a:pt x="254" y="37"/>
                </a:lnTo>
                <a:lnTo>
                  <a:pt x="254" y="37"/>
                </a:lnTo>
                <a:close/>
                <a:moveTo>
                  <a:pt x="67" y="31"/>
                </a:moveTo>
                <a:lnTo>
                  <a:pt x="67" y="31"/>
                </a:lnTo>
                <a:lnTo>
                  <a:pt x="49" y="33"/>
                </a:lnTo>
                <a:lnTo>
                  <a:pt x="41" y="33"/>
                </a:lnTo>
                <a:lnTo>
                  <a:pt x="32" y="35"/>
                </a:lnTo>
                <a:lnTo>
                  <a:pt x="32" y="35"/>
                </a:lnTo>
                <a:lnTo>
                  <a:pt x="41" y="32"/>
                </a:lnTo>
                <a:lnTo>
                  <a:pt x="49" y="31"/>
                </a:lnTo>
                <a:lnTo>
                  <a:pt x="67" y="31"/>
                </a:lnTo>
                <a:lnTo>
                  <a:pt x="67" y="31"/>
                </a:lnTo>
                <a:close/>
                <a:moveTo>
                  <a:pt x="16" y="41"/>
                </a:moveTo>
                <a:lnTo>
                  <a:pt x="16" y="41"/>
                </a:lnTo>
                <a:lnTo>
                  <a:pt x="18" y="43"/>
                </a:lnTo>
                <a:lnTo>
                  <a:pt x="18" y="43"/>
                </a:lnTo>
                <a:lnTo>
                  <a:pt x="14" y="43"/>
                </a:lnTo>
                <a:lnTo>
                  <a:pt x="14" y="43"/>
                </a:lnTo>
                <a:lnTo>
                  <a:pt x="16" y="41"/>
                </a:lnTo>
                <a:lnTo>
                  <a:pt x="16" y="41"/>
                </a:ln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228073" y="3134853"/>
            <a:ext cx="2773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solidFill>
                  <a:srgbClr val="2E2E2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r>
              <a:rPr lang="en-US" altLang="zh-CN" sz="2400" b="1" dirty="0">
                <a:solidFill>
                  <a:srgbClr val="2E2E2E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/</a:t>
            </a:r>
            <a:r>
              <a:rPr lang="en-US" altLang="zh-CN" b="1" dirty="0">
                <a:solidFill>
                  <a:srgbClr val="2E2E2E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contents</a:t>
            </a:r>
            <a:endParaRPr lang="zh-CN" altLang="en-US" sz="9600" b="1" dirty="0">
              <a:solidFill>
                <a:srgbClr val="2E2E2E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" name="Group 55"/>
          <p:cNvGrpSpPr>
            <a:grpSpLocks noChangeAspect="1"/>
          </p:cNvGrpSpPr>
          <p:nvPr/>
        </p:nvGrpSpPr>
        <p:grpSpPr bwMode="auto">
          <a:xfrm>
            <a:off x="304431" y="2216904"/>
            <a:ext cx="1491827" cy="2190914"/>
            <a:chOff x="1190" y="1507"/>
            <a:chExt cx="1131" cy="16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5" name="Freeform 56"/>
            <p:cNvSpPr>
              <a:spLocks noEditPoints="1"/>
            </p:cNvSpPr>
            <p:nvPr/>
          </p:nvSpPr>
          <p:spPr bwMode="auto">
            <a:xfrm>
              <a:off x="1406" y="1599"/>
              <a:ext cx="447" cy="438"/>
            </a:xfrm>
            <a:custGeom>
              <a:avLst/>
              <a:gdLst>
                <a:gd name="T0" fmla="*/ 0 w 112"/>
                <a:gd name="T1" fmla="*/ 55 h 110"/>
                <a:gd name="T2" fmla="*/ 56 w 112"/>
                <a:gd name="T3" fmla="*/ 0 h 110"/>
                <a:gd name="T4" fmla="*/ 56 w 112"/>
                <a:gd name="T5" fmla="*/ 0 h 110"/>
                <a:gd name="T6" fmla="*/ 112 w 112"/>
                <a:gd name="T7" fmla="*/ 55 h 110"/>
                <a:gd name="T8" fmla="*/ 112 w 112"/>
                <a:gd name="T9" fmla="*/ 55 h 110"/>
                <a:gd name="T10" fmla="*/ 56 w 112"/>
                <a:gd name="T11" fmla="*/ 110 h 110"/>
                <a:gd name="T12" fmla="*/ 56 w 112"/>
                <a:gd name="T13" fmla="*/ 110 h 110"/>
                <a:gd name="T14" fmla="*/ 0 w 112"/>
                <a:gd name="T15" fmla="*/ 55 h 110"/>
                <a:gd name="T16" fmla="*/ 4 w 112"/>
                <a:gd name="T17" fmla="*/ 55 h 110"/>
                <a:gd name="T18" fmla="*/ 56 w 112"/>
                <a:gd name="T19" fmla="*/ 106 h 110"/>
                <a:gd name="T20" fmla="*/ 56 w 112"/>
                <a:gd name="T21" fmla="*/ 106 h 110"/>
                <a:gd name="T22" fmla="*/ 108 w 112"/>
                <a:gd name="T23" fmla="*/ 55 h 110"/>
                <a:gd name="T24" fmla="*/ 108 w 112"/>
                <a:gd name="T25" fmla="*/ 55 h 110"/>
                <a:gd name="T26" fmla="*/ 56 w 112"/>
                <a:gd name="T27" fmla="*/ 4 h 110"/>
                <a:gd name="T28" fmla="*/ 56 w 112"/>
                <a:gd name="T29" fmla="*/ 4 h 110"/>
                <a:gd name="T30" fmla="*/ 4 w 112"/>
                <a:gd name="T31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" h="110">
                  <a:moveTo>
                    <a:pt x="0" y="55"/>
                  </a:moveTo>
                  <a:cubicBezTo>
                    <a:pt x="0" y="24"/>
                    <a:pt x="25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7" y="0"/>
                    <a:pt x="112" y="24"/>
                    <a:pt x="112" y="55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2" y="85"/>
                    <a:pt x="87" y="110"/>
                    <a:pt x="56" y="110"/>
                  </a:cubicBezTo>
                  <a:cubicBezTo>
                    <a:pt x="56" y="110"/>
                    <a:pt x="56" y="110"/>
                    <a:pt x="56" y="110"/>
                  </a:cubicBezTo>
                  <a:cubicBezTo>
                    <a:pt x="25" y="110"/>
                    <a:pt x="0" y="85"/>
                    <a:pt x="0" y="55"/>
                  </a:cubicBezTo>
                  <a:close/>
                  <a:moveTo>
                    <a:pt x="4" y="55"/>
                  </a:moveTo>
                  <a:cubicBezTo>
                    <a:pt x="4" y="83"/>
                    <a:pt x="27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85" y="106"/>
                    <a:pt x="108" y="83"/>
                    <a:pt x="10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26"/>
                    <a:pt x="85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27" y="4"/>
                    <a:pt x="4" y="26"/>
                    <a:pt x="4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7"/>
            <p:cNvSpPr>
              <a:spLocks noEditPoints="1"/>
            </p:cNvSpPr>
            <p:nvPr/>
          </p:nvSpPr>
          <p:spPr bwMode="auto">
            <a:xfrm>
              <a:off x="1398" y="1591"/>
              <a:ext cx="463" cy="454"/>
            </a:xfrm>
            <a:custGeom>
              <a:avLst/>
              <a:gdLst>
                <a:gd name="T0" fmla="*/ 0 w 116"/>
                <a:gd name="T1" fmla="*/ 57 h 114"/>
                <a:gd name="T2" fmla="*/ 58 w 116"/>
                <a:gd name="T3" fmla="*/ 0 h 114"/>
                <a:gd name="T4" fmla="*/ 58 w 116"/>
                <a:gd name="T5" fmla="*/ 0 h 114"/>
                <a:gd name="T6" fmla="*/ 116 w 116"/>
                <a:gd name="T7" fmla="*/ 57 h 114"/>
                <a:gd name="T8" fmla="*/ 116 w 116"/>
                <a:gd name="T9" fmla="*/ 57 h 114"/>
                <a:gd name="T10" fmla="*/ 58 w 116"/>
                <a:gd name="T11" fmla="*/ 114 h 114"/>
                <a:gd name="T12" fmla="*/ 58 w 116"/>
                <a:gd name="T13" fmla="*/ 114 h 114"/>
                <a:gd name="T14" fmla="*/ 0 w 116"/>
                <a:gd name="T15" fmla="*/ 57 h 114"/>
                <a:gd name="T16" fmla="*/ 58 w 116"/>
                <a:gd name="T17" fmla="*/ 110 h 114"/>
                <a:gd name="T18" fmla="*/ 62 w 116"/>
                <a:gd name="T19" fmla="*/ 109 h 114"/>
                <a:gd name="T20" fmla="*/ 62 w 116"/>
                <a:gd name="T21" fmla="*/ 109 h 114"/>
                <a:gd name="T22" fmla="*/ 58 w 116"/>
                <a:gd name="T23" fmla="*/ 110 h 114"/>
                <a:gd name="T24" fmla="*/ 58 w 116"/>
                <a:gd name="T25" fmla="*/ 110 h 114"/>
                <a:gd name="T26" fmla="*/ 54 w 116"/>
                <a:gd name="T27" fmla="*/ 109 h 114"/>
                <a:gd name="T28" fmla="*/ 54 w 116"/>
                <a:gd name="T29" fmla="*/ 109 h 114"/>
                <a:gd name="T30" fmla="*/ 58 w 116"/>
                <a:gd name="T31" fmla="*/ 110 h 114"/>
                <a:gd name="T32" fmla="*/ 58 w 116"/>
                <a:gd name="T33" fmla="*/ 106 h 114"/>
                <a:gd name="T34" fmla="*/ 108 w 116"/>
                <a:gd name="T35" fmla="*/ 57 h 114"/>
                <a:gd name="T36" fmla="*/ 108 w 116"/>
                <a:gd name="T37" fmla="*/ 57 h 114"/>
                <a:gd name="T38" fmla="*/ 58 w 116"/>
                <a:gd name="T39" fmla="*/ 8 h 114"/>
                <a:gd name="T40" fmla="*/ 58 w 116"/>
                <a:gd name="T41" fmla="*/ 8 h 114"/>
                <a:gd name="T42" fmla="*/ 8 w 116"/>
                <a:gd name="T43" fmla="*/ 57 h 114"/>
                <a:gd name="T44" fmla="*/ 8 w 116"/>
                <a:gd name="T45" fmla="*/ 57 h 114"/>
                <a:gd name="T46" fmla="*/ 58 w 116"/>
                <a:gd name="T47" fmla="*/ 106 h 114"/>
                <a:gd name="T48" fmla="*/ 4 w 116"/>
                <a:gd name="T49" fmla="*/ 57 h 114"/>
                <a:gd name="T50" fmla="*/ 19 w 116"/>
                <a:gd name="T51" fmla="*/ 93 h 114"/>
                <a:gd name="T52" fmla="*/ 19 w 116"/>
                <a:gd name="T53" fmla="*/ 93 h 114"/>
                <a:gd name="T54" fmla="*/ 4 w 116"/>
                <a:gd name="T55" fmla="*/ 57 h 114"/>
                <a:gd name="T56" fmla="*/ 4 w 116"/>
                <a:gd name="T57" fmla="*/ 57 h 114"/>
                <a:gd name="T58" fmla="*/ 99 w 116"/>
                <a:gd name="T59" fmla="*/ 91 h 114"/>
                <a:gd name="T60" fmla="*/ 112 w 116"/>
                <a:gd name="T61" fmla="*/ 57 h 114"/>
                <a:gd name="T62" fmla="*/ 112 w 116"/>
                <a:gd name="T63" fmla="*/ 57 h 114"/>
                <a:gd name="T64" fmla="*/ 99 w 116"/>
                <a:gd name="T65" fmla="*/ 91 h 114"/>
                <a:gd name="T66" fmla="*/ 112 w 116"/>
                <a:gd name="T67" fmla="*/ 57 h 114"/>
                <a:gd name="T68" fmla="*/ 97 w 116"/>
                <a:gd name="T69" fmla="*/ 20 h 114"/>
                <a:gd name="T70" fmla="*/ 97 w 116"/>
                <a:gd name="T71" fmla="*/ 20 h 114"/>
                <a:gd name="T72" fmla="*/ 112 w 116"/>
                <a:gd name="T73" fmla="*/ 57 h 114"/>
                <a:gd name="T74" fmla="*/ 4 w 116"/>
                <a:gd name="T75" fmla="*/ 57 h 114"/>
                <a:gd name="T76" fmla="*/ 20 w 116"/>
                <a:gd name="T77" fmla="*/ 19 h 114"/>
                <a:gd name="T78" fmla="*/ 20 w 116"/>
                <a:gd name="T79" fmla="*/ 19 h 114"/>
                <a:gd name="T80" fmla="*/ 4 w 116"/>
                <a:gd name="T81" fmla="*/ 5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6" h="114">
                  <a:moveTo>
                    <a:pt x="0" y="57"/>
                  </a:moveTo>
                  <a:cubicBezTo>
                    <a:pt x="0" y="25"/>
                    <a:pt x="26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90" y="0"/>
                    <a:pt x="116" y="25"/>
                    <a:pt x="116" y="57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88"/>
                    <a:pt x="90" y="114"/>
                    <a:pt x="58" y="114"/>
                  </a:cubicBezTo>
                  <a:cubicBezTo>
                    <a:pt x="58" y="114"/>
                    <a:pt x="58" y="114"/>
                    <a:pt x="58" y="114"/>
                  </a:cubicBezTo>
                  <a:cubicBezTo>
                    <a:pt x="26" y="114"/>
                    <a:pt x="0" y="88"/>
                    <a:pt x="0" y="57"/>
                  </a:cubicBezTo>
                  <a:close/>
                  <a:moveTo>
                    <a:pt x="58" y="110"/>
                  </a:moveTo>
                  <a:cubicBezTo>
                    <a:pt x="59" y="110"/>
                    <a:pt x="61" y="110"/>
                    <a:pt x="62" y="109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1" y="110"/>
                    <a:pt x="59" y="110"/>
                    <a:pt x="58" y="110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57" y="110"/>
                    <a:pt x="55" y="110"/>
                    <a:pt x="54" y="109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55" y="110"/>
                    <a:pt x="57" y="110"/>
                    <a:pt x="58" y="110"/>
                  </a:cubicBezTo>
                  <a:close/>
                  <a:moveTo>
                    <a:pt x="58" y="106"/>
                  </a:moveTo>
                  <a:cubicBezTo>
                    <a:pt x="85" y="106"/>
                    <a:pt x="108" y="84"/>
                    <a:pt x="108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8" y="30"/>
                    <a:pt x="85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30" y="8"/>
                    <a:pt x="8" y="30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84"/>
                    <a:pt x="30" y="106"/>
                    <a:pt x="58" y="106"/>
                  </a:cubicBezTo>
                  <a:close/>
                  <a:moveTo>
                    <a:pt x="4" y="57"/>
                  </a:moveTo>
                  <a:cubicBezTo>
                    <a:pt x="4" y="71"/>
                    <a:pt x="10" y="84"/>
                    <a:pt x="19" y="93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10" y="84"/>
                    <a:pt x="4" y="71"/>
                    <a:pt x="4" y="57"/>
                  </a:cubicBezTo>
                  <a:cubicBezTo>
                    <a:pt x="4" y="57"/>
                    <a:pt x="4" y="57"/>
                    <a:pt x="4" y="57"/>
                  </a:cubicBezTo>
                  <a:close/>
                  <a:moveTo>
                    <a:pt x="99" y="91"/>
                  </a:moveTo>
                  <a:cubicBezTo>
                    <a:pt x="107" y="82"/>
                    <a:pt x="112" y="70"/>
                    <a:pt x="112" y="57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70"/>
                    <a:pt x="107" y="82"/>
                    <a:pt x="99" y="91"/>
                  </a:cubicBezTo>
                  <a:close/>
                  <a:moveTo>
                    <a:pt x="112" y="57"/>
                  </a:moveTo>
                  <a:cubicBezTo>
                    <a:pt x="112" y="43"/>
                    <a:pt x="106" y="3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106" y="30"/>
                    <a:pt x="112" y="43"/>
                    <a:pt x="112" y="57"/>
                  </a:cubicBezTo>
                  <a:close/>
                  <a:moveTo>
                    <a:pt x="4" y="57"/>
                  </a:moveTo>
                  <a:cubicBezTo>
                    <a:pt x="4" y="42"/>
                    <a:pt x="10" y="2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0" y="29"/>
                    <a:pt x="4" y="42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8"/>
            <p:cNvSpPr/>
            <p:nvPr/>
          </p:nvSpPr>
          <p:spPr bwMode="auto">
            <a:xfrm>
              <a:off x="1482" y="1766"/>
              <a:ext cx="12" cy="16"/>
            </a:xfrm>
            <a:custGeom>
              <a:avLst/>
              <a:gdLst>
                <a:gd name="T0" fmla="*/ 0 w 12"/>
                <a:gd name="T1" fmla="*/ 16 h 16"/>
                <a:gd name="T2" fmla="*/ 0 w 12"/>
                <a:gd name="T3" fmla="*/ 0 h 16"/>
                <a:gd name="T4" fmla="*/ 12 w 12"/>
                <a:gd name="T5" fmla="*/ 0 h 16"/>
                <a:gd name="T6" fmla="*/ 12 w 12"/>
                <a:gd name="T7" fmla="*/ 16 h 16"/>
                <a:gd name="T8" fmla="*/ 0 w 12"/>
                <a:gd name="T9" fmla="*/ 16 h 16"/>
                <a:gd name="T10" fmla="*/ 0 w 12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6">
                  <a:moveTo>
                    <a:pt x="0" y="16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9"/>
            <p:cNvSpPr/>
            <p:nvPr/>
          </p:nvSpPr>
          <p:spPr bwMode="auto">
            <a:xfrm>
              <a:off x="1474" y="1758"/>
              <a:ext cx="28" cy="32"/>
            </a:xfrm>
            <a:custGeom>
              <a:avLst/>
              <a:gdLst>
                <a:gd name="T0" fmla="*/ 20 w 28"/>
                <a:gd name="T1" fmla="*/ 32 h 32"/>
                <a:gd name="T2" fmla="*/ 8 w 28"/>
                <a:gd name="T3" fmla="*/ 32 h 32"/>
                <a:gd name="T4" fmla="*/ 8 w 28"/>
                <a:gd name="T5" fmla="*/ 24 h 32"/>
                <a:gd name="T6" fmla="*/ 16 w 28"/>
                <a:gd name="T7" fmla="*/ 24 h 32"/>
                <a:gd name="T8" fmla="*/ 8 w 28"/>
                <a:gd name="T9" fmla="*/ 24 h 32"/>
                <a:gd name="T10" fmla="*/ 8 w 28"/>
                <a:gd name="T11" fmla="*/ 32 h 32"/>
                <a:gd name="T12" fmla="*/ 0 w 28"/>
                <a:gd name="T13" fmla="*/ 32 h 32"/>
                <a:gd name="T14" fmla="*/ 0 w 28"/>
                <a:gd name="T15" fmla="*/ 0 h 32"/>
                <a:gd name="T16" fmla="*/ 8 w 28"/>
                <a:gd name="T17" fmla="*/ 0 h 32"/>
                <a:gd name="T18" fmla="*/ 28 w 28"/>
                <a:gd name="T19" fmla="*/ 0 h 32"/>
                <a:gd name="T20" fmla="*/ 28 w 28"/>
                <a:gd name="T21" fmla="*/ 32 h 32"/>
                <a:gd name="T22" fmla="*/ 20 w 28"/>
                <a:gd name="T23" fmla="*/ 32 h 32"/>
                <a:gd name="T24" fmla="*/ 20 w 28"/>
                <a:gd name="T2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32">
                  <a:moveTo>
                    <a:pt x="20" y="32"/>
                  </a:moveTo>
                  <a:lnTo>
                    <a:pt x="8" y="32"/>
                  </a:lnTo>
                  <a:lnTo>
                    <a:pt x="8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8" y="0"/>
                  </a:lnTo>
                  <a:lnTo>
                    <a:pt x="28" y="0"/>
                  </a:lnTo>
                  <a:lnTo>
                    <a:pt x="28" y="32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0"/>
            <p:cNvSpPr/>
            <p:nvPr/>
          </p:nvSpPr>
          <p:spPr bwMode="auto">
            <a:xfrm>
              <a:off x="1382" y="1870"/>
              <a:ext cx="44" cy="35"/>
            </a:xfrm>
            <a:custGeom>
              <a:avLst/>
              <a:gdLst>
                <a:gd name="T0" fmla="*/ 0 w 44"/>
                <a:gd name="T1" fmla="*/ 23 h 35"/>
                <a:gd name="T2" fmla="*/ 36 w 44"/>
                <a:gd name="T3" fmla="*/ 0 h 35"/>
                <a:gd name="T4" fmla="*/ 44 w 44"/>
                <a:gd name="T5" fmla="*/ 12 h 35"/>
                <a:gd name="T6" fmla="*/ 12 w 44"/>
                <a:gd name="T7" fmla="*/ 35 h 35"/>
                <a:gd name="T8" fmla="*/ 0 w 44"/>
                <a:gd name="T9" fmla="*/ 23 h 35"/>
                <a:gd name="T10" fmla="*/ 0 w 44"/>
                <a:gd name="T11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5">
                  <a:moveTo>
                    <a:pt x="0" y="23"/>
                  </a:moveTo>
                  <a:lnTo>
                    <a:pt x="36" y="0"/>
                  </a:lnTo>
                  <a:lnTo>
                    <a:pt x="44" y="12"/>
                  </a:lnTo>
                  <a:lnTo>
                    <a:pt x="12" y="35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1"/>
            <p:cNvSpPr/>
            <p:nvPr/>
          </p:nvSpPr>
          <p:spPr bwMode="auto">
            <a:xfrm>
              <a:off x="1374" y="1858"/>
              <a:ext cx="64" cy="59"/>
            </a:xfrm>
            <a:custGeom>
              <a:avLst/>
              <a:gdLst>
                <a:gd name="T0" fmla="*/ 4 w 64"/>
                <a:gd name="T1" fmla="*/ 39 h 59"/>
                <a:gd name="T2" fmla="*/ 8 w 64"/>
                <a:gd name="T3" fmla="*/ 35 h 59"/>
                <a:gd name="T4" fmla="*/ 12 w 64"/>
                <a:gd name="T5" fmla="*/ 43 h 59"/>
                <a:gd name="T6" fmla="*/ 8 w 64"/>
                <a:gd name="T7" fmla="*/ 35 h 59"/>
                <a:gd name="T8" fmla="*/ 4 w 64"/>
                <a:gd name="T9" fmla="*/ 39 h 59"/>
                <a:gd name="T10" fmla="*/ 0 w 64"/>
                <a:gd name="T11" fmla="*/ 32 h 59"/>
                <a:gd name="T12" fmla="*/ 48 w 64"/>
                <a:gd name="T13" fmla="*/ 0 h 59"/>
                <a:gd name="T14" fmla="*/ 64 w 64"/>
                <a:gd name="T15" fmla="*/ 28 h 59"/>
                <a:gd name="T16" fmla="*/ 16 w 64"/>
                <a:gd name="T17" fmla="*/ 59 h 59"/>
                <a:gd name="T18" fmla="*/ 4 w 64"/>
                <a:gd name="T19" fmla="*/ 39 h 59"/>
                <a:gd name="T20" fmla="*/ 4 w 64"/>
                <a:gd name="T21" fmla="*/ 3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59">
                  <a:moveTo>
                    <a:pt x="4" y="39"/>
                  </a:moveTo>
                  <a:lnTo>
                    <a:pt x="8" y="35"/>
                  </a:lnTo>
                  <a:lnTo>
                    <a:pt x="12" y="43"/>
                  </a:lnTo>
                  <a:lnTo>
                    <a:pt x="8" y="35"/>
                  </a:lnTo>
                  <a:lnTo>
                    <a:pt x="4" y="39"/>
                  </a:lnTo>
                  <a:lnTo>
                    <a:pt x="0" y="32"/>
                  </a:lnTo>
                  <a:lnTo>
                    <a:pt x="48" y="0"/>
                  </a:lnTo>
                  <a:lnTo>
                    <a:pt x="64" y="28"/>
                  </a:lnTo>
                  <a:lnTo>
                    <a:pt x="16" y="59"/>
                  </a:lnTo>
                  <a:lnTo>
                    <a:pt x="4" y="39"/>
                  </a:lnTo>
                  <a:lnTo>
                    <a:pt x="4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2"/>
            <p:cNvSpPr/>
            <p:nvPr/>
          </p:nvSpPr>
          <p:spPr bwMode="auto">
            <a:xfrm>
              <a:off x="1454" y="1882"/>
              <a:ext cx="224" cy="139"/>
            </a:xfrm>
            <a:custGeom>
              <a:avLst/>
              <a:gdLst>
                <a:gd name="T0" fmla="*/ 23 w 56"/>
                <a:gd name="T1" fmla="*/ 31 h 35"/>
                <a:gd name="T2" fmla="*/ 52 w 56"/>
                <a:gd name="T3" fmla="*/ 17 h 35"/>
                <a:gd name="T4" fmla="*/ 51 w 56"/>
                <a:gd name="T5" fmla="*/ 16 h 35"/>
                <a:gd name="T6" fmla="*/ 51 w 56"/>
                <a:gd name="T7" fmla="*/ 16 h 35"/>
                <a:gd name="T8" fmla="*/ 47 w 56"/>
                <a:gd name="T9" fmla="*/ 10 h 35"/>
                <a:gd name="T10" fmla="*/ 47 w 56"/>
                <a:gd name="T11" fmla="*/ 10 h 35"/>
                <a:gd name="T12" fmla="*/ 28 w 56"/>
                <a:gd name="T13" fmla="*/ 4 h 35"/>
                <a:gd name="T14" fmla="*/ 28 w 56"/>
                <a:gd name="T15" fmla="*/ 4 h 35"/>
                <a:gd name="T16" fmla="*/ 27 w 56"/>
                <a:gd name="T17" fmla="*/ 4 h 35"/>
                <a:gd name="T18" fmla="*/ 27 w 56"/>
                <a:gd name="T19" fmla="*/ 4 h 35"/>
                <a:gd name="T20" fmla="*/ 14 w 56"/>
                <a:gd name="T21" fmla="*/ 11 h 35"/>
                <a:gd name="T22" fmla="*/ 14 w 56"/>
                <a:gd name="T23" fmla="*/ 11 h 35"/>
                <a:gd name="T24" fmla="*/ 2 w 56"/>
                <a:gd name="T25" fmla="*/ 17 h 35"/>
                <a:gd name="T26" fmla="*/ 2 w 56"/>
                <a:gd name="T27" fmla="*/ 17 h 35"/>
                <a:gd name="T28" fmla="*/ 0 w 56"/>
                <a:gd name="T29" fmla="*/ 14 h 35"/>
                <a:gd name="T30" fmla="*/ 12 w 56"/>
                <a:gd name="T31" fmla="*/ 7 h 35"/>
                <a:gd name="T32" fmla="*/ 12 w 56"/>
                <a:gd name="T33" fmla="*/ 7 h 35"/>
                <a:gd name="T34" fmla="*/ 27 w 56"/>
                <a:gd name="T35" fmla="*/ 0 h 35"/>
                <a:gd name="T36" fmla="*/ 27 w 56"/>
                <a:gd name="T37" fmla="*/ 0 h 35"/>
                <a:gd name="T38" fmla="*/ 28 w 56"/>
                <a:gd name="T39" fmla="*/ 0 h 35"/>
                <a:gd name="T40" fmla="*/ 28 w 56"/>
                <a:gd name="T41" fmla="*/ 0 h 35"/>
                <a:gd name="T42" fmla="*/ 50 w 56"/>
                <a:gd name="T43" fmla="*/ 7 h 35"/>
                <a:gd name="T44" fmla="*/ 50 w 56"/>
                <a:gd name="T45" fmla="*/ 7 h 35"/>
                <a:gd name="T46" fmla="*/ 56 w 56"/>
                <a:gd name="T47" fmla="*/ 18 h 35"/>
                <a:gd name="T48" fmla="*/ 56 w 56"/>
                <a:gd name="T49" fmla="*/ 18 h 35"/>
                <a:gd name="T50" fmla="*/ 56 w 56"/>
                <a:gd name="T51" fmla="*/ 19 h 35"/>
                <a:gd name="T52" fmla="*/ 25 w 56"/>
                <a:gd name="T53" fmla="*/ 35 h 35"/>
                <a:gd name="T54" fmla="*/ 23 w 56"/>
                <a:gd name="T55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" h="35">
                  <a:moveTo>
                    <a:pt x="23" y="31"/>
                  </a:move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4"/>
                    <a:pt x="49" y="12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5" y="7"/>
                    <a:pt x="31" y="3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0" y="7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8" y="14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6" y="11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8" y="4"/>
                    <a:pt x="24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3" y="0"/>
                    <a:pt x="45" y="3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5" y="12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3" y="31"/>
                    <a:pt x="23" y="31"/>
                    <a:pt x="2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3"/>
            <p:cNvSpPr>
              <a:spLocks noEditPoints="1"/>
            </p:cNvSpPr>
            <p:nvPr/>
          </p:nvSpPr>
          <p:spPr bwMode="auto">
            <a:xfrm>
              <a:off x="1442" y="1874"/>
              <a:ext cx="248" cy="155"/>
            </a:xfrm>
            <a:custGeom>
              <a:avLst/>
              <a:gdLst>
                <a:gd name="T0" fmla="*/ 26 w 62"/>
                <a:gd name="T1" fmla="*/ 33 h 39"/>
                <a:gd name="T2" fmla="*/ 26 w 62"/>
                <a:gd name="T3" fmla="*/ 33 h 39"/>
                <a:gd name="T4" fmla="*/ 23 w 62"/>
                <a:gd name="T5" fmla="*/ 32 h 39"/>
                <a:gd name="T6" fmla="*/ 49 w 62"/>
                <a:gd name="T7" fmla="*/ 13 h 39"/>
                <a:gd name="T8" fmla="*/ 31 w 62"/>
                <a:gd name="T9" fmla="*/ 8 h 39"/>
                <a:gd name="T10" fmla="*/ 31 w 62"/>
                <a:gd name="T11" fmla="*/ 8 h 39"/>
                <a:gd name="T12" fmla="*/ 31 w 62"/>
                <a:gd name="T13" fmla="*/ 8 h 39"/>
                <a:gd name="T14" fmla="*/ 31 w 62"/>
                <a:gd name="T15" fmla="*/ 8 h 39"/>
                <a:gd name="T16" fmla="*/ 30 w 62"/>
                <a:gd name="T17" fmla="*/ 8 h 39"/>
                <a:gd name="T18" fmla="*/ 26 w 62"/>
                <a:gd name="T19" fmla="*/ 10 h 39"/>
                <a:gd name="T20" fmla="*/ 18 w 62"/>
                <a:gd name="T21" fmla="*/ 14 h 39"/>
                <a:gd name="T22" fmla="*/ 6 w 62"/>
                <a:gd name="T23" fmla="*/ 21 h 39"/>
                <a:gd name="T24" fmla="*/ 4 w 62"/>
                <a:gd name="T25" fmla="*/ 22 h 39"/>
                <a:gd name="T26" fmla="*/ 2 w 62"/>
                <a:gd name="T27" fmla="*/ 14 h 39"/>
                <a:gd name="T28" fmla="*/ 3 w 62"/>
                <a:gd name="T29" fmla="*/ 14 h 39"/>
                <a:gd name="T30" fmla="*/ 6 w 62"/>
                <a:gd name="T31" fmla="*/ 12 h 39"/>
                <a:gd name="T32" fmla="*/ 14 w 62"/>
                <a:gd name="T33" fmla="*/ 7 h 39"/>
                <a:gd name="T34" fmla="*/ 30 w 62"/>
                <a:gd name="T35" fmla="*/ 0 h 39"/>
                <a:gd name="T36" fmla="*/ 31 w 62"/>
                <a:gd name="T37" fmla="*/ 0 h 39"/>
                <a:gd name="T38" fmla="*/ 55 w 62"/>
                <a:gd name="T39" fmla="*/ 8 h 39"/>
                <a:gd name="T40" fmla="*/ 61 w 62"/>
                <a:gd name="T41" fmla="*/ 19 h 39"/>
                <a:gd name="T42" fmla="*/ 62 w 62"/>
                <a:gd name="T43" fmla="*/ 23 h 39"/>
                <a:gd name="T44" fmla="*/ 24 w 62"/>
                <a:gd name="T45" fmla="*/ 34 h 39"/>
                <a:gd name="T46" fmla="*/ 57 w 62"/>
                <a:gd name="T47" fmla="*/ 20 h 39"/>
                <a:gd name="T48" fmla="*/ 57 w 62"/>
                <a:gd name="T49" fmla="*/ 20 h 39"/>
                <a:gd name="T50" fmla="*/ 56 w 62"/>
                <a:gd name="T51" fmla="*/ 17 h 39"/>
                <a:gd name="T52" fmla="*/ 56 w 62"/>
                <a:gd name="T53" fmla="*/ 19 h 39"/>
                <a:gd name="T54" fmla="*/ 56 w 62"/>
                <a:gd name="T55" fmla="*/ 17 h 39"/>
                <a:gd name="T56" fmla="*/ 52 w 62"/>
                <a:gd name="T57" fmla="*/ 11 h 39"/>
                <a:gd name="T58" fmla="*/ 56 w 62"/>
                <a:gd name="T59" fmla="*/ 17 h 39"/>
                <a:gd name="T60" fmla="*/ 2 w 62"/>
                <a:gd name="T61" fmla="*/ 14 h 39"/>
                <a:gd name="T62" fmla="*/ 52 w 62"/>
                <a:gd name="T63" fmla="*/ 11 h 39"/>
                <a:gd name="T64" fmla="*/ 52 w 62"/>
                <a:gd name="T65" fmla="*/ 11 h 39"/>
                <a:gd name="T66" fmla="*/ 23 w 62"/>
                <a:gd name="T67" fmla="*/ 7 h 39"/>
                <a:gd name="T68" fmla="*/ 28 w 62"/>
                <a:gd name="T69" fmla="*/ 5 h 39"/>
                <a:gd name="T70" fmla="*/ 39 w 62"/>
                <a:gd name="T71" fmla="*/ 5 h 39"/>
                <a:gd name="T72" fmla="*/ 32 w 62"/>
                <a:gd name="T73" fmla="*/ 4 h 39"/>
                <a:gd name="T74" fmla="*/ 28 w 62"/>
                <a:gd name="T75" fmla="*/ 4 h 39"/>
                <a:gd name="T76" fmla="*/ 28 w 62"/>
                <a:gd name="T77" fmla="*/ 4 h 39"/>
                <a:gd name="T78" fmla="*/ 30 w 62"/>
                <a:gd name="T79" fmla="*/ 4 h 39"/>
                <a:gd name="T80" fmla="*/ 30 w 62"/>
                <a:gd name="T81" fmla="*/ 4 h 39"/>
                <a:gd name="T82" fmla="*/ 30 w 62"/>
                <a:gd name="T83" fmla="*/ 4 h 39"/>
                <a:gd name="T84" fmla="*/ 30 w 62"/>
                <a:gd name="T85" fmla="*/ 4 h 39"/>
                <a:gd name="T86" fmla="*/ 30 w 62"/>
                <a:gd name="T87" fmla="*/ 4 h 39"/>
                <a:gd name="T88" fmla="*/ 30 w 62"/>
                <a:gd name="T89" fmla="*/ 4 h 39"/>
                <a:gd name="T90" fmla="*/ 30 w 62"/>
                <a:gd name="T9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2" h="39">
                  <a:moveTo>
                    <a:pt x="24" y="34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1" y="17"/>
                    <a:pt x="50" y="15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8" y="12"/>
                    <a:pt x="34" y="7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9" y="8"/>
                    <a:pt x="28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4" y="11"/>
                    <a:pt x="21" y="13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2" y="17"/>
                    <a:pt x="7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3"/>
                    <a:pt x="5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1"/>
                    <a:pt x="11" y="9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20" y="4"/>
                    <a:pt x="26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9" y="12"/>
                    <a:pt x="61" y="18"/>
                    <a:pt x="61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4" y="34"/>
                    <a:pt x="24" y="34"/>
                    <a:pt x="24" y="34"/>
                  </a:cubicBezTo>
                  <a:close/>
                  <a:moveTo>
                    <a:pt x="29" y="34"/>
                  </a:moveTo>
                  <a:cubicBezTo>
                    <a:pt x="57" y="20"/>
                    <a:pt x="57" y="20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29" y="34"/>
                    <a:pt x="29" y="34"/>
                    <a:pt x="29" y="34"/>
                  </a:cubicBezTo>
                  <a:close/>
                  <a:moveTo>
                    <a:pt x="56" y="17"/>
                  </a:moveTo>
                  <a:cubicBezTo>
                    <a:pt x="56" y="18"/>
                    <a:pt x="56" y="18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8"/>
                    <a:pt x="56" y="18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5" y="15"/>
                    <a:pt x="54" y="13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4" y="13"/>
                    <a:pt x="55" y="15"/>
                    <a:pt x="56" y="17"/>
                  </a:cubicBezTo>
                  <a:close/>
                  <a:moveTo>
                    <a:pt x="2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  <a:moveTo>
                    <a:pt x="52" y="11"/>
                  </a:move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lose/>
                  <a:moveTo>
                    <a:pt x="23" y="7"/>
                  </a:moveTo>
                  <a:cubicBezTo>
                    <a:pt x="25" y="6"/>
                    <a:pt x="27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6" y="5"/>
                    <a:pt x="25" y="6"/>
                    <a:pt x="23" y="7"/>
                  </a:cubicBezTo>
                  <a:close/>
                  <a:moveTo>
                    <a:pt x="39" y="5"/>
                  </a:moveTo>
                  <a:cubicBezTo>
                    <a:pt x="36" y="4"/>
                    <a:pt x="34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4" y="4"/>
                    <a:pt x="36" y="4"/>
                    <a:pt x="39" y="5"/>
                  </a:cubicBezTo>
                  <a:close/>
                  <a:moveTo>
                    <a:pt x="28" y="4"/>
                  </a:move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lose/>
                  <a:moveTo>
                    <a:pt x="30" y="4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lose/>
                  <a:moveTo>
                    <a:pt x="30" y="4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4"/>
            <p:cNvSpPr/>
            <p:nvPr/>
          </p:nvSpPr>
          <p:spPr bwMode="auto">
            <a:xfrm>
              <a:off x="1490" y="1941"/>
              <a:ext cx="104" cy="68"/>
            </a:xfrm>
            <a:custGeom>
              <a:avLst/>
              <a:gdLst>
                <a:gd name="T0" fmla="*/ 12 w 26"/>
                <a:gd name="T1" fmla="*/ 11 h 17"/>
                <a:gd name="T2" fmla="*/ 12 w 26"/>
                <a:gd name="T3" fmla="*/ 10 h 17"/>
                <a:gd name="T4" fmla="*/ 12 w 26"/>
                <a:gd name="T5" fmla="*/ 10 h 17"/>
                <a:gd name="T6" fmla="*/ 12 w 26"/>
                <a:gd name="T7" fmla="*/ 8 h 17"/>
                <a:gd name="T8" fmla="*/ 12 w 26"/>
                <a:gd name="T9" fmla="*/ 8 h 17"/>
                <a:gd name="T10" fmla="*/ 10 w 26"/>
                <a:gd name="T11" fmla="*/ 5 h 17"/>
                <a:gd name="T12" fmla="*/ 10 w 26"/>
                <a:gd name="T13" fmla="*/ 5 h 17"/>
                <a:gd name="T14" fmla="*/ 8 w 26"/>
                <a:gd name="T15" fmla="*/ 4 h 17"/>
                <a:gd name="T16" fmla="*/ 8 w 26"/>
                <a:gd name="T17" fmla="*/ 4 h 17"/>
                <a:gd name="T18" fmla="*/ 5 w 26"/>
                <a:gd name="T19" fmla="*/ 6 h 17"/>
                <a:gd name="T20" fmla="*/ 5 w 26"/>
                <a:gd name="T21" fmla="*/ 6 h 17"/>
                <a:gd name="T22" fmla="*/ 3 w 26"/>
                <a:gd name="T23" fmla="*/ 8 h 17"/>
                <a:gd name="T24" fmla="*/ 3 w 26"/>
                <a:gd name="T25" fmla="*/ 8 h 17"/>
                <a:gd name="T26" fmla="*/ 0 w 26"/>
                <a:gd name="T27" fmla="*/ 6 h 17"/>
                <a:gd name="T28" fmla="*/ 8 w 26"/>
                <a:gd name="T29" fmla="*/ 0 h 17"/>
                <a:gd name="T30" fmla="*/ 8 w 26"/>
                <a:gd name="T31" fmla="*/ 0 h 17"/>
                <a:gd name="T32" fmla="*/ 12 w 26"/>
                <a:gd name="T33" fmla="*/ 2 h 17"/>
                <a:gd name="T34" fmla="*/ 12 w 26"/>
                <a:gd name="T35" fmla="*/ 2 h 17"/>
                <a:gd name="T36" fmla="*/ 15 w 26"/>
                <a:gd name="T37" fmla="*/ 4 h 17"/>
                <a:gd name="T38" fmla="*/ 15 w 26"/>
                <a:gd name="T39" fmla="*/ 4 h 17"/>
                <a:gd name="T40" fmla="*/ 16 w 26"/>
                <a:gd name="T41" fmla="*/ 4 h 17"/>
                <a:gd name="T42" fmla="*/ 16 w 26"/>
                <a:gd name="T43" fmla="*/ 4 h 17"/>
                <a:gd name="T44" fmla="*/ 19 w 26"/>
                <a:gd name="T45" fmla="*/ 4 h 17"/>
                <a:gd name="T46" fmla="*/ 19 w 26"/>
                <a:gd name="T47" fmla="*/ 4 h 17"/>
                <a:gd name="T48" fmla="*/ 25 w 26"/>
                <a:gd name="T49" fmla="*/ 13 h 17"/>
                <a:gd name="T50" fmla="*/ 25 w 26"/>
                <a:gd name="T51" fmla="*/ 13 h 17"/>
                <a:gd name="T52" fmla="*/ 25 w 26"/>
                <a:gd name="T53" fmla="*/ 14 h 17"/>
                <a:gd name="T54" fmla="*/ 25 w 26"/>
                <a:gd name="T55" fmla="*/ 14 h 17"/>
                <a:gd name="T56" fmla="*/ 21 w 26"/>
                <a:gd name="T57" fmla="*/ 14 h 17"/>
                <a:gd name="T58" fmla="*/ 21 w 26"/>
                <a:gd name="T59" fmla="*/ 13 h 17"/>
                <a:gd name="T60" fmla="*/ 21 w 26"/>
                <a:gd name="T61" fmla="*/ 13 h 17"/>
                <a:gd name="T62" fmla="*/ 18 w 26"/>
                <a:gd name="T63" fmla="*/ 8 h 17"/>
                <a:gd name="T64" fmla="*/ 18 w 26"/>
                <a:gd name="T65" fmla="*/ 8 h 17"/>
                <a:gd name="T66" fmla="*/ 16 w 26"/>
                <a:gd name="T67" fmla="*/ 8 h 17"/>
                <a:gd name="T68" fmla="*/ 16 w 26"/>
                <a:gd name="T69" fmla="*/ 8 h 17"/>
                <a:gd name="T70" fmla="*/ 16 w 26"/>
                <a:gd name="T71" fmla="*/ 8 h 17"/>
                <a:gd name="T72" fmla="*/ 16 w 26"/>
                <a:gd name="T73" fmla="*/ 8 h 17"/>
                <a:gd name="T74" fmla="*/ 16 w 26"/>
                <a:gd name="T75" fmla="*/ 9 h 17"/>
                <a:gd name="T76" fmla="*/ 16 w 26"/>
                <a:gd name="T77" fmla="*/ 9 h 17"/>
                <a:gd name="T78" fmla="*/ 15 w 26"/>
                <a:gd name="T79" fmla="*/ 12 h 17"/>
                <a:gd name="T80" fmla="*/ 15 w 26"/>
                <a:gd name="T81" fmla="*/ 12 h 17"/>
                <a:gd name="T82" fmla="*/ 12 w 26"/>
                <a:gd name="T83" fmla="*/ 17 h 17"/>
                <a:gd name="T84" fmla="*/ 12 w 26"/>
                <a:gd name="T8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" h="17">
                  <a:moveTo>
                    <a:pt x="12" y="11"/>
                  </a:moveTo>
                  <a:cubicBezTo>
                    <a:pt x="12" y="11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7"/>
                    <a:pt x="11" y="6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3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1" y="1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3"/>
                    <a:pt x="14" y="3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8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5" y="7"/>
                    <a:pt x="26" y="12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0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6" y="11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1"/>
                    <a:pt x="12" y="11"/>
                    <a:pt x="1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65"/>
            <p:cNvSpPr>
              <a:spLocks noEditPoints="1"/>
            </p:cNvSpPr>
            <p:nvPr/>
          </p:nvSpPr>
          <p:spPr bwMode="auto">
            <a:xfrm>
              <a:off x="1470" y="1933"/>
              <a:ext cx="128" cy="100"/>
            </a:xfrm>
            <a:custGeom>
              <a:avLst/>
              <a:gdLst>
                <a:gd name="T0" fmla="*/ 15 w 32"/>
                <a:gd name="T1" fmla="*/ 12 h 25"/>
                <a:gd name="T2" fmla="*/ 15 w 32"/>
                <a:gd name="T3" fmla="*/ 10 h 25"/>
                <a:gd name="T4" fmla="*/ 13 w 32"/>
                <a:gd name="T5" fmla="*/ 8 h 25"/>
                <a:gd name="T6" fmla="*/ 13 w 32"/>
                <a:gd name="T7" fmla="*/ 8 h 25"/>
                <a:gd name="T8" fmla="*/ 13 w 32"/>
                <a:gd name="T9" fmla="*/ 8 h 25"/>
                <a:gd name="T10" fmla="*/ 13 w 32"/>
                <a:gd name="T11" fmla="*/ 8 h 25"/>
                <a:gd name="T12" fmla="*/ 12 w 32"/>
                <a:gd name="T13" fmla="*/ 8 h 25"/>
                <a:gd name="T14" fmla="*/ 11 w 32"/>
                <a:gd name="T15" fmla="*/ 9 h 25"/>
                <a:gd name="T16" fmla="*/ 10 w 32"/>
                <a:gd name="T17" fmla="*/ 11 h 25"/>
                <a:gd name="T18" fmla="*/ 0 w 32"/>
                <a:gd name="T19" fmla="*/ 7 h 25"/>
                <a:gd name="T20" fmla="*/ 4 w 32"/>
                <a:gd name="T21" fmla="*/ 6 h 25"/>
                <a:gd name="T22" fmla="*/ 6 w 32"/>
                <a:gd name="T23" fmla="*/ 4 h 25"/>
                <a:gd name="T24" fmla="*/ 13 w 32"/>
                <a:gd name="T25" fmla="*/ 0 h 25"/>
                <a:gd name="T26" fmla="*/ 13 w 32"/>
                <a:gd name="T27" fmla="*/ 0 h 25"/>
                <a:gd name="T28" fmla="*/ 19 w 32"/>
                <a:gd name="T29" fmla="*/ 2 h 25"/>
                <a:gd name="T30" fmla="*/ 20 w 32"/>
                <a:gd name="T31" fmla="*/ 4 h 25"/>
                <a:gd name="T32" fmla="*/ 21 w 32"/>
                <a:gd name="T33" fmla="*/ 4 h 25"/>
                <a:gd name="T34" fmla="*/ 21 w 32"/>
                <a:gd name="T35" fmla="*/ 4 h 25"/>
                <a:gd name="T36" fmla="*/ 22 w 32"/>
                <a:gd name="T37" fmla="*/ 4 h 25"/>
                <a:gd name="T38" fmla="*/ 25 w 32"/>
                <a:gd name="T39" fmla="*/ 5 h 25"/>
                <a:gd name="T40" fmla="*/ 32 w 32"/>
                <a:gd name="T41" fmla="*/ 15 h 25"/>
                <a:gd name="T42" fmla="*/ 32 w 32"/>
                <a:gd name="T43" fmla="*/ 15 h 25"/>
                <a:gd name="T44" fmla="*/ 32 w 32"/>
                <a:gd name="T45" fmla="*/ 16 h 25"/>
                <a:gd name="T46" fmla="*/ 32 w 32"/>
                <a:gd name="T47" fmla="*/ 18 h 25"/>
                <a:gd name="T48" fmla="*/ 25 w 32"/>
                <a:gd name="T49" fmla="*/ 17 h 25"/>
                <a:gd name="T50" fmla="*/ 25 w 32"/>
                <a:gd name="T51" fmla="*/ 17 h 25"/>
                <a:gd name="T52" fmla="*/ 25 w 32"/>
                <a:gd name="T53" fmla="*/ 17 h 25"/>
                <a:gd name="T54" fmla="*/ 24 w 32"/>
                <a:gd name="T55" fmla="*/ 15 h 25"/>
                <a:gd name="T56" fmla="*/ 24 w 32"/>
                <a:gd name="T57" fmla="*/ 15 h 25"/>
                <a:gd name="T58" fmla="*/ 23 w 32"/>
                <a:gd name="T59" fmla="*/ 12 h 25"/>
                <a:gd name="T60" fmla="*/ 22 w 32"/>
                <a:gd name="T61" fmla="*/ 15 h 25"/>
                <a:gd name="T62" fmla="*/ 15 w 32"/>
                <a:gd name="T63" fmla="*/ 13 h 25"/>
                <a:gd name="T64" fmla="*/ 27 w 32"/>
                <a:gd name="T65" fmla="*/ 11 h 25"/>
                <a:gd name="T66" fmla="*/ 28 w 32"/>
                <a:gd name="T67" fmla="*/ 14 h 25"/>
                <a:gd name="T68" fmla="*/ 28 w 32"/>
                <a:gd name="T69" fmla="*/ 14 h 25"/>
                <a:gd name="T70" fmla="*/ 19 w 32"/>
                <a:gd name="T71" fmla="*/ 10 h 25"/>
                <a:gd name="T72" fmla="*/ 19 w 32"/>
                <a:gd name="T73" fmla="*/ 12 h 25"/>
                <a:gd name="T74" fmla="*/ 19 w 32"/>
                <a:gd name="T75" fmla="*/ 12 h 25"/>
                <a:gd name="T76" fmla="*/ 17 w 32"/>
                <a:gd name="T77" fmla="*/ 13 h 25"/>
                <a:gd name="T78" fmla="*/ 19 w 32"/>
                <a:gd name="T79" fmla="*/ 11 h 25"/>
                <a:gd name="T80" fmla="*/ 19 w 32"/>
                <a:gd name="T81" fmla="*/ 10 h 25"/>
                <a:gd name="T82" fmla="*/ 19 w 32"/>
                <a:gd name="T83" fmla="*/ 10 h 25"/>
                <a:gd name="T84" fmla="*/ 20 w 32"/>
                <a:gd name="T85" fmla="*/ 8 h 25"/>
                <a:gd name="T86" fmla="*/ 19 w 32"/>
                <a:gd name="T87" fmla="*/ 9 h 25"/>
                <a:gd name="T88" fmla="*/ 19 w 32"/>
                <a:gd name="T89" fmla="*/ 9 h 25"/>
                <a:gd name="T90" fmla="*/ 23 w 32"/>
                <a:gd name="T91" fmla="*/ 8 h 25"/>
                <a:gd name="T92" fmla="*/ 21 w 32"/>
                <a:gd name="T93" fmla="*/ 8 h 25"/>
                <a:gd name="T94" fmla="*/ 21 w 32"/>
                <a:gd name="T95" fmla="*/ 8 h 25"/>
                <a:gd name="T96" fmla="*/ 21 w 32"/>
                <a:gd name="T97" fmla="*/ 8 h 25"/>
                <a:gd name="T98" fmla="*/ 21 w 32"/>
                <a:gd name="T99" fmla="*/ 8 h 25"/>
                <a:gd name="T100" fmla="*/ 21 w 32"/>
                <a:gd name="T101" fmla="*/ 8 h 25"/>
                <a:gd name="T102" fmla="*/ 21 w 32"/>
                <a:gd name="T103" fmla="*/ 8 h 25"/>
                <a:gd name="T104" fmla="*/ 8 w 32"/>
                <a:gd name="T105" fmla="*/ 7 h 25"/>
                <a:gd name="T106" fmla="*/ 8 w 32"/>
                <a:gd name="T107" fmla="*/ 7 h 25"/>
                <a:gd name="T108" fmla="*/ 10 w 32"/>
                <a:gd name="T109" fmla="*/ 5 h 25"/>
                <a:gd name="T110" fmla="*/ 8 w 32"/>
                <a:gd name="T111" fmla="*/ 7 h 25"/>
                <a:gd name="T112" fmla="*/ 18 w 32"/>
                <a:gd name="T113" fmla="*/ 7 h 25"/>
                <a:gd name="T114" fmla="*/ 16 w 32"/>
                <a:gd name="T115" fmla="*/ 5 h 25"/>
                <a:gd name="T116" fmla="*/ 14 w 32"/>
                <a:gd name="T117" fmla="*/ 4 h 25"/>
                <a:gd name="T118" fmla="*/ 16 w 32"/>
                <a:gd name="T119" fmla="*/ 5 h 25"/>
                <a:gd name="T120" fmla="*/ 13 w 32"/>
                <a:gd name="T121" fmla="*/ 4 h 25"/>
                <a:gd name="T122" fmla="*/ 13 w 32"/>
                <a:gd name="T123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" h="25">
                  <a:moveTo>
                    <a:pt x="15" y="13"/>
                  </a:moveTo>
                  <a:cubicBezTo>
                    <a:pt x="15" y="13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1"/>
                    <a:pt x="15" y="11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4" y="9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2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2"/>
                    <a:pt x="10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20" y="3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4" y="4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1" y="7"/>
                    <a:pt x="32" y="13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4" y="16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4"/>
                    <a:pt x="24" y="13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4"/>
                    <a:pt x="22" y="14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13"/>
                    <a:pt x="15" y="13"/>
                    <a:pt x="15" y="13"/>
                  </a:cubicBezTo>
                  <a:close/>
                  <a:moveTo>
                    <a:pt x="28" y="14"/>
                  </a:moveTo>
                  <a:cubicBezTo>
                    <a:pt x="28" y="13"/>
                    <a:pt x="28" y="12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12"/>
                    <a:pt x="28" y="13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lose/>
                  <a:moveTo>
                    <a:pt x="19" y="9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1"/>
                    <a:pt x="19" y="11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20" y="9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9" y="9"/>
                    <a:pt x="19" y="9"/>
                  </a:cubicBezTo>
                  <a:close/>
                  <a:moveTo>
                    <a:pt x="21" y="8"/>
                  </a:moveTo>
                  <a:cubicBezTo>
                    <a:pt x="22" y="8"/>
                    <a:pt x="22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lose/>
                  <a:moveTo>
                    <a:pt x="8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6"/>
                    <a:pt x="9" y="6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6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  <a:moveTo>
                    <a:pt x="16" y="5"/>
                  </a:moveTo>
                  <a:cubicBezTo>
                    <a:pt x="17" y="6"/>
                    <a:pt x="17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6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5"/>
                    <a:pt x="16" y="5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66"/>
            <p:cNvSpPr/>
            <p:nvPr/>
          </p:nvSpPr>
          <p:spPr bwMode="auto">
            <a:xfrm>
              <a:off x="1370" y="1519"/>
              <a:ext cx="140" cy="120"/>
            </a:xfrm>
            <a:custGeom>
              <a:avLst/>
              <a:gdLst>
                <a:gd name="T0" fmla="*/ 3 w 35"/>
                <a:gd name="T1" fmla="*/ 14 h 30"/>
                <a:gd name="T2" fmla="*/ 0 w 35"/>
                <a:gd name="T3" fmla="*/ 8 h 30"/>
                <a:gd name="T4" fmla="*/ 0 w 35"/>
                <a:gd name="T5" fmla="*/ 8 h 30"/>
                <a:gd name="T6" fmla="*/ 9 w 35"/>
                <a:gd name="T7" fmla="*/ 1 h 30"/>
                <a:gd name="T8" fmla="*/ 9 w 35"/>
                <a:gd name="T9" fmla="*/ 1 h 30"/>
                <a:gd name="T10" fmla="*/ 17 w 35"/>
                <a:gd name="T11" fmla="*/ 0 h 30"/>
                <a:gd name="T12" fmla="*/ 17 w 35"/>
                <a:gd name="T13" fmla="*/ 0 h 30"/>
                <a:gd name="T14" fmla="*/ 17 w 35"/>
                <a:gd name="T15" fmla="*/ 0 h 30"/>
                <a:gd name="T16" fmla="*/ 17 w 35"/>
                <a:gd name="T17" fmla="*/ 4 h 30"/>
                <a:gd name="T18" fmla="*/ 12 w 35"/>
                <a:gd name="T19" fmla="*/ 4 h 30"/>
                <a:gd name="T20" fmla="*/ 12 w 35"/>
                <a:gd name="T21" fmla="*/ 4 h 30"/>
                <a:gd name="T22" fmla="*/ 5 w 35"/>
                <a:gd name="T23" fmla="*/ 7 h 30"/>
                <a:gd name="T24" fmla="*/ 5 w 35"/>
                <a:gd name="T25" fmla="*/ 7 h 30"/>
                <a:gd name="T26" fmla="*/ 4 w 35"/>
                <a:gd name="T27" fmla="*/ 8 h 30"/>
                <a:gd name="T28" fmla="*/ 4 w 35"/>
                <a:gd name="T29" fmla="*/ 8 h 30"/>
                <a:gd name="T30" fmla="*/ 6 w 35"/>
                <a:gd name="T31" fmla="*/ 11 h 30"/>
                <a:gd name="T32" fmla="*/ 6 w 35"/>
                <a:gd name="T33" fmla="*/ 11 h 30"/>
                <a:gd name="T34" fmla="*/ 35 w 35"/>
                <a:gd name="T35" fmla="*/ 27 h 30"/>
                <a:gd name="T36" fmla="*/ 35 w 35"/>
                <a:gd name="T37" fmla="*/ 27 h 30"/>
                <a:gd name="T38" fmla="*/ 34 w 35"/>
                <a:gd name="T39" fmla="*/ 30 h 30"/>
                <a:gd name="T40" fmla="*/ 3 w 35"/>
                <a:gd name="T4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30">
                  <a:moveTo>
                    <a:pt x="3" y="14"/>
                  </a:moveTo>
                  <a:cubicBezTo>
                    <a:pt x="1" y="12"/>
                    <a:pt x="0" y="10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3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5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5"/>
                    <a:pt x="7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3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9"/>
                    <a:pt x="4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6" y="20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15" y="24"/>
                    <a:pt x="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7"/>
            <p:cNvSpPr>
              <a:spLocks noEditPoints="1"/>
            </p:cNvSpPr>
            <p:nvPr/>
          </p:nvSpPr>
          <p:spPr bwMode="auto">
            <a:xfrm>
              <a:off x="1362" y="1507"/>
              <a:ext cx="160" cy="144"/>
            </a:xfrm>
            <a:custGeom>
              <a:avLst/>
              <a:gdLst>
                <a:gd name="T0" fmla="*/ 35 w 40"/>
                <a:gd name="T1" fmla="*/ 35 h 36"/>
                <a:gd name="T2" fmla="*/ 34 w 40"/>
                <a:gd name="T3" fmla="*/ 35 h 36"/>
                <a:gd name="T4" fmla="*/ 32 w 40"/>
                <a:gd name="T5" fmla="*/ 34 h 36"/>
                <a:gd name="T6" fmla="*/ 24 w 40"/>
                <a:gd name="T7" fmla="*/ 31 h 36"/>
                <a:gd name="T8" fmla="*/ 4 w 40"/>
                <a:gd name="T9" fmla="*/ 19 h 36"/>
                <a:gd name="T10" fmla="*/ 4 w 40"/>
                <a:gd name="T11" fmla="*/ 19 h 36"/>
                <a:gd name="T12" fmla="*/ 0 w 40"/>
                <a:gd name="T13" fmla="*/ 11 h 36"/>
                <a:gd name="T14" fmla="*/ 10 w 40"/>
                <a:gd name="T15" fmla="*/ 2 h 36"/>
                <a:gd name="T16" fmla="*/ 18 w 40"/>
                <a:gd name="T17" fmla="*/ 1 h 36"/>
                <a:gd name="T18" fmla="*/ 21 w 40"/>
                <a:gd name="T19" fmla="*/ 3 h 36"/>
                <a:gd name="T20" fmla="*/ 20 w 40"/>
                <a:gd name="T21" fmla="*/ 8 h 36"/>
                <a:gd name="T22" fmla="*/ 20 w 40"/>
                <a:gd name="T23" fmla="*/ 9 h 36"/>
                <a:gd name="T24" fmla="*/ 19 w 40"/>
                <a:gd name="T25" fmla="*/ 9 h 36"/>
                <a:gd name="T26" fmla="*/ 19 w 40"/>
                <a:gd name="T27" fmla="*/ 9 h 36"/>
                <a:gd name="T28" fmla="*/ 19 w 40"/>
                <a:gd name="T29" fmla="*/ 9 h 36"/>
                <a:gd name="T30" fmla="*/ 19 w 40"/>
                <a:gd name="T31" fmla="*/ 9 h 36"/>
                <a:gd name="T32" fmla="*/ 18 w 40"/>
                <a:gd name="T33" fmla="*/ 9 h 36"/>
                <a:gd name="T34" fmla="*/ 15 w 40"/>
                <a:gd name="T35" fmla="*/ 9 h 36"/>
                <a:gd name="T36" fmla="*/ 8 w 40"/>
                <a:gd name="T37" fmla="*/ 11 h 36"/>
                <a:gd name="T38" fmla="*/ 8 w 40"/>
                <a:gd name="T39" fmla="*/ 11 h 36"/>
                <a:gd name="T40" fmla="*/ 9 w 40"/>
                <a:gd name="T41" fmla="*/ 13 h 36"/>
                <a:gd name="T42" fmla="*/ 38 w 40"/>
                <a:gd name="T43" fmla="*/ 28 h 36"/>
                <a:gd name="T44" fmla="*/ 40 w 40"/>
                <a:gd name="T45" fmla="*/ 28 h 36"/>
                <a:gd name="T46" fmla="*/ 35 w 40"/>
                <a:gd name="T47" fmla="*/ 35 h 36"/>
                <a:gd name="T48" fmla="*/ 33 w 40"/>
                <a:gd name="T49" fmla="*/ 30 h 36"/>
                <a:gd name="T50" fmla="*/ 26 w 40"/>
                <a:gd name="T51" fmla="*/ 27 h 36"/>
                <a:gd name="T52" fmla="*/ 20 w 40"/>
                <a:gd name="T53" fmla="*/ 24 h 36"/>
                <a:gd name="T54" fmla="*/ 35 w 40"/>
                <a:gd name="T55" fmla="*/ 31 h 36"/>
                <a:gd name="T56" fmla="*/ 5 w 40"/>
                <a:gd name="T57" fmla="*/ 14 h 36"/>
                <a:gd name="T58" fmla="*/ 6 w 40"/>
                <a:gd name="T59" fmla="*/ 16 h 36"/>
                <a:gd name="T60" fmla="*/ 4 w 40"/>
                <a:gd name="T61" fmla="*/ 12 h 36"/>
                <a:gd name="T62" fmla="*/ 4 w 40"/>
                <a:gd name="T63" fmla="*/ 12 h 36"/>
                <a:gd name="T64" fmla="*/ 4 w 40"/>
                <a:gd name="T65" fmla="*/ 12 h 36"/>
                <a:gd name="T66" fmla="*/ 4 w 40"/>
                <a:gd name="T67" fmla="*/ 11 h 36"/>
                <a:gd name="T68" fmla="*/ 6 w 40"/>
                <a:gd name="T69" fmla="*/ 8 h 36"/>
                <a:gd name="T70" fmla="*/ 8 w 40"/>
                <a:gd name="T71" fmla="*/ 7 h 36"/>
                <a:gd name="T72" fmla="*/ 4 w 40"/>
                <a:gd name="T73" fmla="*/ 11 h 36"/>
                <a:gd name="T74" fmla="*/ 11 w 40"/>
                <a:gd name="T75" fmla="*/ 6 h 36"/>
                <a:gd name="T76" fmla="*/ 14 w 40"/>
                <a:gd name="T77" fmla="*/ 5 h 36"/>
                <a:gd name="T78" fmla="*/ 17 w 40"/>
                <a:gd name="T79" fmla="*/ 5 h 36"/>
                <a:gd name="T80" fmla="*/ 17 w 40"/>
                <a:gd name="T81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" h="36">
                  <a:moveTo>
                    <a:pt x="35" y="35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5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3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0" y="33"/>
                    <a:pt x="27" y="32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8" y="28"/>
                    <a:pt x="10" y="24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1" y="17"/>
                    <a:pt x="0" y="14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7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4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6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2" y="10"/>
                    <a:pt x="9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8" y="20"/>
                    <a:pt x="35" y="27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5" y="35"/>
                    <a:pt x="35" y="35"/>
                    <a:pt x="35" y="35"/>
                  </a:cubicBezTo>
                  <a:close/>
                  <a:moveTo>
                    <a:pt x="35" y="31"/>
                  </a:moveTo>
                  <a:cubicBezTo>
                    <a:pt x="34" y="31"/>
                    <a:pt x="34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1" y="30"/>
                    <a:pt x="29" y="28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4" y="26"/>
                    <a:pt x="22" y="25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6" y="27"/>
                    <a:pt x="32" y="30"/>
                    <a:pt x="35" y="31"/>
                  </a:cubicBezTo>
                  <a:close/>
                  <a:moveTo>
                    <a:pt x="6" y="16"/>
                  </a:moveTo>
                  <a:cubicBezTo>
                    <a:pt x="6" y="15"/>
                    <a:pt x="5" y="15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6" y="15"/>
                    <a:pt x="6" y="16"/>
                  </a:cubicBezTo>
                  <a:close/>
                  <a:moveTo>
                    <a:pt x="4" y="12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lose/>
                  <a:moveTo>
                    <a:pt x="4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9"/>
                    <a:pt x="5" y="9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7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5" y="8"/>
                    <a:pt x="4" y="9"/>
                    <a:pt x="4" y="11"/>
                  </a:cubicBezTo>
                  <a:close/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5"/>
                    <a:pt x="16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5" y="5"/>
                    <a:pt x="13" y="5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68"/>
            <p:cNvSpPr/>
            <p:nvPr/>
          </p:nvSpPr>
          <p:spPr bwMode="auto">
            <a:xfrm>
              <a:off x="1490" y="1519"/>
              <a:ext cx="60" cy="96"/>
            </a:xfrm>
            <a:custGeom>
              <a:avLst/>
              <a:gdLst>
                <a:gd name="T0" fmla="*/ 3 w 15"/>
                <a:gd name="T1" fmla="*/ 12 h 24"/>
                <a:gd name="T2" fmla="*/ 0 w 15"/>
                <a:gd name="T3" fmla="*/ 6 h 24"/>
                <a:gd name="T4" fmla="*/ 0 w 15"/>
                <a:gd name="T5" fmla="*/ 6 h 24"/>
                <a:gd name="T6" fmla="*/ 5 w 15"/>
                <a:gd name="T7" fmla="*/ 0 h 24"/>
                <a:gd name="T8" fmla="*/ 5 w 15"/>
                <a:gd name="T9" fmla="*/ 0 h 24"/>
                <a:gd name="T10" fmla="*/ 11 w 15"/>
                <a:gd name="T11" fmla="*/ 0 h 24"/>
                <a:gd name="T12" fmla="*/ 11 w 15"/>
                <a:gd name="T13" fmla="*/ 0 h 24"/>
                <a:gd name="T14" fmla="*/ 13 w 15"/>
                <a:gd name="T15" fmla="*/ 0 h 24"/>
                <a:gd name="T16" fmla="*/ 13 w 15"/>
                <a:gd name="T17" fmla="*/ 0 h 24"/>
                <a:gd name="T18" fmla="*/ 12 w 15"/>
                <a:gd name="T19" fmla="*/ 4 h 24"/>
                <a:gd name="T20" fmla="*/ 11 w 15"/>
                <a:gd name="T21" fmla="*/ 4 h 24"/>
                <a:gd name="T22" fmla="*/ 11 w 15"/>
                <a:gd name="T23" fmla="*/ 4 h 24"/>
                <a:gd name="T24" fmla="*/ 6 w 15"/>
                <a:gd name="T25" fmla="*/ 4 h 24"/>
                <a:gd name="T26" fmla="*/ 6 w 15"/>
                <a:gd name="T27" fmla="*/ 4 h 24"/>
                <a:gd name="T28" fmla="*/ 4 w 15"/>
                <a:gd name="T29" fmla="*/ 6 h 24"/>
                <a:gd name="T30" fmla="*/ 4 w 15"/>
                <a:gd name="T31" fmla="*/ 6 h 24"/>
                <a:gd name="T32" fmla="*/ 6 w 15"/>
                <a:gd name="T33" fmla="*/ 10 h 24"/>
                <a:gd name="T34" fmla="*/ 6 w 15"/>
                <a:gd name="T35" fmla="*/ 10 h 24"/>
                <a:gd name="T36" fmla="*/ 13 w 15"/>
                <a:gd name="T37" fmla="*/ 18 h 24"/>
                <a:gd name="T38" fmla="*/ 13 w 15"/>
                <a:gd name="T39" fmla="*/ 18 h 24"/>
                <a:gd name="T40" fmla="*/ 15 w 15"/>
                <a:gd name="T41" fmla="*/ 20 h 24"/>
                <a:gd name="T42" fmla="*/ 15 w 15"/>
                <a:gd name="T43" fmla="*/ 20 h 24"/>
                <a:gd name="T44" fmla="*/ 15 w 15"/>
                <a:gd name="T45" fmla="*/ 20 h 24"/>
                <a:gd name="T46" fmla="*/ 15 w 15"/>
                <a:gd name="T47" fmla="*/ 20 h 24"/>
                <a:gd name="T48" fmla="*/ 15 w 15"/>
                <a:gd name="T49" fmla="*/ 21 h 24"/>
                <a:gd name="T50" fmla="*/ 15 w 15"/>
                <a:gd name="T51" fmla="*/ 24 h 24"/>
                <a:gd name="T52" fmla="*/ 3 w 15"/>
                <a:gd name="T5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" h="24">
                  <a:moveTo>
                    <a:pt x="3" y="12"/>
                  </a:moveTo>
                  <a:cubicBezTo>
                    <a:pt x="1" y="10"/>
                    <a:pt x="0" y="8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9" y="4"/>
                    <a:pt x="8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5" y="8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4"/>
                    <a:pt x="12" y="17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5" y="19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4" y="23"/>
                    <a:pt x="11" y="23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69"/>
            <p:cNvSpPr>
              <a:spLocks noEditPoints="1"/>
            </p:cNvSpPr>
            <p:nvPr/>
          </p:nvSpPr>
          <p:spPr bwMode="auto">
            <a:xfrm>
              <a:off x="1482" y="1511"/>
              <a:ext cx="80" cy="112"/>
            </a:xfrm>
            <a:custGeom>
              <a:avLst/>
              <a:gdLst>
                <a:gd name="T0" fmla="*/ 3 w 20"/>
                <a:gd name="T1" fmla="*/ 15 h 28"/>
                <a:gd name="T2" fmla="*/ 5 w 20"/>
                <a:gd name="T3" fmla="*/ 14 h 28"/>
                <a:gd name="T4" fmla="*/ 0 w 20"/>
                <a:gd name="T5" fmla="*/ 8 h 28"/>
                <a:gd name="T6" fmla="*/ 0 w 20"/>
                <a:gd name="T7" fmla="*/ 8 h 28"/>
                <a:gd name="T8" fmla="*/ 6 w 20"/>
                <a:gd name="T9" fmla="*/ 0 h 28"/>
                <a:gd name="T10" fmla="*/ 13 w 20"/>
                <a:gd name="T11" fmla="*/ 0 h 28"/>
                <a:gd name="T12" fmla="*/ 15 w 20"/>
                <a:gd name="T13" fmla="*/ 0 h 28"/>
                <a:gd name="T14" fmla="*/ 15 w 20"/>
                <a:gd name="T15" fmla="*/ 0 h 28"/>
                <a:gd name="T16" fmla="*/ 16 w 20"/>
                <a:gd name="T17" fmla="*/ 8 h 28"/>
                <a:gd name="T18" fmla="*/ 13 w 20"/>
                <a:gd name="T19" fmla="*/ 8 h 28"/>
                <a:gd name="T20" fmla="*/ 13 w 20"/>
                <a:gd name="T21" fmla="*/ 8 h 28"/>
                <a:gd name="T22" fmla="*/ 9 w 20"/>
                <a:gd name="T23" fmla="*/ 8 h 28"/>
                <a:gd name="T24" fmla="*/ 8 w 20"/>
                <a:gd name="T25" fmla="*/ 8 h 28"/>
                <a:gd name="T26" fmla="*/ 9 w 20"/>
                <a:gd name="T27" fmla="*/ 8 h 28"/>
                <a:gd name="T28" fmla="*/ 10 w 20"/>
                <a:gd name="T29" fmla="*/ 10 h 28"/>
                <a:gd name="T30" fmla="*/ 17 w 20"/>
                <a:gd name="T31" fmla="*/ 19 h 28"/>
                <a:gd name="T32" fmla="*/ 18 w 20"/>
                <a:gd name="T33" fmla="*/ 20 h 28"/>
                <a:gd name="T34" fmla="*/ 19 w 20"/>
                <a:gd name="T35" fmla="*/ 22 h 28"/>
                <a:gd name="T36" fmla="*/ 18 w 20"/>
                <a:gd name="T37" fmla="*/ 28 h 28"/>
                <a:gd name="T38" fmla="*/ 15 w 20"/>
                <a:gd name="T39" fmla="*/ 22 h 28"/>
                <a:gd name="T40" fmla="*/ 14 w 20"/>
                <a:gd name="T41" fmla="*/ 21 h 28"/>
                <a:gd name="T42" fmla="*/ 13 w 20"/>
                <a:gd name="T43" fmla="*/ 21 h 28"/>
                <a:gd name="T44" fmla="*/ 15 w 20"/>
                <a:gd name="T45" fmla="*/ 22 h 28"/>
                <a:gd name="T46" fmla="*/ 6 w 20"/>
                <a:gd name="T47" fmla="*/ 12 h 28"/>
                <a:gd name="T48" fmla="*/ 7 w 20"/>
                <a:gd name="T49" fmla="*/ 13 h 28"/>
                <a:gd name="T50" fmla="*/ 4 w 20"/>
                <a:gd name="T51" fmla="*/ 7 h 28"/>
                <a:gd name="T52" fmla="*/ 4 w 20"/>
                <a:gd name="T53" fmla="*/ 8 h 28"/>
                <a:gd name="T54" fmla="*/ 4 w 20"/>
                <a:gd name="T55" fmla="*/ 8 h 28"/>
                <a:gd name="T56" fmla="*/ 6 w 20"/>
                <a:gd name="T57" fmla="*/ 5 h 28"/>
                <a:gd name="T58" fmla="*/ 4 w 20"/>
                <a:gd name="T59" fmla="*/ 7 h 28"/>
                <a:gd name="T60" fmla="*/ 7 w 20"/>
                <a:gd name="T61" fmla="*/ 4 h 28"/>
                <a:gd name="T62" fmla="*/ 7 w 20"/>
                <a:gd name="T63" fmla="*/ 4 h 28"/>
                <a:gd name="T64" fmla="*/ 8 w 20"/>
                <a:gd name="T65" fmla="*/ 4 h 28"/>
                <a:gd name="T66" fmla="*/ 7 w 20"/>
                <a:gd name="T6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" h="28">
                  <a:moveTo>
                    <a:pt x="16" y="27"/>
                  </a:moveTo>
                  <a:cubicBezTo>
                    <a:pt x="14" y="27"/>
                    <a:pt x="11" y="26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3"/>
                    <a:pt x="0" y="10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0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9"/>
                    <a:pt x="9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3" y="15"/>
                    <a:pt x="15" y="17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9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6" y="27"/>
                    <a:pt x="16" y="27"/>
                    <a:pt x="16" y="27"/>
                  </a:cubicBez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4" y="22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2"/>
                    <a:pt x="15" y="22"/>
                    <a:pt x="15" y="22"/>
                  </a:cubicBezTo>
                  <a:close/>
                  <a:moveTo>
                    <a:pt x="7" y="13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7" y="13"/>
                  </a:cubicBezTo>
                  <a:close/>
                  <a:moveTo>
                    <a:pt x="4" y="8"/>
                  </a:moveTo>
                  <a:cubicBezTo>
                    <a:pt x="4" y="8"/>
                    <a:pt x="4" y="8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lose/>
                  <a:moveTo>
                    <a:pt x="4" y="7"/>
                  </a:moveTo>
                  <a:cubicBezTo>
                    <a:pt x="5" y="6"/>
                    <a:pt x="5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6"/>
                    <a:pt x="4" y="7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0"/>
            <p:cNvSpPr/>
            <p:nvPr/>
          </p:nvSpPr>
          <p:spPr bwMode="auto">
            <a:xfrm>
              <a:off x="1662" y="2025"/>
              <a:ext cx="16" cy="28"/>
            </a:xfrm>
            <a:custGeom>
              <a:avLst/>
              <a:gdLst>
                <a:gd name="T0" fmla="*/ 0 w 16"/>
                <a:gd name="T1" fmla="*/ 28 h 28"/>
                <a:gd name="T2" fmla="*/ 0 w 16"/>
                <a:gd name="T3" fmla="*/ 0 h 28"/>
                <a:gd name="T4" fmla="*/ 16 w 16"/>
                <a:gd name="T5" fmla="*/ 0 h 28"/>
                <a:gd name="T6" fmla="*/ 16 w 16"/>
                <a:gd name="T7" fmla="*/ 28 h 28"/>
                <a:gd name="T8" fmla="*/ 0 w 16"/>
                <a:gd name="T9" fmla="*/ 28 h 28"/>
                <a:gd name="T10" fmla="*/ 0 w 16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8">
                  <a:moveTo>
                    <a:pt x="0" y="2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1"/>
            <p:cNvSpPr>
              <a:spLocks noEditPoints="1"/>
            </p:cNvSpPr>
            <p:nvPr/>
          </p:nvSpPr>
          <p:spPr bwMode="auto">
            <a:xfrm>
              <a:off x="1654" y="2017"/>
              <a:ext cx="32" cy="44"/>
            </a:xfrm>
            <a:custGeom>
              <a:avLst/>
              <a:gdLst>
                <a:gd name="T0" fmla="*/ 24 w 32"/>
                <a:gd name="T1" fmla="*/ 44 h 44"/>
                <a:gd name="T2" fmla="*/ 8 w 32"/>
                <a:gd name="T3" fmla="*/ 44 h 44"/>
                <a:gd name="T4" fmla="*/ 8 w 32"/>
                <a:gd name="T5" fmla="*/ 36 h 44"/>
                <a:gd name="T6" fmla="*/ 16 w 32"/>
                <a:gd name="T7" fmla="*/ 36 h 44"/>
                <a:gd name="T8" fmla="*/ 8 w 32"/>
                <a:gd name="T9" fmla="*/ 36 h 44"/>
                <a:gd name="T10" fmla="*/ 8 w 32"/>
                <a:gd name="T11" fmla="*/ 44 h 44"/>
                <a:gd name="T12" fmla="*/ 0 w 32"/>
                <a:gd name="T13" fmla="*/ 44 h 44"/>
                <a:gd name="T14" fmla="*/ 0 w 32"/>
                <a:gd name="T15" fmla="*/ 0 h 44"/>
                <a:gd name="T16" fmla="*/ 32 w 32"/>
                <a:gd name="T17" fmla="*/ 0 h 44"/>
                <a:gd name="T18" fmla="*/ 32 w 32"/>
                <a:gd name="T19" fmla="*/ 44 h 44"/>
                <a:gd name="T20" fmla="*/ 24 w 32"/>
                <a:gd name="T21" fmla="*/ 44 h 44"/>
                <a:gd name="T22" fmla="*/ 24 w 32"/>
                <a:gd name="T23" fmla="*/ 44 h 44"/>
                <a:gd name="T24" fmla="*/ 16 w 32"/>
                <a:gd name="T25" fmla="*/ 28 h 44"/>
                <a:gd name="T26" fmla="*/ 16 w 32"/>
                <a:gd name="T27" fmla="*/ 16 h 44"/>
                <a:gd name="T28" fmla="*/ 16 w 32"/>
                <a:gd name="T29" fmla="*/ 28 h 44"/>
                <a:gd name="T30" fmla="*/ 16 w 32"/>
                <a:gd name="T31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44">
                  <a:moveTo>
                    <a:pt x="24" y="44"/>
                  </a:moveTo>
                  <a:lnTo>
                    <a:pt x="8" y="44"/>
                  </a:lnTo>
                  <a:lnTo>
                    <a:pt x="8" y="36"/>
                  </a:lnTo>
                  <a:lnTo>
                    <a:pt x="16" y="36"/>
                  </a:lnTo>
                  <a:lnTo>
                    <a:pt x="8" y="36"/>
                  </a:lnTo>
                  <a:lnTo>
                    <a:pt x="8" y="44"/>
                  </a:lnTo>
                  <a:lnTo>
                    <a:pt x="0" y="44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4"/>
                  </a:lnTo>
                  <a:lnTo>
                    <a:pt x="24" y="44"/>
                  </a:lnTo>
                  <a:lnTo>
                    <a:pt x="24" y="44"/>
                  </a:lnTo>
                  <a:close/>
                  <a:moveTo>
                    <a:pt x="16" y="28"/>
                  </a:moveTo>
                  <a:lnTo>
                    <a:pt x="16" y="16"/>
                  </a:lnTo>
                  <a:lnTo>
                    <a:pt x="16" y="28"/>
                  </a:lnTo>
                  <a:lnTo>
                    <a:pt x="16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2"/>
            <p:cNvSpPr/>
            <p:nvPr/>
          </p:nvSpPr>
          <p:spPr bwMode="auto">
            <a:xfrm>
              <a:off x="1542" y="2045"/>
              <a:ext cx="387" cy="522"/>
            </a:xfrm>
            <a:custGeom>
              <a:avLst/>
              <a:gdLst>
                <a:gd name="T0" fmla="*/ 0 w 97"/>
                <a:gd name="T1" fmla="*/ 65 h 131"/>
                <a:gd name="T2" fmla="*/ 7 w 97"/>
                <a:gd name="T3" fmla="*/ 22 h 131"/>
                <a:gd name="T4" fmla="*/ 7 w 97"/>
                <a:gd name="T5" fmla="*/ 22 h 131"/>
                <a:gd name="T6" fmla="*/ 32 w 97"/>
                <a:gd name="T7" fmla="*/ 0 h 131"/>
                <a:gd name="T8" fmla="*/ 32 w 97"/>
                <a:gd name="T9" fmla="*/ 0 h 131"/>
                <a:gd name="T10" fmla="*/ 95 w 97"/>
                <a:gd name="T11" fmla="*/ 54 h 131"/>
                <a:gd name="T12" fmla="*/ 95 w 97"/>
                <a:gd name="T13" fmla="*/ 54 h 131"/>
                <a:gd name="T14" fmla="*/ 93 w 97"/>
                <a:gd name="T15" fmla="*/ 54 h 131"/>
                <a:gd name="T16" fmla="*/ 91 w 97"/>
                <a:gd name="T17" fmla="*/ 55 h 131"/>
                <a:gd name="T18" fmla="*/ 32 w 97"/>
                <a:gd name="T19" fmla="*/ 4 h 131"/>
                <a:gd name="T20" fmla="*/ 32 w 97"/>
                <a:gd name="T21" fmla="*/ 4 h 131"/>
                <a:gd name="T22" fmla="*/ 10 w 97"/>
                <a:gd name="T23" fmla="*/ 23 h 131"/>
                <a:gd name="T24" fmla="*/ 10 w 97"/>
                <a:gd name="T25" fmla="*/ 23 h 131"/>
                <a:gd name="T26" fmla="*/ 4 w 97"/>
                <a:gd name="T27" fmla="*/ 65 h 131"/>
                <a:gd name="T28" fmla="*/ 4 w 97"/>
                <a:gd name="T29" fmla="*/ 65 h 131"/>
                <a:gd name="T30" fmla="*/ 24 w 97"/>
                <a:gd name="T31" fmla="*/ 107 h 131"/>
                <a:gd name="T32" fmla="*/ 24 w 97"/>
                <a:gd name="T33" fmla="*/ 107 h 131"/>
                <a:gd name="T34" fmla="*/ 59 w 97"/>
                <a:gd name="T35" fmla="*/ 127 h 131"/>
                <a:gd name="T36" fmla="*/ 59 w 97"/>
                <a:gd name="T37" fmla="*/ 127 h 131"/>
                <a:gd name="T38" fmla="*/ 83 w 97"/>
                <a:gd name="T39" fmla="*/ 109 h 131"/>
                <a:gd name="T40" fmla="*/ 83 w 97"/>
                <a:gd name="T41" fmla="*/ 109 h 131"/>
                <a:gd name="T42" fmla="*/ 93 w 97"/>
                <a:gd name="T43" fmla="*/ 71 h 131"/>
                <a:gd name="T44" fmla="*/ 93 w 97"/>
                <a:gd name="T45" fmla="*/ 71 h 131"/>
                <a:gd name="T46" fmla="*/ 91 w 97"/>
                <a:gd name="T47" fmla="*/ 55 h 131"/>
                <a:gd name="T48" fmla="*/ 91 w 97"/>
                <a:gd name="T49" fmla="*/ 55 h 131"/>
                <a:gd name="T50" fmla="*/ 93 w 97"/>
                <a:gd name="T51" fmla="*/ 54 h 131"/>
                <a:gd name="T52" fmla="*/ 95 w 97"/>
                <a:gd name="T53" fmla="*/ 54 h 131"/>
                <a:gd name="T54" fmla="*/ 97 w 97"/>
                <a:gd name="T55" fmla="*/ 71 h 131"/>
                <a:gd name="T56" fmla="*/ 97 w 97"/>
                <a:gd name="T57" fmla="*/ 71 h 131"/>
                <a:gd name="T58" fmla="*/ 59 w 97"/>
                <a:gd name="T59" fmla="*/ 131 h 131"/>
                <a:gd name="T60" fmla="*/ 59 w 97"/>
                <a:gd name="T61" fmla="*/ 131 h 131"/>
                <a:gd name="T62" fmla="*/ 0 w 97"/>
                <a:gd name="T63" fmla="*/ 6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7" h="131">
                  <a:moveTo>
                    <a:pt x="0" y="65"/>
                  </a:moveTo>
                  <a:cubicBezTo>
                    <a:pt x="0" y="50"/>
                    <a:pt x="2" y="34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11" y="9"/>
                    <a:pt x="20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6" y="0"/>
                    <a:pt x="85" y="24"/>
                    <a:pt x="95" y="54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82" y="27"/>
                    <a:pt x="53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2" y="4"/>
                    <a:pt x="15" y="11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6" y="35"/>
                    <a:pt x="4" y="50"/>
                    <a:pt x="4" y="65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4" y="80"/>
                    <a:pt x="12" y="95"/>
                    <a:pt x="24" y="107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35" y="119"/>
                    <a:pt x="49" y="127"/>
                    <a:pt x="59" y="127"/>
                  </a:cubicBezTo>
                  <a:cubicBezTo>
                    <a:pt x="59" y="127"/>
                    <a:pt x="59" y="127"/>
                    <a:pt x="59" y="127"/>
                  </a:cubicBezTo>
                  <a:cubicBezTo>
                    <a:pt x="68" y="127"/>
                    <a:pt x="76" y="120"/>
                    <a:pt x="83" y="109"/>
                  </a:cubicBezTo>
                  <a:cubicBezTo>
                    <a:pt x="83" y="109"/>
                    <a:pt x="83" y="109"/>
                    <a:pt x="83" y="109"/>
                  </a:cubicBezTo>
                  <a:cubicBezTo>
                    <a:pt x="89" y="98"/>
                    <a:pt x="93" y="84"/>
                    <a:pt x="93" y="71"/>
                  </a:cubicBezTo>
                  <a:cubicBezTo>
                    <a:pt x="93" y="71"/>
                    <a:pt x="93" y="71"/>
                    <a:pt x="93" y="71"/>
                  </a:cubicBezTo>
                  <a:cubicBezTo>
                    <a:pt x="93" y="65"/>
                    <a:pt x="92" y="60"/>
                    <a:pt x="91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6" y="59"/>
                    <a:pt x="97" y="65"/>
                    <a:pt x="97" y="71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97" y="99"/>
                    <a:pt x="80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35" y="130"/>
                    <a:pt x="0" y="97"/>
                    <a:pt x="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3"/>
            <p:cNvSpPr>
              <a:spLocks noEditPoints="1"/>
            </p:cNvSpPr>
            <p:nvPr/>
          </p:nvSpPr>
          <p:spPr bwMode="auto">
            <a:xfrm>
              <a:off x="1534" y="2037"/>
              <a:ext cx="403" cy="538"/>
            </a:xfrm>
            <a:custGeom>
              <a:avLst/>
              <a:gdLst>
                <a:gd name="T0" fmla="*/ 2 w 101"/>
                <a:gd name="T1" fmla="*/ 67 h 135"/>
                <a:gd name="T2" fmla="*/ 7 w 101"/>
                <a:gd name="T3" fmla="*/ 23 h 135"/>
                <a:gd name="T4" fmla="*/ 34 w 101"/>
                <a:gd name="T5" fmla="*/ 0 h 135"/>
                <a:gd name="T6" fmla="*/ 34 w 101"/>
                <a:gd name="T7" fmla="*/ 0 h 135"/>
                <a:gd name="T8" fmla="*/ 34 w 101"/>
                <a:gd name="T9" fmla="*/ 0 h 135"/>
                <a:gd name="T10" fmla="*/ 98 w 101"/>
                <a:gd name="T11" fmla="*/ 53 h 135"/>
                <a:gd name="T12" fmla="*/ 98 w 101"/>
                <a:gd name="T13" fmla="*/ 55 h 135"/>
                <a:gd name="T14" fmla="*/ 99 w 101"/>
                <a:gd name="T15" fmla="*/ 55 h 135"/>
                <a:gd name="T16" fmla="*/ 99 w 101"/>
                <a:gd name="T17" fmla="*/ 57 h 135"/>
                <a:gd name="T18" fmla="*/ 101 w 101"/>
                <a:gd name="T19" fmla="*/ 73 h 135"/>
                <a:gd name="T20" fmla="*/ 61 w 101"/>
                <a:gd name="T21" fmla="*/ 135 h 135"/>
                <a:gd name="T22" fmla="*/ 61 w 101"/>
                <a:gd name="T23" fmla="*/ 131 h 135"/>
                <a:gd name="T24" fmla="*/ 93 w 101"/>
                <a:gd name="T25" fmla="*/ 97 h 135"/>
                <a:gd name="T26" fmla="*/ 86 w 101"/>
                <a:gd name="T27" fmla="*/ 112 h 135"/>
                <a:gd name="T28" fmla="*/ 62 w 101"/>
                <a:gd name="T29" fmla="*/ 131 h 135"/>
                <a:gd name="T30" fmla="*/ 61 w 101"/>
                <a:gd name="T31" fmla="*/ 131 h 135"/>
                <a:gd name="T32" fmla="*/ 61 w 101"/>
                <a:gd name="T33" fmla="*/ 131 h 135"/>
                <a:gd name="T34" fmla="*/ 61 w 101"/>
                <a:gd name="T35" fmla="*/ 131 h 135"/>
                <a:gd name="T36" fmla="*/ 24 w 101"/>
                <a:gd name="T37" fmla="*/ 110 h 135"/>
                <a:gd name="T38" fmla="*/ 14 w 101"/>
                <a:gd name="T39" fmla="*/ 97 h 135"/>
                <a:gd name="T40" fmla="*/ 61 w 101"/>
                <a:gd name="T41" fmla="*/ 131 h 135"/>
                <a:gd name="T42" fmla="*/ 61 w 101"/>
                <a:gd name="T43" fmla="*/ 127 h 135"/>
                <a:gd name="T44" fmla="*/ 62 w 101"/>
                <a:gd name="T45" fmla="*/ 127 h 135"/>
                <a:gd name="T46" fmla="*/ 83 w 101"/>
                <a:gd name="T47" fmla="*/ 110 h 135"/>
                <a:gd name="T48" fmla="*/ 93 w 101"/>
                <a:gd name="T49" fmla="*/ 73 h 135"/>
                <a:gd name="T50" fmla="*/ 93 w 101"/>
                <a:gd name="T51" fmla="*/ 73 h 135"/>
                <a:gd name="T52" fmla="*/ 91 w 101"/>
                <a:gd name="T53" fmla="*/ 58 h 135"/>
                <a:gd name="T54" fmla="*/ 91 w 101"/>
                <a:gd name="T55" fmla="*/ 57 h 135"/>
                <a:gd name="T56" fmla="*/ 34 w 101"/>
                <a:gd name="T57" fmla="*/ 8 h 135"/>
                <a:gd name="T58" fmla="*/ 34 w 101"/>
                <a:gd name="T59" fmla="*/ 8 h 135"/>
                <a:gd name="T60" fmla="*/ 14 w 101"/>
                <a:gd name="T61" fmla="*/ 26 h 135"/>
                <a:gd name="T62" fmla="*/ 8 w 101"/>
                <a:gd name="T63" fmla="*/ 67 h 135"/>
                <a:gd name="T64" fmla="*/ 8 w 101"/>
                <a:gd name="T65" fmla="*/ 68 h 135"/>
                <a:gd name="T66" fmla="*/ 27 w 101"/>
                <a:gd name="T67" fmla="*/ 108 h 135"/>
                <a:gd name="T68" fmla="*/ 61 w 101"/>
                <a:gd name="T69" fmla="*/ 127 h 135"/>
                <a:gd name="T70" fmla="*/ 93 w 101"/>
                <a:gd name="T71" fmla="*/ 97 h 135"/>
                <a:gd name="T72" fmla="*/ 93 w 101"/>
                <a:gd name="T73" fmla="*/ 97 h 135"/>
                <a:gd name="T74" fmla="*/ 93 w 101"/>
                <a:gd name="T75" fmla="*/ 96 h 135"/>
                <a:gd name="T76" fmla="*/ 93 w 101"/>
                <a:gd name="T77" fmla="*/ 96 h 135"/>
                <a:gd name="T78" fmla="*/ 97 w 101"/>
                <a:gd name="T79" fmla="*/ 72 h 135"/>
                <a:gd name="T80" fmla="*/ 95 w 101"/>
                <a:gd name="T81" fmla="*/ 58 h 135"/>
                <a:gd name="T82" fmla="*/ 97 w 101"/>
                <a:gd name="T83" fmla="*/ 72 h 135"/>
                <a:gd name="T84" fmla="*/ 65 w 101"/>
                <a:gd name="T85" fmla="*/ 16 h 135"/>
                <a:gd name="T86" fmla="*/ 92 w 101"/>
                <a:gd name="T87" fmla="*/ 50 h 135"/>
                <a:gd name="T88" fmla="*/ 6 w 101"/>
                <a:gd name="T89" fmla="*/ 41 h 135"/>
                <a:gd name="T90" fmla="*/ 6 w 101"/>
                <a:gd name="T91" fmla="*/ 41 h 135"/>
                <a:gd name="T92" fmla="*/ 6 w 101"/>
                <a:gd name="T93" fmla="*/ 40 h 135"/>
                <a:gd name="T94" fmla="*/ 10 w 101"/>
                <a:gd name="T95" fmla="*/ 24 h 135"/>
                <a:gd name="T96" fmla="*/ 34 w 101"/>
                <a:gd name="T97" fmla="*/ 4 h 135"/>
                <a:gd name="T98" fmla="*/ 34 w 101"/>
                <a:gd name="T99" fmla="*/ 4 h 135"/>
                <a:gd name="T100" fmla="*/ 10 w 101"/>
                <a:gd name="T101" fmla="*/ 24 h 135"/>
                <a:gd name="T102" fmla="*/ 65 w 101"/>
                <a:gd name="T103" fmla="*/ 15 h 135"/>
                <a:gd name="T104" fmla="*/ 65 w 101"/>
                <a:gd name="T105" fmla="*/ 16 h 135"/>
                <a:gd name="T106" fmla="*/ 64 w 101"/>
                <a:gd name="T107" fmla="*/ 15 h 135"/>
                <a:gd name="T108" fmla="*/ 65 w 101"/>
                <a:gd name="T109" fmla="*/ 15 h 135"/>
                <a:gd name="T110" fmla="*/ 64 w 101"/>
                <a:gd name="T111" fmla="*/ 15 h 135"/>
                <a:gd name="T112" fmla="*/ 64 w 101"/>
                <a:gd name="T113" fmla="*/ 15 h 135"/>
                <a:gd name="T114" fmla="*/ 64 w 101"/>
                <a:gd name="T115" fmla="*/ 15 h 135"/>
                <a:gd name="T116" fmla="*/ 64 w 101"/>
                <a:gd name="T117" fmla="*/ 1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35">
                  <a:moveTo>
                    <a:pt x="0" y="67"/>
                  </a:moveTo>
                  <a:cubicBezTo>
                    <a:pt x="2" y="67"/>
                    <a:pt x="2" y="67"/>
                    <a:pt x="2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52"/>
                    <a:pt x="2" y="36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2" y="10"/>
                    <a:pt x="20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9" y="0"/>
                    <a:pt x="88" y="24"/>
                    <a:pt x="98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8" y="55"/>
                    <a:pt x="98" y="55"/>
                    <a:pt x="99" y="55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100" y="62"/>
                    <a:pt x="101" y="67"/>
                    <a:pt x="101" y="73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01" y="102"/>
                    <a:pt x="85" y="134"/>
                    <a:pt x="61" y="135"/>
                  </a:cubicBezTo>
                  <a:cubicBezTo>
                    <a:pt x="61" y="135"/>
                    <a:pt x="61" y="135"/>
                    <a:pt x="61" y="135"/>
                  </a:cubicBezTo>
                  <a:cubicBezTo>
                    <a:pt x="36" y="134"/>
                    <a:pt x="1" y="101"/>
                    <a:pt x="0" y="67"/>
                  </a:cubicBezTo>
                  <a:close/>
                  <a:moveTo>
                    <a:pt x="61" y="131"/>
                  </a:moveTo>
                  <a:cubicBezTo>
                    <a:pt x="75" y="131"/>
                    <a:pt x="87" y="116"/>
                    <a:pt x="93" y="97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1" y="103"/>
                    <a:pt x="89" y="108"/>
                    <a:pt x="86" y="112"/>
                  </a:cubicBezTo>
                  <a:cubicBezTo>
                    <a:pt x="86" y="112"/>
                    <a:pt x="86" y="112"/>
                    <a:pt x="86" y="112"/>
                  </a:cubicBezTo>
                  <a:cubicBezTo>
                    <a:pt x="80" y="123"/>
                    <a:pt x="71" y="131"/>
                    <a:pt x="62" y="131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62" y="131"/>
                    <a:pt x="62" y="131"/>
                    <a:pt x="61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50" y="131"/>
                    <a:pt x="36" y="122"/>
                    <a:pt x="24" y="110"/>
                  </a:cubicBezTo>
                  <a:cubicBezTo>
                    <a:pt x="24" y="110"/>
                    <a:pt x="24" y="110"/>
                    <a:pt x="24" y="110"/>
                  </a:cubicBezTo>
                  <a:cubicBezTo>
                    <a:pt x="20" y="106"/>
                    <a:pt x="17" y="102"/>
                    <a:pt x="14" y="97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26" y="116"/>
                    <a:pt x="46" y="131"/>
                    <a:pt x="61" y="131"/>
                  </a:cubicBezTo>
                  <a:close/>
                  <a:moveTo>
                    <a:pt x="61" y="127"/>
                  </a:moveTo>
                  <a:cubicBezTo>
                    <a:pt x="61" y="127"/>
                    <a:pt x="61" y="127"/>
                    <a:pt x="61" y="127"/>
                  </a:cubicBezTo>
                  <a:cubicBezTo>
                    <a:pt x="61" y="127"/>
                    <a:pt x="61" y="127"/>
                    <a:pt x="61" y="127"/>
                  </a:cubicBezTo>
                  <a:cubicBezTo>
                    <a:pt x="61" y="127"/>
                    <a:pt x="61" y="127"/>
                    <a:pt x="62" y="127"/>
                  </a:cubicBezTo>
                  <a:cubicBezTo>
                    <a:pt x="62" y="127"/>
                    <a:pt x="62" y="127"/>
                    <a:pt x="62" y="127"/>
                  </a:cubicBezTo>
                  <a:cubicBezTo>
                    <a:pt x="69" y="127"/>
                    <a:pt x="77" y="120"/>
                    <a:pt x="83" y="110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89" y="100"/>
                    <a:pt x="93" y="86"/>
                    <a:pt x="93" y="73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3" y="67"/>
                    <a:pt x="92" y="62"/>
                    <a:pt x="91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82" y="30"/>
                    <a:pt x="5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5" y="8"/>
                    <a:pt x="19" y="14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0" y="37"/>
                    <a:pt x="8" y="52"/>
                    <a:pt x="8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81"/>
                    <a:pt x="16" y="96"/>
                    <a:pt x="27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38" y="119"/>
                    <a:pt x="52" y="127"/>
                    <a:pt x="61" y="127"/>
                  </a:cubicBezTo>
                  <a:cubicBezTo>
                    <a:pt x="61" y="127"/>
                    <a:pt x="61" y="127"/>
                    <a:pt x="61" y="127"/>
                  </a:cubicBezTo>
                  <a:cubicBezTo>
                    <a:pt x="61" y="127"/>
                    <a:pt x="61" y="127"/>
                    <a:pt x="61" y="127"/>
                  </a:cubicBezTo>
                  <a:close/>
                  <a:moveTo>
                    <a:pt x="93" y="97"/>
                  </a:moveTo>
                  <a:cubicBezTo>
                    <a:pt x="93" y="97"/>
                    <a:pt x="93" y="97"/>
                    <a:pt x="93" y="97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3" y="97"/>
                    <a:pt x="93" y="97"/>
                    <a:pt x="93" y="97"/>
                  </a:cubicBezTo>
                  <a:close/>
                  <a:moveTo>
                    <a:pt x="93" y="96"/>
                  </a:moveTo>
                  <a:cubicBezTo>
                    <a:pt x="93" y="96"/>
                    <a:pt x="93" y="96"/>
                    <a:pt x="93" y="96"/>
                  </a:cubicBezTo>
                  <a:cubicBezTo>
                    <a:pt x="93" y="96"/>
                    <a:pt x="93" y="96"/>
                    <a:pt x="93" y="96"/>
                  </a:cubicBezTo>
                  <a:cubicBezTo>
                    <a:pt x="93" y="96"/>
                    <a:pt x="93" y="96"/>
                    <a:pt x="93" y="96"/>
                  </a:cubicBezTo>
                  <a:close/>
                  <a:moveTo>
                    <a:pt x="97" y="72"/>
                  </a:moveTo>
                  <a:cubicBezTo>
                    <a:pt x="97" y="67"/>
                    <a:pt x="96" y="63"/>
                    <a:pt x="95" y="58"/>
                  </a:cubicBezTo>
                  <a:cubicBezTo>
                    <a:pt x="95" y="58"/>
                    <a:pt x="95" y="58"/>
                    <a:pt x="95" y="58"/>
                  </a:cubicBezTo>
                  <a:cubicBezTo>
                    <a:pt x="95" y="58"/>
                    <a:pt x="95" y="58"/>
                    <a:pt x="95" y="58"/>
                  </a:cubicBezTo>
                  <a:cubicBezTo>
                    <a:pt x="96" y="63"/>
                    <a:pt x="97" y="67"/>
                    <a:pt x="97" y="72"/>
                  </a:cubicBezTo>
                  <a:close/>
                  <a:moveTo>
                    <a:pt x="92" y="50"/>
                  </a:moveTo>
                  <a:cubicBezTo>
                    <a:pt x="86" y="36"/>
                    <a:pt x="76" y="24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76" y="24"/>
                    <a:pt x="86" y="36"/>
                    <a:pt x="92" y="50"/>
                  </a:cubicBezTo>
                  <a:close/>
                  <a:moveTo>
                    <a:pt x="6" y="41"/>
                  </a:move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lose/>
                  <a:moveTo>
                    <a:pt x="10" y="24"/>
                  </a:moveTo>
                  <a:cubicBezTo>
                    <a:pt x="9" y="29"/>
                    <a:pt x="7" y="35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7" y="35"/>
                    <a:pt x="9" y="29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12"/>
                    <a:pt x="23" y="4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23" y="4"/>
                    <a:pt x="15" y="12"/>
                    <a:pt x="10" y="24"/>
                  </a:cubicBezTo>
                  <a:close/>
                  <a:moveTo>
                    <a:pt x="65" y="16"/>
                  </a:moveTo>
                  <a:cubicBezTo>
                    <a:pt x="65" y="16"/>
                    <a:pt x="65" y="16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16"/>
                    <a:pt x="65" y="16"/>
                    <a:pt x="65" y="16"/>
                  </a:cubicBezTo>
                  <a:close/>
                  <a:moveTo>
                    <a:pt x="65" y="15"/>
                  </a:moveTo>
                  <a:cubicBezTo>
                    <a:pt x="64" y="15"/>
                    <a:pt x="64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5"/>
                    <a:pt x="64" y="15"/>
                    <a:pt x="65" y="15"/>
                  </a:cubicBezTo>
                  <a:close/>
                  <a:moveTo>
                    <a:pt x="64" y="15"/>
                  </a:moveTo>
                  <a:cubicBezTo>
                    <a:pt x="64" y="15"/>
                    <a:pt x="64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lose/>
                  <a:moveTo>
                    <a:pt x="64" y="15"/>
                  </a:moveTo>
                  <a:cubicBezTo>
                    <a:pt x="64" y="15"/>
                    <a:pt x="64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74"/>
            <p:cNvSpPr/>
            <p:nvPr/>
          </p:nvSpPr>
          <p:spPr bwMode="auto">
            <a:xfrm>
              <a:off x="1598" y="2037"/>
              <a:ext cx="128" cy="107"/>
            </a:xfrm>
            <a:custGeom>
              <a:avLst/>
              <a:gdLst>
                <a:gd name="T0" fmla="*/ 0 w 128"/>
                <a:gd name="T1" fmla="*/ 48 h 107"/>
                <a:gd name="T2" fmla="*/ 16 w 128"/>
                <a:gd name="T3" fmla="*/ 40 h 107"/>
                <a:gd name="T4" fmla="*/ 32 w 128"/>
                <a:gd name="T5" fmla="*/ 72 h 107"/>
                <a:gd name="T6" fmla="*/ 72 w 128"/>
                <a:gd name="T7" fmla="*/ 0 h 107"/>
                <a:gd name="T8" fmla="*/ 108 w 128"/>
                <a:gd name="T9" fmla="*/ 52 h 107"/>
                <a:gd name="T10" fmla="*/ 112 w 128"/>
                <a:gd name="T11" fmla="*/ 24 h 107"/>
                <a:gd name="T12" fmla="*/ 128 w 128"/>
                <a:gd name="T13" fmla="*/ 28 h 107"/>
                <a:gd name="T14" fmla="*/ 116 w 128"/>
                <a:gd name="T15" fmla="*/ 91 h 107"/>
                <a:gd name="T16" fmla="*/ 72 w 128"/>
                <a:gd name="T17" fmla="*/ 32 h 107"/>
                <a:gd name="T18" fmla="*/ 32 w 128"/>
                <a:gd name="T19" fmla="*/ 107 h 107"/>
                <a:gd name="T20" fmla="*/ 0 w 128"/>
                <a:gd name="T21" fmla="*/ 48 h 107"/>
                <a:gd name="T22" fmla="*/ 0 w 128"/>
                <a:gd name="T23" fmla="*/ 4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107">
                  <a:moveTo>
                    <a:pt x="0" y="48"/>
                  </a:moveTo>
                  <a:lnTo>
                    <a:pt x="16" y="40"/>
                  </a:lnTo>
                  <a:lnTo>
                    <a:pt x="32" y="72"/>
                  </a:lnTo>
                  <a:lnTo>
                    <a:pt x="72" y="0"/>
                  </a:lnTo>
                  <a:lnTo>
                    <a:pt x="108" y="52"/>
                  </a:lnTo>
                  <a:lnTo>
                    <a:pt x="112" y="24"/>
                  </a:lnTo>
                  <a:lnTo>
                    <a:pt x="128" y="28"/>
                  </a:lnTo>
                  <a:lnTo>
                    <a:pt x="116" y="91"/>
                  </a:lnTo>
                  <a:lnTo>
                    <a:pt x="72" y="32"/>
                  </a:lnTo>
                  <a:lnTo>
                    <a:pt x="32" y="107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75"/>
            <p:cNvSpPr>
              <a:spLocks noEditPoints="1"/>
            </p:cNvSpPr>
            <p:nvPr/>
          </p:nvSpPr>
          <p:spPr bwMode="auto">
            <a:xfrm>
              <a:off x="1590" y="2021"/>
              <a:ext cx="148" cy="139"/>
            </a:xfrm>
            <a:custGeom>
              <a:avLst/>
              <a:gdLst>
                <a:gd name="T0" fmla="*/ 0 w 148"/>
                <a:gd name="T1" fmla="*/ 68 h 139"/>
                <a:gd name="T2" fmla="*/ 8 w 148"/>
                <a:gd name="T3" fmla="*/ 64 h 139"/>
                <a:gd name="T4" fmla="*/ 12 w 148"/>
                <a:gd name="T5" fmla="*/ 72 h 139"/>
                <a:gd name="T6" fmla="*/ 8 w 148"/>
                <a:gd name="T7" fmla="*/ 64 h 139"/>
                <a:gd name="T8" fmla="*/ 0 w 148"/>
                <a:gd name="T9" fmla="*/ 68 h 139"/>
                <a:gd name="T10" fmla="*/ 0 w 148"/>
                <a:gd name="T11" fmla="*/ 64 h 139"/>
                <a:gd name="T12" fmla="*/ 28 w 148"/>
                <a:gd name="T13" fmla="*/ 48 h 139"/>
                <a:gd name="T14" fmla="*/ 40 w 148"/>
                <a:gd name="T15" fmla="*/ 72 h 139"/>
                <a:gd name="T16" fmla="*/ 80 w 148"/>
                <a:gd name="T17" fmla="*/ 0 h 139"/>
                <a:gd name="T18" fmla="*/ 112 w 148"/>
                <a:gd name="T19" fmla="*/ 48 h 139"/>
                <a:gd name="T20" fmla="*/ 116 w 148"/>
                <a:gd name="T21" fmla="*/ 28 h 139"/>
                <a:gd name="T22" fmla="*/ 148 w 148"/>
                <a:gd name="T23" fmla="*/ 36 h 139"/>
                <a:gd name="T24" fmla="*/ 128 w 148"/>
                <a:gd name="T25" fmla="*/ 127 h 139"/>
                <a:gd name="T26" fmla="*/ 80 w 148"/>
                <a:gd name="T27" fmla="*/ 64 h 139"/>
                <a:gd name="T28" fmla="*/ 40 w 148"/>
                <a:gd name="T29" fmla="*/ 139 h 139"/>
                <a:gd name="T30" fmla="*/ 0 w 148"/>
                <a:gd name="T31" fmla="*/ 68 h 139"/>
                <a:gd name="T32" fmla="*/ 0 w 148"/>
                <a:gd name="T33" fmla="*/ 68 h 139"/>
                <a:gd name="T34" fmla="*/ 40 w 148"/>
                <a:gd name="T35" fmla="*/ 104 h 139"/>
                <a:gd name="T36" fmla="*/ 80 w 148"/>
                <a:gd name="T37" fmla="*/ 32 h 139"/>
                <a:gd name="T38" fmla="*/ 120 w 148"/>
                <a:gd name="T39" fmla="*/ 88 h 139"/>
                <a:gd name="T40" fmla="*/ 128 w 148"/>
                <a:gd name="T41" fmla="*/ 48 h 139"/>
                <a:gd name="T42" fmla="*/ 120 w 148"/>
                <a:gd name="T43" fmla="*/ 88 h 139"/>
                <a:gd name="T44" fmla="*/ 80 w 148"/>
                <a:gd name="T45" fmla="*/ 32 h 139"/>
                <a:gd name="T46" fmla="*/ 40 w 148"/>
                <a:gd name="T47" fmla="*/ 104 h 139"/>
                <a:gd name="T48" fmla="*/ 40 w 148"/>
                <a:gd name="T49" fmla="*/ 10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8" h="139">
                  <a:moveTo>
                    <a:pt x="0" y="68"/>
                  </a:moveTo>
                  <a:lnTo>
                    <a:pt x="8" y="64"/>
                  </a:lnTo>
                  <a:lnTo>
                    <a:pt x="12" y="72"/>
                  </a:lnTo>
                  <a:lnTo>
                    <a:pt x="8" y="64"/>
                  </a:lnTo>
                  <a:lnTo>
                    <a:pt x="0" y="68"/>
                  </a:lnTo>
                  <a:lnTo>
                    <a:pt x="0" y="64"/>
                  </a:lnTo>
                  <a:lnTo>
                    <a:pt x="28" y="48"/>
                  </a:lnTo>
                  <a:lnTo>
                    <a:pt x="40" y="72"/>
                  </a:lnTo>
                  <a:lnTo>
                    <a:pt x="80" y="0"/>
                  </a:lnTo>
                  <a:lnTo>
                    <a:pt x="112" y="48"/>
                  </a:lnTo>
                  <a:lnTo>
                    <a:pt x="116" y="28"/>
                  </a:lnTo>
                  <a:lnTo>
                    <a:pt x="148" y="36"/>
                  </a:lnTo>
                  <a:lnTo>
                    <a:pt x="128" y="127"/>
                  </a:lnTo>
                  <a:lnTo>
                    <a:pt x="80" y="64"/>
                  </a:lnTo>
                  <a:lnTo>
                    <a:pt x="40" y="139"/>
                  </a:lnTo>
                  <a:lnTo>
                    <a:pt x="0" y="68"/>
                  </a:lnTo>
                  <a:lnTo>
                    <a:pt x="0" y="68"/>
                  </a:lnTo>
                  <a:close/>
                  <a:moveTo>
                    <a:pt x="40" y="104"/>
                  </a:moveTo>
                  <a:lnTo>
                    <a:pt x="80" y="32"/>
                  </a:lnTo>
                  <a:lnTo>
                    <a:pt x="120" y="88"/>
                  </a:lnTo>
                  <a:lnTo>
                    <a:pt x="128" y="48"/>
                  </a:lnTo>
                  <a:lnTo>
                    <a:pt x="120" y="88"/>
                  </a:lnTo>
                  <a:lnTo>
                    <a:pt x="80" y="32"/>
                  </a:lnTo>
                  <a:lnTo>
                    <a:pt x="40" y="104"/>
                  </a:lnTo>
                  <a:lnTo>
                    <a:pt x="4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76"/>
            <p:cNvSpPr/>
            <p:nvPr/>
          </p:nvSpPr>
          <p:spPr bwMode="auto">
            <a:xfrm>
              <a:off x="1718" y="1870"/>
              <a:ext cx="503" cy="191"/>
            </a:xfrm>
            <a:custGeom>
              <a:avLst/>
              <a:gdLst>
                <a:gd name="T0" fmla="*/ 0 w 503"/>
                <a:gd name="T1" fmla="*/ 175 h 191"/>
                <a:gd name="T2" fmla="*/ 499 w 503"/>
                <a:gd name="T3" fmla="*/ 0 h 191"/>
                <a:gd name="T4" fmla="*/ 503 w 503"/>
                <a:gd name="T5" fmla="*/ 16 h 191"/>
                <a:gd name="T6" fmla="*/ 4 w 503"/>
                <a:gd name="T7" fmla="*/ 191 h 191"/>
                <a:gd name="T8" fmla="*/ 0 w 503"/>
                <a:gd name="T9" fmla="*/ 175 h 191"/>
                <a:gd name="T10" fmla="*/ 0 w 503"/>
                <a:gd name="T11" fmla="*/ 17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" h="191">
                  <a:moveTo>
                    <a:pt x="0" y="175"/>
                  </a:moveTo>
                  <a:lnTo>
                    <a:pt x="499" y="0"/>
                  </a:lnTo>
                  <a:lnTo>
                    <a:pt x="503" y="16"/>
                  </a:lnTo>
                  <a:lnTo>
                    <a:pt x="4" y="191"/>
                  </a:lnTo>
                  <a:lnTo>
                    <a:pt x="0" y="175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77"/>
            <p:cNvSpPr>
              <a:spLocks noEditPoints="1"/>
            </p:cNvSpPr>
            <p:nvPr/>
          </p:nvSpPr>
          <p:spPr bwMode="auto">
            <a:xfrm>
              <a:off x="1706" y="1858"/>
              <a:ext cx="527" cy="211"/>
            </a:xfrm>
            <a:custGeom>
              <a:avLst/>
              <a:gdLst>
                <a:gd name="T0" fmla="*/ 8 w 527"/>
                <a:gd name="T1" fmla="*/ 207 h 211"/>
                <a:gd name="T2" fmla="*/ 4 w 527"/>
                <a:gd name="T3" fmla="*/ 191 h 211"/>
                <a:gd name="T4" fmla="*/ 12 w 527"/>
                <a:gd name="T5" fmla="*/ 187 h 211"/>
                <a:gd name="T6" fmla="*/ 12 w 527"/>
                <a:gd name="T7" fmla="*/ 195 h 211"/>
                <a:gd name="T8" fmla="*/ 12 w 527"/>
                <a:gd name="T9" fmla="*/ 187 h 211"/>
                <a:gd name="T10" fmla="*/ 4 w 527"/>
                <a:gd name="T11" fmla="*/ 191 h 211"/>
                <a:gd name="T12" fmla="*/ 0 w 527"/>
                <a:gd name="T13" fmla="*/ 183 h 211"/>
                <a:gd name="T14" fmla="*/ 515 w 527"/>
                <a:gd name="T15" fmla="*/ 0 h 211"/>
                <a:gd name="T16" fmla="*/ 527 w 527"/>
                <a:gd name="T17" fmla="*/ 32 h 211"/>
                <a:gd name="T18" fmla="*/ 12 w 527"/>
                <a:gd name="T19" fmla="*/ 211 h 211"/>
                <a:gd name="T20" fmla="*/ 8 w 527"/>
                <a:gd name="T21" fmla="*/ 207 h 211"/>
                <a:gd name="T22" fmla="*/ 8 w 527"/>
                <a:gd name="T23" fmla="*/ 207 h 211"/>
                <a:gd name="T24" fmla="*/ 20 w 527"/>
                <a:gd name="T25" fmla="*/ 191 h 211"/>
                <a:gd name="T26" fmla="*/ 507 w 527"/>
                <a:gd name="T27" fmla="*/ 20 h 211"/>
                <a:gd name="T28" fmla="*/ 507 w 527"/>
                <a:gd name="T29" fmla="*/ 20 h 211"/>
                <a:gd name="T30" fmla="*/ 20 w 527"/>
                <a:gd name="T31" fmla="*/ 191 h 211"/>
                <a:gd name="T32" fmla="*/ 20 w 527"/>
                <a:gd name="T33" fmla="*/ 191 h 211"/>
                <a:gd name="T34" fmla="*/ 20 w 527"/>
                <a:gd name="T35" fmla="*/ 19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7" h="211">
                  <a:moveTo>
                    <a:pt x="8" y="207"/>
                  </a:moveTo>
                  <a:lnTo>
                    <a:pt x="4" y="191"/>
                  </a:lnTo>
                  <a:lnTo>
                    <a:pt x="12" y="187"/>
                  </a:lnTo>
                  <a:lnTo>
                    <a:pt x="12" y="195"/>
                  </a:lnTo>
                  <a:lnTo>
                    <a:pt x="12" y="187"/>
                  </a:lnTo>
                  <a:lnTo>
                    <a:pt x="4" y="191"/>
                  </a:lnTo>
                  <a:lnTo>
                    <a:pt x="0" y="183"/>
                  </a:lnTo>
                  <a:lnTo>
                    <a:pt x="515" y="0"/>
                  </a:lnTo>
                  <a:lnTo>
                    <a:pt x="527" y="32"/>
                  </a:lnTo>
                  <a:lnTo>
                    <a:pt x="12" y="211"/>
                  </a:lnTo>
                  <a:lnTo>
                    <a:pt x="8" y="207"/>
                  </a:lnTo>
                  <a:lnTo>
                    <a:pt x="8" y="207"/>
                  </a:lnTo>
                  <a:close/>
                  <a:moveTo>
                    <a:pt x="20" y="191"/>
                  </a:moveTo>
                  <a:lnTo>
                    <a:pt x="507" y="20"/>
                  </a:lnTo>
                  <a:lnTo>
                    <a:pt x="507" y="20"/>
                  </a:lnTo>
                  <a:lnTo>
                    <a:pt x="20" y="191"/>
                  </a:lnTo>
                  <a:lnTo>
                    <a:pt x="20" y="191"/>
                  </a:lnTo>
                  <a:lnTo>
                    <a:pt x="20" y="1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78"/>
            <p:cNvSpPr/>
            <p:nvPr/>
          </p:nvSpPr>
          <p:spPr bwMode="auto">
            <a:xfrm>
              <a:off x="1202" y="2121"/>
              <a:ext cx="380" cy="286"/>
            </a:xfrm>
            <a:custGeom>
              <a:avLst/>
              <a:gdLst>
                <a:gd name="T0" fmla="*/ 0 w 380"/>
                <a:gd name="T1" fmla="*/ 270 h 286"/>
                <a:gd name="T2" fmla="*/ 372 w 380"/>
                <a:gd name="T3" fmla="*/ 0 h 286"/>
                <a:gd name="T4" fmla="*/ 380 w 380"/>
                <a:gd name="T5" fmla="*/ 11 h 286"/>
                <a:gd name="T6" fmla="*/ 12 w 380"/>
                <a:gd name="T7" fmla="*/ 286 h 286"/>
                <a:gd name="T8" fmla="*/ 0 w 380"/>
                <a:gd name="T9" fmla="*/ 270 h 286"/>
                <a:gd name="T10" fmla="*/ 0 w 380"/>
                <a:gd name="T11" fmla="*/ 27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286">
                  <a:moveTo>
                    <a:pt x="0" y="270"/>
                  </a:moveTo>
                  <a:lnTo>
                    <a:pt x="372" y="0"/>
                  </a:lnTo>
                  <a:lnTo>
                    <a:pt x="380" y="11"/>
                  </a:lnTo>
                  <a:lnTo>
                    <a:pt x="12" y="286"/>
                  </a:lnTo>
                  <a:lnTo>
                    <a:pt x="0" y="270"/>
                  </a:lnTo>
                  <a:lnTo>
                    <a:pt x="0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79"/>
            <p:cNvSpPr>
              <a:spLocks noEditPoints="1"/>
            </p:cNvSpPr>
            <p:nvPr/>
          </p:nvSpPr>
          <p:spPr bwMode="auto">
            <a:xfrm>
              <a:off x="1190" y="2109"/>
              <a:ext cx="404" cy="306"/>
            </a:xfrm>
            <a:custGeom>
              <a:avLst/>
              <a:gdLst>
                <a:gd name="T0" fmla="*/ 8 w 404"/>
                <a:gd name="T1" fmla="*/ 286 h 306"/>
                <a:gd name="T2" fmla="*/ 12 w 404"/>
                <a:gd name="T3" fmla="*/ 282 h 306"/>
                <a:gd name="T4" fmla="*/ 16 w 404"/>
                <a:gd name="T5" fmla="*/ 290 h 306"/>
                <a:gd name="T6" fmla="*/ 12 w 404"/>
                <a:gd name="T7" fmla="*/ 282 h 306"/>
                <a:gd name="T8" fmla="*/ 8 w 404"/>
                <a:gd name="T9" fmla="*/ 286 h 306"/>
                <a:gd name="T10" fmla="*/ 0 w 404"/>
                <a:gd name="T11" fmla="*/ 282 h 306"/>
                <a:gd name="T12" fmla="*/ 384 w 404"/>
                <a:gd name="T13" fmla="*/ 0 h 306"/>
                <a:gd name="T14" fmla="*/ 404 w 404"/>
                <a:gd name="T15" fmla="*/ 23 h 306"/>
                <a:gd name="T16" fmla="*/ 20 w 404"/>
                <a:gd name="T17" fmla="*/ 306 h 306"/>
                <a:gd name="T18" fmla="*/ 8 w 404"/>
                <a:gd name="T19" fmla="*/ 286 h 306"/>
                <a:gd name="T20" fmla="*/ 8 w 404"/>
                <a:gd name="T21" fmla="*/ 286 h 306"/>
                <a:gd name="T22" fmla="*/ 24 w 404"/>
                <a:gd name="T23" fmla="*/ 286 h 306"/>
                <a:gd name="T24" fmla="*/ 384 w 404"/>
                <a:gd name="T25" fmla="*/ 23 h 306"/>
                <a:gd name="T26" fmla="*/ 24 w 404"/>
                <a:gd name="T27" fmla="*/ 286 h 306"/>
                <a:gd name="T28" fmla="*/ 24 w 404"/>
                <a:gd name="T29" fmla="*/ 286 h 306"/>
                <a:gd name="T30" fmla="*/ 24 w 404"/>
                <a:gd name="T31" fmla="*/ 28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4" h="306">
                  <a:moveTo>
                    <a:pt x="8" y="286"/>
                  </a:moveTo>
                  <a:lnTo>
                    <a:pt x="12" y="282"/>
                  </a:lnTo>
                  <a:lnTo>
                    <a:pt x="16" y="290"/>
                  </a:lnTo>
                  <a:lnTo>
                    <a:pt x="12" y="282"/>
                  </a:lnTo>
                  <a:lnTo>
                    <a:pt x="8" y="286"/>
                  </a:lnTo>
                  <a:lnTo>
                    <a:pt x="0" y="282"/>
                  </a:lnTo>
                  <a:lnTo>
                    <a:pt x="384" y="0"/>
                  </a:lnTo>
                  <a:lnTo>
                    <a:pt x="404" y="23"/>
                  </a:lnTo>
                  <a:lnTo>
                    <a:pt x="20" y="306"/>
                  </a:lnTo>
                  <a:lnTo>
                    <a:pt x="8" y="286"/>
                  </a:lnTo>
                  <a:lnTo>
                    <a:pt x="8" y="286"/>
                  </a:lnTo>
                  <a:close/>
                  <a:moveTo>
                    <a:pt x="24" y="286"/>
                  </a:moveTo>
                  <a:lnTo>
                    <a:pt x="384" y="23"/>
                  </a:lnTo>
                  <a:lnTo>
                    <a:pt x="24" y="286"/>
                  </a:lnTo>
                  <a:lnTo>
                    <a:pt x="24" y="286"/>
                  </a:lnTo>
                  <a:lnTo>
                    <a:pt x="24" y="2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0"/>
            <p:cNvSpPr>
              <a:spLocks noEditPoints="1"/>
            </p:cNvSpPr>
            <p:nvPr/>
          </p:nvSpPr>
          <p:spPr bwMode="auto">
            <a:xfrm>
              <a:off x="1270" y="2340"/>
              <a:ext cx="20" cy="47"/>
            </a:xfrm>
            <a:custGeom>
              <a:avLst/>
              <a:gdLst>
                <a:gd name="T0" fmla="*/ 0 w 5"/>
                <a:gd name="T1" fmla="*/ 5 h 12"/>
                <a:gd name="T2" fmla="*/ 0 w 5"/>
                <a:gd name="T3" fmla="*/ 2 h 12"/>
                <a:gd name="T4" fmla="*/ 0 w 5"/>
                <a:gd name="T5" fmla="*/ 2 h 12"/>
                <a:gd name="T6" fmla="*/ 0 w 5"/>
                <a:gd name="T7" fmla="*/ 2 h 12"/>
                <a:gd name="T8" fmla="*/ 0 w 5"/>
                <a:gd name="T9" fmla="*/ 2 h 12"/>
                <a:gd name="T10" fmla="*/ 1 w 5"/>
                <a:gd name="T11" fmla="*/ 0 h 12"/>
                <a:gd name="T12" fmla="*/ 1 w 5"/>
                <a:gd name="T13" fmla="*/ 0 h 12"/>
                <a:gd name="T14" fmla="*/ 2 w 5"/>
                <a:gd name="T15" fmla="*/ 0 h 12"/>
                <a:gd name="T16" fmla="*/ 2 w 5"/>
                <a:gd name="T17" fmla="*/ 0 h 12"/>
                <a:gd name="T18" fmla="*/ 4 w 5"/>
                <a:gd name="T19" fmla="*/ 1 h 12"/>
                <a:gd name="T20" fmla="*/ 4 w 5"/>
                <a:gd name="T21" fmla="*/ 1 h 12"/>
                <a:gd name="T22" fmla="*/ 4 w 5"/>
                <a:gd name="T23" fmla="*/ 2 h 12"/>
                <a:gd name="T24" fmla="*/ 4 w 5"/>
                <a:gd name="T25" fmla="*/ 2 h 12"/>
                <a:gd name="T26" fmla="*/ 4 w 5"/>
                <a:gd name="T27" fmla="*/ 5 h 12"/>
                <a:gd name="T28" fmla="*/ 4 w 5"/>
                <a:gd name="T29" fmla="*/ 5 h 12"/>
                <a:gd name="T30" fmla="*/ 5 w 5"/>
                <a:gd name="T31" fmla="*/ 9 h 12"/>
                <a:gd name="T32" fmla="*/ 5 w 5"/>
                <a:gd name="T33" fmla="*/ 9 h 12"/>
                <a:gd name="T34" fmla="*/ 2 w 5"/>
                <a:gd name="T35" fmla="*/ 12 h 12"/>
                <a:gd name="T36" fmla="*/ 0 w 5"/>
                <a:gd name="T37" fmla="*/ 5 h 12"/>
                <a:gd name="T38" fmla="*/ 4 w 5"/>
                <a:gd name="T39" fmla="*/ 3 h 12"/>
                <a:gd name="T40" fmla="*/ 2 w 5"/>
                <a:gd name="T41" fmla="*/ 2 h 12"/>
                <a:gd name="T42" fmla="*/ 4 w 5"/>
                <a:gd name="T43" fmla="*/ 3 h 12"/>
                <a:gd name="T44" fmla="*/ 2 w 5"/>
                <a:gd name="T45" fmla="*/ 2 h 12"/>
                <a:gd name="T46" fmla="*/ 2 w 5"/>
                <a:gd name="T47" fmla="*/ 2 h 12"/>
                <a:gd name="T48" fmla="*/ 2 w 5"/>
                <a:gd name="T49" fmla="*/ 2 h 12"/>
                <a:gd name="T50" fmla="*/ 2 w 5"/>
                <a:gd name="T5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12">
                  <a:moveTo>
                    <a:pt x="0" y="5"/>
                  </a:moveTo>
                  <a:cubicBezTo>
                    <a:pt x="0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7"/>
                    <a:pt x="4" y="8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0"/>
                    <a:pt x="0" y="7"/>
                    <a:pt x="0" y="5"/>
                  </a:cubicBezTo>
                  <a:close/>
                  <a:moveTo>
                    <a:pt x="4" y="3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4" y="3"/>
                    <a:pt x="4" y="3"/>
                    <a:pt x="4" y="3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1"/>
            <p:cNvSpPr>
              <a:spLocks noEditPoints="1"/>
            </p:cNvSpPr>
            <p:nvPr/>
          </p:nvSpPr>
          <p:spPr bwMode="auto">
            <a:xfrm>
              <a:off x="1262" y="2332"/>
              <a:ext cx="40" cy="67"/>
            </a:xfrm>
            <a:custGeom>
              <a:avLst/>
              <a:gdLst>
                <a:gd name="T0" fmla="*/ 3 w 10"/>
                <a:gd name="T1" fmla="*/ 15 h 17"/>
                <a:gd name="T2" fmla="*/ 0 w 10"/>
                <a:gd name="T3" fmla="*/ 7 h 17"/>
                <a:gd name="T4" fmla="*/ 0 w 10"/>
                <a:gd name="T5" fmla="*/ 7 h 17"/>
                <a:gd name="T6" fmla="*/ 2 w 10"/>
                <a:gd name="T7" fmla="*/ 7 h 17"/>
                <a:gd name="T8" fmla="*/ 0 w 10"/>
                <a:gd name="T9" fmla="*/ 7 h 17"/>
                <a:gd name="T10" fmla="*/ 0 w 10"/>
                <a:gd name="T11" fmla="*/ 4 h 17"/>
                <a:gd name="T12" fmla="*/ 0 w 10"/>
                <a:gd name="T13" fmla="*/ 4 h 17"/>
                <a:gd name="T14" fmla="*/ 0 w 10"/>
                <a:gd name="T15" fmla="*/ 4 h 17"/>
                <a:gd name="T16" fmla="*/ 0 w 10"/>
                <a:gd name="T17" fmla="*/ 4 h 17"/>
                <a:gd name="T18" fmla="*/ 1 w 10"/>
                <a:gd name="T19" fmla="*/ 1 h 17"/>
                <a:gd name="T20" fmla="*/ 1 w 10"/>
                <a:gd name="T21" fmla="*/ 1 h 17"/>
                <a:gd name="T22" fmla="*/ 4 w 10"/>
                <a:gd name="T23" fmla="*/ 0 h 17"/>
                <a:gd name="T24" fmla="*/ 4 w 10"/>
                <a:gd name="T25" fmla="*/ 0 h 17"/>
                <a:gd name="T26" fmla="*/ 8 w 10"/>
                <a:gd name="T27" fmla="*/ 3 h 17"/>
                <a:gd name="T28" fmla="*/ 8 w 10"/>
                <a:gd name="T29" fmla="*/ 3 h 17"/>
                <a:gd name="T30" fmla="*/ 8 w 10"/>
                <a:gd name="T31" fmla="*/ 4 h 17"/>
                <a:gd name="T32" fmla="*/ 8 w 10"/>
                <a:gd name="T33" fmla="*/ 4 h 17"/>
                <a:gd name="T34" fmla="*/ 8 w 10"/>
                <a:gd name="T35" fmla="*/ 4 h 17"/>
                <a:gd name="T36" fmla="*/ 8 w 10"/>
                <a:gd name="T37" fmla="*/ 4 h 17"/>
                <a:gd name="T38" fmla="*/ 8 w 10"/>
                <a:gd name="T39" fmla="*/ 8 h 17"/>
                <a:gd name="T40" fmla="*/ 8 w 10"/>
                <a:gd name="T41" fmla="*/ 8 h 17"/>
                <a:gd name="T42" fmla="*/ 8 w 10"/>
                <a:gd name="T43" fmla="*/ 8 h 17"/>
                <a:gd name="T44" fmla="*/ 8 w 10"/>
                <a:gd name="T45" fmla="*/ 9 h 17"/>
                <a:gd name="T46" fmla="*/ 8 w 10"/>
                <a:gd name="T47" fmla="*/ 9 h 17"/>
                <a:gd name="T48" fmla="*/ 8 w 10"/>
                <a:gd name="T49" fmla="*/ 9 h 17"/>
                <a:gd name="T50" fmla="*/ 10 w 10"/>
                <a:gd name="T51" fmla="*/ 11 h 17"/>
                <a:gd name="T52" fmla="*/ 4 w 10"/>
                <a:gd name="T53" fmla="*/ 17 h 17"/>
                <a:gd name="T54" fmla="*/ 3 w 10"/>
                <a:gd name="T55" fmla="*/ 15 h 17"/>
                <a:gd name="T56" fmla="*/ 4 w 10"/>
                <a:gd name="T57" fmla="*/ 9 h 17"/>
                <a:gd name="T58" fmla="*/ 4 w 10"/>
                <a:gd name="T59" fmla="*/ 8 h 17"/>
                <a:gd name="T60" fmla="*/ 4 w 10"/>
                <a:gd name="T61" fmla="*/ 8 h 17"/>
                <a:gd name="T62" fmla="*/ 4 w 10"/>
                <a:gd name="T63" fmla="*/ 9 h 17"/>
                <a:gd name="T64" fmla="*/ 4 w 10"/>
                <a:gd name="T65" fmla="*/ 7 h 17"/>
                <a:gd name="T66" fmla="*/ 4 w 10"/>
                <a:gd name="T67" fmla="*/ 6 h 17"/>
                <a:gd name="T68" fmla="*/ 4 w 10"/>
                <a:gd name="T69" fmla="*/ 6 h 17"/>
                <a:gd name="T70" fmla="*/ 4 w 10"/>
                <a:gd name="T71" fmla="*/ 6 h 17"/>
                <a:gd name="T72" fmla="*/ 4 w 10"/>
                <a:gd name="T73" fmla="*/ 7 h 17"/>
                <a:gd name="T74" fmla="*/ 6 w 10"/>
                <a:gd name="T75" fmla="*/ 5 h 17"/>
                <a:gd name="T76" fmla="*/ 7 w 10"/>
                <a:gd name="T77" fmla="*/ 4 h 17"/>
                <a:gd name="T78" fmla="*/ 6 w 10"/>
                <a:gd name="T79" fmla="*/ 5 h 17"/>
                <a:gd name="T80" fmla="*/ 6 w 10"/>
                <a:gd name="T81" fmla="*/ 5 h 17"/>
                <a:gd name="T82" fmla="*/ 7 w 10"/>
                <a:gd name="T83" fmla="*/ 4 h 17"/>
                <a:gd name="T84" fmla="*/ 6 w 10"/>
                <a:gd name="T85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" h="17">
                  <a:moveTo>
                    <a:pt x="3" y="15"/>
                  </a:moveTo>
                  <a:cubicBezTo>
                    <a:pt x="0" y="13"/>
                    <a:pt x="0" y="9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8" y="2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5"/>
                    <a:pt x="8" y="6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5"/>
                    <a:pt x="3" y="15"/>
                    <a:pt x="3" y="15"/>
                  </a:cubicBezTo>
                  <a:close/>
                  <a:moveTo>
                    <a:pt x="4" y="9"/>
                  </a:moveTo>
                  <a:cubicBezTo>
                    <a:pt x="4" y="9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9"/>
                    <a:pt x="4" y="9"/>
                  </a:cubicBezTo>
                  <a:close/>
                  <a:moveTo>
                    <a:pt x="4" y="7"/>
                  </a:moveTo>
                  <a:cubicBezTo>
                    <a:pt x="4" y="7"/>
                    <a:pt x="4" y="7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4" y="7"/>
                    <a:pt x="4" y="7"/>
                  </a:cubicBezTo>
                  <a:close/>
                  <a:moveTo>
                    <a:pt x="6" y="5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6" y="5"/>
                  </a:cubicBezTo>
                  <a:close/>
                  <a:moveTo>
                    <a:pt x="6" y="5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2"/>
            <p:cNvSpPr>
              <a:spLocks noEditPoints="1"/>
            </p:cNvSpPr>
            <p:nvPr/>
          </p:nvSpPr>
          <p:spPr bwMode="auto">
            <a:xfrm>
              <a:off x="1654" y="2065"/>
              <a:ext cx="104" cy="374"/>
            </a:xfrm>
            <a:custGeom>
              <a:avLst/>
              <a:gdLst>
                <a:gd name="T0" fmla="*/ 24 w 104"/>
                <a:gd name="T1" fmla="*/ 287 h 374"/>
                <a:gd name="T2" fmla="*/ 32 w 104"/>
                <a:gd name="T3" fmla="*/ 283 h 374"/>
                <a:gd name="T4" fmla="*/ 40 w 104"/>
                <a:gd name="T5" fmla="*/ 283 h 374"/>
                <a:gd name="T6" fmla="*/ 32 w 104"/>
                <a:gd name="T7" fmla="*/ 283 h 374"/>
                <a:gd name="T8" fmla="*/ 24 w 104"/>
                <a:gd name="T9" fmla="*/ 287 h 374"/>
                <a:gd name="T10" fmla="*/ 24 w 104"/>
                <a:gd name="T11" fmla="*/ 287 h 374"/>
                <a:gd name="T12" fmla="*/ 0 w 104"/>
                <a:gd name="T13" fmla="*/ 0 h 374"/>
                <a:gd name="T14" fmla="*/ 16 w 104"/>
                <a:gd name="T15" fmla="*/ 0 h 374"/>
                <a:gd name="T16" fmla="*/ 104 w 104"/>
                <a:gd name="T17" fmla="*/ 283 h 374"/>
                <a:gd name="T18" fmla="*/ 104 w 104"/>
                <a:gd name="T19" fmla="*/ 374 h 374"/>
                <a:gd name="T20" fmla="*/ 24 w 104"/>
                <a:gd name="T21" fmla="*/ 287 h 374"/>
                <a:gd name="T22" fmla="*/ 24 w 104"/>
                <a:gd name="T23" fmla="*/ 287 h 374"/>
                <a:gd name="T24" fmla="*/ 88 w 104"/>
                <a:gd name="T25" fmla="*/ 330 h 374"/>
                <a:gd name="T26" fmla="*/ 88 w 104"/>
                <a:gd name="T27" fmla="*/ 283 h 374"/>
                <a:gd name="T28" fmla="*/ 24 w 104"/>
                <a:gd name="T29" fmla="*/ 75 h 374"/>
                <a:gd name="T30" fmla="*/ 40 w 104"/>
                <a:gd name="T31" fmla="*/ 279 h 374"/>
                <a:gd name="T32" fmla="*/ 88 w 104"/>
                <a:gd name="T33" fmla="*/ 330 h 374"/>
                <a:gd name="T34" fmla="*/ 88 w 104"/>
                <a:gd name="T35" fmla="*/ 33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374">
                  <a:moveTo>
                    <a:pt x="24" y="287"/>
                  </a:moveTo>
                  <a:lnTo>
                    <a:pt x="32" y="283"/>
                  </a:lnTo>
                  <a:lnTo>
                    <a:pt x="40" y="283"/>
                  </a:lnTo>
                  <a:lnTo>
                    <a:pt x="32" y="283"/>
                  </a:lnTo>
                  <a:lnTo>
                    <a:pt x="24" y="287"/>
                  </a:lnTo>
                  <a:lnTo>
                    <a:pt x="24" y="287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04" y="283"/>
                  </a:lnTo>
                  <a:lnTo>
                    <a:pt x="104" y="374"/>
                  </a:lnTo>
                  <a:lnTo>
                    <a:pt x="24" y="287"/>
                  </a:lnTo>
                  <a:lnTo>
                    <a:pt x="24" y="287"/>
                  </a:lnTo>
                  <a:close/>
                  <a:moveTo>
                    <a:pt x="88" y="330"/>
                  </a:moveTo>
                  <a:lnTo>
                    <a:pt x="88" y="283"/>
                  </a:lnTo>
                  <a:lnTo>
                    <a:pt x="24" y="75"/>
                  </a:lnTo>
                  <a:lnTo>
                    <a:pt x="40" y="279"/>
                  </a:lnTo>
                  <a:lnTo>
                    <a:pt x="88" y="330"/>
                  </a:lnTo>
                  <a:lnTo>
                    <a:pt x="88" y="3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83"/>
            <p:cNvSpPr>
              <a:spLocks noEditPoints="1"/>
            </p:cNvSpPr>
            <p:nvPr/>
          </p:nvSpPr>
          <p:spPr bwMode="auto">
            <a:xfrm>
              <a:off x="1646" y="2053"/>
              <a:ext cx="120" cy="406"/>
            </a:xfrm>
            <a:custGeom>
              <a:avLst/>
              <a:gdLst>
                <a:gd name="T0" fmla="*/ 28 w 120"/>
                <a:gd name="T1" fmla="*/ 306 h 406"/>
                <a:gd name="T2" fmla="*/ 24 w 120"/>
                <a:gd name="T3" fmla="*/ 303 h 406"/>
                <a:gd name="T4" fmla="*/ 24 w 120"/>
                <a:gd name="T5" fmla="*/ 303 h 406"/>
                <a:gd name="T6" fmla="*/ 24 w 120"/>
                <a:gd name="T7" fmla="*/ 299 h 406"/>
                <a:gd name="T8" fmla="*/ 24 w 120"/>
                <a:gd name="T9" fmla="*/ 299 h 406"/>
                <a:gd name="T10" fmla="*/ 0 w 120"/>
                <a:gd name="T11" fmla="*/ 8 h 406"/>
                <a:gd name="T12" fmla="*/ 28 w 120"/>
                <a:gd name="T13" fmla="*/ 0 h 406"/>
                <a:gd name="T14" fmla="*/ 120 w 120"/>
                <a:gd name="T15" fmla="*/ 291 h 406"/>
                <a:gd name="T16" fmla="*/ 120 w 120"/>
                <a:gd name="T17" fmla="*/ 406 h 406"/>
                <a:gd name="T18" fmla="*/ 28 w 120"/>
                <a:gd name="T19" fmla="*/ 306 h 406"/>
                <a:gd name="T20" fmla="*/ 28 w 120"/>
                <a:gd name="T21" fmla="*/ 306 h 406"/>
                <a:gd name="T22" fmla="*/ 104 w 120"/>
                <a:gd name="T23" fmla="*/ 362 h 406"/>
                <a:gd name="T24" fmla="*/ 104 w 120"/>
                <a:gd name="T25" fmla="*/ 295 h 406"/>
                <a:gd name="T26" fmla="*/ 104 w 120"/>
                <a:gd name="T27" fmla="*/ 342 h 406"/>
                <a:gd name="T28" fmla="*/ 104 w 120"/>
                <a:gd name="T29" fmla="*/ 362 h 406"/>
                <a:gd name="T30" fmla="*/ 48 w 120"/>
                <a:gd name="T31" fmla="*/ 303 h 406"/>
                <a:gd name="T32" fmla="*/ 48 w 120"/>
                <a:gd name="T33" fmla="*/ 303 h 406"/>
                <a:gd name="T34" fmla="*/ 104 w 120"/>
                <a:gd name="T35" fmla="*/ 362 h 406"/>
                <a:gd name="T36" fmla="*/ 104 w 120"/>
                <a:gd name="T37" fmla="*/ 362 h 406"/>
                <a:gd name="T38" fmla="*/ 96 w 120"/>
                <a:gd name="T39" fmla="*/ 342 h 406"/>
                <a:gd name="T40" fmla="*/ 100 w 120"/>
                <a:gd name="T41" fmla="*/ 338 h 406"/>
                <a:gd name="T42" fmla="*/ 96 w 120"/>
                <a:gd name="T43" fmla="*/ 342 h 406"/>
                <a:gd name="T44" fmla="*/ 96 w 120"/>
                <a:gd name="T45" fmla="*/ 342 h 406"/>
                <a:gd name="T46" fmla="*/ 56 w 120"/>
                <a:gd name="T47" fmla="*/ 287 h 406"/>
                <a:gd name="T48" fmla="*/ 88 w 120"/>
                <a:gd name="T49" fmla="*/ 322 h 406"/>
                <a:gd name="T50" fmla="*/ 88 w 120"/>
                <a:gd name="T51" fmla="*/ 295 h 406"/>
                <a:gd name="T52" fmla="*/ 44 w 120"/>
                <a:gd name="T53" fmla="*/ 159 h 406"/>
                <a:gd name="T54" fmla="*/ 56 w 120"/>
                <a:gd name="T55" fmla="*/ 287 h 406"/>
                <a:gd name="T56" fmla="*/ 56 w 120"/>
                <a:gd name="T57" fmla="*/ 287 h 406"/>
                <a:gd name="T58" fmla="*/ 40 w 120"/>
                <a:gd name="T59" fmla="*/ 287 h 406"/>
                <a:gd name="T60" fmla="*/ 40 w 120"/>
                <a:gd name="T61" fmla="*/ 275 h 406"/>
                <a:gd name="T62" fmla="*/ 40 w 120"/>
                <a:gd name="T63" fmla="*/ 287 h 406"/>
                <a:gd name="T64" fmla="*/ 40 w 120"/>
                <a:gd name="T65" fmla="*/ 287 h 406"/>
                <a:gd name="T66" fmla="*/ 16 w 120"/>
                <a:gd name="T67" fmla="*/ 20 h 406"/>
                <a:gd name="T68" fmla="*/ 24 w 120"/>
                <a:gd name="T69" fmla="*/ 87 h 406"/>
                <a:gd name="T70" fmla="*/ 40 w 120"/>
                <a:gd name="T71" fmla="*/ 83 h 406"/>
                <a:gd name="T72" fmla="*/ 20 w 120"/>
                <a:gd name="T73" fmla="*/ 20 h 406"/>
                <a:gd name="T74" fmla="*/ 16 w 120"/>
                <a:gd name="T75" fmla="*/ 20 h 406"/>
                <a:gd name="T76" fmla="*/ 16 w 120"/>
                <a:gd name="T77" fmla="*/ 2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" h="406">
                  <a:moveTo>
                    <a:pt x="28" y="306"/>
                  </a:moveTo>
                  <a:lnTo>
                    <a:pt x="24" y="303"/>
                  </a:lnTo>
                  <a:lnTo>
                    <a:pt x="24" y="303"/>
                  </a:lnTo>
                  <a:lnTo>
                    <a:pt x="24" y="299"/>
                  </a:lnTo>
                  <a:lnTo>
                    <a:pt x="24" y="299"/>
                  </a:lnTo>
                  <a:lnTo>
                    <a:pt x="0" y="8"/>
                  </a:lnTo>
                  <a:lnTo>
                    <a:pt x="28" y="0"/>
                  </a:lnTo>
                  <a:lnTo>
                    <a:pt x="120" y="291"/>
                  </a:lnTo>
                  <a:lnTo>
                    <a:pt x="120" y="406"/>
                  </a:lnTo>
                  <a:lnTo>
                    <a:pt x="28" y="306"/>
                  </a:lnTo>
                  <a:lnTo>
                    <a:pt x="28" y="306"/>
                  </a:lnTo>
                  <a:close/>
                  <a:moveTo>
                    <a:pt x="104" y="362"/>
                  </a:moveTo>
                  <a:lnTo>
                    <a:pt x="104" y="295"/>
                  </a:lnTo>
                  <a:lnTo>
                    <a:pt x="104" y="342"/>
                  </a:lnTo>
                  <a:lnTo>
                    <a:pt x="104" y="362"/>
                  </a:lnTo>
                  <a:lnTo>
                    <a:pt x="48" y="303"/>
                  </a:lnTo>
                  <a:lnTo>
                    <a:pt x="48" y="303"/>
                  </a:lnTo>
                  <a:lnTo>
                    <a:pt x="104" y="362"/>
                  </a:lnTo>
                  <a:lnTo>
                    <a:pt x="104" y="362"/>
                  </a:lnTo>
                  <a:close/>
                  <a:moveTo>
                    <a:pt x="96" y="342"/>
                  </a:moveTo>
                  <a:lnTo>
                    <a:pt x="100" y="338"/>
                  </a:lnTo>
                  <a:lnTo>
                    <a:pt x="96" y="342"/>
                  </a:lnTo>
                  <a:lnTo>
                    <a:pt x="96" y="342"/>
                  </a:lnTo>
                  <a:close/>
                  <a:moveTo>
                    <a:pt x="56" y="287"/>
                  </a:moveTo>
                  <a:lnTo>
                    <a:pt x="88" y="322"/>
                  </a:lnTo>
                  <a:lnTo>
                    <a:pt x="88" y="295"/>
                  </a:lnTo>
                  <a:lnTo>
                    <a:pt x="44" y="159"/>
                  </a:lnTo>
                  <a:lnTo>
                    <a:pt x="56" y="287"/>
                  </a:lnTo>
                  <a:lnTo>
                    <a:pt x="56" y="287"/>
                  </a:lnTo>
                  <a:close/>
                  <a:moveTo>
                    <a:pt x="40" y="287"/>
                  </a:moveTo>
                  <a:lnTo>
                    <a:pt x="40" y="275"/>
                  </a:lnTo>
                  <a:lnTo>
                    <a:pt x="40" y="287"/>
                  </a:lnTo>
                  <a:lnTo>
                    <a:pt x="40" y="287"/>
                  </a:lnTo>
                  <a:close/>
                  <a:moveTo>
                    <a:pt x="16" y="20"/>
                  </a:moveTo>
                  <a:lnTo>
                    <a:pt x="24" y="87"/>
                  </a:lnTo>
                  <a:lnTo>
                    <a:pt x="40" y="83"/>
                  </a:lnTo>
                  <a:lnTo>
                    <a:pt x="20" y="20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84"/>
            <p:cNvSpPr/>
            <p:nvPr/>
          </p:nvSpPr>
          <p:spPr bwMode="auto">
            <a:xfrm>
              <a:off x="1662" y="2559"/>
              <a:ext cx="84" cy="601"/>
            </a:xfrm>
            <a:custGeom>
              <a:avLst/>
              <a:gdLst>
                <a:gd name="T0" fmla="*/ 0 w 21"/>
                <a:gd name="T1" fmla="*/ 147 h 151"/>
                <a:gd name="T2" fmla="*/ 16 w 21"/>
                <a:gd name="T3" fmla="*/ 143 h 151"/>
                <a:gd name="T4" fmla="*/ 9 w 21"/>
                <a:gd name="T5" fmla="*/ 96 h 151"/>
                <a:gd name="T6" fmla="*/ 9 w 21"/>
                <a:gd name="T7" fmla="*/ 96 h 151"/>
                <a:gd name="T8" fmla="*/ 3 w 21"/>
                <a:gd name="T9" fmla="*/ 3 h 151"/>
                <a:gd name="T10" fmla="*/ 3 w 21"/>
                <a:gd name="T11" fmla="*/ 3 h 151"/>
                <a:gd name="T12" fmla="*/ 3 w 21"/>
                <a:gd name="T13" fmla="*/ 0 h 151"/>
                <a:gd name="T14" fmla="*/ 3 w 21"/>
                <a:gd name="T15" fmla="*/ 0 h 151"/>
                <a:gd name="T16" fmla="*/ 3 w 21"/>
                <a:gd name="T17" fmla="*/ 0 h 151"/>
                <a:gd name="T18" fmla="*/ 7 w 21"/>
                <a:gd name="T19" fmla="*/ 0 h 151"/>
                <a:gd name="T20" fmla="*/ 7 w 21"/>
                <a:gd name="T21" fmla="*/ 3 h 151"/>
                <a:gd name="T22" fmla="*/ 7 w 21"/>
                <a:gd name="T23" fmla="*/ 3 h 151"/>
                <a:gd name="T24" fmla="*/ 13 w 21"/>
                <a:gd name="T25" fmla="*/ 94 h 151"/>
                <a:gd name="T26" fmla="*/ 13 w 21"/>
                <a:gd name="T27" fmla="*/ 94 h 151"/>
                <a:gd name="T28" fmla="*/ 20 w 21"/>
                <a:gd name="T29" fmla="*/ 145 h 151"/>
                <a:gd name="T30" fmla="*/ 20 w 21"/>
                <a:gd name="T31" fmla="*/ 145 h 151"/>
                <a:gd name="T32" fmla="*/ 21 w 21"/>
                <a:gd name="T33" fmla="*/ 146 h 151"/>
                <a:gd name="T34" fmla="*/ 1 w 21"/>
                <a:gd name="T35" fmla="*/ 151 h 151"/>
                <a:gd name="T36" fmla="*/ 0 w 21"/>
                <a:gd name="T37" fmla="*/ 14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151">
                  <a:moveTo>
                    <a:pt x="0" y="147"/>
                  </a:moveTo>
                  <a:cubicBezTo>
                    <a:pt x="16" y="143"/>
                    <a:pt x="16" y="143"/>
                    <a:pt x="16" y="143"/>
                  </a:cubicBezTo>
                  <a:cubicBezTo>
                    <a:pt x="16" y="137"/>
                    <a:pt x="15" y="116"/>
                    <a:pt x="9" y="96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3" y="74"/>
                    <a:pt x="3" y="17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1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7"/>
                    <a:pt x="7" y="74"/>
                    <a:pt x="13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20" y="119"/>
                    <a:pt x="20" y="144"/>
                    <a:pt x="20" y="145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21" y="146"/>
                    <a:pt x="21" y="146"/>
                    <a:pt x="21" y="146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0" y="147"/>
                    <a:pt x="0" y="147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85"/>
            <p:cNvSpPr>
              <a:spLocks noEditPoints="1"/>
            </p:cNvSpPr>
            <p:nvPr/>
          </p:nvSpPr>
          <p:spPr bwMode="auto">
            <a:xfrm>
              <a:off x="1650" y="2551"/>
              <a:ext cx="104" cy="617"/>
            </a:xfrm>
            <a:custGeom>
              <a:avLst/>
              <a:gdLst>
                <a:gd name="T0" fmla="*/ 2 w 26"/>
                <a:gd name="T1" fmla="*/ 153 h 155"/>
                <a:gd name="T2" fmla="*/ 1 w 26"/>
                <a:gd name="T3" fmla="*/ 149 h 155"/>
                <a:gd name="T4" fmla="*/ 3 w 26"/>
                <a:gd name="T5" fmla="*/ 149 h 155"/>
                <a:gd name="T6" fmla="*/ 3 w 26"/>
                <a:gd name="T7" fmla="*/ 151 h 155"/>
                <a:gd name="T8" fmla="*/ 3 w 26"/>
                <a:gd name="T9" fmla="*/ 149 h 155"/>
                <a:gd name="T10" fmla="*/ 1 w 26"/>
                <a:gd name="T11" fmla="*/ 149 h 155"/>
                <a:gd name="T12" fmla="*/ 0 w 26"/>
                <a:gd name="T13" fmla="*/ 147 h 155"/>
                <a:gd name="T14" fmla="*/ 17 w 26"/>
                <a:gd name="T15" fmla="*/ 143 h 155"/>
                <a:gd name="T16" fmla="*/ 10 w 26"/>
                <a:gd name="T17" fmla="*/ 98 h 155"/>
                <a:gd name="T18" fmla="*/ 10 w 26"/>
                <a:gd name="T19" fmla="*/ 98 h 155"/>
                <a:gd name="T20" fmla="*/ 4 w 26"/>
                <a:gd name="T21" fmla="*/ 5 h 155"/>
                <a:gd name="T22" fmla="*/ 4 w 26"/>
                <a:gd name="T23" fmla="*/ 5 h 155"/>
                <a:gd name="T24" fmla="*/ 4 w 26"/>
                <a:gd name="T25" fmla="*/ 4 h 155"/>
                <a:gd name="T26" fmla="*/ 4 w 26"/>
                <a:gd name="T27" fmla="*/ 4 h 155"/>
                <a:gd name="T28" fmla="*/ 4 w 26"/>
                <a:gd name="T29" fmla="*/ 2 h 155"/>
                <a:gd name="T30" fmla="*/ 4 w 26"/>
                <a:gd name="T31" fmla="*/ 2 h 155"/>
                <a:gd name="T32" fmla="*/ 4 w 26"/>
                <a:gd name="T33" fmla="*/ 1 h 155"/>
                <a:gd name="T34" fmla="*/ 4 w 26"/>
                <a:gd name="T35" fmla="*/ 1 h 155"/>
                <a:gd name="T36" fmla="*/ 6 w 26"/>
                <a:gd name="T37" fmla="*/ 0 h 155"/>
                <a:gd name="T38" fmla="*/ 6 w 26"/>
                <a:gd name="T39" fmla="*/ 0 h 155"/>
                <a:gd name="T40" fmla="*/ 6 w 26"/>
                <a:gd name="T41" fmla="*/ 0 h 155"/>
                <a:gd name="T42" fmla="*/ 6 w 26"/>
                <a:gd name="T43" fmla="*/ 0 h 155"/>
                <a:gd name="T44" fmla="*/ 12 w 26"/>
                <a:gd name="T45" fmla="*/ 0 h 155"/>
                <a:gd name="T46" fmla="*/ 12 w 26"/>
                <a:gd name="T47" fmla="*/ 2 h 155"/>
                <a:gd name="T48" fmla="*/ 12 w 26"/>
                <a:gd name="T49" fmla="*/ 5 h 155"/>
                <a:gd name="T50" fmla="*/ 12 w 26"/>
                <a:gd name="T51" fmla="*/ 5 h 155"/>
                <a:gd name="T52" fmla="*/ 12 w 26"/>
                <a:gd name="T53" fmla="*/ 6 h 155"/>
                <a:gd name="T54" fmla="*/ 12 w 26"/>
                <a:gd name="T55" fmla="*/ 6 h 155"/>
                <a:gd name="T56" fmla="*/ 18 w 26"/>
                <a:gd name="T57" fmla="*/ 96 h 155"/>
                <a:gd name="T58" fmla="*/ 18 w 26"/>
                <a:gd name="T59" fmla="*/ 96 h 155"/>
                <a:gd name="T60" fmla="*/ 25 w 26"/>
                <a:gd name="T61" fmla="*/ 146 h 155"/>
                <a:gd name="T62" fmla="*/ 25 w 26"/>
                <a:gd name="T63" fmla="*/ 146 h 155"/>
                <a:gd name="T64" fmla="*/ 26 w 26"/>
                <a:gd name="T65" fmla="*/ 150 h 155"/>
                <a:gd name="T66" fmla="*/ 2 w 26"/>
                <a:gd name="T67" fmla="*/ 155 h 155"/>
                <a:gd name="T68" fmla="*/ 2 w 26"/>
                <a:gd name="T69" fmla="*/ 153 h 155"/>
                <a:gd name="T70" fmla="*/ 5 w 26"/>
                <a:gd name="T71" fmla="*/ 150 h 155"/>
                <a:gd name="T72" fmla="*/ 21 w 26"/>
                <a:gd name="T73" fmla="*/ 147 h 155"/>
                <a:gd name="T74" fmla="*/ 21 w 26"/>
                <a:gd name="T75" fmla="*/ 147 h 155"/>
                <a:gd name="T76" fmla="*/ 21 w 26"/>
                <a:gd name="T77" fmla="*/ 147 h 155"/>
                <a:gd name="T78" fmla="*/ 5 w 26"/>
                <a:gd name="T79" fmla="*/ 150 h 155"/>
                <a:gd name="T80" fmla="*/ 5 w 26"/>
                <a:gd name="T81" fmla="*/ 150 h 155"/>
                <a:gd name="T82" fmla="*/ 21 w 26"/>
                <a:gd name="T83" fmla="*/ 145 h 155"/>
                <a:gd name="T84" fmla="*/ 21 w 26"/>
                <a:gd name="T85" fmla="*/ 146 h 155"/>
                <a:gd name="T86" fmla="*/ 17 w 26"/>
                <a:gd name="T87" fmla="*/ 110 h 155"/>
                <a:gd name="T88" fmla="*/ 17 w 26"/>
                <a:gd name="T89" fmla="*/ 110 h 155"/>
                <a:gd name="T90" fmla="*/ 21 w 26"/>
                <a:gd name="T91" fmla="*/ 145 h 155"/>
                <a:gd name="T92" fmla="*/ 17 w 26"/>
                <a:gd name="T93" fmla="*/ 110 h 155"/>
                <a:gd name="T94" fmla="*/ 17 w 26"/>
                <a:gd name="T95" fmla="*/ 110 h 155"/>
                <a:gd name="T96" fmla="*/ 17 w 26"/>
                <a:gd name="T97" fmla="*/ 110 h 155"/>
                <a:gd name="T98" fmla="*/ 17 w 26"/>
                <a:gd name="T99" fmla="*/ 110 h 155"/>
                <a:gd name="T100" fmla="*/ 8 w 26"/>
                <a:gd name="T101" fmla="*/ 4 h 155"/>
                <a:gd name="T102" fmla="*/ 8 w 26"/>
                <a:gd name="T103" fmla="*/ 5 h 155"/>
                <a:gd name="T104" fmla="*/ 8 w 26"/>
                <a:gd name="T105" fmla="*/ 5 h 155"/>
                <a:gd name="T106" fmla="*/ 8 w 26"/>
                <a:gd name="T107" fmla="*/ 4 h 155"/>
                <a:gd name="T108" fmla="*/ 8 w 26"/>
                <a:gd name="T109" fmla="*/ 4 h 155"/>
                <a:gd name="T110" fmla="*/ 8 w 26"/>
                <a:gd name="T111" fmla="*/ 4 h 155"/>
                <a:gd name="T112" fmla="*/ 8 w 26"/>
                <a:gd name="T113" fmla="*/ 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" h="155">
                  <a:moveTo>
                    <a:pt x="2" y="153"/>
                  </a:moveTo>
                  <a:cubicBezTo>
                    <a:pt x="1" y="149"/>
                    <a:pt x="1" y="149"/>
                    <a:pt x="1" y="149"/>
                  </a:cubicBezTo>
                  <a:cubicBezTo>
                    <a:pt x="3" y="149"/>
                    <a:pt x="3" y="149"/>
                    <a:pt x="3" y="149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3" y="149"/>
                    <a:pt x="3" y="149"/>
                    <a:pt x="3" y="149"/>
                  </a:cubicBezTo>
                  <a:cubicBezTo>
                    <a:pt x="1" y="149"/>
                    <a:pt x="1" y="149"/>
                    <a:pt x="1" y="149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7" y="136"/>
                    <a:pt x="15" y="116"/>
                    <a:pt x="10" y="98"/>
                  </a:cubicBezTo>
                  <a:cubicBezTo>
                    <a:pt x="10" y="98"/>
                    <a:pt x="10" y="98"/>
                    <a:pt x="10" y="98"/>
                  </a:cubicBezTo>
                  <a:cubicBezTo>
                    <a:pt x="4" y="76"/>
                    <a:pt x="4" y="19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3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1"/>
                    <a:pt x="12" y="77"/>
                    <a:pt x="18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25" y="121"/>
                    <a:pt x="25" y="146"/>
                    <a:pt x="25" y="146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2" y="153"/>
                    <a:pt x="2" y="153"/>
                    <a:pt x="2" y="153"/>
                  </a:cubicBezTo>
                  <a:close/>
                  <a:moveTo>
                    <a:pt x="5" y="150"/>
                  </a:moveTo>
                  <a:cubicBezTo>
                    <a:pt x="21" y="147"/>
                    <a:pt x="21" y="147"/>
                    <a:pt x="21" y="147"/>
                  </a:cubicBezTo>
                  <a:cubicBezTo>
                    <a:pt x="21" y="147"/>
                    <a:pt x="21" y="147"/>
                    <a:pt x="21" y="147"/>
                  </a:cubicBezTo>
                  <a:cubicBezTo>
                    <a:pt x="21" y="147"/>
                    <a:pt x="21" y="147"/>
                    <a:pt x="21" y="147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50"/>
                    <a:pt x="5" y="150"/>
                    <a:pt x="5" y="150"/>
                  </a:cubicBezTo>
                  <a:close/>
                  <a:moveTo>
                    <a:pt x="21" y="145"/>
                  </a:moveTo>
                  <a:cubicBezTo>
                    <a:pt x="21" y="146"/>
                    <a:pt x="21" y="146"/>
                    <a:pt x="21" y="146"/>
                  </a:cubicBezTo>
                  <a:cubicBezTo>
                    <a:pt x="21" y="143"/>
                    <a:pt x="21" y="128"/>
                    <a:pt x="17" y="110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20" y="126"/>
                    <a:pt x="21" y="140"/>
                    <a:pt x="21" y="145"/>
                  </a:cubicBezTo>
                  <a:close/>
                  <a:moveTo>
                    <a:pt x="17" y="110"/>
                  </a:moveTo>
                  <a:cubicBezTo>
                    <a:pt x="17" y="110"/>
                    <a:pt x="17" y="110"/>
                    <a:pt x="17" y="110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7" y="110"/>
                    <a:pt x="17" y="110"/>
                    <a:pt x="17" y="110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86"/>
            <p:cNvSpPr/>
            <p:nvPr/>
          </p:nvSpPr>
          <p:spPr bwMode="auto">
            <a:xfrm>
              <a:off x="1865" y="2379"/>
              <a:ext cx="444" cy="160"/>
            </a:xfrm>
            <a:custGeom>
              <a:avLst/>
              <a:gdLst>
                <a:gd name="T0" fmla="*/ 87 w 111"/>
                <a:gd name="T1" fmla="*/ 38 h 40"/>
                <a:gd name="T2" fmla="*/ 79 w 111"/>
                <a:gd name="T3" fmla="*/ 27 h 40"/>
                <a:gd name="T4" fmla="*/ 79 w 111"/>
                <a:gd name="T5" fmla="*/ 27 h 40"/>
                <a:gd name="T6" fmla="*/ 58 w 111"/>
                <a:gd name="T7" fmla="*/ 7 h 40"/>
                <a:gd name="T8" fmla="*/ 58 w 111"/>
                <a:gd name="T9" fmla="*/ 7 h 40"/>
                <a:gd name="T10" fmla="*/ 49 w 111"/>
                <a:gd name="T11" fmla="*/ 4 h 40"/>
                <a:gd name="T12" fmla="*/ 49 w 111"/>
                <a:gd name="T13" fmla="*/ 4 h 40"/>
                <a:gd name="T14" fmla="*/ 19 w 111"/>
                <a:gd name="T15" fmla="*/ 15 h 40"/>
                <a:gd name="T16" fmla="*/ 19 w 111"/>
                <a:gd name="T17" fmla="*/ 15 h 40"/>
                <a:gd name="T18" fmla="*/ 2 w 111"/>
                <a:gd name="T19" fmla="*/ 25 h 40"/>
                <a:gd name="T20" fmla="*/ 2 w 111"/>
                <a:gd name="T21" fmla="*/ 25 h 40"/>
                <a:gd name="T22" fmla="*/ 0 w 111"/>
                <a:gd name="T23" fmla="*/ 22 h 40"/>
                <a:gd name="T24" fmla="*/ 49 w 111"/>
                <a:gd name="T25" fmla="*/ 0 h 40"/>
                <a:gd name="T26" fmla="*/ 49 w 111"/>
                <a:gd name="T27" fmla="*/ 0 h 40"/>
                <a:gd name="T28" fmla="*/ 60 w 111"/>
                <a:gd name="T29" fmla="*/ 3 h 40"/>
                <a:gd name="T30" fmla="*/ 60 w 111"/>
                <a:gd name="T31" fmla="*/ 3 h 40"/>
                <a:gd name="T32" fmla="*/ 89 w 111"/>
                <a:gd name="T33" fmla="*/ 35 h 40"/>
                <a:gd name="T34" fmla="*/ 89 w 111"/>
                <a:gd name="T35" fmla="*/ 35 h 40"/>
                <a:gd name="T36" fmla="*/ 109 w 111"/>
                <a:gd name="T37" fmla="*/ 25 h 40"/>
                <a:gd name="T38" fmla="*/ 111 w 111"/>
                <a:gd name="T39" fmla="*/ 29 h 40"/>
                <a:gd name="T40" fmla="*/ 88 w 111"/>
                <a:gd name="T41" fmla="*/ 40 h 40"/>
                <a:gd name="T42" fmla="*/ 87 w 111"/>
                <a:gd name="T43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1" h="40">
                  <a:moveTo>
                    <a:pt x="87" y="38"/>
                  </a:moveTo>
                  <a:cubicBezTo>
                    <a:pt x="87" y="38"/>
                    <a:pt x="84" y="33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4" y="21"/>
                    <a:pt x="67" y="13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6" y="5"/>
                    <a:pt x="53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0" y="4"/>
                    <a:pt x="28" y="9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9" y="20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28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3" y="0"/>
                    <a:pt x="57" y="1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76" y="14"/>
                    <a:pt x="86" y="30"/>
                    <a:pt x="89" y="35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1" y="29"/>
                    <a:pt x="111" y="29"/>
                    <a:pt x="111" y="29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38"/>
                    <a:pt x="87" y="38"/>
                    <a:pt x="8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87"/>
            <p:cNvSpPr>
              <a:spLocks noEditPoints="1"/>
            </p:cNvSpPr>
            <p:nvPr/>
          </p:nvSpPr>
          <p:spPr bwMode="auto">
            <a:xfrm>
              <a:off x="1849" y="2371"/>
              <a:ext cx="472" cy="176"/>
            </a:xfrm>
            <a:custGeom>
              <a:avLst/>
              <a:gdLst>
                <a:gd name="T0" fmla="*/ 89 w 118"/>
                <a:gd name="T1" fmla="*/ 41 h 44"/>
                <a:gd name="T2" fmla="*/ 89 w 118"/>
                <a:gd name="T3" fmla="*/ 41 h 44"/>
                <a:gd name="T4" fmla="*/ 89 w 118"/>
                <a:gd name="T5" fmla="*/ 41 h 44"/>
                <a:gd name="T6" fmla="*/ 89 w 118"/>
                <a:gd name="T7" fmla="*/ 40 h 44"/>
                <a:gd name="T8" fmla="*/ 87 w 118"/>
                <a:gd name="T9" fmla="*/ 38 h 44"/>
                <a:gd name="T10" fmla="*/ 81 w 118"/>
                <a:gd name="T11" fmla="*/ 30 h 44"/>
                <a:gd name="T12" fmla="*/ 61 w 118"/>
                <a:gd name="T13" fmla="*/ 10 h 44"/>
                <a:gd name="T14" fmla="*/ 53 w 118"/>
                <a:gd name="T15" fmla="*/ 8 h 44"/>
                <a:gd name="T16" fmla="*/ 24 w 118"/>
                <a:gd name="T17" fmla="*/ 18 h 44"/>
                <a:gd name="T18" fmla="*/ 8 w 118"/>
                <a:gd name="T19" fmla="*/ 29 h 44"/>
                <a:gd name="T20" fmla="*/ 7 w 118"/>
                <a:gd name="T21" fmla="*/ 29 h 44"/>
                <a:gd name="T22" fmla="*/ 6 w 118"/>
                <a:gd name="T23" fmla="*/ 30 h 44"/>
                <a:gd name="T24" fmla="*/ 3 w 118"/>
                <a:gd name="T25" fmla="*/ 22 h 44"/>
                <a:gd name="T26" fmla="*/ 4 w 118"/>
                <a:gd name="T27" fmla="*/ 22 h 44"/>
                <a:gd name="T28" fmla="*/ 8 w 118"/>
                <a:gd name="T29" fmla="*/ 19 h 44"/>
                <a:gd name="T30" fmla="*/ 20 w 118"/>
                <a:gd name="T31" fmla="*/ 11 h 44"/>
                <a:gd name="T32" fmla="*/ 53 w 118"/>
                <a:gd name="T33" fmla="*/ 0 h 44"/>
                <a:gd name="T34" fmla="*/ 66 w 118"/>
                <a:gd name="T35" fmla="*/ 4 h 44"/>
                <a:gd name="T36" fmla="*/ 94 w 118"/>
                <a:gd name="T37" fmla="*/ 34 h 44"/>
                <a:gd name="T38" fmla="*/ 118 w 118"/>
                <a:gd name="T39" fmla="*/ 32 h 44"/>
                <a:gd name="T40" fmla="*/ 90 w 118"/>
                <a:gd name="T41" fmla="*/ 43 h 44"/>
                <a:gd name="T42" fmla="*/ 89 w 118"/>
                <a:gd name="T43" fmla="*/ 41 h 44"/>
                <a:gd name="T44" fmla="*/ 91 w 118"/>
                <a:gd name="T45" fmla="*/ 40 h 44"/>
                <a:gd name="T46" fmla="*/ 91 w 118"/>
                <a:gd name="T47" fmla="*/ 40 h 44"/>
                <a:gd name="T48" fmla="*/ 91 w 118"/>
                <a:gd name="T49" fmla="*/ 40 h 44"/>
                <a:gd name="T50" fmla="*/ 112 w 118"/>
                <a:gd name="T51" fmla="*/ 30 h 44"/>
                <a:gd name="T52" fmla="*/ 92 w 118"/>
                <a:gd name="T53" fmla="*/ 38 h 44"/>
                <a:gd name="T54" fmla="*/ 81 w 118"/>
                <a:gd name="T55" fmla="*/ 23 h 44"/>
                <a:gd name="T56" fmla="*/ 85 w 118"/>
                <a:gd name="T57" fmla="*/ 28 h 44"/>
                <a:gd name="T58" fmla="*/ 92 w 118"/>
                <a:gd name="T59" fmla="*/ 39 h 44"/>
                <a:gd name="T60" fmla="*/ 93 w 118"/>
                <a:gd name="T61" fmla="*/ 39 h 44"/>
                <a:gd name="T62" fmla="*/ 93 w 118"/>
                <a:gd name="T63" fmla="*/ 39 h 44"/>
                <a:gd name="T64" fmla="*/ 93 w 118"/>
                <a:gd name="T65" fmla="*/ 39 h 44"/>
                <a:gd name="T66" fmla="*/ 7 w 118"/>
                <a:gd name="T67" fmla="*/ 25 h 44"/>
                <a:gd name="T68" fmla="*/ 7 w 118"/>
                <a:gd name="T69" fmla="*/ 25 h 44"/>
                <a:gd name="T70" fmla="*/ 8 w 118"/>
                <a:gd name="T71" fmla="*/ 23 h 44"/>
                <a:gd name="T72" fmla="*/ 10 w 118"/>
                <a:gd name="T73" fmla="*/ 22 h 44"/>
                <a:gd name="T74" fmla="*/ 19 w 118"/>
                <a:gd name="T75" fmla="*/ 17 h 44"/>
                <a:gd name="T76" fmla="*/ 81 w 118"/>
                <a:gd name="T77" fmla="*/ 23 h 44"/>
                <a:gd name="T78" fmla="*/ 80 w 118"/>
                <a:gd name="T79" fmla="*/ 23 h 44"/>
                <a:gd name="T80" fmla="*/ 80 w 118"/>
                <a:gd name="T81" fmla="*/ 22 h 44"/>
                <a:gd name="T82" fmla="*/ 80 w 118"/>
                <a:gd name="T83" fmla="*/ 22 h 44"/>
                <a:gd name="T84" fmla="*/ 59 w 118"/>
                <a:gd name="T85" fmla="*/ 5 h 44"/>
                <a:gd name="T86" fmla="*/ 53 w 118"/>
                <a:gd name="T87" fmla="*/ 4 h 44"/>
                <a:gd name="T88" fmla="*/ 53 w 118"/>
                <a:gd name="T89" fmla="*/ 4 h 44"/>
                <a:gd name="T90" fmla="*/ 53 w 118"/>
                <a:gd name="T91" fmla="*/ 4 h 44"/>
                <a:gd name="T92" fmla="*/ 53 w 118"/>
                <a:gd name="T93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44">
                  <a:moveTo>
                    <a:pt x="90" y="43"/>
                  </a:move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0"/>
                    <a:pt x="88" y="39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6"/>
                    <a:pt x="84" y="33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7" y="24"/>
                    <a:pt x="69" y="16"/>
                    <a:pt x="61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59" y="9"/>
                    <a:pt x="56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4" y="8"/>
                    <a:pt x="33" y="13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15" y="24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6" y="20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1" y="17"/>
                    <a:pt x="15" y="14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30" y="6"/>
                    <a:pt x="42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7" y="0"/>
                    <a:pt x="62" y="1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80" y="14"/>
                    <a:pt x="90" y="28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0" y="43"/>
                    <a:pt x="90" y="43"/>
                    <a:pt x="90" y="43"/>
                  </a:cubicBezTo>
                  <a:close/>
                  <a:moveTo>
                    <a:pt x="91" y="40"/>
                  </a:moveTo>
                  <a:cubicBezTo>
                    <a:pt x="89" y="41"/>
                    <a:pt x="89" y="41"/>
                    <a:pt x="89" y="41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lose/>
                  <a:moveTo>
                    <a:pt x="91" y="40"/>
                  </a:moveTo>
                  <a:cubicBezTo>
                    <a:pt x="92" y="38"/>
                    <a:pt x="92" y="38"/>
                    <a:pt x="92" y="38"/>
                  </a:cubicBezTo>
                  <a:cubicBezTo>
                    <a:pt x="91" y="40"/>
                    <a:pt x="91" y="40"/>
                    <a:pt x="91" y="40"/>
                  </a:cubicBezTo>
                  <a:close/>
                  <a:moveTo>
                    <a:pt x="93" y="39"/>
                  </a:moveTo>
                  <a:cubicBezTo>
                    <a:pt x="112" y="30"/>
                    <a:pt x="112" y="30"/>
                    <a:pt x="112" y="30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0" y="35"/>
                    <a:pt x="86" y="29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2" y="25"/>
                    <a:pt x="83" y="26"/>
                    <a:pt x="85" y="28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9" y="33"/>
                    <a:pt x="92" y="37"/>
                    <a:pt x="92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7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lose/>
                  <a:moveTo>
                    <a:pt x="8" y="23"/>
                  </a:moveTo>
                  <a:cubicBezTo>
                    <a:pt x="9" y="23"/>
                    <a:pt x="9" y="23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2" y="21"/>
                    <a:pt x="15" y="19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9"/>
                    <a:pt x="11" y="22"/>
                    <a:pt x="8" y="23"/>
                  </a:cubicBezTo>
                  <a:close/>
                  <a:moveTo>
                    <a:pt x="81" y="23"/>
                  </a:moveTo>
                  <a:cubicBezTo>
                    <a:pt x="81" y="23"/>
                    <a:pt x="81" y="23"/>
                    <a:pt x="80" y="2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1" y="23"/>
                    <a:pt x="81" y="23"/>
                    <a:pt x="81" y="23"/>
                  </a:cubicBezTo>
                  <a:close/>
                  <a:moveTo>
                    <a:pt x="80" y="22"/>
                  </a:move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lose/>
                  <a:moveTo>
                    <a:pt x="59" y="5"/>
                  </a:moveTo>
                  <a:cubicBezTo>
                    <a:pt x="57" y="4"/>
                    <a:pt x="55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5" y="4"/>
                    <a:pt x="57" y="4"/>
                    <a:pt x="59" y="5"/>
                  </a:cubicBezTo>
                  <a:close/>
                  <a:moveTo>
                    <a:pt x="53" y="4"/>
                  </a:move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88"/>
            <p:cNvSpPr/>
            <p:nvPr/>
          </p:nvSpPr>
          <p:spPr bwMode="auto">
            <a:xfrm>
              <a:off x="2193" y="1822"/>
              <a:ext cx="100" cy="68"/>
            </a:xfrm>
            <a:custGeom>
              <a:avLst/>
              <a:gdLst>
                <a:gd name="T0" fmla="*/ 0 w 100"/>
                <a:gd name="T1" fmla="*/ 68 h 68"/>
                <a:gd name="T2" fmla="*/ 32 w 100"/>
                <a:gd name="T3" fmla="*/ 0 h 68"/>
                <a:gd name="T4" fmla="*/ 48 w 100"/>
                <a:gd name="T5" fmla="*/ 8 h 68"/>
                <a:gd name="T6" fmla="*/ 28 w 100"/>
                <a:gd name="T7" fmla="*/ 52 h 68"/>
                <a:gd name="T8" fmla="*/ 100 w 100"/>
                <a:gd name="T9" fmla="*/ 52 h 68"/>
                <a:gd name="T10" fmla="*/ 100 w 100"/>
                <a:gd name="T11" fmla="*/ 68 h 68"/>
                <a:gd name="T12" fmla="*/ 0 w 100"/>
                <a:gd name="T13" fmla="*/ 68 h 68"/>
                <a:gd name="T14" fmla="*/ 0 w 100"/>
                <a:gd name="T1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68">
                  <a:moveTo>
                    <a:pt x="0" y="68"/>
                  </a:moveTo>
                  <a:lnTo>
                    <a:pt x="32" y="0"/>
                  </a:lnTo>
                  <a:lnTo>
                    <a:pt x="48" y="8"/>
                  </a:lnTo>
                  <a:lnTo>
                    <a:pt x="28" y="52"/>
                  </a:lnTo>
                  <a:lnTo>
                    <a:pt x="100" y="52"/>
                  </a:lnTo>
                  <a:lnTo>
                    <a:pt x="100" y="68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89"/>
            <p:cNvSpPr/>
            <p:nvPr/>
          </p:nvSpPr>
          <p:spPr bwMode="auto">
            <a:xfrm>
              <a:off x="2181" y="1810"/>
              <a:ext cx="120" cy="87"/>
            </a:xfrm>
            <a:custGeom>
              <a:avLst/>
              <a:gdLst>
                <a:gd name="T0" fmla="*/ 12 w 120"/>
                <a:gd name="T1" fmla="*/ 87 h 87"/>
                <a:gd name="T2" fmla="*/ 12 w 120"/>
                <a:gd name="T3" fmla="*/ 80 h 87"/>
                <a:gd name="T4" fmla="*/ 20 w 120"/>
                <a:gd name="T5" fmla="*/ 83 h 87"/>
                <a:gd name="T6" fmla="*/ 12 w 120"/>
                <a:gd name="T7" fmla="*/ 80 h 87"/>
                <a:gd name="T8" fmla="*/ 12 w 120"/>
                <a:gd name="T9" fmla="*/ 87 h 87"/>
                <a:gd name="T10" fmla="*/ 0 w 120"/>
                <a:gd name="T11" fmla="*/ 87 h 87"/>
                <a:gd name="T12" fmla="*/ 40 w 120"/>
                <a:gd name="T13" fmla="*/ 0 h 87"/>
                <a:gd name="T14" fmla="*/ 68 w 120"/>
                <a:gd name="T15" fmla="*/ 16 h 87"/>
                <a:gd name="T16" fmla="*/ 52 w 120"/>
                <a:gd name="T17" fmla="*/ 56 h 87"/>
                <a:gd name="T18" fmla="*/ 120 w 120"/>
                <a:gd name="T19" fmla="*/ 56 h 87"/>
                <a:gd name="T20" fmla="*/ 120 w 120"/>
                <a:gd name="T21" fmla="*/ 87 h 87"/>
                <a:gd name="T22" fmla="*/ 12 w 120"/>
                <a:gd name="T23" fmla="*/ 87 h 87"/>
                <a:gd name="T24" fmla="*/ 12 w 120"/>
                <a:gd name="T25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87">
                  <a:moveTo>
                    <a:pt x="12" y="87"/>
                  </a:moveTo>
                  <a:lnTo>
                    <a:pt x="12" y="80"/>
                  </a:lnTo>
                  <a:lnTo>
                    <a:pt x="20" y="83"/>
                  </a:lnTo>
                  <a:lnTo>
                    <a:pt x="12" y="80"/>
                  </a:lnTo>
                  <a:lnTo>
                    <a:pt x="12" y="87"/>
                  </a:lnTo>
                  <a:lnTo>
                    <a:pt x="0" y="87"/>
                  </a:lnTo>
                  <a:lnTo>
                    <a:pt x="40" y="0"/>
                  </a:lnTo>
                  <a:lnTo>
                    <a:pt x="68" y="16"/>
                  </a:lnTo>
                  <a:lnTo>
                    <a:pt x="52" y="56"/>
                  </a:lnTo>
                  <a:lnTo>
                    <a:pt x="120" y="56"/>
                  </a:lnTo>
                  <a:lnTo>
                    <a:pt x="120" y="87"/>
                  </a:lnTo>
                  <a:lnTo>
                    <a:pt x="12" y="87"/>
                  </a:lnTo>
                  <a:lnTo>
                    <a:pt x="12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0"/>
            <p:cNvSpPr/>
            <p:nvPr/>
          </p:nvSpPr>
          <p:spPr bwMode="auto">
            <a:xfrm>
              <a:off x="2205" y="1846"/>
              <a:ext cx="64" cy="44"/>
            </a:xfrm>
            <a:custGeom>
              <a:avLst/>
              <a:gdLst>
                <a:gd name="T0" fmla="*/ 0 w 64"/>
                <a:gd name="T1" fmla="*/ 28 h 44"/>
                <a:gd name="T2" fmla="*/ 60 w 64"/>
                <a:gd name="T3" fmla="*/ 0 h 44"/>
                <a:gd name="T4" fmla="*/ 64 w 64"/>
                <a:gd name="T5" fmla="*/ 16 h 44"/>
                <a:gd name="T6" fmla="*/ 4 w 64"/>
                <a:gd name="T7" fmla="*/ 44 h 44"/>
                <a:gd name="T8" fmla="*/ 0 w 64"/>
                <a:gd name="T9" fmla="*/ 28 h 44"/>
                <a:gd name="T10" fmla="*/ 0 w 64"/>
                <a:gd name="T11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44">
                  <a:moveTo>
                    <a:pt x="0" y="28"/>
                  </a:moveTo>
                  <a:lnTo>
                    <a:pt x="60" y="0"/>
                  </a:lnTo>
                  <a:lnTo>
                    <a:pt x="64" y="16"/>
                  </a:lnTo>
                  <a:lnTo>
                    <a:pt x="4" y="44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1"/>
            <p:cNvSpPr/>
            <p:nvPr/>
          </p:nvSpPr>
          <p:spPr bwMode="auto">
            <a:xfrm>
              <a:off x="2193" y="1834"/>
              <a:ext cx="88" cy="63"/>
            </a:xfrm>
            <a:custGeom>
              <a:avLst/>
              <a:gdLst>
                <a:gd name="T0" fmla="*/ 4 w 88"/>
                <a:gd name="T1" fmla="*/ 44 h 63"/>
                <a:gd name="T2" fmla="*/ 12 w 88"/>
                <a:gd name="T3" fmla="*/ 40 h 63"/>
                <a:gd name="T4" fmla="*/ 16 w 88"/>
                <a:gd name="T5" fmla="*/ 48 h 63"/>
                <a:gd name="T6" fmla="*/ 12 w 88"/>
                <a:gd name="T7" fmla="*/ 40 h 63"/>
                <a:gd name="T8" fmla="*/ 4 w 88"/>
                <a:gd name="T9" fmla="*/ 44 h 63"/>
                <a:gd name="T10" fmla="*/ 0 w 88"/>
                <a:gd name="T11" fmla="*/ 36 h 63"/>
                <a:gd name="T12" fmla="*/ 76 w 88"/>
                <a:gd name="T13" fmla="*/ 0 h 63"/>
                <a:gd name="T14" fmla="*/ 88 w 88"/>
                <a:gd name="T15" fmla="*/ 32 h 63"/>
                <a:gd name="T16" fmla="*/ 16 w 88"/>
                <a:gd name="T17" fmla="*/ 63 h 63"/>
                <a:gd name="T18" fmla="*/ 4 w 88"/>
                <a:gd name="T19" fmla="*/ 44 h 63"/>
                <a:gd name="T20" fmla="*/ 4 w 88"/>
                <a:gd name="T21" fmla="*/ 4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63">
                  <a:moveTo>
                    <a:pt x="4" y="44"/>
                  </a:moveTo>
                  <a:lnTo>
                    <a:pt x="12" y="40"/>
                  </a:lnTo>
                  <a:lnTo>
                    <a:pt x="16" y="48"/>
                  </a:lnTo>
                  <a:lnTo>
                    <a:pt x="12" y="40"/>
                  </a:lnTo>
                  <a:lnTo>
                    <a:pt x="4" y="44"/>
                  </a:lnTo>
                  <a:lnTo>
                    <a:pt x="0" y="36"/>
                  </a:lnTo>
                  <a:lnTo>
                    <a:pt x="76" y="0"/>
                  </a:lnTo>
                  <a:lnTo>
                    <a:pt x="88" y="32"/>
                  </a:lnTo>
                  <a:lnTo>
                    <a:pt x="16" y="63"/>
                  </a:lnTo>
                  <a:lnTo>
                    <a:pt x="4" y="44"/>
                  </a:lnTo>
                  <a:lnTo>
                    <a:pt x="4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74121B5-0EFF-498A-839A-ADC79F37E8E0}"/>
              </a:ext>
            </a:extLst>
          </p:cNvPr>
          <p:cNvGrpSpPr/>
          <p:nvPr/>
        </p:nvGrpSpPr>
        <p:grpSpPr>
          <a:xfrm>
            <a:off x="6248040" y="1304491"/>
            <a:ext cx="4837807" cy="682683"/>
            <a:chOff x="6248040" y="1304491"/>
            <a:chExt cx="4837807" cy="682683"/>
          </a:xfrm>
        </p:grpSpPr>
        <p:sp>
          <p:nvSpPr>
            <p:cNvPr id="113" name="Freeform 34">
              <a:extLst>
                <a:ext uri="{FF2B5EF4-FFF2-40B4-BE49-F238E27FC236}">
                  <a16:creationId xmlns:a16="http://schemas.microsoft.com/office/drawing/2014/main" id="{21A863C6-C99A-400A-B660-33ED695D39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92453" y="1383925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rgbClr val="FF3E3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114" name="任意多边形 5">
              <a:extLst>
                <a:ext uri="{FF2B5EF4-FFF2-40B4-BE49-F238E27FC236}">
                  <a16:creationId xmlns:a16="http://schemas.microsoft.com/office/drawing/2014/main" id="{F026F26C-E297-45FA-9EBD-6D756D7D4D5F}"/>
                </a:ext>
              </a:extLst>
            </p:cNvPr>
            <p:cNvSpPr/>
            <p:nvPr/>
          </p:nvSpPr>
          <p:spPr>
            <a:xfrm>
              <a:off x="6248040" y="1669798"/>
              <a:ext cx="3975213" cy="31737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115" name="文本框 6">
              <a:extLst>
                <a:ext uri="{FF2B5EF4-FFF2-40B4-BE49-F238E27FC236}">
                  <a16:creationId xmlns:a16="http://schemas.microsoft.com/office/drawing/2014/main" id="{50C42D71-DAB1-4D7C-AB4D-1AB68F5CAB30}"/>
                </a:ext>
              </a:extLst>
            </p:cNvPr>
            <p:cNvSpPr txBox="1"/>
            <p:nvPr/>
          </p:nvSpPr>
          <p:spPr>
            <a:xfrm>
              <a:off x="6784488" y="1304491"/>
              <a:ext cx="3134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>
                <a:defRPr/>
              </a:pP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研究動機</a:t>
              </a:r>
              <a:endParaRPr lang="zh-CN" altLang="en-US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0CE7B682-2A56-46B3-9DFC-92DC6E4585AF}"/>
              </a:ext>
            </a:extLst>
          </p:cNvPr>
          <p:cNvGrpSpPr/>
          <p:nvPr/>
        </p:nvGrpSpPr>
        <p:grpSpPr>
          <a:xfrm>
            <a:off x="6248040" y="2263396"/>
            <a:ext cx="4837807" cy="692110"/>
            <a:chOff x="6831242" y="3426951"/>
            <a:chExt cx="4837807" cy="692110"/>
          </a:xfrm>
        </p:grpSpPr>
        <p:sp>
          <p:nvSpPr>
            <p:cNvPr id="122" name="Freeform 34">
              <a:extLst>
                <a:ext uri="{FF2B5EF4-FFF2-40B4-BE49-F238E27FC236}">
                  <a16:creationId xmlns:a16="http://schemas.microsoft.com/office/drawing/2014/main" id="{2843FD13-984C-475E-A370-6BB35AE6AE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75655" y="3506385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rgbClr val="76AA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123" name="任意多边形 8">
              <a:extLst>
                <a:ext uri="{FF2B5EF4-FFF2-40B4-BE49-F238E27FC236}">
                  <a16:creationId xmlns:a16="http://schemas.microsoft.com/office/drawing/2014/main" id="{05468C84-96E2-4A82-9601-60D259CA8E9D}"/>
                </a:ext>
              </a:extLst>
            </p:cNvPr>
            <p:cNvSpPr/>
            <p:nvPr/>
          </p:nvSpPr>
          <p:spPr>
            <a:xfrm>
              <a:off x="6831242" y="3801685"/>
              <a:ext cx="3975213" cy="31737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124" name="文本框 9">
              <a:extLst>
                <a:ext uri="{FF2B5EF4-FFF2-40B4-BE49-F238E27FC236}">
                  <a16:creationId xmlns:a16="http://schemas.microsoft.com/office/drawing/2014/main" id="{63E753D8-AF96-47D9-AAAE-9A59D3A45B16}"/>
                </a:ext>
              </a:extLst>
            </p:cNvPr>
            <p:cNvSpPr txBox="1"/>
            <p:nvPr/>
          </p:nvSpPr>
          <p:spPr>
            <a:xfrm>
              <a:off x="7367690" y="3426951"/>
              <a:ext cx="3134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>
                <a:defRPr/>
              </a:pPr>
              <a:r>
                <a:rPr lang="zh-TW" altLang="en-US" sz="3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資料來源</a:t>
              </a:r>
              <a:endParaRPr lang="zh-CN" altLang="en-US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67CC63A0-D676-49A7-9F78-F37D083A0D09}"/>
              </a:ext>
            </a:extLst>
          </p:cNvPr>
          <p:cNvGrpSpPr/>
          <p:nvPr/>
        </p:nvGrpSpPr>
        <p:grpSpPr>
          <a:xfrm>
            <a:off x="6248040" y="3231728"/>
            <a:ext cx="4837807" cy="682683"/>
            <a:chOff x="6842231" y="2008316"/>
            <a:chExt cx="4837807" cy="682683"/>
          </a:xfrm>
        </p:grpSpPr>
        <p:sp>
          <p:nvSpPr>
            <p:cNvPr id="119" name="Freeform 34">
              <a:extLst>
                <a:ext uri="{FF2B5EF4-FFF2-40B4-BE49-F238E27FC236}">
                  <a16:creationId xmlns:a16="http://schemas.microsoft.com/office/drawing/2014/main" id="{456D1AE3-6071-436B-80E7-3CC98A30B6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86644" y="208775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rgbClr val="FF3E3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120" name="任意多边形 5">
              <a:extLst>
                <a:ext uri="{FF2B5EF4-FFF2-40B4-BE49-F238E27FC236}">
                  <a16:creationId xmlns:a16="http://schemas.microsoft.com/office/drawing/2014/main" id="{EE4CDF6B-7B0B-4923-93C4-7D518BE457B9}"/>
                </a:ext>
              </a:extLst>
            </p:cNvPr>
            <p:cNvSpPr/>
            <p:nvPr/>
          </p:nvSpPr>
          <p:spPr>
            <a:xfrm>
              <a:off x="6842231" y="2373623"/>
              <a:ext cx="3975213" cy="31737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121" name="文本框 6">
              <a:extLst>
                <a:ext uri="{FF2B5EF4-FFF2-40B4-BE49-F238E27FC236}">
                  <a16:creationId xmlns:a16="http://schemas.microsoft.com/office/drawing/2014/main" id="{CC9ED29C-54C3-47EB-A500-2AD5361D98EC}"/>
                </a:ext>
              </a:extLst>
            </p:cNvPr>
            <p:cNvSpPr txBox="1"/>
            <p:nvPr/>
          </p:nvSpPr>
          <p:spPr>
            <a:xfrm>
              <a:off x="7378679" y="2008316"/>
              <a:ext cx="3134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>
                <a:defRPr/>
              </a:pP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資料處理</a:t>
              </a:r>
              <a:endParaRPr lang="zh-CN" altLang="en-US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C26BB99F-DCE4-44B1-8CC5-5DDFF5321711}"/>
              </a:ext>
            </a:extLst>
          </p:cNvPr>
          <p:cNvGrpSpPr/>
          <p:nvPr/>
        </p:nvGrpSpPr>
        <p:grpSpPr>
          <a:xfrm>
            <a:off x="6248040" y="4190633"/>
            <a:ext cx="4837807" cy="692110"/>
            <a:chOff x="6831242" y="3426951"/>
            <a:chExt cx="4837807" cy="692110"/>
          </a:xfrm>
        </p:grpSpPr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33C2932C-DDF4-4B2B-9BB8-7EFF7A0026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75655" y="3506385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rgbClr val="76AA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132" name="任意多边形 8">
              <a:extLst>
                <a:ext uri="{FF2B5EF4-FFF2-40B4-BE49-F238E27FC236}">
                  <a16:creationId xmlns:a16="http://schemas.microsoft.com/office/drawing/2014/main" id="{4B609700-35B1-4788-B8C2-037661F856CE}"/>
                </a:ext>
              </a:extLst>
            </p:cNvPr>
            <p:cNvSpPr/>
            <p:nvPr/>
          </p:nvSpPr>
          <p:spPr>
            <a:xfrm>
              <a:off x="6831242" y="3801685"/>
              <a:ext cx="3975213" cy="31737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133" name="文本框 9">
              <a:extLst>
                <a:ext uri="{FF2B5EF4-FFF2-40B4-BE49-F238E27FC236}">
                  <a16:creationId xmlns:a16="http://schemas.microsoft.com/office/drawing/2014/main" id="{CA2DAD9A-DE0C-42BB-A9E3-343F70166A3D}"/>
                </a:ext>
              </a:extLst>
            </p:cNvPr>
            <p:cNvSpPr txBox="1"/>
            <p:nvPr/>
          </p:nvSpPr>
          <p:spPr>
            <a:xfrm>
              <a:off x="7367690" y="3426951"/>
              <a:ext cx="3134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>
                <a:defRPr/>
              </a:pPr>
              <a:r>
                <a:rPr lang="zh-TW" altLang="en-US" sz="3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視覺化</a:t>
              </a:r>
              <a:endParaRPr lang="zh-CN" altLang="en-US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C8D6375B-DCB4-47B8-BA83-1420148BECCD}"/>
              </a:ext>
            </a:extLst>
          </p:cNvPr>
          <p:cNvGrpSpPr/>
          <p:nvPr/>
        </p:nvGrpSpPr>
        <p:grpSpPr>
          <a:xfrm>
            <a:off x="6248040" y="5158966"/>
            <a:ext cx="4837807" cy="682683"/>
            <a:chOff x="6842231" y="2008316"/>
            <a:chExt cx="4837807" cy="682683"/>
          </a:xfrm>
        </p:grpSpPr>
        <p:sp>
          <p:nvSpPr>
            <p:cNvPr id="128" name="Freeform 34">
              <a:extLst>
                <a:ext uri="{FF2B5EF4-FFF2-40B4-BE49-F238E27FC236}">
                  <a16:creationId xmlns:a16="http://schemas.microsoft.com/office/drawing/2014/main" id="{2F23222A-57A3-48FE-A79C-AEE825B5F9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86644" y="208775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rgbClr val="FF3E3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129" name="任意多边形 5">
              <a:extLst>
                <a:ext uri="{FF2B5EF4-FFF2-40B4-BE49-F238E27FC236}">
                  <a16:creationId xmlns:a16="http://schemas.microsoft.com/office/drawing/2014/main" id="{5F4C66B8-EB4A-4772-8E8D-9D4AC89E1138}"/>
                </a:ext>
              </a:extLst>
            </p:cNvPr>
            <p:cNvSpPr/>
            <p:nvPr/>
          </p:nvSpPr>
          <p:spPr>
            <a:xfrm>
              <a:off x="6842231" y="2373623"/>
              <a:ext cx="3975213" cy="31737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130" name="文本框 6">
              <a:extLst>
                <a:ext uri="{FF2B5EF4-FFF2-40B4-BE49-F238E27FC236}">
                  <a16:creationId xmlns:a16="http://schemas.microsoft.com/office/drawing/2014/main" id="{D0380D97-6DF6-4FC9-9773-3C96407AEA81}"/>
                </a:ext>
              </a:extLst>
            </p:cNvPr>
            <p:cNvSpPr txBox="1"/>
            <p:nvPr/>
          </p:nvSpPr>
          <p:spPr>
            <a:xfrm>
              <a:off x="7378679" y="2008316"/>
              <a:ext cx="3134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>
                <a:defRPr/>
              </a:pP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價值與結論</a:t>
              </a:r>
              <a:endParaRPr lang="zh-CN" altLang="en-US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676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448245" y="3806379"/>
            <a:ext cx="1239797" cy="2834478"/>
            <a:chOff x="1299" y="1572"/>
            <a:chExt cx="538" cy="1230"/>
          </a:xfrm>
          <a:solidFill>
            <a:srgbClr val="FF3E3E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1349" y="1577"/>
              <a:ext cx="325" cy="363"/>
            </a:xfrm>
            <a:custGeom>
              <a:avLst/>
              <a:gdLst>
                <a:gd name="T0" fmla="*/ 0 w 136"/>
                <a:gd name="T1" fmla="*/ 76 h 153"/>
                <a:gd name="T2" fmla="*/ 68 w 136"/>
                <a:gd name="T3" fmla="*/ 0 h 153"/>
                <a:gd name="T4" fmla="*/ 68 w 136"/>
                <a:gd name="T5" fmla="*/ 0 h 153"/>
                <a:gd name="T6" fmla="*/ 136 w 136"/>
                <a:gd name="T7" fmla="*/ 76 h 153"/>
                <a:gd name="T8" fmla="*/ 136 w 136"/>
                <a:gd name="T9" fmla="*/ 76 h 153"/>
                <a:gd name="T10" fmla="*/ 136 w 136"/>
                <a:gd name="T11" fmla="*/ 76 h 153"/>
                <a:gd name="T12" fmla="*/ 68 w 136"/>
                <a:gd name="T13" fmla="*/ 153 h 153"/>
                <a:gd name="T14" fmla="*/ 68 w 136"/>
                <a:gd name="T15" fmla="*/ 153 h 153"/>
                <a:gd name="T16" fmla="*/ 0 w 136"/>
                <a:gd name="T17" fmla="*/ 76 h 153"/>
                <a:gd name="T18" fmla="*/ 4 w 136"/>
                <a:gd name="T19" fmla="*/ 76 h 153"/>
                <a:gd name="T20" fmla="*/ 68 w 136"/>
                <a:gd name="T21" fmla="*/ 148 h 153"/>
                <a:gd name="T22" fmla="*/ 68 w 136"/>
                <a:gd name="T23" fmla="*/ 148 h 153"/>
                <a:gd name="T24" fmla="*/ 131 w 136"/>
                <a:gd name="T25" fmla="*/ 76 h 153"/>
                <a:gd name="T26" fmla="*/ 131 w 136"/>
                <a:gd name="T27" fmla="*/ 76 h 153"/>
                <a:gd name="T28" fmla="*/ 68 w 136"/>
                <a:gd name="T29" fmla="*/ 5 h 153"/>
                <a:gd name="T30" fmla="*/ 68 w 136"/>
                <a:gd name="T31" fmla="*/ 5 h 153"/>
                <a:gd name="T32" fmla="*/ 4 w 136"/>
                <a:gd name="T33" fmla="*/ 7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53">
                  <a:moveTo>
                    <a:pt x="0" y="76"/>
                  </a:moveTo>
                  <a:cubicBezTo>
                    <a:pt x="0" y="34"/>
                    <a:pt x="30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6" y="0"/>
                    <a:pt x="136" y="34"/>
                    <a:pt x="136" y="76"/>
                  </a:cubicBezTo>
                  <a:cubicBezTo>
                    <a:pt x="136" y="76"/>
                    <a:pt x="136" y="76"/>
                    <a:pt x="136" y="76"/>
                  </a:cubicBezTo>
                  <a:cubicBezTo>
                    <a:pt x="136" y="76"/>
                    <a:pt x="136" y="76"/>
                    <a:pt x="136" y="76"/>
                  </a:cubicBezTo>
                  <a:cubicBezTo>
                    <a:pt x="136" y="118"/>
                    <a:pt x="106" y="153"/>
                    <a:pt x="68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30" y="153"/>
                    <a:pt x="0" y="118"/>
                    <a:pt x="0" y="76"/>
                  </a:cubicBezTo>
                  <a:close/>
                  <a:moveTo>
                    <a:pt x="4" y="76"/>
                  </a:moveTo>
                  <a:cubicBezTo>
                    <a:pt x="4" y="116"/>
                    <a:pt x="33" y="148"/>
                    <a:pt x="68" y="148"/>
                  </a:cubicBezTo>
                  <a:cubicBezTo>
                    <a:pt x="68" y="148"/>
                    <a:pt x="68" y="148"/>
                    <a:pt x="68" y="148"/>
                  </a:cubicBezTo>
                  <a:cubicBezTo>
                    <a:pt x="103" y="148"/>
                    <a:pt x="131" y="116"/>
                    <a:pt x="131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1" y="37"/>
                    <a:pt x="103" y="5"/>
                    <a:pt x="68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33" y="5"/>
                    <a:pt x="4" y="37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1344" y="1572"/>
              <a:ext cx="335" cy="373"/>
            </a:xfrm>
            <a:custGeom>
              <a:avLst/>
              <a:gdLst>
                <a:gd name="T0" fmla="*/ 0 w 140"/>
                <a:gd name="T1" fmla="*/ 78 h 157"/>
                <a:gd name="T2" fmla="*/ 2 w 140"/>
                <a:gd name="T3" fmla="*/ 78 h 157"/>
                <a:gd name="T4" fmla="*/ 0 w 140"/>
                <a:gd name="T5" fmla="*/ 78 h 157"/>
                <a:gd name="T6" fmla="*/ 70 w 140"/>
                <a:gd name="T7" fmla="*/ 0 h 157"/>
                <a:gd name="T8" fmla="*/ 70 w 140"/>
                <a:gd name="T9" fmla="*/ 0 h 157"/>
                <a:gd name="T10" fmla="*/ 140 w 140"/>
                <a:gd name="T11" fmla="*/ 78 h 157"/>
                <a:gd name="T12" fmla="*/ 140 w 140"/>
                <a:gd name="T13" fmla="*/ 78 h 157"/>
                <a:gd name="T14" fmla="*/ 140 w 140"/>
                <a:gd name="T15" fmla="*/ 80 h 157"/>
                <a:gd name="T16" fmla="*/ 140 w 140"/>
                <a:gd name="T17" fmla="*/ 80 h 157"/>
                <a:gd name="T18" fmla="*/ 70 w 140"/>
                <a:gd name="T19" fmla="*/ 157 h 157"/>
                <a:gd name="T20" fmla="*/ 70 w 140"/>
                <a:gd name="T21" fmla="*/ 157 h 157"/>
                <a:gd name="T22" fmla="*/ 0 w 140"/>
                <a:gd name="T23" fmla="*/ 78 h 157"/>
                <a:gd name="T24" fmla="*/ 70 w 140"/>
                <a:gd name="T25" fmla="*/ 153 h 157"/>
                <a:gd name="T26" fmla="*/ 136 w 140"/>
                <a:gd name="T27" fmla="*/ 78 h 157"/>
                <a:gd name="T28" fmla="*/ 136 w 140"/>
                <a:gd name="T29" fmla="*/ 78 h 157"/>
                <a:gd name="T30" fmla="*/ 136 w 140"/>
                <a:gd name="T31" fmla="*/ 77 h 157"/>
                <a:gd name="T32" fmla="*/ 70 w 140"/>
                <a:gd name="T33" fmla="*/ 4 h 157"/>
                <a:gd name="T34" fmla="*/ 70 w 140"/>
                <a:gd name="T35" fmla="*/ 4 h 157"/>
                <a:gd name="T36" fmla="*/ 4 w 140"/>
                <a:gd name="T37" fmla="*/ 78 h 157"/>
                <a:gd name="T38" fmla="*/ 4 w 140"/>
                <a:gd name="T39" fmla="*/ 78 h 157"/>
                <a:gd name="T40" fmla="*/ 70 w 140"/>
                <a:gd name="T41" fmla="*/ 153 h 157"/>
                <a:gd name="T42" fmla="*/ 4 w 140"/>
                <a:gd name="T43" fmla="*/ 78 h 157"/>
                <a:gd name="T44" fmla="*/ 6 w 140"/>
                <a:gd name="T45" fmla="*/ 78 h 157"/>
                <a:gd name="T46" fmla="*/ 4 w 140"/>
                <a:gd name="T47" fmla="*/ 78 h 157"/>
                <a:gd name="T48" fmla="*/ 70 w 140"/>
                <a:gd name="T49" fmla="*/ 5 h 157"/>
                <a:gd name="T50" fmla="*/ 70 w 140"/>
                <a:gd name="T51" fmla="*/ 5 h 157"/>
                <a:gd name="T52" fmla="*/ 135 w 140"/>
                <a:gd name="T53" fmla="*/ 78 h 157"/>
                <a:gd name="T54" fmla="*/ 135 w 140"/>
                <a:gd name="T55" fmla="*/ 78 h 157"/>
                <a:gd name="T56" fmla="*/ 70 w 140"/>
                <a:gd name="T57" fmla="*/ 152 h 157"/>
                <a:gd name="T58" fmla="*/ 70 w 140"/>
                <a:gd name="T59" fmla="*/ 152 h 157"/>
                <a:gd name="T60" fmla="*/ 4 w 140"/>
                <a:gd name="T61" fmla="*/ 78 h 157"/>
                <a:gd name="T62" fmla="*/ 70 w 140"/>
                <a:gd name="T63" fmla="*/ 148 h 157"/>
                <a:gd name="T64" fmla="*/ 131 w 140"/>
                <a:gd name="T65" fmla="*/ 78 h 157"/>
                <a:gd name="T66" fmla="*/ 131 w 140"/>
                <a:gd name="T67" fmla="*/ 78 h 157"/>
                <a:gd name="T68" fmla="*/ 70 w 140"/>
                <a:gd name="T69" fmla="*/ 9 h 157"/>
                <a:gd name="T70" fmla="*/ 70 w 140"/>
                <a:gd name="T71" fmla="*/ 9 h 157"/>
                <a:gd name="T72" fmla="*/ 8 w 140"/>
                <a:gd name="T73" fmla="*/ 78 h 157"/>
                <a:gd name="T74" fmla="*/ 8 w 140"/>
                <a:gd name="T75" fmla="*/ 78 h 157"/>
                <a:gd name="T76" fmla="*/ 70 w 140"/>
                <a:gd name="T77" fmla="*/ 14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0" h="157">
                  <a:moveTo>
                    <a:pt x="0" y="78"/>
                  </a:moveTo>
                  <a:cubicBezTo>
                    <a:pt x="2" y="78"/>
                    <a:pt x="2" y="78"/>
                    <a:pt x="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5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0" y="35"/>
                    <a:pt x="140" y="78"/>
                  </a:cubicBezTo>
                  <a:cubicBezTo>
                    <a:pt x="140" y="78"/>
                    <a:pt x="140" y="78"/>
                    <a:pt x="140" y="78"/>
                  </a:cubicBezTo>
                  <a:cubicBezTo>
                    <a:pt x="140" y="80"/>
                    <a:pt x="140" y="80"/>
                    <a:pt x="140" y="80"/>
                  </a:cubicBezTo>
                  <a:cubicBezTo>
                    <a:pt x="140" y="80"/>
                    <a:pt x="140" y="80"/>
                    <a:pt x="140" y="80"/>
                  </a:cubicBezTo>
                  <a:cubicBezTo>
                    <a:pt x="139" y="122"/>
                    <a:pt x="108" y="157"/>
                    <a:pt x="70" y="157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31" y="157"/>
                    <a:pt x="0" y="121"/>
                    <a:pt x="0" y="78"/>
                  </a:cubicBezTo>
                  <a:close/>
                  <a:moveTo>
                    <a:pt x="70" y="153"/>
                  </a:moveTo>
                  <a:cubicBezTo>
                    <a:pt x="106" y="153"/>
                    <a:pt x="136" y="119"/>
                    <a:pt x="136" y="78"/>
                  </a:cubicBezTo>
                  <a:cubicBezTo>
                    <a:pt x="136" y="78"/>
                    <a:pt x="136" y="78"/>
                    <a:pt x="136" y="78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5" y="37"/>
                    <a:pt x="106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33" y="4"/>
                    <a:pt x="4" y="37"/>
                    <a:pt x="4" y="78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4" y="119"/>
                    <a:pt x="33" y="153"/>
                    <a:pt x="70" y="153"/>
                  </a:cubicBezTo>
                  <a:close/>
                  <a:moveTo>
                    <a:pt x="4" y="78"/>
                  </a:moveTo>
                  <a:cubicBezTo>
                    <a:pt x="6" y="78"/>
                    <a:pt x="6" y="78"/>
                    <a:pt x="6" y="78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4" y="38"/>
                    <a:pt x="34" y="5"/>
                    <a:pt x="70" y="5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106" y="5"/>
                    <a:pt x="135" y="38"/>
                    <a:pt x="135" y="78"/>
                  </a:cubicBezTo>
                  <a:cubicBezTo>
                    <a:pt x="135" y="78"/>
                    <a:pt x="135" y="78"/>
                    <a:pt x="135" y="78"/>
                  </a:cubicBezTo>
                  <a:cubicBezTo>
                    <a:pt x="135" y="119"/>
                    <a:pt x="106" y="152"/>
                    <a:pt x="70" y="152"/>
                  </a:cubicBezTo>
                  <a:cubicBezTo>
                    <a:pt x="70" y="152"/>
                    <a:pt x="70" y="152"/>
                    <a:pt x="70" y="152"/>
                  </a:cubicBezTo>
                  <a:cubicBezTo>
                    <a:pt x="34" y="152"/>
                    <a:pt x="4" y="119"/>
                    <a:pt x="4" y="78"/>
                  </a:cubicBezTo>
                  <a:close/>
                  <a:moveTo>
                    <a:pt x="70" y="148"/>
                  </a:moveTo>
                  <a:cubicBezTo>
                    <a:pt x="103" y="148"/>
                    <a:pt x="131" y="117"/>
                    <a:pt x="131" y="78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31" y="40"/>
                    <a:pt x="103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36" y="9"/>
                    <a:pt x="8" y="39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117"/>
                    <a:pt x="36" y="148"/>
                    <a:pt x="70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1414" y="1650"/>
              <a:ext cx="31" cy="12"/>
            </a:xfrm>
            <a:custGeom>
              <a:avLst/>
              <a:gdLst>
                <a:gd name="T0" fmla="*/ 3 w 13"/>
                <a:gd name="T1" fmla="*/ 5 h 5"/>
                <a:gd name="T2" fmla="*/ 0 w 13"/>
                <a:gd name="T3" fmla="*/ 2 h 5"/>
                <a:gd name="T4" fmla="*/ 0 w 13"/>
                <a:gd name="T5" fmla="*/ 2 h 5"/>
                <a:gd name="T6" fmla="*/ 3 w 13"/>
                <a:gd name="T7" fmla="*/ 0 h 5"/>
                <a:gd name="T8" fmla="*/ 3 w 13"/>
                <a:gd name="T9" fmla="*/ 0 h 5"/>
                <a:gd name="T10" fmla="*/ 10 w 13"/>
                <a:gd name="T11" fmla="*/ 0 h 5"/>
                <a:gd name="T12" fmla="*/ 13 w 13"/>
                <a:gd name="T13" fmla="*/ 2 h 5"/>
                <a:gd name="T14" fmla="*/ 13 w 13"/>
                <a:gd name="T15" fmla="*/ 2 h 5"/>
                <a:gd name="T16" fmla="*/ 10 w 13"/>
                <a:gd name="T17" fmla="*/ 5 h 5"/>
                <a:gd name="T18" fmla="*/ 10 w 13"/>
                <a:gd name="T19" fmla="*/ 5 h 5"/>
                <a:gd name="T20" fmla="*/ 3 w 13"/>
                <a:gd name="T2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5">
                  <a:moveTo>
                    <a:pt x="3" y="5"/>
                  </a:move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4"/>
                    <a:pt x="12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3" y="5"/>
                    <a:pt x="3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1409" y="1646"/>
              <a:ext cx="41" cy="21"/>
            </a:xfrm>
            <a:custGeom>
              <a:avLst/>
              <a:gdLst>
                <a:gd name="T0" fmla="*/ 5 w 17"/>
                <a:gd name="T1" fmla="*/ 9 h 9"/>
                <a:gd name="T2" fmla="*/ 5 w 17"/>
                <a:gd name="T3" fmla="*/ 7 h 9"/>
                <a:gd name="T4" fmla="*/ 5 w 17"/>
                <a:gd name="T5" fmla="*/ 5 h 9"/>
                <a:gd name="T6" fmla="*/ 12 w 17"/>
                <a:gd name="T7" fmla="*/ 5 h 9"/>
                <a:gd name="T8" fmla="*/ 13 w 17"/>
                <a:gd name="T9" fmla="*/ 4 h 9"/>
                <a:gd name="T10" fmla="*/ 13 w 17"/>
                <a:gd name="T11" fmla="*/ 4 h 9"/>
                <a:gd name="T12" fmla="*/ 12 w 17"/>
                <a:gd name="T13" fmla="*/ 4 h 9"/>
                <a:gd name="T14" fmla="*/ 12 w 17"/>
                <a:gd name="T15" fmla="*/ 4 h 9"/>
                <a:gd name="T16" fmla="*/ 5 w 17"/>
                <a:gd name="T17" fmla="*/ 4 h 9"/>
                <a:gd name="T18" fmla="*/ 4 w 17"/>
                <a:gd name="T19" fmla="*/ 4 h 9"/>
                <a:gd name="T20" fmla="*/ 4 w 17"/>
                <a:gd name="T21" fmla="*/ 4 h 9"/>
                <a:gd name="T22" fmla="*/ 5 w 17"/>
                <a:gd name="T23" fmla="*/ 5 h 9"/>
                <a:gd name="T24" fmla="*/ 5 w 17"/>
                <a:gd name="T25" fmla="*/ 5 h 9"/>
                <a:gd name="T26" fmla="*/ 5 w 17"/>
                <a:gd name="T27" fmla="*/ 7 h 9"/>
                <a:gd name="T28" fmla="*/ 5 w 17"/>
                <a:gd name="T29" fmla="*/ 9 h 9"/>
                <a:gd name="T30" fmla="*/ 0 w 17"/>
                <a:gd name="T31" fmla="*/ 4 h 9"/>
                <a:gd name="T32" fmla="*/ 0 w 17"/>
                <a:gd name="T33" fmla="*/ 4 h 9"/>
                <a:gd name="T34" fmla="*/ 5 w 17"/>
                <a:gd name="T35" fmla="*/ 0 h 9"/>
                <a:gd name="T36" fmla="*/ 5 w 17"/>
                <a:gd name="T37" fmla="*/ 0 h 9"/>
                <a:gd name="T38" fmla="*/ 12 w 17"/>
                <a:gd name="T39" fmla="*/ 0 h 9"/>
                <a:gd name="T40" fmla="*/ 17 w 17"/>
                <a:gd name="T41" fmla="*/ 4 h 9"/>
                <a:gd name="T42" fmla="*/ 17 w 17"/>
                <a:gd name="T43" fmla="*/ 4 h 9"/>
                <a:gd name="T44" fmla="*/ 12 w 17"/>
                <a:gd name="T45" fmla="*/ 9 h 9"/>
                <a:gd name="T46" fmla="*/ 12 w 17"/>
                <a:gd name="T47" fmla="*/ 9 h 9"/>
                <a:gd name="T48" fmla="*/ 5 w 17"/>
                <a:gd name="T4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9">
                  <a:moveTo>
                    <a:pt x="5" y="9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7"/>
                    <a:pt x="15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5" y="9"/>
                    <a:pt x="5" y="9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1550" y="1627"/>
              <a:ext cx="22" cy="9"/>
            </a:xfrm>
            <a:custGeom>
              <a:avLst/>
              <a:gdLst>
                <a:gd name="T0" fmla="*/ 3 w 9"/>
                <a:gd name="T1" fmla="*/ 4 h 4"/>
                <a:gd name="T2" fmla="*/ 0 w 9"/>
                <a:gd name="T3" fmla="*/ 2 h 4"/>
                <a:gd name="T4" fmla="*/ 0 w 9"/>
                <a:gd name="T5" fmla="*/ 2 h 4"/>
                <a:gd name="T6" fmla="*/ 3 w 9"/>
                <a:gd name="T7" fmla="*/ 0 h 4"/>
                <a:gd name="T8" fmla="*/ 3 w 9"/>
                <a:gd name="T9" fmla="*/ 0 h 4"/>
                <a:gd name="T10" fmla="*/ 6 w 9"/>
                <a:gd name="T11" fmla="*/ 0 h 4"/>
                <a:gd name="T12" fmla="*/ 9 w 9"/>
                <a:gd name="T13" fmla="*/ 2 h 4"/>
                <a:gd name="T14" fmla="*/ 9 w 9"/>
                <a:gd name="T15" fmla="*/ 2 h 4"/>
                <a:gd name="T16" fmla="*/ 6 w 9"/>
                <a:gd name="T17" fmla="*/ 4 h 4"/>
                <a:gd name="T18" fmla="*/ 6 w 9"/>
                <a:gd name="T19" fmla="*/ 4 h 4"/>
                <a:gd name="T20" fmla="*/ 3 w 9"/>
                <a:gd name="T2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3" y="4"/>
                  </a:move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3"/>
                    <a:pt x="8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3" y="4"/>
                    <a:pt x="3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1545" y="1622"/>
              <a:ext cx="31" cy="19"/>
            </a:xfrm>
            <a:custGeom>
              <a:avLst/>
              <a:gdLst>
                <a:gd name="T0" fmla="*/ 5 w 13"/>
                <a:gd name="T1" fmla="*/ 8 h 8"/>
                <a:gd name="T2" fmla="*/ 5 w 13"/>
                <a:gd name="T3" fmla="*/ 6 h 8"/>
                <a:gd name="T4" fmla="*/ 5 w 13"/>
                <a:gd name="T5" fmla="*/ 4 h 8"/>
                <a:gd name="T6" fmla="*/ 8 w 13"/>
                <a:gd name="T7" fmla="*/ 4 h 8"/>
                <a:gd name="T8" fmla="*/ 9 w 13"/>
                <a:gd name="T9" fmla="*/ 4 h 8"/>
                <a:gd name="T10" fmla="*/ 9 w 13"/>
                <a:gd name="T11" fmla="*/ 4 h 8"/>
                <a:gd name="T12" fmla="*/ 8 w 13"/>
                <a:gd name="T13" fmla="*/ 4 h 8"/>
                <a:gd name="T14" fmla="*/ 8 w 13"/>
                <a:gd name="T15" fmla="*/ 4 h 8"/>
                <a:gd name="T16" fmla="*/ 5 w 13"/>
                <a:gd name="T17" fmla="*/ 4 h 8"/>
                <a:gd name="T18" fmla="*/ 4 w 13"/>
                <a:gd name="T19" fmla="*/ 4 h 8"/>
                <a:gd name="T20" fmla="*/ 4 w 13"/>
                <a:gd name="T21" fmla="*/ 4 h 8"/>
                <a:gd name="T22" fmla="*/ 5 w 13"/>
                <a:gd name="T23" fmla="*/ 4 h 8"/>
                <a:gd name="T24" fmla="*/ 5 w 13"/>
                <a:gd name="T25" fmla="*/ 4 h 8"/>
                <a:gd name="T26" fmla="*/ 5 w 13"/>
                <a:gd name="T27" fmla="*/ 6 h 8"/>
                <a:gd name="T28" fmla="*/ 5 w 13"/>
                <a:gd name="T29" fmla="*/ 8 h 8"/>
                <a:gd name="T30" fmla="*/ 0 w 13"/>
                <a:gd name="T31" fmla="*/ 4 h 8"/>
                <a:gd name="T32" fmla="*/ 0 w 13"/>
                <a:gd name="T33" fmla="*/ 4 h 8"/>
                <a:gd name="T34" fmla="*/ 5 w 13"/>
                <a:gd name="T35" fmla="*/ 0 h 8"/>
                <a:gd name="T36" fmla="*/ 5 w 13"/>
                <a:gd name="T37" fmla="*/ 0 h 8"/>
                <a:gd name="T38" fmla="*/ 8 w 13"/>
                <a:gd name="T39" fmla="*/ 0 h 8"/>
                <a:gd name="T40" fmla="*/ 13 w 13"/>
                <a:gd name="T41" fmla="*/ 4 h 8"/>
                <a:gd name="T42" fmla="*/ 13 w 13"/>
                <a:gd name="T43" fmla="*/ 4 h 8"/>
                <a:gd name="T44" fmla="*/ 8 w 13"/>
                <a:gd name="T45" fmla="*/ 8 h 8"/>
                <a:gd name="T46" fmla="*/ 8 w 13"/>
                <a:gd name="T47" fmla="*/ 8 h 8"/>
                <a:gd name="T48" fmla="*/ 5 w 13"/>
                <a:gd name="T4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" h="8">
                  <a:moveTo>
                    <a:pt x="5" y="8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0"/>
                    <a:pt x="13" y="2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6"/>
                    <a:pt x="11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" y="8"/>
                    <a:pt x="5" y="8"/>
                    <a:pt x="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392" y="1684"/>
              <a:ext cx="187" cy="90"/>
            </a:xfrm>
            <a:custGeom>
              <a:avLst/>
              <a:gdLst>
                <a:gd name="T0" fmla="*/ 1 w 78"/>
                <a:gd name="T1" fmla="*/ 23 h 38"/>
                <a:gd name="T2" fmla="*/ 0 w 78"/>
                <a:gd name="T3" fmla="*/ 20 h 38"/>
                <a:gd name="T4" fmla="*/ 0 w 78"/>
                <a:gd name="T5" fmla="*/ 20 h 38"/>
                <a:gd name="T6" fmla="*/ 4 w 78"/>
                <a:gd name="T7" fmla="*/ 19 h 38"/>
                <a:gd name="T8" fmla="*/ 4 w 78"/>
                <a:gd name="T9" fmla="*/ 19 h 38"/>
                <a:gd name="T10" fmla="*/ 14 w 78"/>
                <a:gd name="T11" fmla="*/ 26 h 38"/>
                <a:gd name="T12" fmla="*/ 14 w 78"/>
                <a:gd name="T13" fmla="*/ 26 h 38"/>
                <a:gd name="T14" fmla="*/ 35 w 78"/>
                <a:gd name="T15" fmla="*/ 33 h 38"/>
                <a:gd name="T16" fmla="*/ 35 w 78"/>
                <a:gd name="T17" fmla="*/ 33 h 38"/>
                <a:gd name="T18" fmla="*/ 58 w 78"/>
                <a:gd name="T19" fmla="*/ 20 h 38"/>
                <a:gd name="T20" fmla="*/ 58 w 78"/>
                <a:gd name="T21" fmla="*/ 20 h 38"/>
                <a:gd name="T22" fmla="*/ 73 w 78"/>
                <a:gd name="T23" fmla="*/ 2 h 38"/>
                <a:gd name="T24" fmla="*/ 73 w 78"/>
                <a:gd name="T25" fmla="*/ 2 h 38"/>
                <a:gd name="T26" fmla="*/ 74 w 78"/>
                <a:gd name="T27" fmla="*/ 2 h 38"/>
                <a:gd name="T28" fmla="*/ 74 w 78"/>
                <a:gd name="T29" fmla="*/ 2 h 38"/>
                <a:gd name="T30" fmla="*/ 76 w 78"/>
                <a:gd name="T31" fmla="*/ 0 h 38"/>
                <a:gd name="T32" fmla="*/ 76 w 78"/>
                <a:gd name="T33" fmla="*/ 0 h 38"/>
                <a:gd name="T34" fmla="*/ 78 w 78"/>
                <a:gd name="T35" fmla="*/ 3 h 38"/>
                <a:gd name="T36" fmla="*/ 78 w 78"/>
                <a:gd name="T37" fmla="*/ 3 h 38"/>
                <a:gd name="T38" fmla="*/ 73 w 78"/>
                <a:gd name="T39" fmla="*/ 11 h 38"/>
                <a:gd name="T40" fmla="*/ 73 w 78"/>
                <a:gd name="T41" fmla="*/ 11 h 38"/>
                <a:gd name="T42" fmla="*/ 62 w 78"/>
                <a:gd name="T43" fmla="*/ 22 h 38"/>
                <a:gd name="T44" fmla="*/ 62 w 78"/>
                <a:gd name="T45" fmla="*/ 22 h 38"/>
                <a:gd name="T46" fmla="*/ 35 w 78"/>
                <a:gd name="T47" fmla="*/ 38 h 38"/>
                <a:gd name="T48" fmla="*/ 35 w 78"/>
                <a:gd name="T49" fmla="*/ 38 h 38"/>
                <a:gd name="T50" fmla="*/ 1 w 78"/>
                <a:gd name="T51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" h="38">
                  <a:moveTo>
                    <a:pt x="1" y="23"/>
                  </a:moveTo>
                  <a:cubicBezTo>
                    <a:pt x="0" y="22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9"/>
                    <a:pt x="3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8" y="23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20" y="30"/>
                    <a:pt x="28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40" y="33"/>
                    <a:pt x="50" y="27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65" y="13"/>
                    <a:pt x="72" y="5"/>
                    <a:pt x="73" y="2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4" y="1"/>
                    <a:pt x="75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8" y="0"/>
                    <a:pt x="78" y="1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5"/>
                    <a:pt x="76" y="7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0" y="14"/>
                    <a:pt x="67" y="18"/>
                    <a:pt x="62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54" y="30"/>
                    <a:pt x="44" y="37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18" y="37"/>
                    <a:pt x="1" y="23"/>
                    <a:pt x="1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387" y="1679"/>
              <a:ext cx="197" cy="100"/>
            </a:xfrm>
            <a:custGeom>
              <a:avLst/>
              <a:gdLst>
                <a:gd name="T0" fmla="*/ 2 w 82"/>
                <a:gd name="T1" fmla="*/ 27 h 42"/>
                <a:gd name="T2" fmla="*/ 0 w 82"/>
                <a:gd name="T3" fmla="*/ 23 h 42"/>
                <a:gd name="T4" fmla="*/ 1 w 82"/>
                <a:gd name="T5" fmla="*/ 21 h 42"/>
                <a:gd name="T6" fmla="*/ 4 w 82"/>
                <a:gd name="T7" fmla="*/ 19 h 42"/>
                <a:gd name="T8" fmla="*/ 7 w 82"/>
                <a:gd name="T9" fmla="*/ 20 h 42"/>
                <a:gd name="T10" fmla="*/ 7 w 82"/>
                <a:gd name="T11" fmla="*/ 20 h 42"/>
                <a:gd name="T12" fmla="*/ 7 w 82"/>
                <a:gd name="T13" fmla="*/ 20 h 42"/>
                <a:gd name="T14" fmla="*/ 7 w 82"/>
                <a:gd name="T15" fmla="*/ 20 h 42"/>
                <a:gd name="T16" fmla="*/ 7 w 82"/>
                <a:gd name="T17" fmla="*/ 20 h 42"/>
                <a:gd name="T18" fmla="*/ 7 w 82"/>
                <a:gd name="T19" fmla="*/ 20 h 42"/>
                <a:gd name="T20" fmla="*/ 7 w 82"/>
                <a:gd name="T21" fmla="*/ 20 h 42"/>
                <a:gd name="T22" fmla="*/ 7 w 82"/>
                <a:gd name="T23" fmla="*/ 20 h 42"/>
                <a:gd name="T24" fmla="*/ 8 w 82"/>
                <a:gd name="T25" fmla="*/ 20 h 42"/>
                <a:gd name="T26" fmla="*/ 10 w 82"/>
                <a:gd name="T27" fmla="*/ 22 h 42"/>
                <a:gd name="T28" fmla="*/ 17 w 82"/>
                <a:gd name="T29" fmla="*/ 26 h 42"/>
                <a:gd name="T30" fmla="*/ 36 w 82"/>
                <a:gd name="T31" fmla="*/ 33 h 42"/>
                <a:gd name="T32" fmla="*/ 37 w 82"/>
                <a:gd name="T33" fmla="*/ 33 h 42"/>
                <a:gd name="T34" fmla="*/ 37 w 82"/>
                <a:gd name="T35" fmla="*/ 33 h 42"/>
                <a:gd name="T36" fmla="*/ 37 w 82"/>
                <a:gd name="T37" fmla="*/ 33 h 42"/>
                <a:gd name="T38" fmla="*/ 37 w 82"/>
                <a:gd name="T39" fmla="*/ 33 h 42"/>
                <a:gd name="T40" fmla="*/ 58 w 82"/>
                <a:gd name="T41" fmla="*/ 21 h 42"/>
                <a:gd name="T42" fmla="*/ 74 w 82"/>
                <a:gd name="T43" fmla="*/ 3 h 42"/>
                <a:gd name="T44" fmla="*/ 74 w 82"/>
                <a:gd name="T45" fmla="*/ 3 h 42"/>
                <a:gd name="T46" fmla="*/ 78 w 82"/>
                <a:gd name="T47" fmla="*/ 0 h 42"/>
                <a:gd name="T48" fmla="*/ 79 w 82"/>
                <a:gd name="T49" fmla="*/ 0 h 42"/>
                <a:gd name="T50" fmla="*/ 82 w 82"/>
                <a:gd name="T51" fmla="*/ 4 h 42"/>
                <a:gd name="T52" fmla="*/ 82 w 82"/>
                <a:gd name="T53" fmla="*/ 5 h 42"/>
                <a:gd name="T54" fmla="*/ 77 w 82"/>
                <a:gd name="T55" fmla="*/ 14 h 42"/>
                <a:gd name="T56" fmla="*/ 66 w 82"/>
                <a:gd name="T57" fmla="*/ 26 h 42"/>
                <a:gd name="T58" fmla="*/ 37 w 82"/>
                <a:gd name="T59" fmla="*/ 42 h 42"/>
                <a:gd name="T60" fmla="*/ 4 w 82"/>
                <a:gd name="T61" fmla="*/ 24 h 42"/>
                <a:gd name="T62" fmla="*/ 4 w 82"/>
                <a:gd name="T63" fmla="*/ 24 h 42"/>
                <a:gd name="T64" fmla="*/ 5 w 82"/>
                <a:gd name="T65" fmla="*/ 24 h 42"/>
                <a:gd name="T66" fmla="*/ 7 w 82"/>
                <a:gd name="T67" fmla="*/ 26 h 42"/>
                <a:gd name="T68" fmla="*/ 15 w 82"/>
                <a:gd name="T69" fmla="*/ 31 h 42"/>
                <a:gd name="T70" fmla="*/ 37 w 82"/>
                <a:gd name="T71" fmla="*/ 38 h 42"/>
                <a:gd name="T72" fmla="*/ 63 w 82"/>
                <a:gd name="T73" fmla="*/ 23 h 42"/>
                <a:gd name="T74" fmla="*/ 74 w 82"/>
                <a:gd name="T75" fmla="*/ 12 h 42"/>
                <a:gd name="T76" fmla="*/ 78 w 82"/>
                <a:gd name="T77" fmla="*/ 5 h 42"/>
                <a:gd name="T78" fmla="*/ 78 w 82"/>
                <a:gd name="T79" fmla="*/ 4 h 42"/>
                <a:gd name="T80" fmla="*/ 78 w 82"/>
                <a:gd name="T81" fmla="*/ 4 h 42"/>
                <a:gd name="T82" fmla="*/ 78 w 82"/>
                <a:gd name="T83" fmla="*/ 4 h 42"/>
                <a:gd name="T84" fmla="*/ 77 w 82"/>
                <a:gd name="T85" fmla="*/ 5 h 42"/>
                <a:gd name="T86" fmla="*/ 77 w 82"/>
                <a:gd name="T87" fmla="*/ 5 h 42"/>
                <a:gd name="T88" fmla="*/ 61 w 82"/>
                <a:gd name="T89" fmla="*/ 24 h 42"/>
                <a:gd name="T90" fmla="*/ 37 w 82"/>
                <a:gd name="T91" fmla="*/ 37 h 42"/>
                <a:gd name="T92" fmla="*/ 37 w 82"/>
                <a:gd name="T93" fmla="*/ 37 h 42"/>
                <a:gd name="T94" fmla="*/ 36 w 82"/>
                <a:gd name="T95" fmla="*/ 37 h 42"/>
                <a:gd name="T96" fmla="*/ 15 w 82"/>
                <a:gd name="T97" fmla="*/ 30 h 42"/>
                <a:gd name="T98" fmla="*/ 8 w 82"/>
                <a:gd name="T99" fmla="*/ 25 h 42"/>
                <a:gd name="T100" fmla="*/ 5 w 82"/>
                <a:gd name="T101" fmla="*/ 23 h 42"/>
                <a:gd name="T102" fmla="*/ 4 w 82"/>
                <a:gd name="T103" fmla="*/ 23 h 42"/>
                <a:gd name="T104" fmla="*/ 4 w 82"/>
                <a:gd name="T105" fmla="*/ 23 h 42"/>
                <a:gd name="T106" fmla="*/ 4 w 82"/>
                <a:gd name="T107" fmla="*/ 23 h 42"/>
                <a:gd name="T108" fmla="*/ 4 w 82"/>
                <a:gd name="T109" fmla="*/ 24 h 42"/>
                <a:gd name="T110" fmla="*/ 2 w 82"/>
                <a:gd name="T111" fmla="*/ 27 h 42"/>
                <a:gd name="T112" fmla="*/ 4 w 82"/>
                <a:gd name="T113" fmla="*/ 24 h 42"/>
                <a:gd name="T114" fmla="*/ 2 w 82"/>
                <a:gd name="T115" fmla="*/ 27 h 42"/>
                <a:gd name="T116" fmla="*/ 5 w 82"/>
                <a:gd name="T117" fmla="*/ 23 h 42"/>
                <a:gd name="T118" fmla="*/ 5 w 82"/>
                <a:gd name="T119" fmla="*/ 23 h 42"/>
                <a:gd name="T120" fmla="*/ 5 w 82"/>
                <a:gd name="T121" fmla="*/ 23 h 42"/>
                <a:gd name="T122" fmla="*/ 4 w 82"/>
                <a:gd name="T123" fmla="*/ 22 h 42"/>
                <a:gd name="T124" fmla="*/ 4 w 82"/>
                <a:gd name="T125" fmla="*/ 2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" h="42">
                  <a:moveTo>
                    <a:pt x="2" y="27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0" y="26"/>
                    <a:pt x="0" y="25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19"/>
                    <a:pt x="3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9" y="21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2" y="23"/>
                    <a:pt x="14" y="25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23" y="30"/>
                    <a:pt x="30" y="33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3"/>
                    <a:pt x="36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41" y="33"/>
                    <a:pt x="51" y="27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66" y="14"/>
                    <a:pt x="73" y="6"/>
                    <a:pt x="74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6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1" y="0"/>
                    <a:pt x="82" y="2"/>
                    <a:pt x="82" y="4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8"/>
                    <a:pt x="80" y="11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4" y="18"/>
                    <a:pt x="70" y="22"/>
                    <a:pt x="66" y="26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57" y="33"/>
                    <a:pt x="47" y="41"/>
                    <a:pt x="37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20" y="41"/>
                    <a:pt x="4" y="29"/>
                    <a:pt x="2" y="27"/>
                  </a:cubicBezTo>
                  <a:close/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5"/>
                    <a:pt x="6" y="25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9" y="27"/>
                    <a:pt x="11" y="29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" y="34"/>
                    <a:pt x="29" y="38"/>
                    <a:pt x="37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44" y="38"/>
                    <a:pt x="55" y="30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7" y="19"/>
                    <a:pt x="71" y="15"/>
                    <a:pt x="74" y="12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6" y="8"/>
                    <a:pt x="78" y="6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6" y="9"/>
                    <a:pt x="69" y="16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53" y="31"/>
                    <a:pt x="44" y="37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29" y="37"/>
                    <a:pt x="21" y="33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2" y="28"/>
                    <a:pt x="10" y="27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lose/>
                  <a:moveTo>
                    <a:pt x="2" y="27"/>
                  </a:moveTo>
                  <a:cubicBezTo>
                    <a:pt x="3" y="25"/>
                    <a:pt x="3" y="25"/>
                    <a:pt x="3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7"/>
                    <a:pt x="2" y="27"/>
                    <a:pt x="2" y="27"/>
                  </a:cubicBezTo>
                  <a:close/>
                  <a:moveTo>
                    <a:pt x="5" y="23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lose/>
                  <a:moveTo>
                    <a:pt x="4" y="23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1555" y="1674"/>
              <a:ext cx="40" cy="22"/>
            </a:xfrm>
            <a:custGeom>
              <a:avLst/>
              <a:gdLst>
                <a:gd name="T0" fmla="*/ 13 w 17"/>
                <a:gd name="T1" fmla="*/ 9 h 9"/>
                <a:gd name="T2" fmla="*/ 2 w 17"/>
                <a:gd name="T3" fmla="*/ 5 h 9"/>
                <a:gd name="T4" fmla="*/ 0 w 17"/>
                <a:gd name="T5" fmla="*/ 2 h 9"/>
                <a:gd name="T6" fmla="*/ 0 w 17"/>
                <a:gd name="T7" fmla="*/ 2 h 9"/>
                <a:gd name="T8" fmla="*/ 3 w 17"/>
                <a:gd name="T9" fmla="*/ 0 h 9"/>
                <a:gd name="T10" fmla="*/ 3 w 17"/>
                <a:gd name="T11" fmla="*/ 0 h 9"/>
                <a:gd name="T12" fmla="*/ 15 w 17"/>
                <a:gd name="T13" fmla="*/ 4 h 9"/>
                <a:gd name="T14" fmla="*/ 16 w 17"/>
                <a:gd name="T15" fmla="*/ 7 h 9"/>
                <a:gd name="T16" fmla="*/ 16 w 17"/>
                <a:gd name="T17" fmla="*/ 7 h 9"/>
                <a:gd name="T18" fmla="*/ 14 w 17"/>
                <a:gd name="T19" fmla="*/ 9 h 9"/>
                <a:gd name="T20" fmla="*/ 14 w 17"/>
                <a:gd name="T21" fmla="*/ 9 h 9"/>
                <a:gd name="T22" fmla="*/ 13 w 17"/>
                <a:gd name="T2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9">
                  <a:moveTo>
                    <a:pt x="13" y="9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5"/>
                    <a:pt x="17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5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550" y="1669"/>
              <a:ext cx="48" cy="31"/>
            </a:xfrm>
            <a:custGeom>
              <a:avLst/>
              <a:gdLst>
                <a:gd name="T0" fmla="*/ 16 w 20"/>
                <a:gd name="T1" fmla="*/ 13 h 13"/>
                <a:gd name="T2" fmla="*/ 15 w 20"/>
                <a:gd name="T3" fmla="*/ 13 h 13"/>
                <a:gd name="T4" fmla="*/ 15 w 20"/>
                <a:gd name="T5" fmla="*/ 13 h 13"/>
                <a:gd name="T6" fmla="*/ 15 w 20"/>
                <a:gd name="T7" fmla="*/ 13 h 13"/>
                <a:gd name="T8" fmla="*/ 3 w 20"/>
                <a:gd name="T9" fmla="*/ 9 h 13"/>
                <a:gd name="T10" fmla="*/ 0 w 20"/>
                <a:gd name="T11" fmla="*/ 5 h 13"/>
                <a:gd name="T12" fmla="*/ 0 w 20"/>
                <a:gd name="T13" fmla="*/ 5 h 13"/>
                <a:gd name="T14" fmla="*/ 0 w 20"/>
                <a:gd name="T15" fmla="*/ 3 h 13"/>
                <a:gd name="T16" fmla="*/ 0 w 20"/>
                <a:gd name="T17" fmla="*/ 3 h 13"/>
                <a:gd name="T18" fmla="*/ 4 w 20"/>
                <a:gd name="T19" fmla="*/ 0 h 13"/>
                <a:gd name="T20" fmla="*/ 4 w 20"/>
                <a:gd name="T21" fmla="*/ 0 h 13"/>
                <a:gd name="T22" fmla="*/ 6 w 20"/>
                <a:gd name="T23" fmla="*/ 1 h 13"/>
                <a:gd name="T24" fmla="*/ 6 w 20"/>
                <a:gd name="T25" fmla="*/ 1 h 13"/>
                <a:gd name="T26" fmla="*/ 17 w 20"/>
                <a:gd name="T27" fmla="*/ 4 h 13"/>
                <a:gd name="T28" fmla="*/ 20 w 20"/>
                <a:gd name="T29" fmla="*/ 8 h 13"/>
                <a:gd name="T30" fmla="*/ 20 w 20"/>
                <a:gd name="T31" fmla="*/ 8 h 13"/>
                <a:gd name="T32" fmla="*/ 20 w 20"/>
                <a:gd name="T33" fmla="*/ 10 h 13"/>
                <a:gd name="T34" fmla="*/ 20 w 20"/>
                <a:gd name="T35" fmla="*/ 10 h 13"/>
                <a:gd name="T36" fmla="*/ 16 w 20"/>
                <a:gd name="T37" fmla="*/ 13 h 13"/>
                <a:gd name="T38" fmla="*/ 16 w 20"/>
                <a:gd name="T39" fmla="*/ 13 h 13"/>
                <a:gd name="T40" fmla="*/ 16 w 20"/>
                <a:gd name="T41" fmla="*/ 13 h 13"/>
                <a:gd name="T42" fmla="*/ 4 w 20"/>
                <a:gd name="T43" fmla="*/ 5 h 13"/>
                <a:gd name="T44" fmla="*/ 4 w 20"/>
                <a:gd name="T45" fmla="*/ 5 h 13"/>
                <a:gd name="T46" fmla="*/ 4 w 20"/>
                <a:gd name="T47" fmla="*/ 5 h 13"/>
                <a:gd name="T48" fmla="*/ 16 w 20"/>
                <a:gd name="T49" fmla="*/ 9 h 13"/>
                <a:gd name="T50" fmla="*/ 15 w 20"/>
                <a:gd name="T51" fmla="*/ 11 h 13"/>
                <a:gd name="T52" fmla="*/ 16 w 20"/>
                <a:gd name="T53" fmla="*/ 9 h 13"/>
                <a:gd name="T54" fmla="*/ 16 w 20"/>
                <a:gd name="T55" fmla="*/ 9 h 13"/>
                <a:gd name="T56" fmla="*/ 16 w 20"/>
                <a:gd name="T57" fmla="*/ 9 h 13"/>
                <a:gd name="T58" fmla="*/ 16 w 20"/>
                <a:gd name="T59" fmla="*/ 9 h 13"/>
                <a:gd name="T60" fmla="*/ 16 w 20"/>
                <a:gd name="T61" fmla="*/ 8 h 13"/>
                <a:gd name="T62" fmla="*/ 16 w 20"/>
                <a:gd name="T63" fmla="*/ 8 h 13"/>
                <a:gd name="T64" fmla="*/ 16 w 20"/>
                <a:gd name="T65" fmla="*/ 8 h 13"/>
                <a:gd name="T66" fmla="*/ 16 w 20"/>
                <a:gd name="T67" fmla="*/ 8 h 13"/>
                <a:gd name="T68" fmla="*/ 5 w 20"/>
                <a:gd name="T69" fmla="*/ 4 h 13"/>
                <a:gd name="T70" fmla="*/ 4 w 20"/>
                <a:gd name="T71" fmla="*/ 4 h 13"/>
                <a:gd name="T72" fmla="*/ 4 w 20"/>
                <a:gd name="T73" fmla="*/ 5 h 13"/>
                <a:gd name="T74" fmla="*/ 4 w 20"/>
                <a:gd name="T75" fmla="*/ 5 h 13"/>
                <a:gd name="T76" fmla="*/ 4 w 20"/>
                <a:gd name="T77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" h="13">
                  <a:moveTo>
                    <a:pt x="16" y="13"/>
                  </a:moveTo>
                  <a:cubicBezTo>
                    <a:pt x="16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7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9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9"/>
                    <a:pt x="20" y="9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2"/>
                    <a:pt x="18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lose/>
                  <a:moveTo>
                    <a:pt x="4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1392" y="1710"/>
              <a:ext cx="24" cy="40"/>
            </a:xfrm>
            <a:custGeom>
              <a:avLst/>
              <a:gdLst>
                <a:gd name="T0" fmla="*/ 1 w 10"/>
                <a:gd name="T1" fmla="*/ 17 h 17"/>
                <a:gd name="T2" fmla="*/ 0 w 10"/>
                <a:gd name="T3" fmla="*/ 14 h 17"/>
                <a:gd name="T4" fmla="*/ 0 w 10"/>
                <a:gd name="T5" fmla="*/ 14 h 17"/>
                <a:gd name="T6" fmla="*/ 6 w 10"/>
                <a:gd name="T7" fmla="*/ 2 h 17"/>
                <a:gd name="T8" fmla="*/ 9 w 10"/>
                <a:gd name="T9" fmla="*/ 1 h 17"/>
                <a:gd name="T10" fmla="*/ 9 w 10"/>
                <a:gd name="T11" fmla="*/ 1 h 17"/>
                <a:gd name="T12" fmla="*/ 10 w 10"/>
                <a:gd name="T13" fmla="*/ 4 h 17"/>
                <a:gd name="T14" fmla="*/ 10 w 10"/>
                <a:gd name="T15" fmla="*/ 4 h 17"/>
                <a:gd name="T16" fmla="*/ 4 w 10"/>
                <a:gd name="T17" fmla="*/ 16 h 17"/>
                <a:gd name="T18" fmla="*/ 2 w 10"/>
                <a:gd name="T19" fmla="*/ 17 h 17"/>
                <a:gd name="T20" fmla="*/ 2 w 10"/>
                <a:gd name="T21" fmla="*/ 17 h 17"/>
                <a:gd name="T22" fmla="*/ 1 w 10"/>
                <a:gd name="T2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7">
                  <a:moveTo>
                    <a:pt x="1" y="17"/>
                  </a:moveTo>
                  <a:cubicBezTo>
                    <a:pt x="0" y="16"/>
                    <a:pt x="0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8" y="0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3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1387" y="1707"/>
              <a:ext cx="34" cy="48"/>
            </a:xfrm>
            <a:custGeom>
              <a:avLst/>
              <a:gdLst>
                <a:gd name="T0" fmla="*/ 2 w 14"/>
                <a:gd name="T1" fmla="*/ 19 h 20"/>
                <a:gd name="T2" fmla="*/ 2 w 14"/>
                <a:gd name="T3" fmla="*/ 19 h 20"/>
                <a:gd name="T4" fmla="*/ 0 w 14"/>
                <a:gd name="T5" fmla="*/ 16 h 20"/>
                <a:gd name="T6" fmla="*/ 0 w 14"/>
                <a:gd name="T7" fmla="*/ 16 h 20"/>
                <a:gd name="T8" fmla="*/ 0 w 14"/>
                <a:gd name="T9" fmla="*/ 14 h 20"/>
                <a:gd name="T10" fmla="*/ 0 w 14"/>
                <a:gd name="T11" fmla="*/ 14 h 20"/>
                <a:gd name="T12" fmla="*/ 6 w 14"/>
                <a:gd name="T13" fmla="*/ 2 h 20"/>
                <a:gd name="T14" fmla="*/ 10 w 14"/>
                <a:gd name="T15" fmla="*/ 0 h 20"/>
                <a:gd name="T16" fmla="*/ 10 w 14"/>
                <a:gd name="T17" fmla="*/ 0 h 20"/>
                <a:gd name="T18" fmla="*/ 12 w 14"/>
                <a:gd name="T19" fmla="*/ 0 h 20"/>
                <a:gd name="T20" fmla="*/ 12 w 14"/>
                <a:gd name="T21" fmla="*/ 0 h 20"/>
                <a:gd name="T22" fmla="*/ 14 w 14"/>
                <a:gd name="T23" fmla="*/ 4 h 20"/>
                <a:gd name="T24" fmla="*/ 14 w 14"/>
                <a:gd name="T25" fmla="*/ 4 h 20"/>
                <a:gd name="T26" fmla="*/ 14 w 14"/>
                <a:gd name="T27" fmla="*/ 6 h 20"/>
                <a:gd name="T28" fmla="*/ 14 w 14"/>
                <a:gd name="T29" fmla="*/ 6 h 20"/>
                <a:gd name="T30" fmla="*/ 8 w 14"/>
                <a:gd name="T31" fmla="*/ 17 h 20"/>
                <a:gd name="T32" fmla="*/ 4 w 14"/>
                <a:gd name="T33" fmla="*/ 20 h 20"/>
                <a:gd name="T34" fmla="*/ 4 w 14"/>
                <a:gd name="T35" fmla="*/ 20 h 20"/>
                <a:gd name="T36" fmla="*/ 2 w 14"/>
                <a:gd name="T37" fmla="*/ 19 h 20"/>
                <a:gd name="T38" fmla="*/ 9 w 14"/>
                <a:gd name="T39" fmla="*/ 4 h 20"/>
                <a:gd name="T40" fmla="*/ 4 w 14"/>
                <a:gd name="T41" fmla="*/ 15 h 20"/>
                <a:gd name="T42" fmla="*/ 4 w 14"/>
                <a:gd name="T43" fmla="*/ 16 h 20"/>
                <a:gd name="T44" fmla="*/ 4 w 14"/>
                <a:gd name="T45" fmla="*/ 16 h 20"/>
                <a:gd name="T46" fmla="*/ 4 w 14"/>
                <a:gd name="T47" fmla="*/ 16 h 20"/>
                <a:gd name="T48" fmla="*/ 3 w 14"/>
                <a:gd name="T49" fmla="*/ 18 h 20"/>
                <a:gd name="T50" fmla="*/ 4 w 14"/>
                <a:gd name="T51" fmla="*/ 16 h 20"/>
                <a:gd name="T52" fmla="*/ 4 w 14"/>
                <a:gd name="T53" fmla="*/ 16 h 20"/>
                <a:gd name="T54" fmla="*/ 4 w 14"/>
                <a:gd name="T55" fmla="*/ 16 h 20"/>
                <a:gd name="T56" fmla="*/ 5 w 14"/>
                <a:gd name="T57" fmla="*/ 16 h 20"/>
                <a:gd name="T58" fmla="*/ 5 w 14"/>
                <a:gd name="T59" fmla="*/ 16 h 20"/>
                <a:gd name="T60" fmla="*/ 10 w 14"/>
                <a:gd name="T61" fmla="*/ 4 h 20"/>
                <a:gd name="T62" fmla="*/ 10 w 14"/>
                <a:gd name="T63" fmla="*/ 4 h 20"/>
                <a:gd name="T64" fmla="*/ 10 w 14"/>
                <a:gd name="T65" fmla="*/ 4 h 20"/>
                <a:gd name="T66" fmla="*/ 10 w 14"/>
                <a:gd name="T67" fmla="*/ 4 h 20"/>
                <a:gd name="T68" fmla="*/ 10 w 14"/>
                <a:gd name="T69" fmla="*/ 4 h 20"/>
                <a:gd name="T70" fmla="*/ 10 w 14"/>
                <a:gd name="T71" fmla="*/ 4 h 20"/>
                <a:gd name="T72" fmla="*/ 10 w 14"/>
                <a:gd name="T73" fmla="*/ 4 h 20"/>
                <a:gd name="T74" fmla="*/ 9 w 14"/>
                <a:gd name="T75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" h="20">
                  <a:moveTo>
                    <a:pt x="2" y="1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1"/>
                    <a:pt x="8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1"/>
                    <a:pt x="14" y="2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5"/>
                    <a:pt x="14" y="5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7" y="19"/>
                    <a:pt x="6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3" y="20"/>
                    <a:pt x="2" y="19"/>
                  </a:cubicBezTo>
                  <a:close/>
                  <a:moveTo>
                    <a:pt x="9" y="4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1497" y="1928"/>
              <a:ext cx="12" cy="57"/>
            </a:xfrm>
            <a:custGeom>
              <a:avLst/>
              <a:gdLst>
                <a:gd name="T0" fmla="*/ 0 w 5"/>
                <a:gd name="T1" fmla="*/ 21 h 24"/>
                <a:gd name="T2" fmla="*/ 0 w 5"/>
                <a:gd name="T3" fmla="*/ 2 h 24"/>
                <a:gd name="T4" fmla="*/ 3 w 5"/>
                <a:gd name="T5" fmla="*/ 0 h 24"/>
                <a:gd name="T6" fmla="*/ 3 w 5"/>
                <a:gd name="T7" fmla="*/ 0 h 24"/>
                <a:gd name="T8" fmla="*/ 5 w 5"/>
                <a:gd name="T9" fmla="*/ 2 h 24"/>
                <a:gd name="T10" fmla="*/ 5 w 5"/>
                <a:gd name="T11" fmla="*/ 2 h 24"/>
                <a:gd name="T12" fmla="*/ 5 w 5"/>
                <a:gd name="T13" fmla="*/ 21 h 24"/>
                <a:gd name="T14" fmla="*/ 3 w 5"/>
                <a:gd name="T15" fmla="*/ 24 h 24"/>
                <a:gd name="T16" fmla="*/ 3 w 5"/>
                <a:gd name="T17" fmla="*/ 24 h 24"/>
                <a:gd name="T18" fmla="*/ 0 w 5"/>
                <a:gd name="T1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24">
                  <a:moveTo>
                    <a:pt x="0" y="2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4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" y="24"/>
                    <a:pt x="0" y="22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1493" y="1924"/>
              <a:ext cx="21" cy="66"/>
            </a:xfrm>
            <a:custGeom>
              <a:avLst/>
              <a:gdLst>
                <a:gd name="T0" fmla="*/ 0 w 9"/>
                <a:gd name="T1" fmla="*/ 23 h 28"/>
                <a:gd name="T2" fmla="*/ 0 w 9"/>
                <a:gd name="T3" fmla="*/ 4 h 28"/>
                <a:gd name="T4" fmla="*/ 5 w 9"/>
                <a:gd name="T5" fmla="*/ 0 h 28"/>
                <a:gd name="T6" fmla="*/ 5 w 9"/>
                <a:gd name="T7" fmla="*/ 0 h 28"/>
                <a:gd name="T8" fmla="*/ 9 w 9"/>
                <a:gd name="T9" fmla="*/ 4 h 28"/>
                <a:gd name="T10" fmla="*/ 9 w 9"/>
                <a:gd name="T11" fmla="*/ 4 h 28"/>
                <a:gd name="T12" fmla="*/ 9 w 9"/>
                <a:gd name="T13" fmla="*/ 23 h 28"/>
                <a:gd name="T14" fmla="*/ 5 w 9"/>
                <a:gd name="T15" fmla="*/ 28 h 28"/>
                <a:gd name="T16" fmla="*/ 5 w 9"/>
                <a:gd name="T17" fmla="*/ 28 h 28"/>
                <a:gd name="T18" fmla="*/ 0 w 9"/>
                <a:gd name="T19" fmla="*/ 23 h 28"/>
                <a:gd name="T20" fmla="*/ 4 w 9"/>
                <a:gd name="T21" fmla="*/ 23 h 28"/>
                <a:gd name="T22" fmla="*/ 5 w 9"/>
                <a:gd name="T23" fmla="*/ 24 h 28"/>
                <a:gd name="T24" fmla="*/ 5 w 9"/>
                <a:gd name="T25" fmla="*/ 24 h 28"/>
                <a:gd name="T26" fmla="*/ 5 w 9"/>
                <a:gd name="T27" fmla="*/ 23 h 28"/>
                <a:gd name="T28" fmla="*/ 5 w 9"/>
                <a:gd name="T29" fmla="*/ 23 h 28"/>
                <a:gd name="T30" fmla="*/ 5 w 9"/>
                <a:gd name="T31" fmla="*/ 4 h 28"/>
                <a:gd name="T32" fmla="*/ 5 w 9"/>
                <a:gd name="T33" fmla="*/ 4 h 28"/>
                <a:gd name="T34" fmla="*/ 5 w 9"/>
                <a:gd name="T35" fmla="*/ 4 h 28"/>
                <a:gd name="T36" fmla="*/ 4 w 9"/>
                <a:gd name="T37" fmla="*/ 4 h 28"/>
                <a:gd name="T38" fmla="*/ 4 w 9"/>
                <a:gd name="T39" fmla="*/ 4 h 28"/>
                <a:gd name="T40" fmla="*/ 4 w 9"/>
                <a:gd name="T41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" h="28">
                  <a:moveTo>
                    <a:pt x="0" y="2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7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2" y="28"/>
                    <a:pt x="0" y="26"/>
                    <a:pt x="0" y="23"/>
                  </a:cubicBezTo>
                  <a:close/>
                  <a:moveTo>
                    <a:pt x="4" y="23"/>
                  </a:moveTo>
                  <a:cubicBezTo>
                    <a:pt x="4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3"/>
                    <a:pt x="4" y="23"/>
                    <a:pt x="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392" y="1964"/>
              <a:ext cx="227" cy="354"/>
            </a:xfrm>
            <a:custGeom>
              <a:avLst/>
              <a:gdLst>
                <a:gd name="T0" fmla="*/ 14 w 95"/>
                <a:gd name="T1" fmla="*/ 117 h 149"/>
                <a:gd name="T2" fmla="*/ 0 w 95"/>
                <a:gd name="T3" fmla="*/ 56 h 149"/>
                <a:gd name="T4" fmla="*/ 0 w 95"/>
                <a:gd name="T5" fmla="*/ 56 h 149"/>
                <a:gd name="T6" fmla="*/ 15 w 95"/>
                <a:gd name="T7" fmla="*/ 12 h 149"/>
                <a:gd name="T8" fmla="*/ 15 w 95"/>
                <a:gd name="T9" fmla="*/ 12 h 149"/>
                <a:gd name="T10" fmla="*/ 49 w 95"/>
                <a:gd name="T11" fmla="*/ 0 h 149"/>
                <a:gd name="T12" fmla="*/ 49 w 95"/>
                <a:gd name="T13" fmla="*/ 0 h 149"/>
                <a:gd name="T14" fmla="*/ 82 w 95"/>
                <a:gd name="T15" fmla="*/ 12 h 149"/>
                <a:gd name="T16" fmla="*/ 82 w 95"/>
                <a:gd name="T17" fmla="*/ 12 h 149"/>
                <a:gd name="T18" fmla="*/ 95 w 95"/>
                <a:gd name="T19" fmla="*/ 56 h 149"/>
                <a:gd name="T20" fmla="*/ 95 w 95"/>
                <a:gd name="T21" fmla="*/ 56 h 149"/>
                <a:gd name="T22" fmla="*/ 82 w 95"/>
                <a:gd name="T23" fmla="*/ 117 h 149"/>
                <a:gd name="T24" fmla="*/ 82 w 95"/>
                <a:gd name="T25" fmla="*/ 117 h 149"/>
                <a:gd name="T26" fmla="*/ 49 w 95"/>
                <a:gd name="T27" fmla="*/ 149 h 149"/>
                <a:gd name="T28" fmla="*/ 49 w 95"/>
                <a:gd name="T29" fmla="*/ 149 h 149"/>
                <a:gd name="T30" fmla="*/ 14 w 95"/>
                <a:gd name="T31" fmla="*/ 117 h 149"/>
                <a:gd name="T32" fmla="*/ 78 w 95"/>
                <a:gd name="T33" fmla="*/ 115 h 149"/>
                <a:gd name="T34" fmla="*/ 91 w 95"/>
                <a:gd name="T35" fmla="*/ 56 h 149"/>
                <a:gd name="T36" fmla="*/ 91 w 95"/>
                <a:gd name="T37" fmla="*/ 56 h 149"/>
                <a:gd name="T38" fmla="*/ 49 w 95"/>
                <a:gd name="T39" fmla="*/ 4 h 149"/>
                <a:gd name="T40" fmla="*/ 49 w 95"/>
                <a:gd name="T41" fmla="*/ 4 h 149"/>
                <a:gd name="T42" fmla="*/ 5 w 95"/>
                <a:gd name="T43" fmla="*/ 56 h 149"/>
                <a:gd name="T44" fmla="*/ 5 w 95"/>
                <a:gd name="T45" fmla="*/ 56 h 149"/>
                <a:gd name="T46" fmla="*/ 19 w 95"/>
                <a:gd name="T47" fmla="*/ 115 h 149"/>
                <a:gd name="T48" fmla="*/ 19 w 95"/>
                <a:gd name="T49" fmla="*/ 115 h 149"/>
                <a:gd name="T50" fmla="*/ 49 w 95"/>
                <a:gd name="T51" fmla="*/ 144 h 149"/>
                <a:gd name="T52" fmla="*/ 49 w 95"/>
                <a:gd name="T53" fmla="*/ 144 h 149"/>
                <a:gd name="T54" fmla="*/ 78 w 95"/>
                <a:gd name="T55" fmla="*/ 11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149">
                  <a:moveTo>
                    <a:pt x="14" y="117"/>
                  </a:moveTo>
                  <a:cubicBezTo>
                    <a:pt x="6" y="99"/>
                    <a:pt x="0" y="77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36"/>
                    <a:pt x="6" y="21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24" y="3"/>
                    <a:pt x="36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2" y="0"/>
                    <a:pt x="73" y="3"/>
                    <a:pt x="82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22"/>
                    <a:pt x="95" y="36"/>
                    <a:pt x="95" y="56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5" y="76"/>
                    <a:pt x="90" y="99"/>
                    <a:pt x="82" y="117"/>
                  </a:cubicBezTo>
                  <a:cubicBezTo>
                    <a:pt x="82" y="117"/>
                    <a:pt x="82" y="117"/>
                    <a:pt x="82" y="117"/>
                  </a:cubicBezTo>
                  <a:cubicBezTo>
                    <a:pt x="74" y="135"/>
                    <a:pt x="63" y="149"/>
                    <a:pt x="49" y="14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35" y="149"/>
                    <a:pt x="23" y="135"/>
                    <a:pt x="14" y="117"/>
                  </a:cubicBezTo>
                  <a:close/>
                  <a:moveTo>
                    <a:pt x="78" y="115"/>
                  </a:moveTo>
                  <a:cubicBezTo>
                    <a:pt x="86" y="98"/>
                    <a:pt x="91" y="76"/>
                    <a:pt x="91" y="56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0" y="17"/>
                    <a:pt x="72" y="5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26" y="5"/>
                    <a:pt x="5" y="17"/>
                    <a:pt x="5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5" y="76"/>
                    <a:pt x="10" y="98"/>
                    <a:pt x="19" y="115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27" y="133"/>
                    <a:pt x="39" y="145"/>
                    <a:pt x="49" y="144"/>
                  </a:cubicBezTo>
                  <a:cubicBezTo>
                    <a:pt x="49" y="144"/>
                    <a:pt x="49" y="144"/>
                    <a:pt x="49" y="144"/>
                  </a:cubicBezTo>
                  <a:cubicBezTo>
                    <a:pt x="59" y="145"/>
                    <a:pt x="70" y="133"/>
                    <a:pt x="78" y="1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1387" y="1959"/>
              <a:ext cx="237" cy="364"/>
            </a:xfrm>
            <a:custGeom>
              <a:avLst/>
              <a:gdLst>
                <a:gd name="T0" fmla="*/ 16 w 99"/>
                <a:gd name="T1" fmla="*/ 119 h 153"/>
                <a:gd name="T2" fmla="*/ 0 w 99"/>
                <a:gd name="T3" fmla="*/ 58 h 153"/>
                <a:gd name="T4" fmla="*/ 0 w 99"/>
                <a:gd name="T5" fmla="*/ 58 h 153"/>
                <a:gd name="T6" fmla="*/ 15 w 99"/>
                <a:gd name="T7" fmla="*/ 13 h 153"/>
                <a:gd name="T8" fmla="*/ 51 w 99"/>
                <a:gd name="T9" fmla="*/ 0 h 153"/>
                <a:gd name="T10" fmla="*/ 51 w 99"/>
                <a:gd name="T11" fmla="*/ 0 h 153"/>
                <a:gd name="T12" fmla="*/ 51 w 99"/>
                <a:gd name="T13" fmla="*/ 0 h 153"/>
                <a:gd name="T14" fmla="*/ 51 w 99"/>
                <a:gd name="T15" fmla="*/ 0 h 153"/>
                <a:gd name="T16" fmla="*/ 85 w 99"/>
                <a:gd name="T17" fmla="*/ 13 h 153"/>
                <a:gd name="T18" fmla="*/ 99 w 99"/>
                <a:gd name="T19" fmla="*/ 58 h 153"/>
                <a:gd name="T20" fmla="*/ 86 w 99"/>
                <a:gd name="T21" fmla="*/ 120 h 153"/>
                <a:gd name="T22" fmla="*/ 51 w 99"/>
                <a:gd name="T23" fmla="*/ 153 h 153"/>
                <a:gd name="T24" fmla="*/ 51 w 99"/>
                <a:gd name="T25" fmla="*/ 149 h 153"/>
                <a:gd name="T26" fmla="*/ 82 w 99"/>
                <a:gd name="T27" fmla="*/ 119 h 153"/>
                <a:gd name="T28" fmla="*/ 95 w 99"/>
                <a:gd name="T29" fmla="*/ 58 h 153"/>
                <a:gd name="T30" fmla="*/ 82 w 99"/>
                <a:gd name="T31" fmla="*/ 16 h 153"/>
                <a:gd name="T32" fmla="*/ 51 w 99"/>
                <a:gd name="T33" fmla="*/ 4 h 153"/>
                <a:gd name="T34" fmla="*/ 51 w 99"/>
                <a:gd name="T35" fmla="*/ 4 h 153"/>
                <a:gd name="T36" fmla="*/ 18 w 99"/>
                <a:gd name="T37" fmla="*/ 16 h 153"/>
                <a:gd name="T38" fmla="*/ 4 w 99"/>
                <a:gd name="T39" fmla="*/ 58 h 153"/>
                <a:gd name="T40" fmla="*/ 18 w 99"/>
                <a:gd name="T41" fmla="*/ 119 h 153"/>
                <a:gd name="T42" fmla="*/ 18 w 99"/>
                <a:gd name="T43" fmla="*/ 119 h 153"/>
                <a:gd name="T44" fmla="*/ 51 w 99"/>
                <a:gd name="T45" fmla="*/ 148 h 153"/>
                <a:gd name="T46" fmla="*/ 51 w 99"/>
                <a:gd name="T47" fmla="*/ 148 h 153"/>
                <a:gd name="T48" fmla="*/ 19 w 99"/>
                <a:gd name="T49" fmla="*/ 118 h 153"/>
                <a:gd name="T50" fmla="*/ 5 w 99"/>
                <a:gd name="T51" fmla="*/ 58 h 153"/>
                <a:gd name="T52" fmla="*/ 5 w 99"/>
                <a:gd name="T53" fmla="*/ 58 h 153"/>
                <a:gd name="T54" fmla="*/ 51 w 99"/>
                <a:gd name="T55" fmla="*/ 4 h 153"/>
                <a:gd name="T56" fmla="*/ 95 w 99"/>
                <a:gd name="T57" fmla="*/ 58 h 153"/>
                <a:gd name="T58" fmla="*/ 95 w 99"/>
                <a:gd name="T59" fmla="*/ 59 h 153"/>
                <a:gd name="T60" fmla="*/ 82 w 99"/>
                <a:gd name="T61" fmla="*/ 118 h 153"/>
                <a:gd name="T62" fmla="*/ 82 w 99"/>
                <a:gd name="T63" fmla="*/ 118 h 153"/>
                <a:gd name="T64" fmla="*/ 51 w 99"/>
                <a:gd name="T65" fmla="*/ 148 h 153"/>
                <a:gd name="T66" fmla="*/ 51 w 99"/>
                <a:gd name="T67" fmla="*/ 144 h 153"/>
                <a:gd name="T68" fmla="*/ 51 w 99"/>
                <a:gd name="T69" fmla="*/ 144 h 153"/>
                <a:gd name="T70" fmla="*/ 78 w 99"/>
                <a:gd name="T71" fmla="*/ 117 h 153"/>
                <a:gd name="T72" fmla="*/ 78 w 99"/>
                <a:gd name="T73" fmla="*/ 117 h 153"/>
                <a:gd name="T74" fmla="*/ 91 w 99"/>
                <a:gd name="T75" fmla="*/ 58 h 153"/>
                <a:gd name="T76" fmla="*/ 91 w 99"/>
                <a:gd name="T77" fmla="*/ 58 h 153"/>
                <a:gd name="T78" fmla="*/ 91 w 99"/>
                <a:gd name="T79" fmla="*/ 58 h 153"/>
                <a:gd name="T80" fmla="*/ 51 w 99"/>
                <a:gd name="T81" fmla="*/ 8 h 153"/>
                <a:gd name="T82" fmla="*/ 9 w 99"/>
                <a:gd name="T83" fmla="*/ 58 h 153"/>
                <a:gd name="T84" fmla="*/ 22 w 99"/>
                <a:gd name="T85" fmla="*/ 117 h 153"/>
                <a:gd name="T86" fmla="*/ 51 w 99"/>
                <a:gd name="T87" fmla="*/ 144 h 153"/>
                <a:gd name="T88" fmla="*/ 51 w 99"/>
                <a:gd name="T89" fmla="*/ 144 h 153"/>
                <a:gd name="T90" fmla="*/ 51 w 99"/>
                <a:gd name="T91" fmla="*/ 14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153">
                  <a:moveTo>
                    <a:pt x="15" y="120"/>
                  </a:moveTo>
                  <a:cubicBezTo>
                    <a:pt x="16" y="119"/>
                    <a:pt x="16" y="119"/>
                    <a:pt x="16" y="119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6" y="102"/>
                    <a:pt x="0" y="79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37"/>
                    <a:pt x="6" y="22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25" y="3"/>
                    <a:pt x="38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4" y="0"/>
                    <a:pt x="76" y="3"/>
                    <a:pt x="85" y="13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94" y="23"/>
                    <a:pt x="99" y="37"/>
                    <a:pt x="99" y="58"/>
                  </a:cubicBezTo>
                  <a:cubicBezTo>
                    <a:pt x="99" y="58"/>
                    <a:pt x="99" y="58"/>
                    <a:pt x="99" y="58"/>
                  </a:cubicBezTo>
                  <a:cubicBezTo>
                    <a:pt x="99" y="79"/>
                    <a:pt x="94" y="102"/>
                    <a:pt x="86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78" y="138"/>
                    <a:pt x="66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36" y="153"/>
                    <a:pt x="24" y="138"/>
                    <a:pt x="15" y="120"/>
                  </a:cubicBezTo>
                  <a:close/>
                  <a:moveTo>
                    <a:pt x="51" y="149"/>
                  </a:moveTo>
                  <a:cubicBezTo>
                    <a:pt x="63" y="149"/>
                    <a:pt x="74" y="136"/>
                    <a:pt x="82" y="119"/>
                  </a:cubicBezTo>
                  <a:cubicBezTo>
                    <a:pt x="82" y="119"/>
                    <a:pt x="82" y="119"/>
                    <a:pt x="82" y="119"/>
                  </a:cubicBezTo>
                  <a:cubicBezTo>
                    <a:pt x="90" y="101"/>
                    <a:pt x="95" y="78"/>
                    <a:pt x="95" y="58"/>
                  </a:cubicBezTo>
                  <a:cubicBezTo>
                    <a:pt x="95" y="58"/>
                    <a:pt x="95" y="58"/>
                    <a:pt x="95" y="58"/>
                  </a:cubicBezTo>
                  <a:cubicBezTo>
                    <a:pt x="95" y="38"/>
                    <a:pt x="90" y="24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74" y="7"/>
                    <a:pt x="63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39" y="4"/>
                    <a:pt x="27" y="7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0" y="24"/>
                    <a:pt x="4" y="3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78"/>
                    <a:pt x="10" y="101"/>
                    <a:pt x="18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27" y="136"/>
                    <a:pt x="39" y="149"/>
                    <a:pt x="51" y="149"/>
                  </a:cubicBezTo>
                  <a:close/>
                  <a:moveTo>
                    <a:pt x="51" y="148"/>
                  </a:moveTo>
                  <a:cubicBezTo>
                    <a:pt x="51" y="148"/>
                    <a:pt x="51" y="148"/>
                    <a:pt x="51" y="148"/>
                  </a:cubicBezTo>
                  <a:cubicBezTo>
                    <a:pt x="51" y="148"/>
                    <a:pt x="51" y="148"/>
                    <a:pt x="51" y="148"/>
                  </a:cubicBezTo>
                  <a:cubicBezTo>
                    <a:pt x="39" y="148"/>
                    <a:pt x="27" y="136"/>
                    <a:pt x="19" y="118"/>
                  </a:cubicBezTo>
                  <a:cubicBezTo>
                    <a:pt x="19" y="118"/>
                    <a:pt x="19" y="118"/>
                    <a:pt x="19" y="118"/>
                  </a:cubicBezTo>
                  <a:cubicBezTo>
                    <a:pt x="10" y="101"/>
                    <a:pt x="5" y="78"/>
                    <a:pt x="5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18"/>
                    <a:pt x="27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75" y="4"/>
                    <a:pt x="95" y="18"/>
                    <a:pt x="95" y="58"/>
                  </a:cubicBezTo>
                  <a:cubicBezTo>
                    <a:pt x="95" y="58"/>
                    <a:pt x="95" y="58"/>
                    <a:pt x="95" y="58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94" y="79"/>
                    <a:pt x="90" y="101"/>
                    <a:pt x="82" y="118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74" y="136"/>
                    <a:pt x="63" y="148"/>
                    <a:pt x="51" y="148"/>
                  </a:cubicBezTo>
                  <a:cubicBezTo>
                    <a:pt x="51" y="148"/>
                    <a:pt x="51" y="148"/>
                    <a:pt x="51" y="148"/>
                  </a:cubicBezTo>
                  <a:cubicBezTo>
                    <a:pt x="51" y="148"/>
                    <a:pt x="51" y="148"/>
                    <a:pt x="51" y="148"/>
                  </a:cubicBezTo>
                  <a:close/>
                  <a:moveTo>
                    <a:pt x="51" y="144"/>
                  </a:moveTo>
                  <a:cubicBezTo>
                    <a:pt x="51" y="144"/>
                    <a:pt x="51" y="144"/>
                    <a:pt x="51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60" y="145"/>
                    <a:pt x="71" y="134"/>
                    <a:pt x="78" y="117"/>
                  </a:cubicBezTo>
                  <a:cubicBezTo>
                    <a:pt x="78" y="117"/>
                    <a:pt x="78" y="117"/>
                    <a:pt x="78" y="117"/>
                  </a:cubicBezTo>
                  <a:cubicBezTo>
                    <a:pt x="80" y="117"/>
                    <a:pt x="80" y="117"/>
                    <a:pt x="80" y="117"/>
                  </a:cubicBezTo>
                  <a:cubicBezTo>
                    <a:pt x="78" y="117"/>
                    <a:pt x="78" y="117"/>
                    <a:pt x="78" y="117"/>
                  </a:cubicBezTo>
                  <a:cubicBezTo>
                    <a:pt x="86" y="100"/>
                    <a:pt x="91" y="77"/>
                    <a:pt x="91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0" y="19"/>
                    <a:pt x="73" y="9"/>
                    <a:pt x="51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28" y="9"/>
                    <a:pt x="9" y="20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77"/>
                    <a:pt x="14" y="100"/>
                    <a:pt x="22" y="117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31" y="134"/>
                    <a:pt x="42" y="145"/>
                    <a:pt x="51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4"/>
                    <a:pt x="51" y="144"/>
                    <a:pt x="51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1445" y="1969"/>
              <a:ext cx="107" cy="66"/>
            </a:xfrm>
            <a:custGeom>
              <a:avLst/>
              <a:gdLst>
                <a:gd name="T0" fmla="*/ 1 w 45"/>
                <a:gd name="T1" fmla="*/ 14 h 28"/>
                <a:gd name="T2" fmla="*/ 1 w 45"/>
                <a:gd name="T3" fmla="*/ 10 h 28"/>
                <a:gd name="T4" fmla="*/ 1 w 45"/>
                <a:gd name="T5" fmla="*/ 10 h 28"/>
                <a:gd name="T6" fmla="*/ 4 w 45"/>
                <a:gd name="T7" fmla="*/ 11 h 28"/>
                <a:gd name="T8" fmla="*/ 4 w 45"/>
                <a:gd name="T9" fmla="*/ 11 h 28"/>
                <a:gd name="T10" fmla="*/ 10 w 45"/>
                <a:gd name="T11" fmla="*/ 19 h 28"/>
                <a:gd name="T12" fmla="*/ 21 w 45"/>
                <a:gd name="T13" fmla="*/ 0 h 28"/>
                <a:gd name="T14" fmla="*/ 33 w 45"/>
                <a:gd name="T15" fmla="*/ 16 h 28"/>
                <a:gd name="T16" fmla="*/ 40 w 45"/>
                <a:gd name="T17" fmla="*/ 3 h 28"/>
                <a:gd name="T18" fmla="*/ 43 w 45"/>
                <a:gd name="T19" fmla="*/ 2 h 28"/>
                <a:gd name="T20" fmla="*/ 43 w 45"/>
                <a:gd name="T21" fmla="*/ 2 h 28"/>
                <a:gd name="T22" fmla="*/ 44 w 45"/>
                <a:gd name="T23" fmla="*/ 5 h 28"/>
                <a:gd name="T24" fmla="*/ 44 w 45"/>
                <a:gd name="T25" fmla="*/ 5 h 28"/>
                <a:gd name="T26" fmla="*/ 34 w 45"/>
                <a:gd name="T27" fmla="*/ 25 h 28"/>
                <a:gd name="T28" fmla="*/ 22 w 45"/>
                <a:gd name="T29" fmla="*/ 9 h 28"/>
                <a:gd name="T30" fmla="*/ 11 w 45"/>
                <a:gd name="T31" fmla="*/ 28 h 28"/>
                <a:gd name="T32" fmla="*/ 1 w 45"/>
                <a:gd name="T3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28">
                  <a:moveTo>
                    <a:pt x="1" y="14"/>
                  </a:moveTo>
                  <a:cubicBezTo>
                    <a:pt x="0" y="13"/>
                    <a:pt x="0" y="11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4" y="10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2"/>
                    <a:pt x="42" y="1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4" y="3"/>
                    <a:pt x="45" y="4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" y="14"/>
                    <a:pt x="1" y="14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1440" y="1959"/>
              <a:ext cx="115" cy="86"/>
            </a:xfrm>
            <a:custGeom>
              <a:avLst/>
              <a:gdLst>
                <a:gd name="T0" fmla="*/ 1 w 48"/>
                <a:gd name="T1" fmla="*/ 19 h 36"/>
                <a:gd name="T2" fmla="*/ 3 w 48"/>
                <a:gd name="T3" fmla="*/ 18 h 36"/>
                <a:gd name="T4" fmla="*/ 1 w 48"/>
                <a:gd name="T5" fmla="*/ 19 h 36"/>
                <a:gd name="T6" fmla="*/ 0 w 48"/>
                <a:gd name="T7" fmla="*/ 16 h 36"/>
                <a:gd name="T8" fmla="*/ 0 w 48"/>
                <a:gd name="T9" fmla="*/ 16 h 36"/>
                <a:gd name="T10" fmla="*/ 2 w 48"/>
                <a:gd name="T11" fmla="*/ 13 h 36"/>
                <a:gd name="T12" fmla="*/ 2 w 48"/>
                <a:gd name="T13" fmla="*/ 13 h 36"/>
                <a:gd name="T14" fmla="*/ 4 w 48"/>
                <a:gd name="T15" fmla="*/ 12 h 36"/>
                <a:gd name="T16" fmla="*/ 4 w 48"/>
                <a:gd name="T17" fmla="*/ 12 h 36"/>
                <a:gd name="T18" fmla="*/ 8 w 48"/>
                <a:gd name="T19" fmla="*/ 14 h 36"/>
                <a:gd name="T20" fmla="*/ 8 w 48"/>
                <a:gd name="T21" fmla="*/ 14 h 36"/>
                <a:gd name="T22" fmla="*/ 12 w 48"/>
                <a:gd name="T23" fmla="*/ 20 h 36"/>
                <a:gd name="T24" fmla="*/ 23 w 48"/>
                <a:gd name="T25" fmla="*/ 0 h 36"/>
                <a:gd name="T26" fmla="*/ 35 w 48"/>
                <a:gd name="T27" fmla="*/ 16 h 36"/>
                <a:gd name="T28" fmla="*/ 40 w 48"/>
                <a:gd name="T29" fmla="*/ 6 h 36"/>
                <a:gd name="T30" fmla="*/ 44 w 48"/>
                <a:gd name="T31" fmla="*/ 4 h 36"/>
                <a:gd name="T32" fmla="*/ 44 w 48"/>
                <a:gd name="T33" fmla="*/ 4 h 36"/>
                <a:gd name="T34" fmla="*/ 46 w 48"/>
                <a:gd name="T35" fmla="*/ 4 h 36"/>
                <a:gd name="T36" fmla="*/ 46 w 48"/>
                <a:gd name="T37" fmla="*/ 4 h 36"/>
                <a:gd name="T38" fmla="*/ 48 w 48"/>
                <a:gd name="T39" fmla="*/ 8 h 36"/>
                <a:gd name="T40" fmla="*/ 48 w 48"/>
                <a:gd name="T41" fmla="*/ 8 h 36"/>
                <a:gd name="T42" fmla="*/ 48 w 48"/>
                <a:gd name="T43" fmla="*/ 10 h 36"/>
                <a:gd name="T44" fmla="*/ 48 w 48"/>
                <a:gd name="T45" fmla="*/ 10 h 36"/>
                <a:gd name="T46" fmla="*/ 36 w 48"/>
                <a:gd name="T47" fmla="*/ 33 h 36"/>
                <a:gd name="T48" fmla="*/ 24 w 48"/>
                <a:gd name="T49" fmla="*/ 16 h 36"/>
                <a:gd name="T50" fmla="*/ 13 w 48"/>
                <a:gd name="T51" fmla="*/ 36 h 36"/>
                <a:gd name="T52" fmla="*/ 1 w 48"/>
                <a:gd name="T53" fmla="*/ 19 h 36"/>
                <a:gd name="T54" fmla="*/ 13 w 48"/>
                <a:gd name="T55" fmla="*/ 28 h 36"/>
                <a:gd name="T56" fmla="*/ 24 w 48"/>
                <a:gd name="T57" fmla="*/ 9 h 36"/>
                <a:gd name="T58" fmla="*/ 35 w 48"/>
                <a:gd name="T59" fmla="*/ 25 h 36"/>
                <a:gd name="T60" fmla="*/ 44 w 48"/>
                <a:gd name="T61" fmla="*/ 8 h 36"/>
                <a:gd name="T62" fmla="*/ 44 w 48"/>
                <a:gd name="T63" fmla="*/ 8 h 36"/>
                <a:gd name="T64" fmla="*/ 44 w 48"/>
                <a:gd name="T65" fmla="*/ 8 h 36"/>
                <a:gd name="T66" fmla="*/ 44 w 48"/>
                <a:gd name="T67" fmla="*/ 8 h 36"/>
                <a:gd name="T68" fmla="*/ 44 w 48"/>
                <a:gd name="T69" fmla="*/ 8 h 36"/>
                <a:gd name="T70" fmla="*/ 44 w 48"/>
                <a:gd name="T71" fmla="*/ 8 h 36"/>
                <a:gd name="T72" fmla="*/ 44 w 48"/>
                <a:gd name="T73" fmla="*/ 8 h 36"/>
                <a:gd name="T74" fmla="*/ 44 w 48"/>
                <a:gd name="T75" fmla="*/ 8 h 36"/>
                <a:gd name="T76" fmla="*/ 44 w 48"/>
                <a:gd name="T77" fmla="*/ 8 h 36"/>
                <a:gd name="T78" fmla="*/ 35 w 48"/>
                <a:gd name="T79" fmla="*/ 24 h 36"/>
                <a:gd name="T80" fmla="*/ 24 w 48"/>
                <a:gd name="T81" fmla="*/ 7 h 36"/>
                <a:gd name="T82" fmla="*/ 13 w 48"/>
                <a:gd name="T83" fmla="*/ 27 h 36"/>
                <a:gd name="T84" fmla="*/ 5 w 48"/>
                <a:gd name="T85" fmla="*/ 16 h 36"/>
                <a:gd name="T86" fmla="*/ 4 w 48"/>
                <a:gd name="T87" fmla="*/ 16 h 36"/>
                <a:gd name="T88" fmla="*/ 4 w 48"/>
                <a:gd name="T89" fmla="*/ 16 h 36"/>
                <a:gd name="T90" fmla="*/ 4 w 48"/>
                <a:gd name="T91" fmla="*/ 16 h 36"/>
                <a:gd name="T92" fmla="*/ 4 w 48"/>
                <a:gd name="T93" fmla="*/ 16 h 36"/>
                <a:gd name="T94" fmla="*/ 4 w 48"/>
                <a:gd name="T95" fmla="*/ 16 h 36"/>
                <a:gd name="T96" fmla="*/ 4 w 48"/>
                <a:gd name="T97" fmla="*/ 16 h 36"/>
                <a:gd name="T98" fmla="*/ 4 w 48"/>
                <a:gd name="T99" fmla="*/ 16 h 36"/>
                <a:gd name="T100" fmla="*/ 4 w 48"/>
                <a:gd name="T101" fmla="*/ 16 h 36"/>
                <a:gd name="T102" fmla="*/ 4 w 48"/>
                <a:gd name="T103" fmla="*/ 16 h 36"/>
                <a:gd name="T104" fmla="*/ 13 w 48"/>
                <a:gd name="T105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6">
                  <a:moveTo>
                    <a:pt x="1" y="19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5"/>
                    <a:pt x="1" y="14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6" y="12"/>
                    <a:pt x="7" y="12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1" y="5"/>
                    <a:pt x="42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5" y="4"/>
                    <a:pt x="45" y="4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5"/>
                    <a:pt x="48" y="7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" y="19"/>
                    <a:pt x="1" y="19"/>
                    <a:pt x="1" y="19"/>
                  </a:cubicBezTo>
                  <a:close/>
                  <a:moveTo>
                    <a:pt x="13" y="28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3" y="28"/>
                    <a:pt x="13" y="28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1462" y="1978"/>
              <a:ext cx="88" cy="278"/>
            </a:xfrm>
            <a:custGeom>
              <a:avLst/>
              <a:gdLst>
                <a:gd name="T0" fmla="*/ 3 w 37"/>
                <a:gd name="T1" fmla="*/ 89 h 117"/>
                <a:gd name="T2" fmla="*/ 2 w 37"/>
                <a:gd name="T3" fmla="*/ 90 h 117"/>
                <a:gd name="T4" fmla="*/ 2 w 37"/>
                <a:gd name="T5" fmla="*/ 90 h 117"/>
                <a:gd name="T6" fmla="*/ 0 w 37"/>
                <a:gd name="T7" fmla="*/ 87 h 117"/>
                <a:gd name="T8" fmla="*/ 0 w 37"/>
                <a:gd name="T9" fmla="*/ 87 h 117"/>
                <a:gd name="T10" fmla="*/ 1 w 37"/>
                <a:gd name="T11" fmla="*/ 84 h 117"/>
                <a:gd name="T12" fmla="*/ 0 w 37"/>
                <a:gd name="T13" fmla="*/ 84 h 117"/>
                <a:gd name="T14" fmla="*/ 1 w 37"/>
                <a:gd name="T15" fmla="*/ 81 h 117"/>
                <a:gd name="T16" fmla="*/ 1 w 37"/>
                <a:gd name="T17" fmla="*/ 81 h 117"/>
                <a:gd name="T18" fmla="*/ 12 w 37"/>
                <a:gd name="T19" fmla="*/ 0 h 117"/>
                <a:gd name="T20" fmla="*/ 17 w 37"/>
                <a:gd name="T21" fmla="*/ 0 h 117"/>
                <a:gd name="T22" fmla="*/ 37 w 37"/>
                <a:gd name="T23" fmla="*/ 78 h 117"/>
                <a:gd name="T24" fmla="*/ 18 w 37"/>
                <a:gd name="T25" fmla="*/ 117 h 117"/>
                <a:gd name="T26" fmla="*/ 3 w 37"/>
                <a:gd name="T27" fmla="*/ 89 h 117"/>
                <a:gd name="T28" fmla="*/ 18 w 37"/>
                <a:gd name="T29" fmla="*/ 107 h 117"/>
                <a:gd name="T30" fmla="*/ 32 w 37"/>
                <a:gd name="T31" fmla="*/ 78 h 117"/>
                <a:gd name="T32" fmla="*/ 15 w 37"/>
                <a:gd name="T33" fmla="*/ 12 h 117"/>
                <a:gd name="T34" fmla="*/ 5 w 37"/>
                <a:gd name="T35" fmla="*/ 83 h 117"/>
                <a:gd name="T36" fmla="*/ 18 w 37"/>
                <a:gd name="T37" fmla="*/ 10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17">
                  <a:moveTo>
                    <a:pt x="3" y="89"/>
                  </a:moveTo>
                  <a:cubicBezTo>
                    <a:pt x="3" y="90"/>
                    <a:pt x="3" y="90"/>
                    <a:pt x="2" y="90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3"/>
                    <a:pt x="0" y="82"/>
                    <a:pt x="1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3" y="89"/>
                    <a:pt x="3" y="89"/>
                    <a:pt x="3" y="89"/>
                  </a:cubicBezTo>
                  <a:close/>
                  <a:moveTo>
                    <a:pt x="18" y="107"/>
                  </a:moveTo>
                  <a:cubicBezTo>
                    <a:pt x="32" y="78"/>
                    <a:pt x="32" y="78"/>
                    <a:pt x="32" y="7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18" y="107"/>
                    <a:pt x="18" y="107"/>
                    <a:pt x="1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1457" y="1971"/>
              <a:ext cx="100" cy="297"/>
            </a:xfrm>
            <a:custGeom>
              <a:avLst/>
              <a:gdLst>
                <a:gd name="T0" fmla="*/ 4 w 42"/>
                <a:gd name="T1" fmla="*/ 95 h 125"/>
                <a:gd name="T2" fmla="*/ 4 w 42"/>
                <a:gd name="T3" fmla="*/ 95 h 125"/>
                <a:gd name="T4" fmla="*/ 4 w 42"/>
                <a:gd name="T5" fmla="*/ 95 h 125"/>
                <a:gd name="T6" fmla="*/ 0 w 42"/>
                <a:gd name="T7" fmla="*/ 90 h 125"/>
                <a:gd name="T8" fmla="*/ 0 w 42"/>
                <a:gd name="T9" fmla="*/ 90 h 125"/>
                <a:gd name="T10" fmla="*/ 0 w 42"/>
                <a:gd name="T11" fmla="*/ 90 h 125"/>
                <a:gd name="T12" fmla="*/ 0 w 42"/>
                <a:gd name="T13" fmla="*/ 90 h 125"/>
                <a:gd name="T14" fmla="*/ 0 w 42"/>
                <a:gd name="T15" fmla="*/ 88 h 125"/>
                <a:gd name="T16" fmla="*/ 0 w 42"/>
                <a:gd name="T17" fmla="*/ 86 h 125"/>
                <a:gd name="T18" fmla="*/ 0 w 42"/>
                <a:gd name="T19" fmla="*/ 86 h 125"/>
                <a:gd name="T20" fmla="*/ 1 w 42"/>
                <a:gd name="T21" fmla="*/ 83 h 125"/>
                <a:gd name="T22" fmla="*/ 1 w 42"/>
                <a:gd name="T23" fmla="*/ 83 h 125"/>
                <a:gd name="T24" fmla="*/ 13 w 42"/>
                <a:gd name="T25" fmla="*/ 1 h 125"/>
                <a:gd name="T26" fmla="*/ 20 w 42"/>
                <a:gd name="T27" fmla="*/ 0 h 125"/>
                <a:gd name="T28" fmla="*/ 42 w 42"/>
                <a:gd name="T29" fmla="*/ 82 h 125"/>
                <a:gd name="T30" fmla="*/ 20 w 42"/>
                <a:gd name="T31" fmla="*/ 125 h 125"/>
                <a:gd name="T32" fmla="*/ 4 w 42"/>
                <a:gd name="T33" fmla="*/ 95 h 125"/>
                <a:gd name="T34" fmla="*/ 20 w 42"/>
                <a:gd name="T35" fmla="*/ 116 h 125"/>
                <a:gd name="T36" fmla="*/ 37 w 42"/>
                <a:gd name="T37" fmla="*/ 81 h 125"/>
                <a:gd name="T38" fmla="*/ 17 w 42"/>
                <a:gd name="T39" fmla="*/ 5 h 125"/>
                <a:gd name="T40" fmla="*/ 16 w 42"/>
                <a:gd name="T41" fmla="*/ 5 h 125"/>
                <a:gd name="T42" fmla="*/ 5 w 42"/>
                <a:gd name="T43" fmla="*/ 85 h 125"/>
                <a:gd name="T44" fmla="*/ 4 w 42"/>
                <a:gd name="T45" fmla="*/ 86 h 125"/>
                <a:gd name="T46" fmla="*/ 4 w 42"/>
                <a:gd name="T47" fmla="*/ 86 h 125"/>
                <a:gd name="T48" fmla="*/ 4 w 42"/>
                <a:gd name="T49" fmla="*/ 86 h 125"/>
                <a:gd name="T50" fmla="*/ 4 w 42"/>
                <a:gd name="T51" fmla="*/ 86 h 125"/>
                <a:gd name="T52" fmla="*/ 4 w 42"/>
                <a:gd name="T53" fmla="*/ 86 h 125"/>
                <a:gd name="T54" fmla="*/ 5 w 42"/>
                <a:gd name="T55" fmla="*/ 87 h 125"/>
                <a:gd name="T56" fmla="*/ 5 w 42"/>
                <a:gd name="T57" fmla="*/ 88 h 125"/>
                <a:gd name="T58" fmla="*/ 4 w 42"/>
                <a:gd name="T59" fmla="*/ 90 h 125"/>
                <a:gd name="T60" fmla="*/ 4 w 42"/>
                <a:gd name="T61" fmla="*/ 90 h 125"/>
                <a:gd name="T62" fmla="*/ 4 w 42"/>
                <a:gd name="T63" fmla="*/ 90 h 125"/>
                <a:gd name="T64" fmla="*/ 4 w 42"/>
                <a:gd name="T65" fmla="*/ 90 h 125"/>
                <a:gd name="T66" fmla="*/ 4 w 42"/>
                <a:gd name="T67" fmla="*/ 91 h 125"/>
                <a:gd name="T68" fmla="*/ 4 w 42"/>
                <a:gd name="T69" fmla="*/ 91 h 125"/>
                <a:gd name="T70" fmla="*/ 5 w 42"/>
                <a:gd name="T71" fmla="*/ 91 h 125"/>
                <a:gd name="T72" fmla="*/ 5 w 42"/>
                <a:gd name="T73" fmla="*/ 91 h 125"/>
                <a:gd name="T74" fmla="*/ 5 w 42"/>
                <a:gd name="T75" fmla="*/ 91 h 125"/>
                <a:gd name="T76" fmla="*/ 5 w 42"/>
                <a:gd name="T77" fmla="*/ 91 h 125"/>
                <a:gd name="T78" fmla="*/ 6 w 42"/>
                <a:gd name="T79" fmla="*/ 90 h 125"/>
                <a:gd name="T80" fmla="*/ 20 w 42"/>
                <a:gd name="T81" fmla="*/ 116 h 125"/>
                <a:gd name="T82" fmla="*/ 3 w 42"/>
                <a:gd name="T83" fmla="*/ 93 h 125"/>
                <a:gd name="T84" fmla="*/ 5 w 42"/>
                <a:gd name="T85" fmla="*/ 92 h 125"/>
                <a:gd name="T86" fmla="*/ 3 w 42"/>
                <a:gd name="T87" fmla="*/ 93 h 125"/>
                <a:gd name="T88" fmla="*/ 5 w 42"/>
                <a:gd name="T89" fmla="*/ 87 h 125"/>
                <a:gd name="T90" fmla="*/ 15 w 42"/>
                <a:gd name="T91" fmla="*/ 15 h 125"/>
                <a:gd name="T92" fmla="*/ 19 w 42"/>
                <a:gd name="T93" fmla="*/ 15 h 125"/>
                <a:gd name="T94" fmla="*/ 36 w 42"/>
                <a:gd name="T95" fmla="*/ 81 h 125"/>
                <a:gd name="T96" fmla="*/ 21 w 42"/>
                <a:gd name="T97" fmla="*/ 111 h 125"/>
                <a:gd name="T98" fmla="*/ 20 w 42"/>
                <a:gd name="T99" fmla="*/ 114 h 125"/>
                <a:gd name="T100" fmla="*/ 5 w 42"/>
                <a:gd name="T101" fmla="*/ 87 h 125"/>
                <a:gd name="T102" fmla="*/ 20 w 42"/>
                <a:gd name="T103" fmla="*/ 110 h 125"/>
                <a:gd name="T104" fmla="*/ 21 w 42"/>
                <a:gd name="T105" fmla="*/ 109 h 125"/>
                <a:gd name="T106" fmla="*/ 20 w 42"/>
                <a:gd name="T107" fmla="*/ 110 h 125"/>
                <a:gd name="T108" fmla="*/ 9 w 42"/>
                <a:gd name="T109" fmla="*/ 86 h 125"/>
                <a:gd name="T110" fmla="*/ 20 w 42"/>
                <a:gd name="T111" fmla="*/ 106 h 125"/>
                <a:gd name="T112" fmla="*/ 32 w 42"/>
                <a:gd name="T113" fmla="*/ 81 h 125"/>
                <a:gd name="T114" fmla="*/ 18 w 42"/>
                <a:gd name="T115" fmla="*/ 26 h 125"/>
                <a:gd name="T116" fmla="*/ 9 w 42"/>
                <a:gd name="T117" fmla="*/ 8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" h="125">
                  <a:moveTo>
                    <a:pt x="4" y="95"/>
                  </a:moveTo>
                  <a:cubicBezTo>
                    <a:pt x="4" y="95"/>
                    <a:pt x="4" y="95"/>
                    <a:pt x="4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2" y="94"/>
                    <a:pt x="0" y="92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7"/>
                    <a:pt x="0" y="87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5"/>
                    <a:pt x="0" y="84"/>
                    <a:pt x="1" y="83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4" y="95"/>
                    <a:pt x="4" y="95"/>
                    <a:pt x="4" y="95"/>
                  </a:cubicBezTo>
                  <a:close/>
                  <a:moveTo>
                    <a:pt x="20" y="116"/>
                  </a:moveTo>
                  <a:cubicBezTo>
                    <a:pt x="37" y="81"/>
                    <a:pt x="37" y="81"/>
                    <a:pt x="37" y="81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90"/>
                    <a:pt x="4" y="91"/>
                    <a:pt x="4" y="91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4" y="91"/>
                    <a:pt x="4" y="91"/>
                    <a:pt x="5" y="91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6" y="90"/>
                    <a:pt x="6" y="90"/>
                    <a:pt x="6" y="90"/>
                  </a:cubicBezTo>
                  <a:cubicBezTo>
                    <a:pt x="20" y="116"/>
                    <a:pt x="20" y="116"/>
                    <a:pt x="20" y="116"/>
                  </a:cubicBezTo>
                  <a:close/>
                  <a:moveTo>
                    <a:pt x="3" y="93"/>
                  </a:moveTo>
                  <a:cubicBezTo>
                    <a:pt x="5" y="92"/>
                    <a:pt x="5" y="92"/>
                    <a:pt x="5" y="92"/>
                  </a:cubicBezTo>
                  <a:cubicBezTo>
                    <a:pt x="3" y="93"/>
                    <a:pt x="3" y="93"/>
                    <a:pt x="3" y="93"/>
                  </a:cubicBezTo>
                  <a:close/>
                  <a:moveTo>
                    <a:pt x="5" y="87"/>
                  </a:moveTo>
                  <a:cubicBezTo>
                    <a:pt x="15" y="15"/>
                    <a:pt x="15" y="15"/>
                    <a:pt x="15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21" y="111"/>
                    <a:pt x="21" y="111"/>
                    <a:pt x="21" y="111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5" y="87"/>
                    <a:pt x="5" y="87"/>
                    <a:pt x="5" y="87"/>
                  </a:cubicBezTo>
                  <a:close/>
                  <a:moveTo>
                    <a:pt x="20" y="110"/>
                  </a:moveTo>
                  <a:cubicBezTo>
                    <a:pt x="21" y="109"/>
                    <a:pt x="21" y="109"/>
                    <a:pt x="21" y="109"/>
                  </a:cubicBezTo>
                  <a:cubicBezTo>
                    <a:pt x="20" y="110"/>
                    <a:pt x="20" y="110"/>
                    <a:pt x="20" y="110"/>
                  </a:cubicBezTo>
                  <a:close/>
                  <a:moveTo>
                    <a:pt x="9" y="86"/>
                  </a:moveTo>
                  <a:cubicBezTo>
                    <a:pt x="20" y="106"/>
                    <a:pt x="20" y="106"/>
                    <a:pt x="20" y="106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9" y="86"/>
                    <a:pt x="9" y="86"/>
                    <a:pt x="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1301" y="2028"/>
              <a:ext cx="103" cy="183"/>
            </a:xfrm>
            <a:custGeom>
              <a:avLst/>
              <a:gdLst>
                <a:gd name="T0" fmla="*/ 21 w 43"/>
                <a:gd name="T1" fmla="*/ 77 h 77"/>
                <a:gd name="T2" fmla="*/ 11 w 43"/>
                <a:gd name="T3" fmla="*/ 58 h 77"/>
                <a:gd name="T4" fmla="*/ 11 w 43"/>
                <a:gd name="T5" fmla="*/ 58 h 77"/>
                <a:gd name="T6" fmla="*/ 8 w 43"/>
                <a:gd name="T7" fmla="*/ 33 h 77"/>
                <a:gd name="T8" fmla="*/ 8 w 43"/>
                <a:gd name="T9" fmla="*/ 33 h 77"/>
                <a:gd name="T10" fmla="*/ 8 w 43"/>
                <a:gd name="T11" fmla="*/ 28 h 77"/>
                <a:gd name="T12" fmla="*/ 8 w 43"/>
                <a:gd name="T13" fmla="*/ 28 h 77"/>
                <a:gd name="T14" fmla="*/ 9 w 43"/>
                <a:gd name="T15" fmla="*/ 19 h 77"/>
                <a:gd name="T16" fmla="*/ 1 w 43"/>
                <a:gd name="T17" fmla="*/ 4 h 77"/>
                <a:gd name="T18" fmla="*/ 2 w 43"/>
                <a:gd name="T19" fmla="*/ 1 h 77"/>
                <a:gd name="T20" fmla="*/ 2 w 43"/>
                <a:gd name="T21" fmla="*/ 1 h 77"/>
                <a:gd name="T22" fmla="*/ 5 w 43"/>
                <a:gd name="T23" fmla="*/ 2 h 77"/>
                <a:gd name="T24" fmla="*/ 5 w 43"/>
                <a:gd name="T25" fmla="*/ 2 h 77"/>
                <a:gd name="T26" fmla="*/ 14 w 43"/>
                <a:gd name="T27" fmla="*/ 18 h 77"/>
                <a:gd name="T28" fmla="*/ 13 w 43"/>
                <a:gd name="T29" fmla="*/ 28 h 77"/>
                <a:gd name="T30" fmla="*/ 13 w 43"/>
                <a:gd name="T31" fmla="*/ 33 h 77"/>
                <a:gd name="T32" fmla="*/ 13 w 43"/>
                <a:gd name="T33" fmla="*/ 33 h 77"/>
                <a:gd name="T34" fmla="*/ 15 w 43"/>
                <a:gd name="T35" fmla="*/ 57 h 77"/>
                <a:gd name="T36" fmla="*/ 15 w 43"/>
                <a:gd name="T37" fmla="*/ 57 h 77"/>
                <a:gd name="T38" fmla="*/ 23 w 43"/>
                <a:gd name="T39" fmla="*/ 72 h 77"/>
                <a:gd name="T40" fmla="*/ 23 w 43"/>
                <a:gd name="T41" fmla="*/ 72 h 77"/>
                <a:gd name="T42" fmla="*/ 23 w 43"/>
                <a:gd name="T43" fmla="*/ 72 h 77"/>
                <a:gd name="T44" fmla="*/ 24 w 43"/>
                <a:gd name="T45" fmla="*/ 71 h 77"/>
                <a:gd name="T46" fmla="*/ 24 w 43"/>
                <a:gd name="T47" fmla="*/ 71 h 77"/>
                <a:gd name="T48" fmla="*/ 27 w 43"/>
                <a:gd name="T49" fmla="*/ 66 h 77"/>
                <a:gd name="T50" fmla="*/ 27 w 43"/>
                <a:gd name="T51" fmla="*/ 66 h 77"/>
                <a:gd name="T52" fmla="*/ 33 w 43"/>
                <a:gd name="T53" fmla="*/ 49 h 77"/>
                <a:gd name="T54" fmla="*/ 33 w 43"/>
                <a:gd name="T55" fmla="*/ 49 h 77"/>
                <a:gd name="T56" fmla="*/ 38 w 43"/>
                <a:gd name="T57" fmla="*/ 24 h 77"/>
                <a:gd name="T58" fmla="*/ 38 w 43"/>
                <a:gd name="T59" fmla="*/ 24 h 77"/>
                <a:gd name="T60" fmla="*/ 41 w 43"/>
                <a:gd name="T61" fmla="*/ 22 h 77"/>
                <a:gd name="T62" fmla="*/ 41 w 43"/>
                <a:gd name="T63" fmla="*/ 22 h 77"/>
                <a:gd name="T64" fmla="*/ 43 w 43"/>
                <a:gd name="T65" fmla="*/ 25 h 77"/>
                <a:gd name="T66" fmla="*/ 43 w 43"/>
                <a:gd name="T67" fmla="*/ 25 h 77"/>
                <a:gd name="T68" fmla="*/ 31 w 43"/>
                <a:gd name="T69" fmla="*/ 68 h 77"/>
                <a:gd name="T70" fmla="*/ 31 w 43"/>
                <a:gd name="T71" fmla="*/ 68 h 77"/>
                <a:gd name="T72" fmla="*/ 23 w 43"/>
                <a:gd name="T73" fmla="*/ 77 h 77"/>
                <a:gd name="T74" fmla="*/ 23 w 43"/>
                <a:gd name="T75" fmla="*/ 77 h 77"/>
                <a:gd name="T76" fmla="*/ 21 w 43"/>
                <a:gd name="T7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" h="77">
                  <a:moveTo>
                    <a:pt x="21" y="77"/>
                  </a:moveTo>
                  <a:cubicBezTo>
                    <a:pt x="15" y="75"/>
                    <a:pt x="13" y="67"/>
                    <a:pt x="11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9" y="49"/>
                    <a:pt x="8" y="39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1"/>
                    <a:pt x="8" y="29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9"/>
                    <a:pt x="13" y="31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9"/>
                    <a:pt x="14" y="49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7" y="66"/>
                    <a:pt x="21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3" y="72"/>
                    <a:pt x="23" y="72"/>
                    <a:pt x="24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5" y="70"/>
                    <a:pt x="26" y="68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9" y="61"/>
                    <a:pt x="31" y="55"/>
                    <a:pt x="33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6" y="36"/>
                    <a:pt x="38" y="24"/>
                    <a:pt x="38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3"/>
                    <a:pt x="39" y="22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2" y="22"/>
                    <a:pt x="43" y="23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38" y="53"/>
                    <a:pt x="31" y="68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9" y="73"/>
                    <a:pt x="27" y="77"/>
                    <a:pt x="23" y="77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2" y="77"/>
                    <a:pt x="22" y="77"/>
                    <a:pt x="21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1299" y="2026"/>
              <a:ext cx="110" cy="190"/>
            </a:xfrm>
            <a:custGeom>
              <a:avLst/>
              <a:gdLst>
                <a:gd name="T0" fmla="*/ 22 w 46"/>
                <a:gd name="T1" fmla="*/ 78 h 80"/>
                <a:gd name="T2" fmla="*/ 10 w 46"/>
                <a:gd name="T3" fmla="*/ 60 h 80"/>
                <a:gd name="T4" fmla="*/ 7 w 46"/>
                <a:gd name="T5" fmla="*/ 34 h 80"/>
                <a:gd name="T6" fmla="*/ 7 w 46"/>
                <a:gd name="T7" fmla="*/ 28 h 80"/>
                <a:gd name="T8" fmla="*/ 8 w 46"/>
                <a:gd name="T9" fmla="*/ 20 h 80"/>
                <a:gd name="T10" fmla="*/ 0 w 46"/>
                <a:gd name="T11" fmla="*/ 4 h 80"/>
                <a:gd name="T12" fmla="*/ 2 w 46"/>
                <a:gd name="T13" fmla="*/ 0 h 80"/>
                <a:gd name="T14" fmla="*/ 4 w 46"/>
                <a:gd name="T15" fmla="*/ 0 h 80"/>
                <a:gd name="T16" fmla="*/ 8 w 46"/>
                <a:gd name="T17" fmla="*/ 2 h 80"/>
                <a:gd name="T18" fmla="*/ 17 w 46"/>
                <a:gd name="T19" fmla="*/ 18 h 80"/>
                <a:gd name="T20" fmla="*/ 16 w 46"/>
                <a:gd name="T21" fmla="*/ 33 h 80"/>
                <a:gd name="T22" fmla="*/ 16 w 46"/>
                <a:gd name="T23" fmla="*/ 33 h 80"/>
                <a:gd name="T24" fmla="*/ 16 w 46"/>
                <a:gd name="T25" fmla="*/ 34 h 80"/>
                <a:gd name="T26" fmla="*/ 18 w 46"/>
                <a:gd name="T27" fmla="*/ 58 h 80"/>
                <a:gd name="T28" fmla="*/ 23 w 46"/>
                <a:gd name="T29" fmla="*/ 71 h 80"/>
                <a:gd name="T30" fmla="*/ 24 w 46"/>
                <a:gd name="T31" fmla="*/ 71 h 80"/>
                <a:gd name="T32" fmla="*/ 26 w 46"/>
                <a:gd name="T33" fmla="*/ 66 h 80"/>
                <a:gd name="T34" fmla="*/ 32 w 46"/>
                <a:gd name="T35" fmla="*/ 49 h 80"/>
                <a:gd name="T36" fmla="*/ 37 w 46"/>
                <a:gd name="T37" fmla="*/ 24 h 80"/>
                <a:gd name="T38" fmla="*/ 37 w 46"/>
                <a:gd name="T39" fmla="*/ 24 h 80"/>
                <a:gd name="T40" fmla="*/ 41 w 46"/>
                <a:gd name="T41" fmla="*/ 21 h 80"/>
                <a:gd name="T42" fmla="*/ 42 w 46"/>
                <a:gd name="T43" fmla="*/ 21 h 80"/>
                <a:gd name="T44" fmla="*/ 46 w 46"/>
                <a:gd name="T45" fmla="*/ 25 h 80"/>
                <a:gd name="T46" fmla="*/ 46 w 46"/>
                <a:gd name="T47" fmla="*/ 26 h 80"/>
                <a:gd name="T48" fmla="*/ 46 w 46"/>
                <a:gd name="T49" fmla="*/ 26 h 80"/>
                <a:gd name="T50" fmla="*/ 46 w 46"/>
                <a:gd name="T51" fmla="*/ 26 h 80"/>
                <a:gd name="T52" fmla="*/ 45 w 46"/>
                <a:gd name="T53" fmla="*/ 27 h 80"/>
                <a:gd name="T54" fmla="*/ 45 w 46"/>
                <a:gd name="T55" fmla="*/ 31 h 80"/>
                <a:gd name="T56" fmla="*/ 42 w 46"/>
                <a:gd name="T57" fmla="*/ 42 h 80"/>
                <a:gd name="T58" fmla="*/ 34 w 46"/>
                <a:gd name="T59" fmla="*/ 70 h 80"/>
                <a:gd name="T60" fmla="*/ 24 w 46"/>
                <a:gd name="T61" fmla="*/ 80 h 80"/>
                <a:gd name="T62" fmla="*/ 23 w 46"/>
                <a:gd name="T63" fmla="*/ 76 h 80"/>
                <a:gd name="T64" fmla="*/ 30 w 46"/>
                <a:gd name="T65" fmla="*/ 68 h 80"/>
                <a:gd name="T66" fmla="*/ 42 w 46"/>
                <a:gd name="T67" fmla="*/ 25 h 80"/>
                <a:gd name="T68" fmla="*/ 42 w 46"/>
                <a:gd name="T69" fmla="*/ 25 h 80"/>
                <a:gd name="T70" fmla="*/ 41 w 46"/>
                <a:gd name="T71" fmla="*/ 25 h 80"/>
                <a:gd name="T72" fmla="*/ 41 w 46"/>
                <a:gd name="T73" fmla="*/ 25 h 80"/>
                <a:gd name="T74" fmla="*/ 41 w 46"/>
                <a:gd name="T75" fmla="*/ 25 h 80"/>
                <a:gd name="T76" fmla="*/ 41 w 46"/>
                <a:gd name="T77" fmla="*/ 25 h 80"/>
                <a:gd name="T78" fmla="*/ 41 w 46"/>
                <a:gd name="T79" fmla="*/ 26 h 80"/>
                <a:gd name="T80" fmla="*/ 41 w 46"/>
                <a:gd name="T81" fmla="*/ 27 h 80"/>
                <a:gd name="T82" fmla="*/ 39 w 46"/>
                <a:gd name="T83" fmla="*/ 33 h 80"/>
                <a:gd name="T84" fmla="*/ 35 w 46"/>
                <a:gd name="T85" fmla="*/ 50 h 80"/>
                <a:gd name="T86" fmla="*/ 30 w 46"/>
                <a:gd name="T87" fmla="*/ 68 h 80"/>
                <a:gd name="T88" fmla="*/ 27 w 46"/>
                <a:gd name="T89" fmla="*/ 73 h 80"/>
                <a:gd name="T90" fmla="*/ 26 w 46"/>
                <a:gd name="T91" fmla="*/ 75 h 80"/>
                <a:gd name="T92" fmla="*/ 24 w 46"/>
                <a:gd name="T93" fmla="*/ 75 h 80"/>
                <a:gd name="T94" fmla="*/ 18 w 46"/>
                <a:gd name="T95" fmla="*/ 70 h 80"/>
                <a:gd name="T96" fmla="*/ 14 w 46"/>
                <a:gd name="T97" fmla="*/ 59 h 80"/>
                <a:gd name="T98" fmla="*/ 12 w 46"/>
                <a:gd name="T99" fmla="*/ 34 h 80"/>
                <a:gd name="T100" fmla="*/ 12 w 46"/>
                <a:gd name="T101" fmla="*/ 33 h 80"/>
                <a:gd name="T102" fmla="*/ 12 w 46"/>
                <a:gd name="T103" fmla="*/ 29 h 80"/>
                <a:gd name="T104" fmla="*/ 13 w 46"/>
                <a:gd name="T105" fmla="*/ 19 h 80"/>
                <a:gd name="T106" fmla="*/ 4 w 46"/>
                <a:gd name="T107" fmla="*/ 4 h 80"/>
                <a:gd name="T108" fmla="*/ 4 w 46"/>
                <a:gd name="T109" fmla="*/ 4 h 80"/>
                <a:gd name="T110" fmla="*/ 4 w 46"/>
                <a:gd name="T111" fmla="*/ 4 h 80"/>
                <a:gd name="T112" fmla="*/ 4 w 46"/>
                <a:gd name="T113" fmla="*/ 4 h 80"/>
                <a:gd name="T114" fmla="*/ 12 w 46"/>
                <a:gd name="T115" fmla="*/ 19 h 80"/>
                <a:gd name="T116" fmla="*/ 11 w 46"/>
                <a:gd name="T117" fmla="*/ 34 h 80"/>
                <a:gd name="T118" fmla="*/ 14 w 46"/>
                <a:gd name="T119" fmla="*/ 59 h 80"/>
                <a:gd name="T120" fmla="*/ 23 w 46"/>
                <a:gd name="T121" fmla="*/ 76 h 80"/>
                <a:gd name="T122" fmla="*/ 23 w 46"/>
                <a:gd name="T123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" h="80">
                  <a:moveTo>
                    <a:pt x="22" y="80"/>
                  </a:moveTo>
                  <a:cubicBezTo>
                    <a:pt x="22" y="78"/>
                    <a:pt x="22" y="78"/>
                    <a:pt x="22" y="78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14" y="77"/>
                    <a:pt x="12" y="68"/>
                    <a:pt x="10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8" y="51"/>
                    <a:pt x="7" y="40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2"/>
                    <a:pt x="7" y="30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7" y="0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6" y="32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40"/>
                    <a:pt x="17" y="50"/>
                    <a:pt x="18" y="5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4"/>
                    <a:pt x="22" y="69"/>
                    <a:pt x="23" y="71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4" y="70"/>
                    <a:pt x="25" y="68"/>
                    <a:pt x="26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8" y="62"/>
                    <a:pt x="30" y="5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5" y="37"/>
                    <a:pt x="37" y="25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2"/>
                    <a:pt x="39" y="21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4" y="21"/>
                    <a:pt x="46" y="23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8"/>
                    <a:pt x="45" y="29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4" y="34"/>
                    <a:pt x="43" y="38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0" y="51"/>
                    <a:pt x="37" y="62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2" y="74"/>
                    <a:pt x="30" y="79"/>
                    <a:pt x="2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3" y="80"/>
                    <a:pt x="23" y="80"/>
                    <a:pt x="22" y="80"/>
                  </a:cubicBezTo>
                  <a:close/>
                  <a:moveTo>
                    <a:pt x="23" y="76"/>
                  </a:moveTo>
                  <a:cubicBezTo>
                    <a:pt x="27" y="76"/>
                    <a:pt x="28" y="73"/>
                    <a:pt x="30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7" y="54"/>
                    <a:pt x="41" y="28"/>
                    <a:pt x="42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5"/>
                    <a:pt x="42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6"/>
                    <a:pt x="4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6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0" y="29"/>
                    <a:pt x="40" y="31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8" y="38"/>
                    <a:pt x="37" y="44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4" y="57"/>
                    <a:pt x="32" y="63"/>
                    <a:pt x="30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29" y="70"/>
                    <a:pt x="28" y="72"/>
                    <a:pt x="27" y="73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6" y="74"/>
                    <a:pt x="26" y="74"/>
                    <a:pt x="26" y="75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1" y="75"/>
                    <a:pt x="20" y="73"/>
                    <a:pt x="18" y="70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7" y="67"/>
                    <a:pt x="15" y="63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3" y="50"/>
                    <a:pt x="12" y="40"/>
                    <a:pt x="12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2" y="30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30"/>
                    <a:pt x="11" y="32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40"/>
                    <a:pt x="12" y="50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6" y="68"/>
                    <a:pt x="18" y="75"/>
                    <a:pt x="23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6"/>
                    <a:pt x="23" y="76"/>
                    <a:pt x="23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1323" y="2028"/>
              <a:ext cx="26" cy="55"/>
            </a:xfrm>
            <a:custGeom>
              <a:avLst/>
              <a:gdLst>
                <a:gd name="T0" fmla="*/ 2 w 11"/>
                <a:gd name="T1" fmla="*/ 23 h 23"/>
                <a:gd name="T2" fmla="*/ 0 w 11"/>
                <a:gd name="T3" fmla="*/ 20 h 23"/>
                <a:gd name="T4" fmla="*/ 0 w 11"/>
                <a:gd name="T5" fmla="*/ 20 h 23"/>
                <a:gd name="T6" fmla="*/ 7 w 11"/>
                <a:gd name="T7" fmla="*/ 2 h 23"/>
                <a:gd name="T8" fmla="*/ 10 w 11"/>
                <a:gd name="T9" fmla="*/ 1 h 23"/>
                <a:gd name="T10" fmla="*/ 10 w 11"/>
                <a:gd name="T11" fmla="*/ 1 h 23"/>
                <a:gd name="T12" fmla="*/ 11 w 11"/>
                <a:gd name="T13" fmla="*/ 4 h 23"/>
                <a:gd name="T14" fmla="*/ 11 w 11"/>
                <a:gd name="T15" fmla="*/ 4 h 23"/>
                <a:gd name="T16" fmla="*/ 5 w 11"/>
                <a:gd name="T17" fmla="*/ 21 h 23"/>
                <a:gd name="T18" fmla="*/ 2 w 11"/>
                <a:gd name="T19" fmla="*/ 23 h 23"/>
                <a:gd name="T20" fmla="*/ 2 w 11"/>
                <a:gd name="T21" fmla="*/ 23 h 23"/>
                <a:gd name="T22" fmla="*/ 2 w 11"/>
                <a:gd name="T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3">
                  <a:moveTo>
                    <a:pt x="2" y="23"/>
                  </a:moveTo>
                  <a:cubicBezTo>
                    <a:pt x="0" y="22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8" y="0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2"/>
                    <a:pt x="3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 noEditPoints="1"/>
            </p:cNvSpPr>
            <p:nvPr/>
          </p:nvSpPr>
          <p:spPr bwMode="auto">
            <a:xfrm>
              <a:off x="1318" y="2026"/>
              <a:ext cx="36" cy="61"/>
            </a:xfrm>
            <a:custGeom>
              <a:avLst/>
              <a:gdLst>
                <a:gd name="T0" fmla="*/ 4 w 15"/>
                <a:gd name="T1" fmla="*/ 26 h 26"/>
                <a:gd name="T2" fmla="*/ 3 w 15"/>
                <a:gd name="T3" fmla="*/ 26 h 26"/>
                <a:gd name="T4" fmla="*/ 3 w 15"/>
                <a:gd name="T5" fmla="*/ 26 h 26"/>
                <a:gd name="T6" fmla="*/ 3 w 15"/>
                <a:gd name="T7" fmla="*/ 26 h 26"/>
                <a:gd name="T8" fmla="*/ 0 w 15"/>
                <a:gd name="T9" fmla="*/ 22 h 26"/>
                <a:gd name="T10" fmla="*/ 0 w 15"/>
                <a:gd name="T11" fmla="*/ 22 h 26"/>
                <a:gd name="T12" fmla="*/ 0 w 15"/>
                <a:gd name="T13" fmla="*/ 20 h 26"/>
                <a:gd name="T14" fmla="*/ 0 w 15"/>
                <a:gd name="T15" fmla="*/ 20 h 26"/>
                <a:gd name="T16" fmla="*/ 7 w 15"/>
                <a:gd name="T17" fmla="*/ 2 h 26"/>
                <a:gd name="T18" fmla="*/ 11 w 15"/>
                <a:gd name="T19" fmla="*/ 0 h 26"/>
                <a:gd name="T20" fmla="*/ 11 w 15"/>
                <a:gd name="T21" fmla="*/ 0 h 26"/>
                <a:gd name="T22" fmla="*/ 12 w 15"/>
                <a:gd name="T23" fmla="*/ 0 h 26"/>
                <a:gd name="T24" fmla="*/ 12 w 15"/>
                <a:gd name="T25" fmla="*/ 0 h 26"/>
                <a:gd name="T26" fmla="*/ 15 w 15"/>
                <a:gd name="T27" fmla="*/ 4 h 26"/>
                <a:gd name="T28" fmla="*/ 15 w 15"/>
                <a:gd name="T29" fmla="*/ 4 h 26"/>
                <a:gd name="T30" fmla="*/ 15 w 15"/>
                <a:gd name="T31" fmla="*/ 5 h 26"/>
                <a:gd name="T32" fmla="*/ 15 w 15"/>
                <a:gd name="T33" fmla="*/ 5 h 26"/>
                <a:gd name="T34" fmla="*/ 8 w 15"/>
                <a:gd name="T35" fmla="*/ 23 h 26"/>
                <a:gd name="T36" fmla="*/ 4 w 15"/>
                <a:gd name="T37" fmla="*/ 26 h 26"/>
                <a:gd name="T38" fmla="*/ 4 w 15"/>
                <a:gd name="T39" fmla="*/ 26 h 26"/>
                <a:gd name="T40" fmla="*/ 4 w 15"/>
                <a:gd name="T41" fmla="*/ 26 h 26"/>
                <a:gd name="T42" fmla="*/ 10 w 15"/>
                <a:gd name="T43" fmla="*/ 4 h 26"/>
                <a:gd name="T44" fmla="*/ 4 w 15"/>
                <a:gd name="T45" fmla="*/ 22 h 26"/>
                <a:gd name="T46" fmla="*/ 4 w 15"/>
                <a:gd name="T47" fmla="*/ 22 h 26"/>
                <a:gd name="T48" fmla="*/ 4 w 15"/>
                <a:gd name="T49" fmla="*/ 22 h 26"/>
                <a:gd name="T50" fmla="*/ 4 w 15"/>
                <a:gd name="T51" fmla="*/ 22 h 26"/>
                <a:gd name="T52" fmla="*/ 4 w 15"/>
                <a:gd name="T53" fmla="*/ 24 h 26"/>
                <a:gd name="T54" fmla="*/ 4 w 15"/>
                <a:gd name="T55" fmla="*/ 22 h 26"/>
                <a:gd name="T56" fmla="*/ 4 w 15"/>
                <a:gd name="T57" fmla="*/ 22 h 26"/>
                <a:gd name="T58" fmla="*/ 4 w 15"/>
                <a:gd name="T59" fmla="*/ 22 h 26"/>
                <a:gd name="T60" fmla="*/ 5 w 15"/>
                <a:gd name="T61" fmla="*/ 22 h 26"/>
                <a:gd name="T62" fmla="*/ 5 w 15"/>
                <a:gd name="T63" fmla="*/ 22 h 26"/>
                <a:gd name="T64" fmla="*/ 11 w 15"/>
                <a:gd name="T65" fmla="*/ 4 h 26"/>
                <a:gd name="T66" fmla="*/ 11 w 15"/>
                <a:gd name="T67" fmla="*/ 4 h 26"/>
                <a:gd name="T68" fmla="*/ 11 w 15"/>
                <a:gd name="T69" fmla="*/ 4 h 26"/>
                <a:gd name="T70" fmla="*/ 11 w 15"/>
                <a:gd name="T71" fmla="*/ 4 h 26"/>
                <a:gd name="T72" fmla="*/ 11 w 15"/>
                <a:gd name="T73" fmla="*/ 4 h 26"/>
                <a:gd name="T74" fmla="*/ 11 w 15"/>
                <a:gd name="T75" fmla="*/ 4 h 26"/>
                <a:gd name="T76" fmla="*/ 11 w 15"/>
                <a:gd name="T77" fmla="*/ 4 h 26"/>
                <a:gd name="T78" fmla="*/ 10 w 15"/>
                <a:gd name="T79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" h="26">
                  <a:moveTo>
                    <a:pt x="4" y="26"/>
                  </a:moveTo>
                  <a:cubicBezTo>
                    <a:pt x="4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5"/>
                    <a:pt x="0" y="23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9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5" y="2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6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lose/>
                  <a:moveTo>
                    <a:pt x="10" y="4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0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1323" y="2019"/>
              <a:ext cx="17" cy="52"/>
            </a:xfrm>
            <a:custGeom>
              <a:avLst/>
              <a:gdLst>
                <a:gd name="T0" fmla="*/ 2 w 7"/>
                <a:gd name="T1" fmla="*/ 20 h 22"/>
                <a:gd name="T2" fmla="*/ 0 w 7"/>
                <a:gd name="T3" fmla="*/ 3 h 22"/>
                <a:gd name="T4" fmla="*/ 2 w 7"/>
                <a:gd name="T5" fmla="*/ 0 h 22"/>
                <a:gd name="T6" fmla="*/ 2 w 7"/>
                <a:gd name="T7" fmla="*/ 0 h 22"/>
                <a:gd name="T8" fmla="*/ 5 w 7"/>
                <a:gd name="T9" fmla="*/ 2 h 22"/>
                <a:gd name="T10" fmla="*/ 5 w 7"/>
                <a:gd name="T11" fmla="*/ 2 h 22"/>
                <a:gd name="T12" fmla="*/ 7 w 7"/>
                <a:gd name="T13" fmla="*/ 19 h 22"/>
                <a:gd name="T14" fmla="*/ 4 w 7"/>
                <a:gd name="T15" fmla="*/ 22 h 22"/>
                <a:gd name="T16" fmla="*/ 4 w 7"/>
                <a:gd name="T17" fmla="*/ 22 h 22"/>
                <a:gd name="T18" fmla="*/ 4 w 7"/>
                <a:gd name="T19" fmla="*/ 22 h 22"/>
                <a:gd name="T20" fmla="*/ 4 w 7"/>
                <a:gd name="T21" fmla="*/ 22 h 22"/>
                <a:gd name="T22" fmla="*/ 2 w 7"/>
                <a:gd name="T23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22">
                  <a:moveTo>
                    <a:pt x="2" y="2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1"/>
                    <a:pt x="6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2" y="21"/>
                    <a:pt x="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1318" y="2014"/>
              <a:ext cx="26" cy="62"/>
            </a:xfrm>
            <a:custGeom>
              <a:avLst/>
              <a:gdLst>
                <a:gd name="T0" fmla="*/ 2 w 11"/>
                <a:gd name="T1" fmla="*/ 22 h 26"/>
                <a:gd name="T2" fmla="*/ 4 w 11"/>
                <a:gd name="T3" fmla="*/ 22 h 26"/>
                <a:gd name="T4" fmla="*/ 2 w 11"/>
                <a:gd name="T5" fmla="*/ 22 h 26"/>
                <a:gd name="T6" fmla="*/ 0 w 11"/>
                <a:gd name="T7" fmla="*/ 5 h 26"/>
                <a:gd name="T8" fmla="*/ 0 w 11"/>
                <a:gd name="T9" fmla="*/ 5 h 26"/>
                <a:gd name="T10" fmla="*/ 0 w 11"/>
                <a:gd name="T11" fmla="*/ 5 h 26"/>
                <a:gd name="T12" fmla="*/ 4 w 11"/>
                <a:gd name="T13" fmla="*/ 0 h 26"/>
                <a:gd name="T14" fmla="*/ 4 w 11"/>
                <a:gd name="T15" fmla="*/ 0 h 26"/>
                <a:gd name="T16" fmla="*/ 4 w 11"/>
                <a:gd name="T17" fmla="*/ 0 h 26"/>
                <a:gd name="T18" fmla="*/ 4 w 11"/>
                <a:gd name="T19" fmla="*/ 0 h 26"/>
                <a:gd name="T20" fmla="*/ 9 w 11"/>
                <a:gd name="T21" fmla="*/ 4 h 26"/>
                <a:gd name="T22" fmla="*/ 9 w 11"/>
                <a:gd name="T23" fmla="*/ 4 h 26"/>
                <a:gd name="T24" fmla="*/ 11 w 11"/>
                <a:gd name="T25" fmla="*/ 21 h 26"/>
                <a:gd name="T26" fmla="*/ 11 w 11"/>
                <a:gd name="T27" fmla="*/ 22 h 26"/>
                <a:gd name="T28" fmla="*/ 11 w 11"/>
                <a:gd name="T29" fmla="*/ 22 h 26"/>
                <a:gd name="T30" fmla="*/ 7 w 11"/>
                <a:gd name="T31" fmla="*/ 26 h 26"/>
                <a:gd name="T32" fmla="*/ 7 w 11"/>
                <a:gd name="T33" fmla="*/ 26 h 26"/>
                <a:gd name="T34" fmla="*/ 6 w 11"/>
                <a:gd name="T35" fmla="*/ 26 h 26"/>
                <a:gd name="T36" fmla="*/ 6 w 11"/>
                <a:gd name="T37" fmla="*/ 26 h 26"/>
                <a:gd name="T38" fmla="*/ 2 w 11"/>
                <a:gd name="T39" fmla="*/ 22 h 26"/>
                <a:gd name="T40" fmla="*/ 6 w 11"/>
                <a:gd name="T41" fmla="*/ 22 h 26"/>
                <a:gd name="T42" fmla="*/ 6 w 11"/>
                <a:gd name="T43" fmla="*/ 22 h 26"/>
                <a:gd name="T44" fmla="*/ 6 w 11"/>
                <a:gd name="T45" fmla="*/ 22 h 26"/>
                <a:gd name="T46" fmla="*/ 7 w 11"/>
                <a:gd name="T47" fmla="*/ 22 h 26"/>
                <a:gd name="T48" fmla="*/ 7 w 11"/>
                <a:gd name="T49" fmla="*/ 22 h 26"/>
                <a:gd name="T50" fmla="*/ 7 w 11"/>
                <a:gd name="T51" fmla="*/ 22 h 26"/>
                <a:gd name="T52" fmla="*/ 7 w 11"/>
                <a:gd name="T53" fmla="*/ 22 h 26"/>
                <a:gd name="T54" fmla="*/ 5 w 11"/>
                <a:gd name="T55" fmla="*/ 5 h 26"/>
                <a:gd name="T56" fmla="*/ 4 w 11"/>
                <a:gd name="T57" fmla="*/ 4 h 26"/>
                <a:gd name="T58" fmla="*/ 4 w 11"/>
                <a:gd name="T59" fmla="*/ 4 h 26"/>
                <a:gd name="T60" fmla="*/ 4 w 11"/>
                <a:gd name="T61" fmla="*/ 4 h 26"/>
                <a:gd name="T62" fmla="*/ 4 w 11"/>
                <a:gd name="T63" fmla="*/ 4 h 26"/>
                <a:gd name="T64" fmla="*/ 4 w 11"/>
                <a:gd name="T65" fmla="*/ 5 h 26"/>
                <a:gd name="T66" fmla="*/ 4 w 11"/>
                <a:gd name="T67" fmla="*/ 5 h 26"/>
                <a:gd name="T68" fmla="*/ 4 w 11"/>
                <a:gd name="T69" fmla="*/ 5 h 26"/>
                <a:gd name="T70" fmla="*/ 4 w 11"/>
                <a:gd name="T71" fmla="*/ 5 h 26"/>
                <a:gd name="T72" fmla="*/ 6 w 11"/>
                <a:gd name="T73" fmla="*/ 22 h 26"/>
                <a:gd name="T74" fmla="*/ 6 w 11"/>
                <a:gd name="T75" fmla="*/ 22 h 26"/>
                <a:gd name="T76" fmla="*/ 6 w 11"/>
                <a:gd name="T7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" h="26">
                  <a:moveTo>
                    <a:pt x="2" y="22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8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4"/>
                    <a:pt x="9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4" y="26"/>
                    <a:pt x="2" y="24"/>
                    <a:pt x="2" y="22"/>
                  </a:cubicBezTo>
                  <a:close/>
                  <a:moveTo>
                    <a:pt x="6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1567" y="1624"/>
              <a:ext cx="236" cy="361"/>
            </a:xfrm>
            <a:custGeom>
              <a:avLst/>
              <a:gdLst>
                <a:gd name="T0" fmla="*/ 1 w 99"/>
                <a:gd name="T1" fmla="*/ 151 h 152"/>
                <a:gd name="T2" fmla="*/ 1 w 99"/>
                <a:gd name="T3" fmla="*/ 148 h 152"/>
                <a:gd name="T4" fmla="*/ 1 w 99"/>
                <a:gd name="T5" fmla="*/ 148 h 152"/>
                <a:gd name="T6" fmla="*/ 56 w 99"/>
                <a:gd name="T7" fmla="*/ 80 h 152"/>
                <a:gd name="T8" fmla="*/ 56 w 99"/>
                <a:gd name="T9" fmla="*/ 80 h 152"/>
                <a:gd name="T10" fmla="*/ 94 w 99"/>
                <a:gd name="T11" fmla="*/ 2 h 152"/>
                <a:gd name="T12" fmla="*/ 94 w 99"/>
                <a:gd name="T13" fmla="*/ 2 h 152"/>
                <a:gd name="T14" fmla="*/ 97 w 99"/>
                <a:gd name="T15" fmla="*/ 1 h 152"/>
                <a:gd name="T16" fmla="*/ 97 w 99"/>
                <a:gd name="T17" fmla="*/ 1 h 152"/>
                <a:gd name="T18" fmla="*/ 98 w 99"/>
                <a:gd name="T19" fmla="*/ 4 h 152"/>
                <a:gd name="T20" fmla="*/ 98 w 99"/>
                <a:gd name="T21" fmla="*/ 4 h 152"/>
                <a:gd name="T22" fmla="*/ 60 w 99"/>
                <a:gd name="T23" fmla="*/ 82 h 152"/>
                <a:gd name="T24" fmla="*/ 60 w 99"/>
                <a:gd name="T25" fmla="*/ 82 h 152"/>
                <a:gd name="T26" fmla="*/ 5 w 99"/>
                <a:gd name="T27" fmla="*/ 151 h 152"/>
                <a:gd name="T28" fmla="*/ 5 w 99"/>
                <a:gd name="T29" fmla="*/ 151 h 152"/>
                <a:gd name="T30" fmla="*/ 3 w 99"/>
                <a:gd name="T31" fmla="*/ 152 h 152"/>
                <a:gd name="T32" fmla="*/ 3 w 99"/>
                <a:gd name="T33" fmla="*/ 152 h 152"/>
                <a:gd name="T34" fmla="*/ 1 w 99"/>
                <a:gd name="T35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" h="152">
                  <a:moveTo>
                    <a:pt x="1" y="151"/>
                  </a:moveTo>
                  <a:cubicBezTo>
                    <a:pt x="0" y="150"/>
                    <a:pt x="0" y="149"/>
                    <a:pt x="1" y="148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1" y="148"/>
                    <a:pt x="46" y="95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65" y="65"/>
                    <a:pt x="94" y="2"/>
                    <a:pt x="94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4" y="1"/>
                    <a:pt x="96" y="0"/>
                    <a:pt x="97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8" y="1"/>
                    <a:pt x="99" y="3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70" y="67"/>
                    <a:pt x="60" y="8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50" y="98"/>
                    <a:pt x="5" y="151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4" y="151"/>
                    <a:pt x="4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2" y="152"/>
                    <a:pt x="2" y="151"/>
                    <a:pt x="1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564" y="1622"/>
              <a:ext cx="242" cy="368"/>
            </a:xfrm>
            <a:custGeom>
              <a:avLst/>
              <a:gdLst>
                <a:gd name="T0" fmla="*/ 2 w 101"/>
                <a:gd name="T1" fmla="*/ 152 h 155"/>
                <a:gd name="T2" fmla="*/ 0 w 101"/>
                <a:gd name="T3" fmla="*/ 150 h 155"/>
                <a:gd name="T4" fmla="*/ 1 w 101"/>
                <a:gd name="T5" fmla="*/ 147 h 155"/>
                <a:gd name="T6" fmla="*/ 1 w 101"/>
                <a:gd name="T7" fmla="*/ 147 h 155"/>
                <a:gd name="T8" fmla="*/ 1 w 101"/>
                <a:gd name="T9" fmla="*/ 147 h 155"/>
                <a:gd name="T10" fmla="*/ 1 w 101"/>
                <a:gd name="T11" fmla="*/ 147 h 155"/>
                <a:gd name="T12" fmla="*/ 3 w 101"/>
                <a:gd name="T13" fmla="*/ 145 h 155"/>
                <a:gd name="T14" fmla="*/ 8 w 101"/>
                <a:gd name="T15" fmla="*/ 139 h 155"/>
                <a:gd name="T16" fmla="*/ 24 w 101"/>
                <a:gd name="T17" fmla="*/ 119 h 155"/>
                <a:gd name="T18" fmla="*/ 55 w 101"/>
                <a:gd name="T19" fmla="*/ 80 h 155"/>
                <a:gd name="T20" fmla="*/ 93 w 101"/>
                <a:gd name="T21" fmla="*/ 2 h 155"/>
                <a:gd name="T22" fmla="*/ 97 w 101"/>
                <a:gd name="T23" fmla="*/ 0 h 155"/>
                <a:gd name="T24" fmla="*/ 99 w 101"/>
                <a:gd name="T25" fmla="*/ 0 h 155"/>
                <a:gd name="T26" fmla="*/ 101 w 101"/>
                <a:gd name="T27" fmla="*/ 4 h 155"/>
                <a:gd name="T28" fmla="*/ 101 w 101"/>
                <a:gd name="T29" fmla="*/ 6 h 155"/>
                <a:gd name="T30" fmla="*/ 62 w 101"/>
                <a:gd name="T31" fmla="*/ 84 h 155"/>
                <a:gd name="T32" fmla="*/ 7 w 101"/>
                <a:gd name="T33" fmla="*/ 153 h 155"/>
                <a:gd name="T34" fmla="*/ 7 w 101"/>
                <a:gd name="T35" fmla="*/ 153 h 155"/>
                <a:gd name="T36" fmla="*/ 4 w 101"/>
                <a:gd name="T37" fmla="*/ 155 h 155"/>
                <a:gd name="T38" fmla="*/ 4 w 101"/>
                <a:gd name="T39" fmla="*/ 151 h 155"/>
                <a:gd name="T40" fmla="*/ 59 w 101"/>
                <a:gd name="T41" fmla="*/ 82 h 155"/>
                <a:gd name="T42" fmla="*/ 97 w 101"/>
                <a:gd name="T43" fmla="*/ 4 h 155"/>
                <a:gd name="T44" fmla="*/ 97 w 101"/>
                <a:gd name="T45" fmla="*/ 4 h 155"/>
                <a:gd name="T46" fmla="*/ 97 w 101"/>
                <a:gd name="T47" fmla="*/ 4 h 155"/>
                <a:gd name="T48" fmla="*/ 97 w 101"/>
                <a:gd name="T49" fmla="*/ 4 h 155"/>
                <a:gd name="T50" fmla="*/ 97 w 101"/>
                <a:gd name="T51" fmla="*/ 4 h 155"/>
                <a:gd name="T52" fmla="*/ 58 w 101"/>
                <a:gd name="T53" fmla="*/ 82 h 155"/>
                <a:gd name="T54" fmla="*/ 4 w 101"/>
                <a:gd name="T55" fmla="*/ 150 h 155"/>
                <a:gd name="T56" fmla="*/ 4 w 101"/>
                <a:gd name="T57" fmla="*/ 150 h 155"/>
                <a:gd name="T58" fmla="*/ 4 w 101"/>
                <a:gd name="T59" fmla="*/ 150 h 155"/>
                <a:gd name="T60" fmla="*/ 4 w 101"/>
                <a:gd name="T61" fmla="*/ 150 h 155"/>
                <a:gd name="T62" fmla="*/ 4 w 101"/>
                <a:gd name="T63" fmla="*/ 151 h 155"/>
                <a:gd name="T64" fmla="*/ 4 w 101"/>
                <a:gd name="T65" fmla="*/ 150 h 155"/>
                <a:gd name="T66" fmla="*/ 4 w 101"/>
                <a:gd name="T67" fmla="*/ 15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55">
                  <a:moveTo>
                    <a:pt x="1" y="153"/>
                  </a:moveTo>
                  <a:cubicBezTo>
                    <a:pt x="2" y="152"/>
                    <a:pt x="2" y="152"/>
                    <a:pt x="2" y="152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0" y="153"/>
                    <a:pt x="0" y="151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8"/>
                    <a:pt x="1" y="14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1" y="146"/>
                    <a:pt x="2" y="146"/>
                    <a:pt x="3" y="145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4" y="144"/>
                    <a:pt x="6" y="141"/>
                    <a:pt x="8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12" y="134"/>
                    <a:pt x="18" y="126"/>
                    <a:pt x="24" y="119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37" y="104"/>
                    <a:pt x="50" y="87"/>
                    <a:pt x="55" y="8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64" y="65"/>
                    <a:pt x="93" y="2"/>
                    <a:pt x="93" y="2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4" y="1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0" y="1"/>
                    <a:pt x="101" y="2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5"/>
                    <a:pt x="101" y="5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73" y="68"/>
                    <a:pt x="62" y="84"/>
                  </a:cubicBezTo>
                  <a:cubicBezTo>
                    <a:pt x="62" y="84"/>
                    <a:pt x="62" y="84"/>
                    <a:pt x="62" y="84"/>
                  </a:cubicBezTo>
                  <a:cubicBezTo>
                    <a:pt x="53" y="100"/>
                    <a:pt x="10" y="150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6" y="154"/>
                    <a:pt x="5" y="155"/>
                    <a:pt x="4" y="155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3" y="155"/>
                    <a:pt x="2" y="154"/>
                    <a:pt x="1" y="153"/>
                  </a:cubicBezTo>
                  <a:close/>
                  <a:moveTo>
                    <a:pt x="4" y="151"/>
                  </a:moveTo>
                  <a:cubicBezTo>
                    <a:pt x="4" y="150"/>
                    <a:pt x="49" y="98"/>
                    <a:pt x="59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9" y="67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68" y="67"/>
                    <a:pt x="58" y="82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49" y="97"/>
                    <a:pt x="6" y="147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1"/>
                    <a:pt x="4" y="151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4" y="151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4"/>
            <p:cNvSpPr/>
            <p:nvPr/>
          </p:nvSpPr>
          <p:spPr bwMode="auto">
            <a:xfrm>
              <a:off x="1775" y="1591"/>
              <a:ext cx="28" cy="55"/>
            </a:xfrm>
            <a:custGeom>
              <a:avLst/>
              <a:gdLst>
                <a:gd name="T0" fmla="*/ 7 w 12"/>
                <a:gd name="T1" fmla="*/ 22 h 23"/>
                <a:gd name="T2" fmla="*/ 0 w 12"/>
                <a:gd name="T3" fmla="*/ 4 h 23"/>
                <a:gd name="T4" fmla="*/ 2 w 12"/>
                <a:gd name="T5" fmla="*/ 1 h 23"/>
                <a:gd name="T6" fmla="*/ 2 w 12"/>
                <a:gd name="T7" fmla="*/ 1 h 23"/>
                <a:gd name="T8" fmla="*/ 5 w 12"/>
                <a:gd name="T9" fmla="*/ 2 h 23"/>
                <a:gd name="T10" fmla="*/ 5 w 12"/>
                <a:gd name="T11" fmla="*/ 2 h 23"/>
                <a:gd name="T12" fmla="*/ 11 w 12"/>
                <a:gd name="T13" fmla="*/ 20 h 23"/>
                <a:gd name="T14" fmla="*/ 10 w 12"/>
                <a:gd name="T15" fmla="*/ 23 h 23"/>
                <a:gd name="T16" fmla="*/ 10 w 12"/>
                <a:gd name="T17" fmla="*/ 23 h 23"/>
                <a:gd name="T18" fmla="*/ 9 w 12"/>
                <a:gd name="T19" fmla="*/ 23 h 23"/>
                <a:gd name="T20" fmla="*/ 9 w 12"/>
                <a:gd name="T21" fmla="*/ 23 h 23"/>
                <a:gd name="T22" fmla="*/ 7 w 12"/>
                <a:gd name="T23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23">
                  <a:moveTo>
                    <a:pt x="7" y="22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21"/>
                    <a:pt x="11" y="22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3"/>
                    <a:pt x="7" y="22"/>
                    <a:pt x="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5"/>
            <p:cNvSpPr>
              <a:spLocks noEditPoints="1"/>
            </p:cNvSpPr>
            <p:nvPr/>
          </p:nvSpPr>
          <p:spPr bwMode="auto">
            <a:xfrm>
              <a:off x="1770" y="1589"/>
              <a:ext cx="36" cy="61"/>
            </a:xfrm>
            <a:custGeom>
              <a:avLst/>
              <a:gdLst>
                <a:gd name="T0" fmla="*/ 7 w 15"/>
                <a:gd name="T1" fmla="*/ 23 h 26"/>
                <a:gd name="T2" fmla="*/ 9 w 15"/>
                <a:gd name="T3" fmla="*/ 23 h 26"/>
                <a:gd name="T4" fmla="*/ 7 w 15"/>
                <a:gd name="T5" fmla="*/ 23 h 26"/>
                <a:gd name="T6" fmla="*/ 0 w 15"/>
                <a:gd name="T7" fmla="*/ 6 h 26"/>
                <a:gd name="T8" fmla="*/ 0 w 15"/>
                <a:gd name="T9" fmla="*/ 4 h 26"/>
                <a:gd name="T10" fmla="*/ 0 w 15"/>
                <a:gd name="T11" fmla="*/ 4 h 26"/>
                <a:gd name="T12" fmla="*/ 3 w 15"/>
                <a:gd name="T13" fmla="*/ 0 h 26"/>
                <a:gd name="T14" fmla="*/ 3 w 15"/>
                <a:gd name="T15" fmla="*/ 0 h 26"/>
                <a:gd name="T16" fmla="*/ 4 w 15"/>
                <a:gd name="T17" fmla="*/ 0 h 26"/>
                <a:gd name="T18" fmla="*/ 4 w 15"/>
                <a:gd name="T19" fmla="*/ 0 h 26"/>
                <a:gd name="T20" fmla="*/ 8 w 15"/>
                <a:gd name="T21" fmla="*/ 3 h 26"/>
                <a:gd name="T22" fmla="*/ 8 w 15"/>
                <a:gd name="T23" fmla="*/ 3 h 26"/>
                <a:gd name="T24" fmla="*/ 15 w 15"/>
                <a:gd name="T25" fmla="*/ 20 h 26"/>
                <a:gd name="T26" fmla="*/ 15 w 15"/>
                <a:gd name="T27" fmla="*/ 22 h 26"/>
                <a:gd name="T28" fmla="*/ 15 w 15"/>
                <a:gd name="T29" fmla="*/ 22 h 26"/>
                <a:gd name="T30" fmla="*/ 13 w 15"/>
                <a:gd name="T31" fmla="*/ 26 h 26"/>
                <a:gd name="T32" fmla="*/ 13 w 15"/>
                <a:gd name="T33" fmla="*/ 26 h 26"/>
                <a:gd name="T34" fmla="*/ 11 w 15"/>
                <a:gd name="T35" fmla="*/ 26 h 26"/>
                <a:gd name="T36" fmla="*/ 11 w 15"/>
                <a:gd name="T37" fmla="*/ 26 h 26"/>
                <a:gd name="T38" fmla="*/ 7 w 15"/>
                <a:gd name="T39" fmla="*/ 23 h 26"/>
                <a:gd name="T40" fmla="*/ 11 w 15"/>
                <a:gd name="T41" fmla="*/ 22 h 26"/>
                <a:gd name="T42" fmla="*/ 11 w 15"/>
                <a:gd name="T43" fmla="*/ 22 h 26"/>
                <a:gd name="T44" fmla="*/ 11 w 15"/>
                <a:gd name="T45" fmla="*/ 22 h 26"/>
                <a:gd name="T46" fmla="*/ 11 w 15"/>
                <a:gd name="T47" fmla="*/ 22 h 26"/>
                <a:gd name="T48" fmla="*/ 11 w 15"/>
                <a:gd name="T49" fmla="*/ 22 h 26"/>
                <a:gd name="T50" fmla="*/ 11 w 15"/>
                <a:gd name="T51" fmla="*/ 22 h 26"/>
                <a:gd name="T52" fmla="*/ 11 w 15"/>
                <a:gd name="T53" fmla="*/ 22 h 26"/>
                <a:gd name="T54" fmla="*/ 5 w 15"/>
                <a:gd name="T55" fmla="*/ 4 h 26"/>
                <a:gd name="T56" fmla="*/ 4 w 15"/>
                <a:gd name="T57" fmla="*/ 4 h 26"/>
                <a:gd name="T58" fmla="*/ 4 w 15"/>
                <a:gd name="T59" fmla="*/ 4 h 26"/>
                <a:gd name="T60" fmla="*/ 4 w 15"/>
                <a:gd name="T61" fmla="*/ 4 h 26"/>
                <a:gd name="T62" fmla="*/ 4 w 15"/>
                <a:gd name="T63" fmla="*/ 4 h 26"/>
                <a:gd name="T64" fmla="*/ 4 w 15"/>
                <a:gd name="T65" fmla="*/ 4 h 26"/>
                <a:gd name="T66" fmla="*/ 4 w 15"/>
                <a:gd name="T67" fmla="*/ 4 h 26"/>
                <a:gd name="T68" fmla="*/ 4 w 15"/>
                <a:gd name="T69" fmla="*/ 4 h 26"/>
                <a:gd name="T70" fmla="*/ 4 w 15"/>
                <a:gd name="T71" fmla="*/ 4 h 26"/>
                <a:gd name="T72" fmla="*/ 11 w 15"/>
                <a:gd name="T73" fmla="*/ 22 h 26"/>
                <a:gd name="T74" fmla="*/ 11 w 15"/>
                <a:gd name="T75" fmla="*/ 22 h 26"/>
                <a:gd name="T76" fmla="*/ 11 w 15"/>
                <a:gd name="T7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" h="26">
                  <a:moveTo>
                    <a:pt x="7" y="23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1"/>
                    <a:pt x="15" y="21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3"/>
                    <a:pt x="14" y="25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2" y="26"/>
                    <a:pt x="12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9" y="26"/>
                    <a:pt x="8" y="25"/>
                    <a:pt x="7" y="23"/>
                  </a:cubicBezTo>
                  <a:close/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6"/>
            <p:cNvSpPr/>
            <p:nvPr/>
          </p:nvSpPr>
          <p:spPr bwMode="auto">
            <a:xfrm>
              <a:off x="1789" y="1603"/>
              <a:ext cx="43" cy="33"/>
            </a:xfrm>
            <a:custGeom>
              <a:avLst/>
              <a:gdLst>
                <a:gd name="T0" fmla="*/ 1 w 18"/>
                <a:gd name="T1" fmla="*/ 14 h 14"/>
                <a:gd name="T2" fmla="*/ 2 w 18"/>
                <a:gd name="T3" fmla="*/ 10 h 14"/>
                <a:gd name="T4" fmla="*/ 2 w 18"/>
                <a:gd name="T5" fmla="*/ 10 h 14"/>
                <a:gd name="T6" fmla="*/ 14 w 18"/>
                <a:gd name="T7" fmla="*/ 0 h 14"/>
                <a:gd name="T8" fmla="*/ 17 w 18"/>
                <a:gd name="T9" fmla="*/ 1 h 14"/>
                <a:gd name="T10" fmla="*/ 17 w 18"/>
                <a:gd name="T11" fmla="*/ 1 h 14"/>
                <a:gd name="T12" fmla="*/ 17 w 18"/>
                <a:gd name="T13" fmla="*/ 4 h 14"/>
                <a:gd name="T14" fmla="*/ 17 w 18"/>
                <a:gd name="T15" fmla="*/ 4 h 14"/>
                <a:gd name="T16" fmla="*/ 5 w 18"/>
                <a:gd name="T17" fmla="*/ 14 h 14"/>
                <a:gd name="T18" fmla="*/ 3 w 18"/>
                <a:gd name="T19" fmla="*/ 14 h 14"/>
                <a:gd name="T20" fmla="*/ 3 w 18"/>
                <a:gd name="T21" fmla="*/ 14 h 14"/>
                <a:gd name="T22" fmla="*/ 1 w 18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4">
                  <a:moveTo>
                    <a:pt x="1" y="14"/>
                  </a:moveTo>
                  <a:cubicBezTo>
                    <a:pt x="0" y="13"/>
                    <a:pt x="1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2"/>
                    <a:pt x="18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4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4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1787" y="1598"/>
              <a:ext cx="50" cy="43"/>
            </a:xfrm>
            <a:custGeom>
              <a:avLst/>
              <a:gdLst>
                <a:gd name="T0" fmla="*/ 4 w 21"/>
                <a:gd name="T1" fmla="*/ 18 h 18"/>
                <a:gd name="T2" fmla="*/ 1 w 21"/>
                <a:gd name="T3" fmla="*/ 17 h 18"/>
                <a:gd name="T4" fmla="*/ 1 w 21"/>
                <a:gd name="T5" fmla="*/ 17 h 18"/>
                <a:gd name="T6" fmla="*/ 1 w 21"/>
                <a:gd name="T7" fmla="*/ 17 h 18"/>
                <a:gd name="T8" fmla="*/ 0 w 21"/>
                <a:gd name="T9" fmla="*/ 14 h 18"/>
                <a:gd name="T10" fmla="*/ 0 w 21"/>
                <a:gd name="T11" fmla="*/ 14 h 18"/>
                <a:gd name="T12" fmla="*/ 1 w 21"/>
                <a:gd name="T13" fmla="*/ 11 h 18"/>
                <a:gd name="T14" fmla="*/ 1 w 21"/>
                <a:gd name="T15" fmla="*/ 11 h 18"/>
                <a:gd name="T16" fmla="*/ 14 w 21"/>
                <a:gd name="T17" fmla="*/ 1 h 18"/>
                <a:gd name="T18" fmla="*/ 16 w 21"/>
                <a:gd name="T19" fmla="*/ 0 h 18"/>
                <a:gd name="T20" fmla="*/ 16 w 21"/>
                <a:gd name="T21" fmla="*/ 0 h 18"/>
                <a:gd name="T22" fmla="*/ 20 w 21"/>
                <a:gd name="T23" fmla="*/ 2 h 18"/>
                <a:gd name="T24" fmla="*/ 20 w 21"/>
                <a:gd name="T25" fmla="*/ 2 h 18"/>
                <a:gd name="T26" fmla="*/ 21 w 21"/>
                <a:gd name="T27" fmla="*/ 4 h 18"/>
                <a:gd name="T28" fmla="*/ 21 w 21"/>
                <a:gd name="T29" fmla="*/ 4 h 18"/>
                <a:gd name="T30" fmla="*/ 19 w 21"/>
                <a:gd name="T31" fmla="*/ 8 h 18"/>
                <a:gd name="T32" fmla="*/ 19 w 21"/>
                <a:gd name="T33" fmla="*/ 8 h 18"/>
                <a:gd name="T34" fmla="*/ 7 w 21"/>
                <a:gd name="T35" fmla="*/ 17 h 18"/>
                <a:gd name="T36" fmla="*/ 4 w 21"/>
                <a:gd name="T37" fmla="*/ 18 h 18"/>
                <a:gd name="T38" fmla="*/ 4 w 21"/>
                <a:gd name="T39" fmla="*/ 18 h 18"/>
                <a:gd name="T40" fmla="*/ 4 w 21"/>
                <a:gd name="T41" fmla="*/ 18 h 18"/>
                <a:gd name="T42" fmla="*/ 16 w 21"/>
                <a:gd name="T43" fmla="*/ 4 h 18"/>
                <a:gd name="T44" fmla="*/ 4 w 21"/>
                <a:gd name="T45" fmla="*/ 14 h 18"/>
                <a:gd name="T46" fmla="*/ 4 w 21"/>
                <a:gd name="T47" fmla="*/ 14 h 18"/>
                <a:gd name="T48" fmla="*/ 4 w 21"/>
                <a:gd name="T49" fmla="*/ 14 h 18"/>
                <a:gd name="T50" fmla="*/ 4 w 21"/>
                <a:gd name="T51" fmla="*/ 14 h 18"/>
                <a:gd name="T52" fmla="*/ 4 w 21"/>
                <a:gd name="T53" fmla="*/ 14 h 18"/>
                <a:gd name="T54" fmla="*/ 2 w 21"/>
                <a:gd name="T55" fmla="*/ 16 h 18"/>
                <a:gd name="T56" fmla="*/ 4 w 21"/>
                <a:gd name="T57" fmla="*/ 14 h 18"/>
                <a:gd name="T58" fmla="*/ 4 w 21"/>
                <a:gd name="T59" fmla="*/ 14 h 18"/>
                <a:gd name="T60" fmla="*/ 4 w 21"/>
                <a:gd name="T61" fmla="*/ 14 h 18"/>
                <a:gd name="T62" fmla="*/ 4 w 21"/>
                <a:gd name="T63" fmla="*/ 14 h 18"/>
                <a:gd name="T64" fmla="*/ 4 w 21"/>
                <a:gd name="T65" fmla="*/ 14 h 18"/>
                <a:gd name="T66" fmla="*/ 16 w 21"/>
                <a:gd name="T67" fmla="*/ 5 h 18"/>
                <a:gd name="T68" fmla="*/ 17 w 21"/>
                <a:gd name="T69" fmla="*/ 4 h 18"/>
                <a:gd name="T70" fmla="*/ 17 w 21"/>
                <a:gd name="T71" fmla="*/ 4 h 18"/>
                <a:gd name="T72" fmla="*/ 17 w 21"/>
                <a:gd name="T73" fmla="*/ 4 h 18"/>
                <a:gd name="T74" fmla="*/ 17 w 21"/>
                <a:gd name="T75" fmla="*/ 4 h 18"/>
                <a:gd name="T76" fmla="*/ 16 w 21"/>
                <a:gd name="T77" fmla="*/ 4 h 18"/>
                <a:gd name="T78" fmla="*/ 16 w 21"/>
                <a:gd name="T79" fmla="*/ 4 h 18"/>
                <a:gd name="T80" fmla="*/ 16 w 21"/>
                <a:gd name="T81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" h="18">
                  <a:moveTo>
                    <a:pt x="4" y="18"/>
                  </a:moveTo>
                  <a:cubicBezTo>
                    <a:pt x="3" y="18"/>
                    <a:pt x="2" y="18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6"/>
                    <a:pt x="0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3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6"/>
                    <a:pt x="20" y="7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8"/>
                    <a:pt x="5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lose/>
                  <a:moveTo>
                    <a:pt x="16" y="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8"/>
            <p:cNvSpPr/>
            <p:nvPr/>
          </p:nvSpPr>
          <p:spPr bwMode="auto">
            <a:xfrm>
              <a:off x="1794" y="1577"/>
              <a:ext cx="24" cy="57"/>
            </a:xfrm>
            <a:custGeom>
              <a:avLst/>
              <a:gdLst>
                <a:gd name="T0" fmla="*/ 3 w 10"/>
                <a:gd name="T1" fmla="*/ 24 h 24"/>
                <a:gd name="T2" fmla="*/ 1 w 10"/>
                <a:gd name="T3" fmla="*/ 21 h 24"/>
                <a:gd name="T4" fmla="*/ 1 w 10"/>
                <a:gd name="T5" fmla="*/ 21 h 24"/>
                <a:gd name="T6" fmla="*/ 5 w 10"/>
                <a:gd name="T7" fmla="*/ 2 h 24"/>
                <a:gd name="T8" fmla="*/ 8 w 10"/>
                <a:gd name="T9" fmla="*/ 0 h 24"/>
                <a:gd name="T10" fmla="*/ 8 w 10"/>
                <a:gd name="T11" fmla="*/ 0 h 24"/>
                <a:gd name="T12" fmla="*/ 9 w 10"/>
                <a:gd name="T13" fmla="*/ 3 h 24"/>
                <a:gd name="T14" fmla="*/ 9 w 10"/>
                <a:gd name="T15" fmla="*/ 3 h 24"/>
                <a:gd name="T16" fmla="*/ 5 w 10"/>
                <a:gd name="T17" fmla="*/ 22 h 24"/>
                <a:gd name="T18" fmla="*/ 3 w 10"/>
                <a:gd name="T19" fmla="*/ 24 h 24"/>
                <a:gd name="T20" fmla="*/ 3 w 10"/>
                <a:gd name="T21" fmla="*/ 24 h 24"/>
                <a:gd name="T22" fmla="*/ 3 w 10"/>
                <a:gd name="T2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3" y="24"/>
                  </a:moveTo>
                  <a:cubicBezTo>
                    <a:pt x="1" y="24"/>
                    <a:pt x="0" y="22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6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2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3"/>
                    <a:pt x="4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1792" y="1572"/>
              <a:ext cx="31" cy="67"/>
            </a:xfrm>
            <a:custGeom>
              <a:avLst/>
              <a:gdLst>
                <a:gd name="T0" fmla="*/ 3 w 13"/>
                <a:gd name="T1" fmla="*/ 28 h 28"/>
                <a:gd name="T2" fmla="*/ 3 w 13"/>
                <a:gd name="T3" fmla="*/ 28 h 28"/>
                <a:gd name="T4" fmla="*/ 0 w 13"/>
                <a:gd name="T5" fmla="*/ 24 h 28"/>
                <a:gd name="T6" fmla="*/ 0 w 13"/>
                <a:gd name="T7" fmla="*/ 24 h 28"/>
                <a:gd name="T8" fmla="*/ 0 w 13"/>
                <a:gd name="T9" fmla="*/ 23 h 28"/>
                <a:gd name="T10" fmla="*/ 0 w 13"/>
                <a:gd name="T11" fmla="*/ 23 h 28"/>
                <a:gd name="T12" fmla="*/ 4 w 13"/>
                <a:gd name="T13" fmla="*/ 3 h 28"/>
                <a:gd name="T14" fmla="*/ 8 w 13"/>
                <a:gd name="T15" fmla="*/ 0 h 28"/>
                <a:gd name="T16" fmla="*/ 8 w 13"/>
                <a:gd name="T17" fmla="*/ 0 h 28"/>
                <a:gd name="T18" fmla="*/ 9 w 13"/>
                <a:gd name="T19" fmla="*/ 0 h 28"/>
                <a:gd name="T20" fmla="*/ 9 w 13"/>
                <a:gd name="T21" fmla="*/ 0 h 28"/>
                <a:gd name="T22" fmla="*/ 13 w 13"/>
                <a:gd name="T23" fmla="*/ 4 h 28"/>
                <a:gd name="T24" fmla="*/ 13 w 13"/>
                <a:gd name="T25" fmla="*/ 4 h 28"/>
                <a:gd name="T26" fmla="*/ 12 w 13"/>
                <a:gd name="T27" fmla="*/ 5 h 28"/>
                <a:gd name="T28" fmla="*/ 12 w 13"/>
                <a:gd name="T29" fmla="*/ 5 h 28"/>
                <a:gd name="T30" fmla="*/ 8 w 13"/>
                <a:gd name="T31" fmla="*/ 24 h 28"/>
                <a:gd name="T32" fmla="*/ 4 w 13"/>
                <a:gd name="T33" fmla="*/ 28 h 28"/>
                <a:gd name="T34" fmla="*/ 4 w 13"/>
                <a:gd name="T35" fmla="*/ 28 h 28"/>
                <a:gd name="T36" fmla="*/ 3 w 13"/>
                <a:gd name="T37" fmla="*/ 28 h 28"/>
                <a:gd name="T38" fmla="*/ 4 w 13"/>
                <a:gd name="T39" fmla="*/ 24 h 28"/>
                <a:gd name="T40" fmla="*/ 4 w 13"/>
                <a:gd name="T41" fmla="*/ 24 h 28"/>
                <a:gd name="T42" fmla="*/ 4 w 13"/>
                <a:gd name="T43" fmla="*/ 24 h 28"/>
                <a:gd name="T44" fmla="*/ 4 w 13"/>
                <a:gd name="T45" fmla="*/ 26 h 28"/>
                <a:gd name="T46" fmla="*/ 4 w 13"/>
                <a:gd name="T47" fmla="*/ 24 h 28"/>
                <a:gd name="T48" fmla="*/ 4 w 13"/>
                <a:gd name="T49" fmla="*/ 24 h 28"/>
                <a:gd name="T50" fmla="*/ 4 w 13"/>
                <a:gd name="T51" fmla="*/ 24 h 28"/>
                <a:gd name="T52" fmla="*/ 4 w 13"/>
                <a:gd name="T53" fmla="*/ 24 h 28"/>
                <a:gd name="T54" fmla="*/ 9 w 13"/>
                <a:gd name="T55" fmla="*/ 5 h 28"/>
                <a:gd name="T56" fmla="*/ 9 w 13"/>
                <a:gd name="T57" fmla="*/ 4 h 28"/>
                <a:gd name="T58" fmla="*/ 9 w 13"/>
                <a:gd name="T59" fmla="*/ 4 h 28"/>
                <a:gd name="T60" fmla="*/ 8 w 13"/>
                <a:gd name="T61" fmla="*/ 4 h 28"/>
                <a:gd name="T62" fmla="*/ 8 w 13"/>
                <a:gd name="T63" fmla="*/ 4 h 28"/>
                <a:gd name="T64" fmla="*/ 8 w 13"/>
                <a:gd name="T65" fmla="*/ 4 h 28"/>
                <a:gd name="T66" fmla="*/ 8 w 13"/>
                <a:gd name="T67" fmla="*/ 4 h 28"/>
                <a:gd name="T68" fmla="*/ 8 w 13"/>
                <a:gd name="T69" fmla="*/ 4 h 28"/>
                <a:gd name="T70" fmla="*/ 4 w 13"/>
                <a:gd name="T71" fmla="*/ 24 h 28"/>
                <a:gd name="T72" fmla="*/ 4 w 13"/>
                <a:gd name="T7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" h="28">
                  <a:moveTo>
                    <a:pt x="3" y="28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1"/>
                    <a:pt x="13" y="2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3" y="28"/>
                    <a:pt x="3" y="28"/>
                  </a:cubicBezTo>
                  <a:close/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0"/>
            <p:cNvSpPr/>
            <p:nvPr/>
          </p:nvSpPr>
          <p:spPr bwMode="auto">
            <a:xfrm>
              <a:off x="1454" y="2306"/>
              <a:ext cx="58" cy="492"/>
            </a:xfrm>
            <a:custGeom>
              <a:avLst/>
              <a:gdLst>
                <a:gd name="T0" fmla="*/ 0 w 24"/>
                <a:gd name="T1" fmla="*/ 204 h 207"/>
                <a:gd name="T2" fmla="*/ 2 w 24"/>
                <a:gd name="T3" fmla="*/ 202 h 207"/>
                <a:gd name="T4" fmla="*/ 2 w 24"/>
                <a:gd name="T5" fmla="*/ 202 h 207"/>
                <a:gd name="T6" fmla="*/ 19 w 24"/>
                <a:gd name="T7" fmla="*/ 202 h 207"/>
                <a:gd name="T8" fmla="*/ 9 w 24"/>
                <a:gd name="T9" fmla="*/ 3 h 207"/>
                <a:gd name="T10" fmla="*/ 9 w 24"/>
                <a:gd name="T11" fmla="*/ 3 h 207"/>
                <a:gd name="T12" fmla="*/ 11 w 24"/>
                <a:gd name="T13" fmla="*/ 0 h 207"/>
                <a:gd name="T14" fmla="*/ 11 w 24"/>
                <a:gd name="T15" fmla="*/ 0 h 207"/>
                <a:gd name="T16" fmla="*/ 13 w 24"/>
                <a:gd name="T17" fmla="*/ 3 h 207"/>
                <a:gd name="T18" fmla="*/ 13 w 24"/>
                <a:gd name="T19" fmla="*/ 3 h 207"/>
                <a:gd name="T20" fmla="*/ 24 w 24"/>
                <a:gd name="T21" fmla="*/ 207 h 207"/>
                <a:gd name="T22" fmla="*/ 2 w 24"/>
                <a:gd name="T23" fmla="*/ 207 h 207"/>
                <a:gd name="T24" fmla="*/ 0 w 24"/>
                <a:gd name="T25" fmla="*/ 20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07">
                  <a:moveTo>
                    <a:pt x="0" y="204"/>
                  </a:moveTo>
                  <a:cubicBezTo>
                    <a:pt x="0" y="203"/>
                    <a:pt x="1" y="202"/>
                    <a:pt x="2" y="202"/>
                  </a:cubicBezTo>
                  <a:cubicBezTo>
                    <a:pt x="2" y="202"/>
                    <a:pt x="2" y="202"/>
                    <a:pt x="2" y="202"/>
                  </a:cubicBezTo>
                  <a:cubicBezTo>
                    <a:pt x="19" y="202"/>
                    <a:pt x="19" y="202"/>
                    <a:pt x="19" y="20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24" y="207"/>
                    <a:pt x="24" y="207"/>
                    <a:pt x="24" y="207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1" y="207"/>
                    <a:pt x="0" y="206"/>
                    <a:pt x="0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1450" y="2301"/>
              <a:ext cx="67" cy="501"/>
            </a:xfrm>
            <a:custGeom>
              <a:avLst/>
              <a:gdLst>
                <a:gd name="T0" fmla="*/ 0 w 28"/>
                <a:gd name="T1" fmla="*/ 206 h 211"/>
                <a:gd name="T2" fmla="*/ 4 w 28"/>
                <a:gd name="T3" fmla="*/ 202 h 211"/>
                <a:gd name="T4" fmla="*/ 4 w 28"/>
                <a:gd name="T5" fmla="*/ 202 h 211"/>
                <a:gd name="T6" fmla="*/ 19 w 28"/>
                <a:gd name="T7" fmla="*/ 202 h 211"/>
                <a:gd name="T8" fmla="*/ 8 w 28"/>
                <a:gd name="T9" fmla="*/ 0 h 211"/>
                <a:gd name="T10" fmla="*/ 10 w 28"/>
                <a:gd name="T11" fmla="*/ 2 h 211"/>
                <a:gd name="T12" fmla="*/ 13 w 28"/>
                <a:gd name="T13" fmla="*/ 0 h 211"/>
                <a:gd name="T14" fmla="*/ 13 w 28"/>
                <a:gd name="T15" fmla="*/ 0 h 211"/>
                <a:gd name="T16" fmla="*/ 13 w 28"/>
                <a:gd name="T17" fmla="*/ 0 h 211"/>
                <a:gd name="T18" fmla="*/ 13 w 28"/>
                <a:gd name="T19" fmla="*/ 0 h 211"/>
                <a:gd name="T20" fmla="*/ 17 w 28"/>
                <a:gd name="T21" fmla="*/ 5 h 211"/>
                <a:gd name="T22" fmla="*/ 17 w 28"/>
                <a:gd name="T23" fmla="*/ 5 h 211"/>
                <a:gd name="T24" fmla="*/ 28 w 28"/>
                <a:gd name="T25" fmla="*/ 211 h 211"/>
                <a:gd name="T26" fmla="*/ 4 w 28"/>
                <a:gd name="T27" fmla="*/ 211 h 211"/>
                <a:gd name="T28" fmla="*/ 0 w 28"/>
                <a:gd name="T29" fmla="*/ 206 h 211"/>
                <a:gd name="T30" fmla="*/ 4 w 28"/>
                <a:gd name="T31" fmla="*/ 206 h 211"/>
                <a:gd name="T32" fmla="*/ 4 w 28"/>
                <a:gd name="T33" fmla="*/ 207 h 211"/>
                <a:gd name="T34" fmla="*/ 4 w 28"/>
                <a:gd name="T35" fmla="*/ 207 h 211"/>
                <a:gd name="T36" fmla="*/ 24 w 28"/>
                <a:gd name="T37" fmla="*/ 207 h 211"/>
                <a:gd name="T38" fmla="*/ 13 w 28"/>
                <a:gd name="T39" fmla="*/ 5 h 211"/>
                <a:gd name="T40" fmla="*/ 13 w 28"/>
                <a:gd name="T41" fmla="*/ 4 h 211"/>
                <a:gd name="T42" fmla="*/ 13 w 28"/>
                <a:gd name="T43" fmla="*/ 4 h 211"/>
                <a:gd name="T44" fmla="*/ 13 w 28"/>
                <a:gd name="T45" fmla="*/ 4 h 211"/>
                <a:gd name="T46" fmla="*/ 13 w 28"/>
                <a:gd name="T47" fmla="*/ 4 h 211"/>
                <a:gd name="T48" fmla="*/ 13 w 28"/>
                <a:gd name="T49" fmla="*/ 5 h 211"/>
                <a:gd name="T50" fmla="*/ 13 w 28"/>
                <a:gd name="T51" fmla="*/ 5 h 211"/>
                <a:gd name="T52" fmla="*/ 13 w 28"/>
                <a:gd name="T53" fmla="*/ 10 h 211"/>
                <a:gd name="T54" fmla="*/ 13 w 28"/>
                <a:gd name="T55" fmla="*/ 10 h 211"/>
                <a:gd name="T56" fmla="*/ 23 w 28"/>
                <a:gd name="T57" fmla="*/ 206 h 211"/>
                <a:gd name="T58" fmla="*/ 4 w 28"/>
                <a:gd name="T59" fmla="*/ 206 h 211"/>
                <a:gd name="T60" fmla="*/ 4 w 28"/>
                <a:gd name="T61" fmla="*/ 206 h 211"/>
                <a:gd name="T62" fmla="*/ 4 w 28"/>
                <a:gd name="T63" fmla="*/ 20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" h="211">
                  <a:moveTo>
                    <a:pt x="0" y="206"/>
                  </a:moveTo>
                  <a:cubicBezTo>
                    <a:pt x="0" y="204"/>
                    <a:pt x="2" y="202"/>
                    <a:pt x="4" y="202"/>
                  </a:cubicBezTo>
                  <a:cubicBezTo>
                    <a:pt x="4" y="202"/>
                    <a:pt x="4" y="202"/>
                    <a:pt x="4" y="202"/>
                  </a:cubicBezTo>
                  <a:cubicBezTo>
                    <a:pt x="19" y="202"/>
                    <a:pt x="19" y="202"/>
                    <a:pt x="19" y="20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1"/>
                    <a:pt x="12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8" y="211"/>
                    <a:pt x="28" y="211"/>
                    <a:pt x="28" y="211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2" y="211"/>
                    <a:pt x="0" y="209"/>
                    <a:pt x="0" y="206"/>
                  </a:cubicBezTo>
                  <a:close/>
                  <a:moveTo>
                    <a:pt x="4" y="206"/>
                  </a:moveTo>
                  <a:cubicBezTo>
                    <a:pt x="4" y="206"/>
                    <a:pt x="4" y="207"/>
                    <a:pt x="4" y="207"/>
                  </a:cubicBezTo>
                  <a:cubicBezTo>
                    <a:pt x="4" y="207"/>
                    <a:pt x="4" y="207"/>
                    <a:pt x="4" y="207"/>
                  </a:cubicBezTo>
                  <a:cubicBezTo>
                    <a:pt x="24" y="207"/>
                    <a:pt x="24" y="207"/>
                    <a:pt x="24" y="20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3" y="206"/>
                    <a:pt x="23" y="206"/>
                    <a:pt x="23" y="206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4" y="206"/>
                    <a:pt x="4" y="206"/>
                    <a:pt x="4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1517" y="2306"/>
              <a:ext cx="81" cy="484"/>
            </a:xfrm>
            <a:custGeom>
              <a:avLst/>
              <a:gdLst>
                <a:gd name="T0" fmla="*/ 10 w 34"/>
                <a:gd name="T1" fmla="*/ 199 h 204"/>
                <a:gd name="T2" fmla="*/ 9 w 34"/>
                <a:gd name="T3" fmla="*/ 195 h 204"/>
                <a:gd name="T4" fmla="*/ 9 w 34"/>
                <a:gd name="T5" fmla="*/ 195 h 204"/>
                <a:gd name="T6" fmla="*/ 8 w 34"/>
                <a:gd name="T7" fmla="*/ 188 h 204"/>
                <a:gd name="T8" fmla="*/ 8 w 34"/>
                <a:gd name="T9" fmla="*/ 188 h 204"/>
                <a:gd name="T10" fmla="*/ 6 w 34"/>
                <a:gd name="T11" fmla="*/ 165 h 204"/>
                <a:gd name="T12" fmla="*/ 6 w 34"/>
                <a:gd name="T13" fmla="*/ 165 h 204"/>
                <a:gd name="T14" fmla="*/ 3 w 34"/>
                <a:gd name="T15" fmla="*/ 98 h 204"/>
                <a:gd name="T16" fmla="*/ 3 w 34"/>
                <a:gd name="T17" fmla="*/ 98 h 204"/>
                <a:gd name="T18" fmla="*/ 0 w 34"/>
                <a:gd name="T19" fmla="*/ 3 h 204"/>
                <a:gd name="T20" fmla="*/ 0 w 34"/>
                <a:gd name="T21" fmla="*/ 3 h 204"/>
                <a:gd name="T22" fmla="*/ 0 w 34"/>
                <a:gd name="T23" fmla="*/ 3 h 204"/>
                <a:gd name="T24" fmla="*/ 2 w 34"/>
                <a:gd name="T25" fmla="*/ 0 h 204"/>
                <a:gd name="T26" fmla="*/ 2 w 34"/>
                <a:gd name="T27" fmla="*/ 0 h 204"/>
                <a:gd name="T28" fmla="*/ 4 w 34"/>
                <a:gd name="T29" fmla="*/ 3 h 204"/>
                <a:gd name="T30" fmla="*/ 4 w 34"/>
                <a:gd name="T31" fmla="*/ 3 h 204"/>
                <a:gd name="T32" fmla="*/ 10 w 34"/>
                <a:gd name="T33" fmla="*/ 162 h 204"/>
                <a:gd name="T34" fmla="*/ 10 w 34"/>
                <a:gd name="T35" fmla="*/ 162 h 204"/>
                <a:gd name="T36" fmla="*/ 14 w 34"/>
                <a:gd name="T37" fmla="*/ 196 h 204"/>
                <a:gd name="T38" fmla="*/ 14 w 34"/>
                <a:gd name="T39" fmla="*/ 196 h 204"/>
                <a:gd name="T40" fmla="*/ 30 w 34"/>
                <a:gd name="T41" fmla="*/ 199 h 204"/>
                <a:gd name="T42" fmla="*/ 30 w 34"/>
                <a:gd name="T43" fmla="*/ 199 h 204"/>
                <a:gd name="T44" fmla="*/ 31 w 34"/>
                <a:gd name="T45" fmla="*/ 199 h 204"/>
                <a:gd name="T46" fmla="*/ 31 w 34"/>
                <a:gd name="T47" fmla="*/ 199 h 204"/>
                <a:gd name="T48" fmla="*/ 34 w 34"/>
                <a:gd name="T49" fmla="*/ 202 h 204"/>
                <a:gd name="T50" fmla="*/ 34 w 34"/>
                <a:gd name="T51" fmla="*/ 202 h 204"/>
                <a:gd name="T52" fmla="*/ 31 w 34"/>
                <a:gd name="T53" fmla="*/ 204 h 204"/>
                <a:gd name="T54" fmla="*/ 31 w 34"/>
                <a:gd name="T55" fmla="*/ 204 h 204"/>
                <a:gd name="T56" fmla="*/ 30 w 34"/>
                <a:gd name="T57" fmla="*/ 204 h 204"/>
                <a:gd name="T58" fmla="*/ 30 w 34"/>
                <a:gd name="T59" fmla="*/ 204 h 204"/>
                <a:gd name="T60" fmla="*/ 10 w 34"/>
                <a:gd name="T61" fmla="*/ 19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204">
                  <a:moveTo>
                    <a:pt x="10" y="199"/>
                  </a:moveTo>
                  <a:cubicBezTo>
                    <a:pt x="9" y="198"/>
                    <a:pt x="9" y="197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8" y="193"/>
                    <a:pt x="8" y="191"/>
                    <a:pt x="8" y="188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7" y="182"/>
                    <a:pt x="6" y="174"/>
                    <a:pt x="6" y="165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5" y="147"/>
                    <a:pt x="3" y="122"/>
                    <a:pt x="3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50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7" y="106"/>
                    <a:pt x="10" y="162"/>
                  </a:cubicBezTo>
                  <a:cubicBezTo>
                    <a:pt x="10" y="162"/>
                    <a:pt x="10" y="162"/>
                    <a:pt x="10" y="162"/>
                  </a:cubicBezTo>
                  <a:cubicBezTo>
                    <a:pt x="11" y="180"/>
                    <a:pt x="13" y="194"/>
                    <a:pt x="14" y="196"/>
                  </a:cubicBezTo>
                  <a:cubicBezTo>
                    <a:pt x="14" y="196"/>
                    <a:pt x="14" y="196"/>
                    <a:pt x="14" y="196"/>
                  </a:cubicBezTo>
                  <a:cubicBezTo>
                    <a:pt x="17" y="199"/>
                    <a:pt x="26" y="200"/>
                    <a:pt x="30" y="199"/>
                  </a:cubicBezTo>
                  <a:cubicBezTo>
                    <a:pt x="30" y="199"/>
                    <a:pt x="30" y="199"/>
                    <a:pt x="30" y="199"/>
                  </a:cubicBezTo>
                  <a:cubicBezTo>
                    <a:pt x="31" y="199"/>
                    <a:pt x="31" y="199"/>
                    <a:pt x="31" y="199"/>
                  </a:cubicBezTo>
                  <a:cubicBezTo>
                    <a:pt x="31" y="199"/>
                    <a:pt x="31" y="199"/>
                    <a:pt x="31" y="199"/>
                  </a:cubicBezTo>
                  <a:cubicBezTo>
                    <a:pt x="32" y="199"/>
                    <a:pt x="34" y="200"/>
                    <a:pt x="34" y="202"/>
                  </a:cubicBezTo>
                  <a:cubicBezTo>
                    <a:pt x="34" y="202"/>
                    <a:pt x="34" y="202"/>
                    <a:pt x="34" y="202"/>
                  </a:cubicBezTo>
                  <a:cubicBezTo>
                    <a:pt x="34" y="203"/>
                    <a:pt x="33" y="204"/>
                    <a:pt x="31" y="204"/>
                  </a:cubicBezTo>
                  <a:cubicBezTo>
                    <a:pt x="31" y="204"/>
                    <a:pt x="31" y="204"/>
                    <a:pt x="31" y="204"/>
                  </a:cubicBezTo>
                  <a:cubicBezTo>
                    <a:pt x="31" y="204"/>
                    <a:pt x="31" y="204"/>
                    <a:pt x="30" y="204"/>
                  </a:cubicBezTo>
                  <a:cubicBezTo>
                    <a:pt x="30" y="204"/>
                    <a:pt x="30" y="204"/>
                    <a:pt x="30" y="204"/>
                  </a:cubicBezTo>
                  <a:cubicBezTo>
                    <a:pt x="26" y="204"/>
                    <a:pt x="16" y="204"/>
                    <a:pt x="10" y="1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3"/>
            <p:cNvSpPr>
              <a:spLocks noEditPoints="1"/>
            </p:cNvSpPr>
            <p:nvPr/>
          </p:nvSpPr>
          <p:spPr bwMode="auto">
            <a:xfrm>
              <a:off x="1512" y="2301"/>
              <a:ext cx="91" cy="494"/>
            </a:xfrm>
            <a:custGeom>
              <a:avLst/>
              <a:gdLst>
                <a:gd name="T0" fmla="*/ 12 w 38"/>
                <a:gd name="T1" fmla="*/ 201 h 208"/>
                <a:gd name="T2" fmla="*/ 9 w 38"/>
                <a:gd name="T3" fmla="*/ 197 h 208"/>
                <a:gd name="T4" fmla="*/ 8 w 38"/>
                <a:gd name="T5" fmla="*/ 190 h 208"/>
                <a:gd name="T6" fmla="*/ 6 w 38"/>
                <a:gd name="T7" fmla="*/ 167 h 208"/>
                <a:gd name="T8" fmla="*/ 3 w 38"/>
                <a:gd name="T9" fmla="*/ 101 h 208"/>
                <a:gd name="T10" fmla="*/ 0 w 38"/>
                <a:gd name="T11" fmla="*/ 5 h 208"/>
                <a:gd name="T12" fmla="*/ 0 w 38"/>
                <a:gd name="T13" fmla="*/ 2 h 208"/>
                <a:gd name="T14" fmla="*/ 4 w 38"/>
                <a:gd name="T15" fmla="*/ 0 h 208"/>
                <a:gd name="T16" fmla="*/ 4 w 38"/>
                <a:gd name="T17" fmla="*/ 0 h 208"/>
                <a:gd name="T18" fmla="*/ 8 w 38"/>
                <a:gd name="T19" fmla="*/ 5 h 208"/>
                <a:gd name="T20" fmla="*/ 14 w 38"/>
                <a:gd name="T21" fmla="*/ 164 h 208"/>
                <a:gd name="T22" fmla="*/ 16 w 38"/>
                <a:gd name="T23" fmla="*/ 187 h 208"/>
                <a:gd name="T24" fmla="*/ 17 w 38"/>
                <a:gd name="T25" fmla="*/ 197 h 208"/>
                <a:gd name="T26" fmla="*/ 31 w 38"/>
                <a:gd name="T27" fmla="*/ 199 h 208"/>
                <a:gd name="T28" fmla="*/ 32 w 38"/>
                <a:gd name="T29" fmla="*/ 199 h 208"/>
                <a:gd name="T30" fmla="*/ 33 w 38"/>
                <a:gd name="T31" fmla="*/ 199 h 208"/>
                <a:gd name="T32" fmla="*/ 33 w 38"/>
                <a:gd name="T33" fmla="*/ 199 h 208"/>
                <a:gd name="T34" fmla="*/ 33 w 38"/>
                <a:gd name="T35" fmla="*/ 199 h 208"/>
                <a:gd name="T36" fmla="*/ 33 w 38"/>
                <a:gd name="T37" fmla="*/ 199 h 208"/>
                <a:gd name="T38" fmla="*/ 33 w 38"/>
                <a:gd name="T39" fmla="*/ 199 h 208"/>
                <a:gd name="T40" fmla="*/ 33 w 38"/>
                <a:gd name="T41" fmla="*/ 199 h 208"/>
                <a:gd name="T42" fmla="*/ 38 w 38"/>
                <a:gd name="T43" fmla="*/ 204 h 208"/>
                <a:gd name="T44" fmla="*/ 38 w 38"/>
                <a:gd name="T45" fmla="*/ 204 h 208"/>
                <a:gd name="T46" fmla="*/ 33 w 38"/>
                <a:gd name="T47" fmla="*/ 208 h 208"/>
                <a:gd name="T48" fmla="*/ 32 w 38"/>
                <a:gd name="T49" fmla="*/ 208 h 208"/>
                <a:gd name="T50" fmla="*/ 32 w 38"/>
                <a:gd name="T51" fmla="*/ 204 h 208"/>
                <a:gd name="T52" fmla="*/ 33 w 38"/>
                <a:gd name="T53" fmla="*/ 204 h 208"/>
                <a:gd name="T54" fmla="*/ 34 w 38"/>
                <a:gd name="T55" fmla="*/ 204 h 208"/>
                <a:gd name="T56" fmla="*/ 33 w 38"/>
                <a:gd name="T57" fmla="*/ 203 h 208"/>
                <a:gd name="T58" fmla="*/ 33 w 38"/>
                <a:gd name="T59" fmla="*/ 203 h 208"/>
                <a:gd name="T60" fmla="*/ 32 w 38"/>
                <a:gd name="T61" fmla="*/ 203 h 208"/>
                <a:gd name="T62" fmla="*/ 31 w 38"/>
                <a:gd name="T63" fmla="*/ 203 h 208"/>
                <a:gd name="T64" fmla="*/ 14 w 38"/>
                <a:gd name="T65" fmla="*/ 200 h 208"/>
                <a:gd name="T66" fmla="*/ 14 w 38"/>
                <a:gd name="T67" fmla="*/ 199 h 208"/>
                <a:gd name="T68" fmla="*/ 12 w 38"/>
                <a:gd name="T69" fmla="*/ 187 h 208"/>
                <a:gd name="T70" fmla="*/ 10 w 38"/>
                <a:gd name="T71" fmla="*/ 164 h 208"/>
                <a:gd name="T72" fmla="*/ 4 w 38"/>
                <a:gd name="T73" fmla="*/ 5 h 208"/>
                <a:gd name="T74" fmla="*/ 4 w 38"/>
                <a:gd name="T75" fmla="*/ 5 h 208"/>
                <a:gd name="T76" fmla="*/ 4 w 38"/>
                <a:gd name="T77" fmla="*/ 5 h 208"/>
                <a:gd name="T78" fmla="*/ 4 w 38"/>
                <a:gd name="T79" fmla="*/ 4 h 208"/>
                <a:gd name="T80" fmla="*/ 4 w 38"/>
                <a:gd name="T81" fmla="*/ 5 h 208"/>
                <a:gd name="T82" fmla="*/ 4 w 38"/>
                <a:gd name="T83" fmla="*/ 8 h 208"/>
                <a:gd name="T84" fmla="*/ 7 w 38"/>
                <a:gd name="T85" fmla="*/ 100 h 208"/>
                <a:gd name="T86" fmla="*/ 10 w 38"/>
                <a:gd name="T87" fmla="*/ 167 h 208"/>
                <a:gd name="T88" fmla="*/ 12 w 38"/>
                <a:gd name="T89" fmla="*/ 190 h 208"/>
                <a:gd name="T90" fmla="*/ 12 w 38"/>
                <a:gd name="T91" fmla="*/ 197 h 208"/>
                <a:gd name="T92" fmla="*/ 14 w 38"/>
                <a:gd name="T93" fmla="*/ 200 h 208"/>
                <a:gd name="T94" fmla="*/ 32 w 38"/>
                <a:gd name="T95" fmla="*/ 204 h 208"/>
                <a:gd name="T96" fmla="*/ 34 w 38"/>
                <a:gd name="T97" fmla="*/ 204 h 208"/>
                <a:gd name="T98" fmla="*/ 34 w 38"/>
                <a:gd name="T99" fmla="*/ 2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" h="208">
                  <a:moveTo>
                    <a:pt x="11" y="203"/>
                  </a:moveTo>
                  <a:cubicBezTo>
                    <a:pt x="12" y="201"/>
                    <a:pt x="12" y="201"/>
                    <a:pt x="12" y="201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9" y="201"/>
                    <a:pt x="9" y="199"/>
                    <a:pt x="9" y="197"/>
                  </a:cubicBezTo>
                  <a:cubicBezTo>
                    <a:pt x="9" y="197"/>
                    <a:pt x="9" y="197"/>
                    <a:pt x="9" y="197"/>
                  </a:cubicBezTo>
                  <a:cubicBezTo>
                    <a:pt x="8" y="196"/>
                    <a:pt x="8" y="193"/>
                    <a:pt x="8" y="190"/>
                  </a:cubicBezTo>
                  <a:cubicBezTo>
                    <a:pt x="8" y="190"/>
                    <a:pt x="8" y="190"/>
                    <a:pt x="8" y="190"/>
                  </a:cubicBezTo>
                  <a:cubicBezTo>
                    <a:pt x="7" y="185"/>
                    <a:pt x="6" y="177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5" y="149"/>
                    <a:pt x="3" y="125"/>
                    <a:pt x="3" y="101"/>
                  </a:cubicBezTo>
                  <a:cubicBezTo>
                    <a:pt x="3" y="101"/>
                    <a:pt x="3" y="101"/>
                    <a:pt x="3" y="101"/>
                  </a:cubicBezTo>
                  <a:cubicBezTo>
                    <a:pt x="1" y="52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11" y="108"/>
                    <a:pt x="14" y="164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5" y="173"/>
                    <a:pt x="15" y="181"/>
                    <a:pt x="16" y="187"/>
                  </a:cubicBezTo>
                  <a:cubicBezTo>
                    <a:pt x="16" y="187"/>
                    <a:pt x="16" y="187"/>
                    <a:pt x="16" y="187"/>
                  </a:cubicBezTo>
                  <a:cubicBezTo>
                    <a:pt x="16" y="192"/>
                    <a:pt x="17" y="196"/>
                    <a:pt x="17" y="197"/>
                  </a:cubicBezTo>
                  <a:cubicBezTo>
                    <a:pt x="17" y="197"/>
                    <a:pt x="17" y="197"/>
                    <a:pt x="17" y="197"/>
                  </a:cubicBezTo>
                  <a:cubicBezTo>
                    <a:pt x="20" y="199"/>
                    <a:pt x="28" y="200"/>
                    <a:pt x="31" y="199"/>
                  </a:cubicBezTo>
                  <a:cubicBezTo>
                    <a:pt x="31" y="199"/>
                    <a:pt x="31" y="199"/>
                    <a:pt x="31" y="199"/>
                  </a:cubicBezTo>
                  <a:cubicBezTo>
                    <a:pt x="31" y="199"/>
                    <a:pt x="31" y="199"/>
                    <a:pt x="32" y="199"/>
                  </a:cubicBezTo>
                  <a:cubicBezTo>
                    <a:pt x="32" y="199"/>
                    <a:pt x="32" y="199"/>
                    <a:pt x="32" y="199"/>
                  </a:cubicBezTo>
                  <a:cubicBezTo>
                    <a:pt x="32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6" y="200"/>
                    <a:pt x="38" y="201"/>
                    <a:pt x="38" y="204"/>
                  </a:cubicBezTo>
                  <a:cubicBezTo>
                    <a:pt x="38" y="204"/>
                    <a:pt x="38" y="204"/>
                    <a:pt x="38" y="204"/>
                  </a:cubicBezTo>
                  <a:cubicBezTo>
                    <a:pt x="38" y="204"/>
                    <a:pt x="38" y="204"/>
                    <a:pt x="38" y="204"/>
                  </a:cubicBezTo>
                  <a:cubicBezTo>
                    <a:pt x="38" y="206"/>
                    <a:pt x="36" y="208"/>
                    <a:pt x="33" y="208"/>
                  </a:cubicBezTo>
                  <a:cubicBezTo>
                    <a:pt x="33" y="208"/>
                    <a:pt x="33" y="208"/>
                    <a:pt x="33" y="208"/>
                  </a:cubicBezTo>
                  <a:cubicBezTo>
                    <a:pt x="33" y="208"/>
                    <a:pt x="33" y="208"/>
                    <a:pt x="32" y="208"/>
                  </a:cubicBezTo>
                  <a:cubicBezTo>
                    <a:pt x="32" y="208"/>
                    <a:pt x="32" y="208"/>
                    <a:pt x="32" y="208"/>
                  </a:cubicBezTo>
                  <a:cubicBezTo>
                    <a:pt x="28" y="208"/>
                    <a:pt x="18" y="208"/>
                    <a:pt x="11" y="203"/>
                  </a:cubicBezTo>
                  <a:close/>
                  <a:moveTo>
                    <a:pt x="32" y="204"/>
                  </a:moveTo>
                  <a:cubicBezTo>
                    <a:pt x="33" y="204"/>
                    <a:pt x="33" y="204"/>
                    <a:pt x="33" y="204"/>
                  </a:cubicBezTo>
                  <a:cubicBezTo>
                    <a:pt x="33" y="204"/>
                    <a:pt x="33" y="204"/>
                    <a:pt x="33" y="204"/>
                  </a:cubicBezTo>
                  <a:cubicBezTo>
                    <a:pt x="33" y="204"/>
                    <a:pt x="34" y="204"/>
                    <a:pt x="34" y="204"/>
                  </a:cubicBezTo>
                  <a:cubicBezTo>
                    <a:pt x="34" y="204"/>
                    <a:pt x="34" y="204"/>
                    <a:pt x="34" y="204"/>
                  </a:cubicBezTo>
                  <a:cubicBezTo>
                    <a:pt x="34" y="204"/>
                    <a:pt x="33" y="204"/>
                    <a:pt x="33" y="203"/>
                  </a:cubicBezTo>
                  <a:cubicBezTo>
                    <a:pt x="33" y="203"/>
                    <a:pt x="33" y="203"/>
                    <a:pt x="33" y="203"/>
                  </a:cubicBezTo>
                  <a:cubicBezTo>
                    <a:pt x="33" y="204"/>
                    <a:pt x="33" y="204"/>
                    <a:pt x="33" y="204"/>
                  </a:cubicBezTo>
                  <a:cubicBezTo>
                    <a:pt x="33" y="203"/>
                    <a:pt x="33" y="203"/>
                    <a:pt x="33" y="203"/>
                  </a:cubicBezTo>
                  <a:cubicBezTo>
                    <a:pt x="32" y="203"/>
                    <a:pt x="32" y="203"/>
                    <a:pt x="32" y="203"/>
                  </a:cubicBezTo>
                  <a:cubicBezTo>
                    <a:pt x="32" y="203"/>
                    <a:pt x="32" y="203"/>
                    <a:pt x="32" y="203"/>
                  </a:cubicBezTo>
                  <a:cubicBezTo>
                    <a:pt x="32" y="203"/>
                    <a:pt x="31" y="203"/>
                    <a:pt x="31" y="203"/>
                  </a:cubicBezTo>
                  <a:cubicBezTo>
                    <a:pt x="31" y="203"/>
                    <a:pt x="31" y="203"/>
                    <a:pt x="31" y="203"/>
                  </a:cubicBezTo>
                  <a:cubicBezTo>
                    <a:pt x="27" y="203"/>
                    <a:pt x="19" y="203"/>
                    <a:pt x="14" y="200"/>
                  </a:cubicBezTo>
                  <a:cubicBezTo>
                    <a:pt x="14" y="200"/>
                    <a:pt x="14" y="200"/>
                    <a:pt x="14" y="200"/>
                  </a:cubicBezTo>
                  <a:cubicBezTo>
                    <a:pt x="14" y="199"/>
                    <a:pt x="14" y="199"/>
                    <a:pt x="14" y="199"/>
                  </a:cubicBezTo>
                  <a:cubicBezTo>
                    <a:pt x="14" y="199"/>
                    <a:pt x="14" y="199"/>
                    <a:pt x="14" y="199"/>
                  </a:cubicBezTo>
                  <a:cubicBezTo>
                    <a:pt x="13" y="197"/>
                    <a:pt x="13" y="193"/>
                    <a:pt x="12" y="187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1" y="181"/>
                    <a:pt x="11" y="173"/>
                    <a:pt x="10" y="164"/>
                  </a:cubicBezTo>
                  <a:cubicBezTo>
                    <a:pt x="10" y="164"/>
                    <a:pt x="10" y="164"/>
                    <a:pt x="10" y="164"/>
                  </a:cubicBezTo>
                  <a:cubicBezTo>
                    <a:pt x="7" y="109"/>
                    <a:pt x="5" y="9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0"/>
                    <a:pt x="5" y="60"/>
                    <a:pt x="7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7" y="124"/>
                    <a:pt x="9" y="149"/>
                    <a:pt x="10" y="167"/>
                  </a:cubicBezTo>
                  <a:cubicBezTo>
                    <a:pt x="10" y="167"/>
                    <a:pt x="10" y="167"/>
                    <a:pt x="10" y="167"/>
                  </a:cubicBezTo>
                  <a:cubicBezTo>
                    <a:pt x="10" y="176"/>
                    <a:pt x="11" y="184"/>
                    <a:pt x="12" y="190"/>
                  </a:cubicBezTo>
                  <a:cubicBezTo>
                    <a:pt x="12" y="190"/>
                    <a:pt x="12" y="190"/>
                    <a:pt x="12" y="190"/>
                  </a:cubicBezTo>
                  <a:cubicBezTo>
                    <a:pt x="12" y="193"/>
                    <a:pt x="12" y="195"/>
                    <a:pt x="12" y="197"/>
                  </a:cubicBezTo>
                  <a:cubicBezTo>
                    <a:pt x="12" y="197"/>
                    <a:pt x="12" y="197"/>
                    <a:pt x="12" y="197"/>
                  </a:cubicBezTo>
                  <a:cubicBezTo>
                    <a:pt x="13" y="199"/>
                    <a:pt x="13" y="199"/>
                    <a:pt x="14" y="200"/>
                  </a:cubicBezTo>
                  <a:cubicBezTo>
                    <a:pt x="14" y="200"/>
                    <a:pt x="14" y="200"/>
                    <a:pt x="14" y="200"/>
                  </a:cubicBezTo>
                  <a:cubicBezTo>
                    <a:pt x="18" y="204"/>
                    <a:pt x="28" y="204"/>
                    <a:pt x="32" y="204"/>
                  </a:cubicBezTo>
                  <a:close/>
                  <a:moveTo>
                    <a:pt x="34" y="204"/>
                  </a:moveTo>
                  <a:cubicBezTo>
                    <a:pt x="34" y="204"/>
                    <a:pt x="34" y="204"/>
                    <a:pt x="34" y="204"/>
                  </a:cubicBezTo>
                  <a:cubicBezTo>
                    <a:pt x="34" y="204"/>
                    <a:pt x="34" y="204"/>
                    <a:pt x="34" y="204"/>
                  </a:cubicBezTo>
                  <a:cubicBezTo>
                    <a:pt x="34" y="204"/>
                    <a:pt x="34" y="204"/>
                    <a:pt x="34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660116" y="591962"/>
            <a:ext cx="3200930" cy="986350"/>
            <a:chOff x="9798519" y="1230028"/>
            <a:chExt cx="2290917" cy="705934"/>
          </a:xfrm>
        </p:grpSpPr>
        <p:sp>
          <p:nvSpPr>
            <p:cNvPr id="210" name="任意多边形 209"/>
            <p:cNvSpPr/>
            <p:nvPr/>
          </p:nvSpPr>
          <p:spPr>
            <a:xfrm flipH="1">
              <a:off x="9798519" y="1230028"/>
              <a:ext cx="1574048" cy="686646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noFill/>
            <a:ln w="25400">
              <a:solidFill>
                <a:srgbClr val="76A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1" name="任意多边形 210"/>
            <p:cNvSpPr/>
            <p:nvPr/>
          </p:nvSpPr>
          <p:spPr>
            <a:xfrm>
              <a:off x="10887505" y="1383658"/>
              <a:ext cx="1201931" cy="552304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6A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4" name="椭圆 163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6">
            <a:extLst>
              <a:ext uri="{FF2B5EF4-FFF2-40B4-BE49-F238E27FC236}">
                <a16:creationId xmlns:a16="http://schemas.microsoft.com/office/drawing/2014/main" id="{E99C4EEF-EC91-4E04-AC9A-4DBD2598C127}"/>
              </a:ext>
            </a:extLst>
          </p:cNvPr>
          <p:cNvSpPr txBox="1"/>
          <p:nvPr/>
        </p:nvSpPr>
        <p:spPr>
          <a:xfrm>
            <a:off x="2317778" y="1502995"/>
            <a:ext cx="8583465" cy="4149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近年社會治安的關注度提高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組員住在台北或在台北就業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瀏覽平台資料時發現臺北市有提供竊案的統計資料，從之瞭解北市各區需要注意的竊案類型</a:t>
            </a:r>
          </a:p>
        </p:txBody>
      </p:sp>
      <p:grpSp>
        <p:nvGrpSpPr>
          <p:cNvPr id="50" name="组合 51">
            <a:extLst>
              <a:ext uri="{FF2B5EF4-FFF2-40B4-BE49-F238E27FC236}">
                <a16:creationId xmlns:a16="http://schemas.microsoft.com/office/drawing/2014/main" id="{EE973083-603C-4B72-A686-2BE13917723C}"/>
              </a:ext>
            </a:extLst>
          </p:cNvPr>
          <p:cNvGrpSpPr/>
          <p:nvPr/>
        </p:nvGrpSpPr>
        <p:grpSpPr>
          <a:xfrm rot="1192981">
            <a:off x="400243" y="127158"/>
            <a:ext cx="909196" cy="921005"/>
            <a:chOff x="2118580" y="4342651"/>
            <a:chExt cx="672245" cy="680977"/>
          </a:xfrm>
        </p:grpSpPr>
        <p:grpSp>
          <p:nvGrpSpPr>
            <p:cNvPr id="51" name="组合 52">
              <a:extLst>
                <a:ext uri="{FF2B5EF4-FFF2-40B4-BE49-F238E27FC236}">
                  <a16:creationId xmlns:a16="http://schemas.microsoft.com/office/drawing/2014/main" id="{293E9E05-01FC-45B9-9BCF-ACFBB2E601F2}"/>
                </a:ext>
              </a:extLst>
            </p:cNvPr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69" name="任意多边形 70">
                <a:extLst>
                  <a:ext uri="{FF2B5EF4-FFF2-40B4-BE49-F238E27FC236}">
                    <a16:creationId xmlns:a16="http://schemas.microsoft.com/office/drawing/2014/main" id="{E5A4B9CE-3C0D-44E2-B147-45A8BBE29DC4}"/>
                  </a:ext>
                </a:extLst>
              </p:cNvPr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任意多边形 71">
                <a:extLst>
                  <a:ext uri="{FF2B5EF4-FFF2-40B4-BE49-F238E27FC236}">
                    <a16:creationId xmlns:a16="http://schemas.microsoft.com/office/drawing/2014/main" id="{6D234E68-12CF-4427-9A91-FDA0E500C7D1}"/>
                  </a:ext>
                </a:extLst>
              </p:cNvPr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任意多边形 72">
                <a:extLst>
                  <a:ext uri="{FF2B5EF4-FFF2-40B4-BE49-F238E27FC236}">
                    <a16:creationId xmlns:a16="http://schemas.microsoft.com/office/drawing/2014/main" id="{D858327C-51D4-40BA-9E2C-0A5A5CCA89FB}"/>
                  </a:ext>
                </a:extLst>
              </p:cNvPr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任意多边形 73">
                <a:extLst>
                  <a:ext uri="{FF2B5EF4-FFF2-40B4-BE49-F238E27FC236}">
                    <a16:creationId xmlns:a16="http://schemas.microsoft.com/office/drawing/2014/main" id="{56A46EB3-F6B3-4894-A5A9-272FCB86006D}"/>
                  </a:ext>
                </a:extLst>
              </p:cNvPr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 74">
                <a:extLst>
                  <a:ext uri="{FF2B5EF4-FFF2-40B4-BE49-F238E27FC236}">
                    <a16:creationId xmlns:a16="http://schemas.microsoft.com/office/drawing/2014/main" id="{5C51C178-48DB-4902-8F9C-77527A615160}"/>
                  </a:ext>
                </a:extLst>
              </p:cNvPr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任意多边形 53">
              <a:extLst>
                <a:ext uri="{FF2B5EF4-FFF2-40B4-BE49-F238E27FC236}">
                  <a16:creationId xmlns:a16="http://schemas.microsoft.com/office/drawing/2014/main" id="{4118069F-0783-4711-A2E1-F9696DD4206E}"/>
                </a:ext>
              </a:extLst>
            </p:cNvPr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4">
              <a:extLst>
                <a:ext uri="{FF2B5EF4-FFF2-40B4-BE49-F238E27FC236}">
                  <a16:creationId xmlns:a16="http://schemas.microsoft.com/office/drawing/2014/main" id="{A55A6F72-C0FE-439D-8BA4-786F55B267BD}"/>
                </a:ext>
              </a:extLst>
            </p:cNvPr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 55">
              <a:extLst>
                <a:ext uri="{FF2B5EF4-FFF2-40B4-BE49-F238E27FC236}">
                  <a16:creationId xmlns:a16="http://schemas.microsoft.com/office/drawing/2014/main" id="{6E7BF6DC-3B8C-4DF8-80B7-DDF06999E8D5}"/>
                </a:ext>
              </a:extLst>
            </p:cNvPr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6">
              <a:extLst>
                <a:ext uri="{FF2B5EF4-FFF2-40B4-BE49-F238E27FC236}">
                  <a16:creationId xmlns:a16="http://schemas.microsoft.com/office/drawing/2014/main" id="{1E553A07-544F-486E-ADD1-697C0EAB563D}"/>
                </a:ext>
              </a:extLst>
            </p:cNvPr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7">
              <a:extLst>
                <a:ext uri="{FF2B5EF4-FFF2-40B4-BE49-F238E27FC236}">
                  <a16:creationId xmlns:a16="http://schemas.microsoft.com/office/drawing/2014/main" id="{D0FFD2B7-DB5A-4BFB-B002-C45FFEAD1C67}"/>
                </a:ext>
              </a:extLst>
            </p:cNvPr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8">
              <a:extLst>
                <a:ext uri="{FF2B5EF4-FFF2-40B4-BE49-F238E27FC236}">
                  <a16:creationId xmlns:a16="http://schemas.microsoft.com/office/drawing/2014/main" id="{4BC3F2C5-04F9-4EFC-8916-D10906596501}"/>
                </a:ext>
              </a:extLst>
            </p:cNvPr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9">
              <a:extLst>
                <a:ext uri="{FF2B5EF4-FFF2-40B4-BE49-F238E27FC236}">
                  <a16:creationId xmlns:a16="http://schemas.microsoft.com/office/drawing/2014/main" id="{C16E8C12-728B-43B7-B8F8-051BE4BC5B77}"/>
                </a:ext>
              </a:extLst>
            </p:cNvPr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60">
              <a:extLst>
                <a:ext uri="{FF2B5EF4-FFF2-40B4-BE49-F238E27FC236}">
                  <a16:creationId xmlns:a16="http://schemas.microsoft.com/office/drawing/2014/main" id="{DFADD1B5-B184-41F1-9446-7CC0AAC8CC5A}"/>
                </a:ext>
              </a:extLst>
            </p:cNvPr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61">
              <a:extLst>
                <a:ext uri="{FF2B5EF4-FFF2-40B4-BE49-F238E27FC236}">
                  <a16:creationId xmlns:a16="http://schemas.microsoft.com/office/drawing/2014/main" id="{432A2393-FC6A-43E1-BBDD-50119CE1D75F}"/>
                </a:ext>
              </a:extLst>
            </p:cNvPr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2">
              <a:extLst>
                <a:ext uri="{FF2B5EF4-FFF2-40B4-BE49-F238E27FC236}">
                  <a16:creationId xmlns:a16="http://schemas.microsoft.com/office/drawing/2014/main" id="{C5B0C16C-0AAC-4122-A7A3-42B543B0C6C9}"/>
                </a:ext>
              </a:extLst>
            </p:cNvPr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3">
              <a:extLst>
                <a:ext uri="{FF2B5EF4-FFF2-40B4-BE49-F238E27FC236}">
                  <a16:creationId xmlns:a16="http://schemas.microsoft.com/office/drawing/2014/main" id="{14A2B9F8-1852-4924-915A-803062F75BFD}"/>
                </a:ext>
              </a:extLst>
            </p:cNvPr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 64">
              <a:extLst>
                <a:ext uri="{FF2B5EF4-FFF2-40B4-BE49-F238E27FC236}">
                  <a16:creationId xmlns:a16="http://schemas.microsoft.com/office/drawing/2014/main" id="{1419CEA8-E016-4D9D-A76A-2D9D7F9DA7F4}"/>
                </a:ext>
              </a:extLst>
            </p:cNvPr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5">
              <a:extLst>
                <a:ext uri="{FF2B5EF4-FFF2-40B4-BE49-F238E27FC236}">
                  <a16:creationId xmlns:a16="http://schemas.microsoft.com/office/drawing/2014/main" id="{0473C2C5-56A4-4509-8111-5BCD9D158088}"/>
                </a:ext>
              </a:extLst>
            </p:cNvPr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6">
              <a:extLst>
                <a:ext uri="{FF2B5EF4-FFF2-40B4-BE49-F238E27FC236}">
                  <a16:creationId xmlns:a16="http://schemas.microsoft.com/office/drawing/2014/main" id="{574B76F8-FC49-4EFF-87DC-9B2CCD0B7F59}"/>
                </a:ext>
              </a:extLst>
            </p:cNvPr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7">
              <a:extLst>
                <a:ext uri="{FF2B5EF4-FFF2-40B4-BE49-F238E27FC236}">
                  <a16:creationId xmlns:a16="http://schemas.microsoft.com/office/drawing/2014/main" id="{F0D6AA10-39F8-428A-BD21-07FAE67666BA}"/>
                </a:ext>
              </a:extLst>
            </p:cNvPr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8">
              <a:extLst>
                <a:ext uri="{FF2B5EF4-FFF2-40B4-BE49-F238E27FC236}">
                  <a16:creationId xmlns:a16="http://schemas.microsoft.com/office/drawing/2014/main" id="{6BC396F6-8E2B-4EF7-B547-C99CC5461111}"/>
                </a:ext>
              </a:extLst>
            </p:cNvPr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9">
              <a:extLst>
                <a:ext uri="{FF2B5EF4-FFF2-40B4-BE49-F238E27FC236}">
                  <a16:creationId xmlns:a16="http://schemas.microsoft.com/office/drawing/2014/main" id="{43C007EC-6633-44E9-A05F-F08BABF12EB3}"/>
                </a:ext>
              </a:extLst>
            </p:cNvPr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文本框 76">
            <a:extLst>
              <a:ext uri="{FF2B5EF4-FFF2-40B4-BE49-F238E27FC236}">
                <a16:creationId xmlns:a16="http://schemas.microsoft.com/office/drawing/2014/main" id="{6B900C60-7880-4EF8-8BCA-1A9819BF026A}"/>
              </a:ext>
            </a:extLst>
          </p:cNvPr>
          <p:cNvSpPr txBox="1"/>
          <p:nvPr/>
        </p:nvSpPr>
        <p:spPr>
          <a:xfrm>
            <a:off x="1659242" y="122261"/>
            <a:ext cx="4571876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190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 rot="1192981">
            <a:off x="400243" y="127158"/>
            <a:ext cx="909196" cy="921005"/>
            <a:chOff x="2118580" y="4342651"/>
            <a:chExt cx="672245" cy="680977"/>
          </a:xfrm>
        </p:grpSpPr>
        <p:grpSp>
          <p:nvGrpSpPr>
            <p:cNvPr id="53" name="组合 52"/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71" name="任意多边形 70"/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任意多边形 53"/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 62"/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 69"/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1659242" y="122261"/>
            <a:ext cx="4571876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0877EDA-7CAE-4A8D-B0D5-8D7751F0C5E8}"/>
              </a:ext>
            </a:extLst>
          </p:cNvPr>
          <p:cNvGrpSpPr/>
          <p:nvPr/>
        </p:nvGrpSpPr>
        <p:grpSpPr>
          <a:xfrm>
            <a:off x="1952280" y="1755217"/>
            <a:ext cx="8728289" cy="1594275"/>
            <a:chOff x="2112535" y="2353297"/>
            <a:chExt cx="8728289" cy="1594275"/>
          </a:xfrm>
        </p:grpSpPr>
        <p:sp>
          <p:nvSpPr>
            <p:cNvPr id="84" name="任意多边形 83"/>
            <p:cNvSpPr/>
            <p:nvPr/>
          </p:nvSpPr>
          <p:spPr>
            <a:xfrm flipH="1">
              <a:off x="2112535" y="2432805"/>
              <a:ext cx="676146" cy="717630"/>
            </a:xfrm>
            <a:custGeom>
              <a:avLst/>
              <a:gdLst>
                <a:gd name="connsiteX0" fmla="*/ 63 w 140138"/>
                <a:gd name="connsiteY0" fmla="*/ 65738 h 154344"/>
                <a:gd name="connsiteX1" fmla="*/ 62928 w 140138"/>
                <a:gd name="connsiteY1" fmla="*/ 16 h 154344"/>
                <a:gd name="connsiteX2" fmla="*/ 140080 w 140138"/>
                <a:gd name="connsiteY2" fmla="*/ 71453 h 154344"/>
                <a:gd name="connsiteX3" fmla="*/ 74358 w 140138"/>
                <a:gd name="connsiteY3" fmla="*/ 154321 h 154344"/>
                <a:gd name="connsiteX4" fmla="*/ 63 w 140138"/>
                <a:gd name="connsiteY4" fmla="*/ 65738 h 154344"/>
                <a:gd name="connsiteX0-1" fmla="*/ 63 w 140227"/>
                <a:gd name="connsiteY0-2" fmla="*/ 65738 h 154534"/>
                <a:gd name="connsiteX1-3" fmla="*/ 62928 w 140227"/>
                <a:gd name="connsiteY1-4" fmla="*/ 16 h 154534"/>
                <a:gd name="connsiteX2-5" fmla="*/ 140080 w 140227"/>
                <a:gd name="connsiteY2-6" fmla="*/ 71453 h 154534"/>
                <a:gd name="connsiteX3-7" fmla="*/ 74358 w 140227"/>
                <a:gd name="connsiteY3-8" fmla="*/ 154321 h 154534"/>
                <a:gd name="connsiteX4-9" fmla="*/ 63 w 140227"/>
                <a:gd name="connsiteY4-10" fmla="*/ 65738 h 154534"/>
                <a:gd name="connsiteX0-11" fmla="*/ 63 w 140227"/>
                <a:gd name="connsiteY0-12" fmla="*/ 65738 h 154534"/>
                <a:gd name="connsiteX1-13" fmla="*/ 62928 w 140227"/>
                <a:gd name="connsiteY1-14" fmla="*/ 16 h 154534"/>
                <a:gd name="connsiteX2-15" fmla="*/ 140080 w 140227"/>
                <a:gd name="connsiteY2-16" fmla="*/ 71453 h 154534"/>
                <a:gd name="connsiteX3-17" fmla="*/ 74358 w 140227"/>
                <a:gd name="connsiteY3-18" fmla="*/ 154321 h 154534"/>
                <a:gd name="connsiteX4-19" fmla="*/ 63 w 140227"/>
                <a:gd name="connsiteY4-20" fmla="*/ 65738 h 154534"/>
                <a:gd name="connsiteX0-21" fmla="*/ 178 w 140342"/>
                <a:gd name="connsiteY0-22" fmla="*/ 65738 h 154534"/>
                <a:gd name="connsiteX1-23" fmla="*/ 63043 w 140342"/>
                <a:gd name="connsiteY1-24" fmla="*/ 16 h 154534"/>
                <a:gd name="connsiteX2-25" fmla="*/ 140195 w 140342"/>
                <a:gd name="connsiteY2-26" fmla="*/ 71453 h 154534"/>
                <a:gd name="connsiteX3-27" fmla="*/ 74473 w 140342"/>
                <a:gd name="connsiteY3-28" fmla="*/ 154321 h 154534"/>
                <a:gd name="connsiteX4-29" fmla="*/ 178 w 140342"/>
                <a:gd name="connsiteY4-30" fmla="*/ 65738 h 154534"/>
                <a:gd name="connsiteX0-31" fmla="*/ 178 w 140342"/>
                <a:gd name="connsiteY0-32" fmla="*/ 65740 h 154536"/>
                <a:gd name="connsiteX1-33" fmla="*/ 63043 w 140342"/>
                <a:gd name="connsiteY1-34" fmla="*/ 18 h 154536"/>
                <a:gd name="connsiteX2-35" fmla="*/ 140195 w 140342"/>
                <a:gd name="connsiteY2-36" fmla="*/ 71455 h 154536"/>
                <a:gd name="connsiteX3-37" fmla="*/ 74473 w 140342"/>
                <a:gd name="connsiteY3-38" fmla="*/ 154323 h 154536"/>
                <a:gd name="connsiteX4-39" fmla="*/ 178 w 140342"/>
                <a:gd name="connsiteY4-40" fmla="*/ 65740 h 154536"/>
                <a:gd name="connsiteX0-41" fmla="*/ 9 w 140173"/>
                <a:gd name="connsiteY0-42" fmla="*/ 71451 h 160247"/>
                <a:gd name="connsiteX1-43" fmla="*/ 71446 w 140173"/>
                <a:gd name="connsiteY1-44" fmla="*/ 14 h 160247"/>
                <a:gd name="connsiteX2-45" fmla="*/ 140026 w 140173"/>
                <a:gd name="connsiteY2-46" fmla="*/ 77166 h 160247"/>
                <a:gd name="connsiteX3-47" fmla="*/ 74304 w 140173"/>
                <a:gd name="connsiteY3-48" fmla="*/ 160034 h 160247"/>
                <a:gd name="connsiteX4-49" fmla="*/ 9 w 140173"/>
                <a:gd name="connsiteY4-50" fmla="*/ 71451 h 160247"/>
                <a:gd name="connsiteX0-51" fmla="*/ 9 w 140173"/>
                <a:gd name="connsiteY0-52" fmla="*/ 71451 h 148862"/>
                <a:gd name="connsiteX1-53" fmla="*/ 71446 w 140173"/>
                <a:gd name="connsiteY1-54" fmla="*/ 14 h 148862"/>
                <a:gd name="connsiteX2-55" fmla="*/ 140026 w 140173"/>
                <a:gd name="connsiteY2-56" fmla="*/ 77166 h 148862"/>
                <a:gd name="connsiteX3-57" fmla="*/ 74304 w 140173"/>
                <a:gd name="connsiteY3-58" fmla="*/ 148604 h 148862"/>
                <a:gd name="connsiteX4-59" fmla="*/ 9 w 140173"/>
                <a:gd name="connsiteY4-60" fmla="*/ 71451 h 148862"/>
                <a:gd name="connsiteX0-61" fmla="*/ 9 w 141024"/>
                <a:gd name="connsiteY0-62" fmla="*/ 71451 h 148862"/>
                <a:gd name="connsiteX1-63" fmla="*/ 71446 w 141024"/>
                <a:gd name="connsiteY1-64" fmla="*/ 14 h 148862"/>
                <a:gd name="connsiteX2-65" fmla="*/ 140026 w 141024"/>
                <a:gd name="connsiteY2-66" fmla="*/ 77166 h 148862"/>
                <a:gd name="connsiteX3-67" fmla="*/ 74304 w 141024"/>
                <a:gd name="connsiteY3-68" fmla="*/ 148604 h 148862"/>
                <a:gd name="connsiteX4-69" fmla="*/ 9 w 141024"/>
                <a:gd name="connsiteY4-70" fmla="*/ 71451 h 148862"/>
                <a:gd name="connsiteX0-71" fmla="*/ 9 w 140173"/>
                <a:gd name="connsiteY0-72" fmla="*/ 71451 h 148862"/>
                <a:gd name="connsiteX1-73" fmla="*/ 71446 w 140173"/>
                <a:gd name="connsiteY1-74" fmla="*/ 14 h 148862"/>
                <a:gd name="connsiteX2-75" fmla="*/ 140026 w 140173"/>
                <a:gd name="connsiteY2-76" fmla="*/ 77166 h 148862"/>
                <a:gd name="connsiteX3-77" fmla="*/ 74304 w 140173"/>
                <a:gd name="connsiteY3-78" fmla="*/ 148604 h 148862"/>
                <a:gd name="connsiteX4-79" fmla="*/ 9 w 140173"/>
                <a:gd name="connsiteY4-80" fmla="*/ 71451 h 148862"/>
                <a:gd name="connsiteX0-81" fmla="*/ 9 w 140257"/>
                <a:gd name="connsiteY0-82" fmla="*/ 71451 h 148862"/>
                <a:gd name="connsiteX1-83" fmla="*/ 71446 w 140257"/>
                <a:gd name="connsiteY1-84" fmla="*/ 14 h 148862"/>
                <a:gd name="connsiteX2-85" fmla="*/ 140026 w 140257"/>
                <a:gd name="connsiteY2-86" fmla="*/ 77166 h 148862"/>
                <a:gd name="connsiteX3-87" fmla="*/ 74304 w 140257"/>
                <a:gd name="connsiteY3-88" fmla="*/ 148604 h 148862"/>
                <a:gd name="connsiteX4-89" fmla="*/ 9 w 140257"/>
                <a:gd name="connsiteY4-90" fmla="*/ 71451 h 1488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257" h="148862">
                  <a:moveTo>
                    <a:pt x="9" y="71451"/>
                  </a:moveTo>
                  <a:cubicBezTo>
                    <a:pt x="-467" y="46686"/>
                    <a:pt x="19535" y="-938"/>
                    <a:pt x="71446" y="14"/>
                  </a:cubicBezTo>
                  <a:cubicBezTo>
                    <a:pt x="123357" y="966"/>
                    <a:pt x="142638" y="44242"/>
                    <a:pt x="140026" y="77166"/>
                  </a:cubicBezTo>
                  <a:cubicBezTo>
                    <a:pt x="141931" y="102883"/>
                    <a:pt x="125739" y="152890"/>
                    <a:pt x="74304" y="148604"/>
                  </a:cubicBezTo>
                  <a:cubicBezTo>
                    <a:pt x="22869" y="144318"/>
                    <a:pt x="485" y="96216"/>
                    <a:pt x="9" y="71451"/>
                  </a:cubicBezTo>
                  <a:close/>
                </a:path>
              </a:pathLst>
            </a:custGeom>
            <a:solidFill>
              <a:schemeClr val="bg1"/>
            </a:solidFill>
            <a:ln w="38100" cap="rnd">
              <a:solidFill>
                <a:srgbClr val="F7B63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rgbClr val="F58E4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1</a:t>
              </a:r>
              <a:endParaRPr lang="zh-CN" altLang="en-US" sz="4400" b="1" dirty="0">
                <a:solidFill>
                  <a:srgbClr val="F58E4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89" name="矩形 88"/>
            <p:cNvSpPr>
              <a:spLocks noChangeArrowheads="1"/>
            </p:cNvSpPr>
            <p:nvPr/>
          </p:nvSpPr>
          <p:spPr bwMode="auto">
            <a:xfrm>
              <a:off x="3045252" y="2353297"/>
              <a:ext cx="7795572" cy="1594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>
                <a:buNone/>
              </a:pPr>
              <a:r>
                <a:rPr lang="zh-TW" altLang="en-US" sz="3600" b="1" dirty="0">
                  <a:solidFill>
                    <a:srgbClr val="F58E4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政府開放資料平台</a:t>
              </a:r>
              <a:endParaRPr lang="en-US" altLang="zh-TW" sz="3600" b="1" dirty="0">
                <a:solidFill>
                  <a:srgbClr val="F58E4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buNone/>
              </a:pPr>
              <a:r>
                <a:rPr lang="zh-TW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住宅竊盜、汽車竊盜、自行車竊盜、機車竊盜、搶奪、強盜等六種案類犯罪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120F86F2-EF54-4805-9EE9-9009DD5D91CD}"/>
              </a:ext>
            </a:extLst>
          </p:cNvPr>
          <p:cNvGrpSpPr/>
          <p:nvPr/>
        </p:nvGrpSpPr>
        <p:grpSpPr>
          <a:xfrm>
            <a:off x="1952280" y="3890708"/>
            <a:ext cx="8145449" cy="1680452"/>
            <a:chOff x="2112535" y="4488788"/>
            <a:chExt cx="8145449" cy="1680452"/>
          </a:xfrm>
        </p:grpSpPr>
        <p:sp>
          <p:nvSpPr>
            <p:cNvPr id="83" name="任意多边形 82"/>
            <p:cNvSpPr/>
            <p:nvPr/>
          </p:nvSpPr>
          <p:spPr>
            <a:xfrm flipH="1">
              <a:off x="2112535" y="4488788"/>
              <a:ext cx="676146" cy="717630"/>
            </a:xfrm>
            <a:custGeom>
              <a:avLst/>
              <a:gdLst>
                <a:gd name="connsiteX0" fmla="*/ 63 w 140138"/>
                <a:gd name="connsiteY0" fmla="*/ 65738 h 154344"/>
                <a:gd name="connsiteX1" fmla="*/ 62928 w 140138"/>
                <a:gd name="connsiteY1" fmla="*/ 16 h 154344"/>
                <a:gd name="connsiteX2" fmla="*/ 140080 w 140138"/>
                <a:gd name="connsiteY2" fmla="*/ 71453 h 154344"/>
                <a:gd name="connsiteX3" fmla="*/ 74358 w 140138"/>
                <a:gd name="connsiteY3" fmla="*/ 154321 h 154344"/>
                <a:gd name="connsiteX4" fmla="*/ 63 w 140138"/>
                <a:gd name="connsiteY4" fmla="*/ 65738 h 154344"/>
                <a:gd name="connsiteX0-1" fmla="*/ 63 w 140227"/>
                <a:gd name="connsiteY0-2" fmla="*/ 65738 h 154534"/>
                <a:gd name="connsiteX1-3" fmla="*/ 62928 w 140227"/>
                <a:gd name="connsiteY1-4" fmla="*/ 16 h 154534"/>
                <a:gd name="connsiteX2-5" fmla="*/ 140080 w 140227"/>
                <a:gd name="connsiteY2-6" fmla="*/ 71453 h 154534"/>
                <a:gd name="connsiteX3-7" fmla="*/ 74358 w 140227"/>
                <a:gd name="connsiteY3-8" fmla="*/ 154321 h 154534"/>
                <a:gd name="connsiteX4-9" fmla="*/ 63 w 140227"/>
                <a:gd name="connsiteY4-10" fmla="*/ 65738 h 154534"/>
                <a:gd name="connsiteX0-11" fmla="*/ 63 w 140227"/>
                <a:gd name="connsiteY0-12" fmla="*/ 65738 h 154534"/>
                <a:gd name="connsiteX1-13" fmla="*/ 62928 w 140227"/>
                <a:gd name="connsiteY1-14" fmla="*/ 16 h 154534"/>
                <a:gd name="connsiteX2-15" fmla="*/ 140080 w 140227"/>
                <a:gd name="connsiteY2-16" fmla="*/ 71453 h 154534"/>
                <a:gd name="connsiteX3-17" fmla="*/ 74358 w 140227"/>
                <a:gd name="connsiteY3-18" fmla="*/ 154321 h 154534"/>
                <a:gd name="connsiteX4-19" fmla="*/ 63 w 140227"/>
                <a:gd name="connsiteY4-20" fmla="*/ 65738 h 154534"/>
                <a:gd name="connsiteX0-21" fmla="*/ 178 w 140342"/>
                <a:gd name="connsiteY0-22" fmla="*/ 65738 h 154534"/>
                <a:gd name="connsiteX1-23" fmla="*/ 63043 w 140342"/>
                <a:gd name="connsiteY1-24" fmla="*/ 16 h 154534"/>
                <a:gd name="connsiteX2-25" fmla="*/ 140195 w 140342"/>
                <a:gd name="connsiteY2-26" fmla="*/ 71453 h 154534"/>
                <a:gd name="connsiteX3-27" fmla="*/ 74473 w 140342"/>
                <a:gd name="connsiteY3-28" fmla="*/ 154321 h 154534"/>
                <a:gd name="connsiteX4-29" fmla="*/ 178 w 140342"/>
                <a:gd name="connsiteY4-30" fmla="*/ 65738 h 154534"/>
                <a:gd name="connsiteX0-31" fmla="*/ 178 w 140342"/>
                <a:gd name="connsiteY0-32" fmla="*/ 65740 h 154536"/>
                <a:gd name="connsiteX1-33" fmla="*/ 63043 w 140342"/>
                <a:gd name="connsiteY1-34" fmla="*/ 18 h 154536"/>
                <a:gd name="connsiteX2-35" fmla="*/ 140195 w 140342"/>
                <a:gd name="connsiteY2-36" fmla="*/ 71455 h 154536"/>
                <a:gd name="connsiteX3-37" fmla="*/ 74473 w 140342"/>
                <a:gd name="connsiteY3-38" fmla="*/ 154323 h 154536"/>
                <a:gd name="connsiteX4-39" fmla="*/ 178 w 140342"/>
                <a:gd name="connsiteY4-40" fmla="*/ 65740 h 154536"/>
                <a:gd name="connsiteX0-41" fmla="*/ 9 w 140173"/>
                <a:gd name="connsiteY0-42" fmla="*/ 71451 h 160247"/>
                <a:gd name="connsiteX1-43" fmla="*/ 71446 w 140173"/>
                <a:gd name="connsiteY1-44" fmla="*/ 14 h 160247"/>
                <a:gd name="connsiteX2-45" fmla="*/ 140026 w 140173"/>
                <a:gd name="connsiteY2-46" fmla="*/ 77166 h 160247"/>
                <a:gd name="connsiteX3-47" fmla="*/ 74304 w 140173"/>
                <a:gd name="connsiteY3-48" fmla="*/ 160034 h 160247"/>
                <a:gd name="connsiteX4-49" fmla="*/ 9 w 140173"/>
                <a:gd name="connsiteY4-50" fmla="*/ 71451 h 160247"/>
                <a:gd name="connsiteX0-51" fmla="*/ 9 w 140173"/>
                <a:gd name="connsiteY0-52" fmla="*/ 71451 h 148862"/>
                <a:gd name="connsiteX1-53" fmla="*/ 71446 w 140173"/>
                <a:gd name="connsiteY1-54" fmla="*/ 14 h 148862"/>
                <a:gd name="connsiteX2-55" fmla="*/ 140026 w 140173"/>
                <a:gd name="connsiteY2-56" fmla="*/ 77166 h 148862"/>
                <a:gd name="connsiteX3-57" fmla="*/ 74304 w 140173"/>
                <a:gd name="connsiteY3-58" fmla="*/ 148604 h 148862"/>
                <a:gd name="connsiteX4-59" fmla="*/ 9 w 140173"/>
                <a:gd name="connsiteY4-60" fmla="*/ 71451 h 148862"/>
                <a:gd name="connsiteX0-61" fmla="*/ 9 w 141024"/>
                <a:gd name="connsiteY0-62" fmla="*/ 71451 h 148862"/>
                <a:gd name="connsiteX1-63" fmla="*/ 71446 w 141024"/>
                <a:gd name="connsiteY1-64" fmla="*/ 14 h 148862"/>
                <a:gd name="connsiteX2-65" fmla="*/ 140026 w 141024"/>
                <a:gd name="connsiteY2-66" fmla="*/ 77166 h 148862"/>
                <a:gd name="connsiteX3-67" fmla="*/ 74304 w 141024"/>
                <a:gd name="connsiteY3-68" fmla="*/ 148604 h 148862"/>
                <a:gd name="connsiteX4-69" fmla="*/ 9 w 141024"/>
                <a:gd name="connsiteY4-70" fmla="*/ 71451 h 148862"/>
                <a:gd name="connsiteX0-71" fmla="*/ 9 w 140173"/>
                <a:gd name="connsiteY0-72" fmla="*/ 71451 h 148862"/>
                <a:gd name="connsiteX1-73" fmla="*/ 71446 w 140173"/>
                <a:gd name="connsiteY1-74" fmla="*/ 14 h 148862"/>
                <a:gd name="connsiteX2-75" fmla="*/ 140026 w 140173"/>
                <a:gd name="connsiteY2-76" fmla="*/ 77166 h 148862"/>
                <a:gd name="connsiteX3-77" fmla="*/ 74304 w 140173"/>
                <a:gd name="connsiteY3-78" fmla="*/ 148604 h 148862"/>
                <a:gd name="connsiteX4-79" fmla="*/ 9 w 140173"/>
                <a:gd name="connsiteY4-80" fmla="*/ 71451 h 148862"/>
                <a:gd name="connsiteX0-81" fmla="*/ 9 w 140257"/>
                <a:gd name="connsiteY0-82" fmla="*/ 71451 h 148862"/>
                <a:gd name="connsiteX1-83" fmla="*/ 71446 w 140257"/>
                <a:gd name="connsiteY1-84" fmla="*/ 14 h 148862"/>
                <a:gd name="connsiteX2-85" fmla="*/ 140026 w 140257"/>
                <a:gd name="connsiteY2-86" fmla="*/ 77166 h 148862"/>
                <a:gd name="connsiteX3-87" fmla="*/ 74304 w 140257"/>
                <a:gd name="connsiteY3-88" fmla="*/ 148604 h 148862"/>
                <a:gd name="connsiteX4-89" fmla="*/ 9 w 140257"/>
                <a:gd name="connsiteY4-90" fmla="*/ 71451 h 1488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257" h="148862">
                  <a:moveTo>
                    <a:pt x="9" y="71451"/>
                  </a:moveTo>
                  <a:cubicBezTo>
                    <a:pt x="-467" y="46686"/>
                    <a:pt x="19535" y="-938"/>
                    <a:pt x="71446" y="14"/>
                  </a:cubicBezTo>
                  <a:cubicBezTo>
                    <a:pt x="123357" y="966"/>
                    <a:pt x="142638" y="44242"/>
                    <a:pt x="140026" y="77166"/>
                  </a:cubicBezTo>
                  <a:cubicBezTo>
                    <a:pt x="141931" y="102883"/>
                    <a:pt x="125739" y="152890"/>
                    <a:pt x="74304" y="148604"/>
                  </a:cubicBezTo>
                  <a:cubicBezTo>
                    <a:pt x="22869" y="144318"/>
                    <a:pt x="485" y="96216"/>
                    <a:pt x="9" y="71451"/>
                  </a:cubicBezTo>
                  <a:close/>
                </a:path>
              </a:pathLst>
            </a:custGeom>
            <a:solidFill>
              <a:schemeClr val="bg1"/>
            </a:solidFill>
            <a:ln w="38100" cap="rnd">
              <a:solidFill>
                <a:srgbClr val="FF3E3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rgbClr val="FF3E3E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2</a:t>
              </a:r>
              <a:endParaRPr lang="zh-CN" altLang="en-US" sz="4400" b="1" dirty="0">
                <a:solidFill>
                  <a:srgbClr val="FF3E3E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BE1E064F-0FDA-466A-97C9-2BBC5215D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252" y="4488788"/>
              <a:ext cx="7212732" cy="1680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>
                <a:buNone/>
              </a:pPr>
              <a:r>
                <a:rPr lang="zh-TW" altLang="en-US" sz="36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臺北市統計資料庫查詢系統</a:t>
              </a:r>
              <a:endParaRPr lang="en-US" altLang="zh-TW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buNone/>
              </a:pPr>
              <a:r>
                <a:rPr lang="zh-TW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警力配置統計資料 </a:t>
              </a:r>
              <a:r>
                <a:rPr lang="en-US" altLang="zh-TW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–108~110</a:t>
              </a:r>
              <a:r>
                <a:rPr lang="zh-TW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年</a:t>
              </a:r>
              <a:endParaRPr lang="en-US" altLang="zh-TW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buNone/>
              </a:pPr>
              <a:r>
                <a:rPr lang="zh-TW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家庭設備</a:t>
              </a:r>
              <a:r>
                <a:rPr lang="en-US" altLang="zh-TW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汽、機車</a:t>
              </a:r>
              <a:r>
                <a:rPr lang="en-US" altLang="zh-TW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r>
                <a:rPr lang="zh-TW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的普及率</a:t>
              </a:r>
              <a:r>
                <a:rPr lang="en-US" altLang="zh-TW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–108~109</a:t>
              </a:r>
              <a:r>
                <a:rPr lang="zh-TW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年</a:t>
              </a:r>
              <a:endParaRPr lang="en-US" altLang="zh-TW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6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椭圆 77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39" name="组合 51">
            <a:extLst>
              <a:ext uri="{FF2B5EF4-FFF2-40B4-BE49-F238E27FC236}">
                <a16:creationId xmlns:a16="http://schemas.microsoft.com/office/drawing/2014/main" id="{13EAC64F-C978-4673-A368-4748ACEB27D4}"/>
              </a:ext>
            </a:extLst>
          </p:cNvPr>
          <p:cNvGrpSpPr/>
          <p:nvPr/>
        </p:nvGrpSpPr>
        <p:grpSpPr>
          <a:xfrm rot="1192981">
            <a:off x="400243" y="127158"/>
            <a:ext cx="909196" cy="921005"/>
            <a:chOff x="2118580" y="4342651"/>
            <a:chExt cx="672245" cy="680977"/>
          </a:xfrm>
        </p:grpSpPr>
        <p:grpSp>
          <p:nvGrpSpPr>
            <p:cNvPr id="1140" name="组合 52">
              <a:extLst>
                <a:ext uri="{FF2B5EF4-FFF2-40B4-BE49-F238E27FC236}">
                  <a16:creationId xmlns:a16="http://schemas.microsoft.com/office/drawing/2014/main" id="{A407B8D4-0DEE-47C3-95B3-7FA91A7772F1}"/>
                </a:ext>
              </a:extLst>
            </p:cNvPr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1158" name="任意多边形 70">
                <a:extLst>
                  <a:ext uri="{FF2B5EF4-FFF2-40B4-BE49-F238E27FC236}">
                    <a16:creationId xmlns:a16="http://schemas.microsoft.com/office/drawing/2014/main" id="{1F974A13-1E12-4FE0-BD51-302A9727C803}"/>
                  </a:ext>
                </a:extLst>
              </p:cNvPr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9" name="任意多边形 71">
                <a:extLst>
                  <a:ext uri="{FF2B5EF4-FFF2-40B4-BE49-F238E27FC236}">
                    <a16:creationId xmlns:a16="http://schemas.microsoft.com/office/drawing/2014/main" id="{5B959B9A-BB49-400A-B68B-9B14E962B14D}"/>
                  </a:ext>
                </a:extLst>
              </p:cNvPr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0" name="任意多边形 72">
                <a:extLst>
                  <a:ext uri="{FF2B5EF4-FFF2-40B4-BE49-F238E27FC236}">
                    <a16:creationId xmlns:a16="http://schemas.microsoft.com/office/drawing/2014/main" id="{E5BC9067-C09D-4CD2-92A3-396AED8FD997}"/>
                  </a:ext>
                </a:extLst>
              </p:cNvPr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1" name="任意多边形 73">
                <a:extLst>
                  <a:ext uri="{FF2B5EF4-FFF2-40B4-BE49-F238E27FC236}">
                    <a16:creationId xmlns:a16="http://schemas.microsoft.com/office/drawing/2014/main" id="{2A293509-62E6-4A13-8045-A7DD749C8603}"/>
                  </a:ext>
                </a:extLst>
              </p:cNvPr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2" name="任意多边形 74">
                <a:extLst>
                  <a:ext uri="{FF2B5EF4-FFF2-40B4-BE49-F238E27FC236}">
                    <a16:creationId xmlns:a16="http://schemas.microsoft.com/office/drawing/2014/main" id="{68ECBAC6-C7C2-471B-9E9C-C7E3DC61988D}"/>
                  </a:ext>
                </a:extLst>
              </p:cNvPr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1" name="任意多边形 53">
              <a:extLst>
                <a:ext uri="{FF2B5EF4-FFF2-40B4-BE49-F238E27FC236}">
                  <a16:creationId xmlns:a16="http://schemas.microsoft.com/office/drawing/2014/main" id="{21292C8A-F94B-4DA4-9036-7E4F6B3E189F}"/>
                </a:ext>
              </a:extLst>
            </p:cNvPr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2" name="任意多边形 54">
              <a:extLst>
                <a:ext uri="{FF2B5EF4-FFF2-40B4-BE49-F238E27FC236}">
                  <a16:creationId xmlns:a16="http://schemas.microsoft.com/office/drawing/2014/main" id="{109CA740-DC61-4198-BCBB-43F78BD22E24}"/>
                </a:ext>
              </a:extLst>
            </p:cNvPr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3" name="任意多边形 55">
              <a:extLst>
                <a:ext uri="{FF2B5EF4-FFF2-40B4-BE49-F238E27FC236}">
                  <a16:creationId xmlns:a16="http://schemas.microsoft.com/office/drawing/2014/main" id="{F05CC5BE-D8E8-4784-87AD-8AB3821EB8D3}"/>
                </a:ext>
              </a:extLst>
            </p:cNvPr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4" name="任意多边形 56">
              <a:extLst>
                <a:ext uri="{FF2B5EF4-FFF2-40B4-BE49-F238E27FC236}">
                  <a16:creationId xmlns:a16="http://schemas.microsoft.com/office/drawing/2014/main" id="{3BA8A1A7-432F-4F64-889A-80639F1374A0}"/>
                </a:ext>
              </a:extLst>
            </p:cNvPr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5" name="任意多边形 57">
              <a:extLst>
                <a:ext uri="{FF2B5EF4-FFF2-40B4-BE49-F238E27FC236}">
                  <a16:creationId xmlns:a16="http://schemas.microsoft.com/office/drawing/2014/main" id="{2C6994E5-432A-48EE-A139-B05E813F8517}"/>
                </a:ext>
              </a:extLst>
            </p:cNvPr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6" name="任意多边形 58">
              <a:extLst>
                <a:ext uri="{FF2B5EF4-FFF2-40B4-BE49-F238E27FC236}">
                  <a16:creationId xmlns:a16="http://schemas.microsoft.com/office/drawing/2014/main" id="{13A2BB65-E0BF-4E90-AE0E-4DC9B83F4718}"/>
                </a:ext>
              </a:extLst>
            </p:cNvPr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7" name="任意多边形 59">
              <a:extLst>
                <a:ext uri="{FF2B5EF4-FFF2-40B4-BE49-F238E27FC236}">
                  <a16:creationId xmlns:a16="http://schemas.microsoft.com/office/drawing/2014/main" id="{E7CFA1C4-C188-4284-9234-A781D87A8824}"/>
                </a:ext>
              </a:extLst>
            </p:cNvPr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8" name="任意多边形 60">
              <a:extLst>
                <a:ext uri="{FF2B5EF4-FFF2-40B4-BE49-F238E27FC236}">
                  <a16:creationId xmlns:a16="http://schemas.microsoft.com/office/drawing/2014/main" id="{555BFA49-274B-44CB-ACA8-F378C006A33D}"/>
                </a:ext>
              </a:extLst>
            </p:cNvPr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9" name="任意多边形 61">
              <a:extLst>
                <a:ext uri="{FF2B5EF4-FFF2-40B4-BE49-F238E27FC236}">
                  <a16:creationId xmlns:a16="http://schemas.microsoft.com/office/drawing/2014/main" id="{69E10AC9-BECB-49CD-92A9-5DF832BF7D0C}"/>
                </a:ext>
              </a:extLst>
            </p:cNvPr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0" name="任意多边形 62">
              <a:extLst>
                <a:ext uri="{FF2B5EF4-FFF2-40B4-BE49-F238E27FC236}">
                  <a16:creationId xmlns:a16="http://schemas.microsoft.com/office/drawing/2014/main" id="{742648F8-1142-4B20-AE0D-E30152A7DBAD}"/>
                </a:ext>
              </a:extLst>
            </p:cNvPr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1" name="任意多边形 63">
              <a:extLst>
                <a:ext uri="{FF2B5EF4-FFF2-40B4-BE49-F238E27FC236}">
                  <a16:creationId xmlns:a16="http://schemas.microsoft.com/office/drawing/2014/main" id="{5FC35127-C31D-4F9D-89C3-87956AD7FEC8}"/>
                </a:ext>
              </a:extLst>
            </p:cNvPr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2" name="任意多边形 64">
              <a:extLst>
                <a:ext uri="{FF2B5EF4-FFF2-40B4-BE49-F238E27FC236}">
                  <a16:creationId xmlns:a16="http://schemas.microsoft.com/office/drawing/2014/main" id="{09BF9020-F0C4-4B22-A717-783FD4A49C63}"/>
                </a:ext>
              </a:extLst>
            </p:cNvPr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3" name="任意多边形 65">
              <a:extLst>
                <a:ext uri="{FF2B5EF4-FFF2-40B4-BE49-F238E27FC236}">
                  <a16:creationId xmlns:a16="http://schemas.microsoft.com/office/drawing/2014/main" id="{F6CFB784-32A7-4FD4-A563-83630F8E9C24}"/>
                </a:ext>
              </a:extLst>
            </p:cNvPr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4" name="任意多边形 66">
              <a:extLst>
                <a:ext uri="{FF2B5EF4-FFF2-40B4-BE49-F238E27FC236}">
                  <a16:creationId xmlns:a16="http://schemas.microsoft.com/office/drawing/2014/main" id="{7108C08F-D33F-4E0D-8C49-F2D922ED4E6C}"/>
                </a:ext>
              </a:extLst>
            </p:cNvPr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5" name="任意多边形 67">
              <a:extLst>
                <a:ext uri="{FF2B5EF4-FFF2-40B4-BE49-F238E27FC236}">
                  <a16:creationId xmlns:a16="http://schemas.microsoft.com/office/drawing/2014/main" id="{CAD9A290-18BA-4290-A7E1-D46291EBD423}"/>
                </a:ext>
              </a:extLst>
            </p:cNvPr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6" name="任意多边形 68">
              <a:extLst>
                <a:ext uri="{FF2B5EF4-FFF2-40B4-BE49-F238E27FC236}">
                  <a16:creationId xmlns:a16="http://schemas.microsoft.com/office/drawing/2014/main" id="{63805A70-8363-47CE-964A-74659A9E05CC}"/>
                </a:ext>
              </a:extLst>
            </p:cNvPr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7" name="任意多边形 69">
              <a:extLst>
                <a:ext uri="{FF2B5EF4-FFF2-40B4-BE49-F238E27FC236}">
                  <a16:creationId xmlns:a16="http://schemas.microsoft.com/office/drawing/2014/main" id="{70C8895D-59A2-41F1-8A7F-D87A29FF579D}"/>
                </a:ext>
              </a:extLst>
            </p:cNvPr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63" name="文本框 76">
            <a:extLst>
              <a:ext uri="{FF2B5EF4-FFF2-40B4-BE49-F238E27FC236}">
                <a16:creationId xmlns:a16="http://schemas.microsoft.com/office/drawing/2014/main" id="{1D13CC17-3B08-49C2-9399-CF3D00A7F627}"/>
              </a:ext>
            </a:extLst>
          </p:cNvPr>
          <p:cNvSpPr txBox="1"/>
          <p:nvPr/>
        </p:nvSpPr>
        <p:spPr>
          <a:xfrm>
            <a:off x="1659242" y="122261"/>
            <a:ext cx="4571876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原始資料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8" name="內容版面配置區 4">
            <a:extLst>
              <a:ext uri="{FF2B5EF4-FFF2-40B4-BE49-F238E27FC236}">
                <a16:creationId xmlns:a16="http://schemas.microsoft.com/office/drawing/2014/main" id="{E7A4783C-A7DA-4B8B-8FB3-7B615195F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07" y="1344817"/>
            <a:ext cx="10170185" cy="416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1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椭圆 77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39" name="组合 51">
            <a:extLst>
              <a:ext uri="{FF2B5EF4-FFF2-40B4-BE49-F238E27FC236}">
                <a16:creationId xmlns:a16="http://schemas.microsoft.com/office/drawing/2014/main" id="{13EAC64F-C978-4673-A368-4748ACEB27D4}"/>
              </a:ext>
            </a:extLst>
          </p:cNvPr>
          <p:cNvGrpSpPr/>
          <p:nvPr/>
        </p:nvGrpSpPr>
        <p:grpSpPr>
          <a:xfrm rot="1192981">
            <a:off x="400243" y="127158"/>
            <a:ext cx="909196" cy="921005"/>
            <a:chOff x="2118580" y="4342651"/>
            <a:chExt cx="672245" cy="680977"/>
          </a:xfrm>
        </p:grpSpPr>
        <p:grpSp>
          <p:nvGrpSpPr>
            <p:cNvPr id="1140" name="组合 52">
              <a:extLst>
                <a:ext uri="{FF2B5EF4-FFF2-40B4-BE49-F238E27FC236}">
                  <a16:creationId xmlns:a16="http://schemas.microsoft.com/office/drawing/2014/main" id="{A407B8D4-0DEE-47C3-95B3-7FA91A7772F1}"/>
                </a:ext>
              </a:extLst>
            </p:cNvPr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1158" name="任意多边形 70">
                <a:extLst>
                  <a:ext uri="{FF2B5EF4-FFF2-40B4-BE49-F238E27FC236}">
                    <a16:creationId xmlns:a16="http://schemas.microsoft.com/office/drawing/2014/main" id="{1F974A13-1E12-4FE0-BD51-302A9727C803}"/>
                  </a:ext>
                </a:extLst>
              </p:cNvPr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9" name="任意多边形 71">
                <a:extLst>
                  <a:ext uri="{FF2B5EF4-FFF2-40B4-BE49-F238E27FC236}">
                    <a16:creationId xmlns:a16="http://schemas.microsoft.com/office/drawing/2014/main" id="{5B959B9A-BB49-400A-B68B-9B14E962B14D}"/>
                  </a:ext>
                </a:extLst>
              </p:cNvPr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0" name="任意多边形 72">
                <a:extLst>
                  <a:ext uri="{FF2B5EF4-FFF2-40B4-BE49-F238E27FC236}">
                    <a16:creationId xmlns:a16="http://schemas.microsoft.com/office/drawing/2014/main" id="{E5BC9067-C09D-4CD2-92A3-396AED8FD997}"/>
                  </a:ext>
                </a:extLst>
              </p:cNvPr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1" name="任意多边形 73">
                <a:extLst>
                  <a:ext uri="{FF2B5EF4-FFF2-40B4-BE49-F238E27FC236}">
                    <a16:creationId xmlns:a16="http://schemas.microsoft.com/office/drawing/2014/main" id="{2A293509-62E6-4A13-8045-A7DD749C8603}"/>
                  </a:ext>
                </a:extLst>
              </p:cNvPr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2" name="任意多边形 74">
                <a:extLst>
                  <a:ext uri="{FF2B5EF4-FFF2-40B4-BE49-F238E27FC236}">
                    <a16:creationId xmlns:a16="http://schemas.microsoft.com/office/drawing/2014/main" id="{68ECBAC6-C7C2-471B-9E9C-C7E3DC61988D}"/>
                  </a:ext>
                </a:extLst>
              </p:cNvPr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1" name="任意多边形 53">
              <a:extLst>
                <a:ext uri="{FF2B5EF4-FFF2-40B4-BE49-F238E27FC236}">
                  <a16:creationId xmlns:a16="http://schemas.microsoft.com/office/drawing/2014/main" id="{21292C8A-F94B-4DA4-9036-7E4F6B3E189F}"/>
                </a:ext>
              </a:extLst>
            </p:cNvPr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2" name="任意多边形 54">
              <a:extLst>
                <a:ext uri="{FF2B5EF4-FFF2-40B4-BE49-F238E27FC236}">
                  <a16:creationId xmlns:a16="http://schemas.microsoft.com/office/drawing/2014/main" id="{109CA740-DC61-4198-BCBB-43F78BD22E24}"/>
                </a:ext>
              </a:extLst>
            </p:cNvPr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3" name="任意多边形 55">
              <a:extLst>
                <a:ext uri="{FF2B5EF4-FFF2-40B4-BE49-F238E27FC236}">
                  <a16:creationId xmlns:a16="http://schemas.microsoft.com/office/drawing/2014/main" id="{F05CC5BE-D8E8-4784-87AD-8AB3821EB8D3}"/>
                </a:ext>
              </a:extLst>
            </p:cNvPr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4" name="任意多边形 56">
              <a:extLst>
                <a:ext uri="{FF2B5EF4-FFF2-40B4-BE49-F238E27FC236}">
                  <a16:creationId xmlns:a16="http://schemas.microsoft.com/office/drawing/2014/main" id="{3BA8A1A7-432F-4F64-889A-80639F1374A0}"/>
                </a:ext>
              </a:extLst>
            </p:cNvPr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5" name="任意多边形 57">
              <a:extLst>
                <a:ext uri="{FF2B5EF4-FFF2-40B4-BE49-F238E27FC236}">
                  <a16:creationId xmlns:a16="http://schemas.microsoft.com/office/drawing/2014/main" id="{2C6994E5-432A-48EE-A139-B05E813F8517}"/>
                </a:ext>
              </a:extLst>
            </p:cNvPr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6" name="任意多边形 58">
              <a:extLst>
                <a:ext uri="{FF2B5EF4-FFF2-40B4-BE49-F238E27FC236}">
                  <a16:creationId xmlns:a16="http://schemas.microsoft.com/office/drawing/2014/main" id="{13A2BB65-E0BF-4E90-AE0E-4DC9B83F4718}"/>
                </a:ext>
              </a:extLst>
            </p:cNvPr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7" name="任意多边形 59">
              <a:extLst>
                <a:ext uri="{FF2B5EF4-FFF2-40B4-BE49-F238E27FC236}">
                  <a16:creationId xmlns:a16="http://schemas.microsoft.com/office/drawing/2014/main" id="{E7CFA1C4-C188-4284-9234-A781D87A8824}"/>
                </a:ext>
              </a:extLst>
            </p:cNvPr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8" name="任意多边形 60">
              <a:extLst>
                <a:ext uri="{FF2B5EF4-FFF2-40B4-BE49-F238E27FC236}">
                  <a16:creationId xmlns:a16="http://schemas.microsoft.com/office/drawing/2014/main" id="{555BFA49-274B-44CB-ACA8-F378C006A33D}"/>
                </a:ext>
              </a:extLst>
            </p:cNvPr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9" name="任意多边形 61">
              <a:extLst>
                <a:ext uri="{FF2B5EF4-FFF2-40B4-BE49-F238E27FC236}">
                  <a16:creationId xmlns:a16="http://schemas.microsoft.com/office/drawing/2014/main" id="{69E10AC9-BECB-49CD-92A9-5DF832BF7D0C}"/>
                </a:ext>
              </a:extLst>
            </p:cNvPr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0" name="任意多边形 62">
              <a:extLst>
                <a:ext uri="{FF2B5EF4-FFF2-40B4-BE49-F238E27FC236}">
                  <a16:creationId xmlns:a16="http://schemas.microsoft.com/office/drawing/2014/main" id="{742648F8-1142-4B20-AE0D-E30152A7DBAD}"/>
                </a:ext>
              </a:extLst>
            </p:cNvPr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1" name="任意多边形 63">
              <a:extLst>
                <a:ext uri="{FF2B5EF4-FFF2-40B4-BE49-F238E27FC236}">
                  <a16:creationId xmlns:a16="http://schemas.microsoft.com/office/drawing/2014/main" id="{5FC35127-C31D-4F9D-89C3-87956AD7FEC8}"/>
                </a:ext>
              </a:extLst>
            </p:cNvPr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2" name="任意多边形 64">
              <a:extLst>
                <a:ext uri="{FF2B5EF4-FFF2-40B4-BE49-F238E27FC236}">
                  <a16:creationId xmlns:a16="http://schemas.microsoft.com/office/drawing/2014/main" id="{09BF9020-F0C4-4B22-A717-783FD4A49C63}"/>
                </a:ext>
              </a:extLst>
            </p:cNvPr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3" name="任意多边形 65">
              <a:extLst>
                <a:ext uri="{FF2B5EF4-FFF2-40B4-BE49-F238E27FC236}">
                  <a16:creationId xmlns:a16="http://schemas.microsoft.com/office/drawing/2014/main" id="{F6CFB784-32A7-4FD4-A563-83630F8E9C24}"/>
                </a:ext>
              </a:extLst>
            </p:cNvPr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4" name="任意多边形 66">
              <a:extLst>
                <a:ext uri="{FF2B5EF4-FFF2-40B4-BE49-F238E27FC236}">
                  <a16:creationId xmlns:a16="http://schemas.microsoft.com/office/drawing/2014/main" id="{7108C08F-D33F-4E0D-8C49-F2D922ED4E6C}"/>
                </a:ext>
              </a:extLst>
            </p:cNvPr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5" name="任意多边形 67">
              <a:extLst>
                <a:ext uri="{FF2B5EF4-FFF2-40B4-BE49-F238E27FC236}">
                  <a16:creationId xmlns:a16="http://schemas.microsoft.com/office/drawing/2014/main" id="{CAD9A290-18BA-4290-A7E1-D46291EBD423}"/>
                </a:ext>
              </a:extLst>
            </p:cNvPr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6" name="任意多边形 68">
              <a:extLst>
                <a:ext uri="{FF2B5EF4-FFF2-40B4-BE49-F238E27FC236}">
                  <a16:creationId xmlns:a16="http://schemas.microsoft.com/office/drawing/2014/main" id="{63805A70-8363-47CE-964A-74659A9E05CC}"/>
                </a:ext>
              </a:extLst>
            </p:cNvPr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7" name="任意多边形 69">
              <a:extLst>
                <a:ext uri="{FF2B5EF4-FFF2-40B4-BE49-F238E27FC236}">
                  <a16:creationId xmlns:a16="http://schemas.microsoft.com/office/drawing/2014/main" id="{70C8895D-59A2-41F1-8A7F-D87A29FF579D}"/>
                </a:ext>
              </a:extLst>
            </p:cNvPr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63" name="文本框 76">
            <a:extLst>
              <a:ext uri="{FF2B5EF4-FFF2-40B4-BE49-F238E27FC236}">
                <a16:creationId xmlns:a16="http://schemas.microsoft.com/office/drawing/2014/main" id="{1D13CC17-3B08-49C2-9399-CF3D00A7F627}"/>
              </a:ext>
            </a:extLst>
          </p:cNvPr>
          <p:cNvSpPr txBox="1"/>
          <p:nvPr/>
        </p:nvSpPr>
        <p:spPr>
          <a:xfrm>
            <a:off x="1659242" y="122261"/>
            <a:ext cx="4571876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原始資料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14115FD9-25FB-4C2C-816E-DA36FAF7F8DC}"/>
              </a:ext>
            </a:extLst>
          </p:cNvPr>
          <p:cNvGrpSpPr/>
          <p:nvPr/>
        </p:nvGrpSpPr>
        <p:grpSpPr>
          <a:xfrm>
            <a:off x="1306183" y="1082620"/>
            <a:ext cx="9737029" cy="4479488"/>
            <a:chOff x="1570845" y="1474492"/>
            <a:chExt cx="9737029" cy="4111174"/>
          </a:xfrm>
        </p:grpSpPr>
        <p:sp>
          <p:nvSpPr>
            <p:cNvPr id="47" name="文本框 46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  <p:cNvSpPr txBox="1"/>
            <p:nvPr/>
          </p:nvSpPr>
          <p:spPr>
            <a:xfrm>
              <a:off x="2265004" y="1528416"/>
              <a:ext cx="8575821" cy="120032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TW" altLang="en-US" sz="36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住宅</a:t>
              </a: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竊盜、</a:t>
              </a:r>
              <a:r>
                <a:rPr lang="zh-TW" altLang="en-US" sz="36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汽車</a:t>
              </a: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竊盜、</a:t>
              </a:r>
              <a:r>
                <a:rPr lang="zh-TW" altLang="en-US" sz="36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自行車</a:t>
              </a: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竊盜、</a:t>
              </a:r>
              <a:r>
                <a:rPr lang="zh-TW" altLang="en-US" sz="36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機車</a:t>
              </a: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竊盜、街頭隨機搶奪、街頭隨機強盜</a:t>
              </a:r>
              <a:endPara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79" name="文本框 46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>
              <a:extLst>
                <a:ext uri="{FF2B5EF4-FFF2-40B4-BE49-F238E27FC236}">
                  <a16:creationId xmlns:a16="http://schemas.microsoft.com/office/drawing/2014/main" id="{6C3FB1EF-5C3D-4847-8AAE-92668338CB82}"/>
                </a:ext>
              </a:extLst>
            </p:cNvPr>
            <p:cNvSpPr txBox="1"/>
            <p:nvPr/>
          </p:nvSpPr>
          <p:spPr>
            <a:xfrm>
              <a:off x="2330557" y="2539634"/>
              <a:ext cx="8977317" cy="30460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2438" indent="-452438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隨機發生，且資料過少 </a:t>
              </a: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  <a:sym typeface="Wingdings" panose="05000000000000000000" pitchFamily="2" charset="2"/>
                </a:rPr>
                <a:t></a:t>
              </a:r>
              <a:endParaRPr lang="en-US" altLang="zh-TW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452438" indent="-452438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統計年度有落差</a:t>
              </a: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  <a:sym typeface="Wingdings" panose="05000000000000000000" pitchFamily="2" charset="2"/>
                </a:rPr>
                <a:t></a:t>
              </a:r>
              <a:endPara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452438" indent="-452438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發生地點及時段的格式不一致 </a:t>
              </a: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  <a:sym typeface="Wingdings" panose="05000000000000000000" pitchFamily="2" charset="2"/>
                </a:rPr>
                <a:t></a:t>
              </a:r>
              <a:endPara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endParaRPr>
            </a:p>
            <a:p>
              <a:pPr>
                <a:lnSpc>
                  <a:spcPct val="150000"/>
                </a:lnSpc>
              </a:pPr>
              <a:endPara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pSp>
          <p:nvGrpSpPr>
            <p:cNvPr id="1180" name="组合 45">
              <a:extLst>
                <a:ext uri="{FF2B5EF4-FFF2-40B4-BE49-F238E27FC236}">
                  <a16:creationId xmlns:a16="http://schemas.microsoft.com/office/drawing/2014/main" id="{181CEB35-DEE8-4EB5-8B45-AC25DF59260E}"/>
                </a:ext>
              </a:extLst>
            </p:cNvPr>
            <p:cNvGrpSpPr/>
            <p:nvPr/>
          </p:nvGrpSpPr>
          <p:grpSpPr>
            <a:xfrm>
              <a:off x="1570845" y="1474492"/>
              <a:ext cx="731135" cy="646331"/>
              <a:chOff x="2393497" y="1890802"/>
              <a:chExt cx="1836000" cy="1623044"/>
            </a:xfrm>
          </p:grpSpPr>
          <p:sp>
            <p:nvSpPr>
              <p:cNvPr id="1181" name="Freeform 14">
                <a:extLst>
                  <a:ext uri="{FF2B5EF4-FFF2-40B4-BE49-F238E27FC236}">
                    <a16:creationId xmlns:a16="http://schemas.microsoft.com/office/drawing/2014/main" id="{E78563AC-AA3A-4E49-A5E9-201D5DC423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93497" y="1890802"/>
                <a:ext cx="1836000" cy="1623044"/>
              </a:xfrm>
              <a:custGeom>
                <a:avLst/>
                <a:gdLst>
                  <a:gd name="T0" fmla="*/ 29 w 103"/>
                  <a:gd name="T1" fmla="*/ 22 h 91"/>
                  <a:gd name="T2" fmla="*/ 27 w 103"/>
                  <a:gd name="T3" fmla="*/ 78 h 91"/>
                  <a:gd name="T4" fmla="*/ 76 w 103"/>
                  <a:gd name="T5" fmla="*/ 72 h 91"/>
                  <a:gd name="T6" fmla="*/ 25 w 103"/>
                  <a:gd name="T7" fmla="*/ 25 h 91"/>
                  <a:gd name="T8" fmla="*/ 23 w 103"/>
                  <a:gd name="T9" fmla="*/ 75 h 91"/>
                  <a:gd name="T10" fmla="*/ 71 w 103"/>
                  <a:gd name="T11" fmla="*/ 80 h 91"/>
                  <a:gd name="T12" fmla="*/ 42 w 103"/>
                  <a:gd name="T13" fmla="*/ 17 h 91"/>
                  <a:gd name="T14" fmla="*/ 31 w 103"/>
                  <a:gd name="T15" fmla="*/ 83 h 91"/>
                  <a:gd name="T16" fmla="*/ 85 w 103"/>
                  <a:gd name="T17" fmla="*/ 45 h 91"/>
                  <a:gd name="T18" fmla="*/ 17 w 103"/>
                  <a:gd name="T19" fmla="*/ 32 h 91"/>
                  <a:gd name="T20" fmla="*/ 23 w 103"/>
                  <a:gd name="T21" fmla="*/ 77 h 91"/>
                  <a:gd name="T22" fmla="*/ 76 w 103"/>
                  <a:gd name="T23" fmla="*/ 76 h 91"/>
                  <a:gd name="T24" fmla="*/ 35 w 103"/>
                  <a:gd name="T25" fmla="*/ 21 h 91"/>
                  <a:gd name="T26" fmla="*/ 27 w 103"/>
                  <a:gd name="T27" fmla="*/ 2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3" h="91">
                    <a:moveTo>
                      <a:pt x="29" y="22"/>
                    </a:moveTo>
                    <a:cubicBezTo>
                      <a:pt x="12" y="36"/>
                      <a:pt x="9" y="63"/>
                      <a:pt x="27" y="78"/>
                    </a:cubicBezTo>
                    <a:cubicBezTo>
                      <a:pt x="42" y="91"/>
                      <a:pt x="64" y="87"/>
                      <a:pt x="76" y="72"/>
                    </a:cubicBezTo>
                    <a:cubicBezTo>
                      <a:pt x="100" y="42"/>
                      <a:pt x="52" y="0"/>
                      <a:pt x="25" y="25"/>
                    </a:cubicBezTo>
                    <a:cubicBezTo>
                      <a:pt x="11" y="39"/>
                      <a:pt x="13" y="60"/>
                      <a:pt x="23" y="75"/>
                    </a:cubicBezTo>
                    <a:cubicBezTo>
                      <a:pt x="33" y="90"/>
                      <a:pt x="57" y="91"/>
                      <a:pt x="71" y="80"/>
                    </a:cubicBezTo>
                    <a:cubicBezTo>
                      <a:pt x="101" y="59"/>
                      <a:pt x="76" y="12"/>
                      <a:pt x="42" y="17"/>
                    </a:cubicBezTo>
                    <a:cubicBezTo>
                      <a:pt x="13" y="22"/>
                      <a:pt x="0" y="72"/>
                      <a:pt x="31" y="83"/>
                    </a:cubicBezTo>
                    <a:cubicBezTo>
                      <a:pt x="55" y="91"/>
                      <a:pt x="95" y="75"/>
                      <a:pt x="85" y="45"/>
                    </a:cubicBezTo>
                    <a:cubicBezTo>
                      <a:pt x="75" y="16"/>
                      <a:pt x="33" y="4"/>
                      <a:pt x="17" y="32"/>
                    </a:cubicBezTo>
                    <a:cubicBezTo>
                      <a:pt x="9" y="45"/>
                      <a:pt x="10" y="67"/>
                      <a:pt x="23" y="77"/>
                    </a:cubicBezTo>
                    <a:cubicBezTo>
                      <a:pt x="37" y="88"/>
                      <a:pt x="62" y="90"/>
                      <a:pt x="76" y="76"/>
                    </a:cubicBezTo>
                    <a:cubicBezTo>
                      <a:pt x="103" y="50"/>
                      <a:pt x="67" y="8"/>
                      <a:pt x="35" y="21"/>
                    </a:cubicBezTo>
                    <a:cubicBezTo>
                      <a:pt x="32" y="22"/>
                      <a:pt x="29" y="24"/>
                      <a:pt x="27" y="26"/>
                    </a:cubicBezTo>
                  </a:path>
                </a:pathLst>
              </a:custGeom>
              <a:noFill/>
              <a:ln w="23813" cap="rnd">
                <a:solidFill>
                  <a:srgbClr val="F7B63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182" name="组合 77">
                <a:extLst>
                  <a:ext uri="{FF2B5EF4-FFF2-40B4-BE49-F238E27FC236}">
                    <a16:creationId xmlns:a16="http://schemas.microsoft.com/office/drawing/2014/main" id="{B8431357-EDDE-4EBD-BCEB-CF4756D4ED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44167" y="2474665"/>
                <a:ext cx="476325" cy="754669"/>
                <a:chOff x="5844088" y="2600655"/>
                <a:chExt cx="385904" cy="611158"/>
              </a:xfrm>
              <a:noFill/>
            </p:grpSpPr>
            <p:grpSp>
              <p:nvGrpSpPr>
                <p:cNvPr id="1183" name="组合 78">
                  <a:extLst>
                    <a:ext uri="{FF2B5EF4-FFF2-40B4-BE49-F238E27FC236}">
                      <a16:creationId xmlns:a16="http://schemas.microsoft.com/office/drawing/2014/main" id="{3AD0A3A2-855C-4282-AB95-04BCBA18AA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8489641">
                  <a:off x="6013992" y="2653092"/>
                  <a:ext cx="216000" cy="558721"/>
                  <a:chOff x="6011031" y="2540000"/>
                  <a:chExt cx="242182" cy="626447"/>
                </a:xfrm>
                <a:grpFill/>
              </p:grpSpPr>
              <p:sp>
                <p:nvSpPr>
                  <p:cNvPr id="1185" name="任意多边形 50">
                    <a:extLst>
                      <a:ext uri="{FF2B5EF4-FFF2-40B4-BE49-F238E27FC236}">
                        <a16:creationId xmlns:a16="http://schemas.microsoft.com/office/drawing/2014/main" id="{80FC5F44-77A6-4753-BA4A-46587DC24E75}"/>
                      </a:ext>
                    </a:extLst>
                  </p:cNvPr>
                  <p:cNvSpPr/>
                  <p:nvPr/>
                </p:nvSpPr>
                <p:spPr>
                  <a:xfrm>
                    <a:off x="6019303" y="2543519"/>
                    <a:ext cx="217230" cy="201123"/>
                  </a:xfrm>
                  <a:custGeom>
                    <a:avLst/>
                    <a:gdLst>
                      <a:gd name="connsiteX0" fmla="*/ 114300 w 217195"/>
                      <a:gd name="connsiteY0" fmla="*/ 0 h 201788"/>
                      <a:gd name="connsiteX1" fmla="*/ 215900 w 217195"/>
                      <a:gd name="connsiteY1" fmla="*/ 190500 h 201788"/>
                      <a:gd name="connsiteX2" fmla="*/ 0 w 217195"/>
                      <a:gd name="connsiteY2" fmla="*/ 190500 h 201788"/>
                      <a:gd name="connsiteX3" fmla="*/ 114300 w 217195"/>
                      <a:gd name="connsiteY3" fmla="*/ 0 h 2017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7195" h="201788">
                        <a:moveTo>
                          <a:pt x="114300" y="0"/>
                        </a:moveTo>
                        <a:cubicBezTo>
                          <a:pt x="170391" y="82550"/>
                          <a:pt x="226483" y="165100"/>
                          <a:pt x="215900" y="190500"/>
                        </a:cubicBezTo>
                        <a:cubicBezTo>
                          <a:pt x="143933" y="190500"/>
                          <a:pt x="19050" y="215900"/>
                          <a:pt x="0" y="190500"/>
                        </a:cubicBezTo>
                        <a:lnTo>
                          <a:pt x="114300" y="0"/>
                        </a:lnTo>
                        <a:close/>
                      </a:path>
                    </a:pathLst>
                  </a:custGeom>
                  <a:grpFill/>
                  <a:ln w="25400" cap="rnd">
                    <a:solidFill>
                      <a:srgbClr val="F7B63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/>
                    <a:endParaRPr lang="zh-CN" altLang="en-US" sz="1400" noProof="1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86" name="任意多边形 75">
                    <a:extLst>
                      <a:ext uri="{FF2B5EF4-FFF2-40B4-BE49-F238E27FC236}">
                        <a16:creationId xmlns:a16="http://schemas.microsoft.com/office/drawing/2014/main" id="{646F8E62-D40B-46C8-BD05-485D0ECC4511}"/>
                      </a:ext>
                    </a:extLst>
                  </p:cNvPr>
                  <p:cNvSpPr/>
                  <p:nvPr/>
                </p:nvSpPr>
                <p:spPr>
                  <a:xfrm>
                    <a:off x="6011261" y="2721930"/>
                    <a:ext cx="242158" cy="444961"/>
                  </a:xfrm>
                  <a:custGeom>
                    <a:avLst/>
                    <a:gdLst>
                      <a:gd name="connsiteX0" fmla="*/ 12700 w 215900"/>
                      <a:gd name="connsiteY0" fmla="*/ 12700 h 444500"/>
                      <a:gd name="connsiteX1" fmla="*/ 0 w 215900"/>
                      <a:gd name="connsiteY1" fmla="*/ 444500 h 444500"/>
                      <a:gd name="connsiteX2" fmla="*/ 215900 w 215900"/>
                      <a:gd name="connsiteY2" fmla="*/ 419100 h 444500"/>
                      <a:gd name="connsiteX3" fmla="*/ 215900 w 215900"/>
                      <a:gd name="connsiteY3" fmla="*/ 0 h 444500"/>
                      <a:gd name="connsiteX4" fmla="*/ 215900 w 215900"/>
                      <a:gd name="connsiteY4" fmla="*/ 0 h 44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5900" h="444500">
                        <a:moveTo>
                          <a:pt x="12700" y="12700"/>
                        </a:moveTo>
                        <a:lnTo>
                          <a:pt x="0" y="444500"/>
                        </a:lnTo>
                        <a:lnTo>
                          <a:pt x="215900" y="419100"/>
                        </a:lnTo>
                        <a:lnTo>
                          <a:pt x="215900" y="0"/>
                        </a:lnTo>
                        <a:lnTo>
                          <a:pt x="215900" y="0"/>
                        </a:lnTo>
                      </a:path>
                    </a:pathLst>
                  </a:custGeom>
                  <a:grpFill/>
                  <a:ln w="25400" cap="rnd">
                    <a:solidFill>
                      <a:srgbClr val="F7B63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/>
                    <a:endParaRPr lang="zh-CN" altLang="en-US" sz="1400" noProof="1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87" name="任意多边形 79">
                    <a:extLst>
                      <a:ext uri="{FF2B5EF4-FFF2-40B4-BE49-F238E27FC236}">
                        <a16:creationId xmlns:a16="http://schemas.microsoft.com/office/drawing/2014/main" id="{3B1478A7-7E84-4578-90AA-80A99CB5ED82}"/>
                      </a:ext>
                    </a:extLst>
                  </p:cNvPr>
                  <p:cNvSpPr/>
                  <p:nvPr/>
                </p:nvSpPr>
                <p:spPr>
                  <a:xfrm>
                    <a:off x="6100765" y="2573366"/>
                    <a:ext cx="64101" cy="60515"/>
                  </a:xfrm>
                  <a:custGeom>
                    <a:avLst/>
                    <a:gdLst>
                      <a:gd name="connsiteX0" fmla="*/ 114300 w 217195"/>
                      <a:gd name="connsiteY0" fmla="*/ 0 h 201788"/>
                      <a:gd name="connsiteX1" fmla="*/ 215900 w 217195"/>
                      <a:gd name="connsiteY1" fmla="*/ 190500 h 201788"/>
                      <a:gd name="connsiteX2" fmla="*/ 0 w 217195"/>
                      <a:gd name="connsiteY2" fmla="*/ 190500 h 201788"/>
                      <a:gd name="connsiteX3" fmla="*/ 114300 w 217195"/>
                      <a:gd name="connsiteY3" fmla="*/ 0 h 2017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7195" h="201788">
                        <a:moveTo>
                          <a:pt x="114300" y="0"/>
                        </a:moveTo>
                        <a:cubicBezTo>
                          <a:pt x="170391" y="82550"/>
                          <a:pt x="226483" y="165100"/>
                          <a:pt x="215900" y="190500"/>
                        </a:cubicBezTo>
                        <a:cubicBezTo>
                          <a:pt x="143933" y="190500"/>
                          <a:pt x="19050" y="215900"/>
                          <a:pt x="0" y="190500"/>
                        </a:cubicBezTo>
                        <a:lnTo>
                          <a:pt x="114300" y="0"/>
                        </a:lnTo>
                        <a:close/>
                      </a:path>
                    </a:pathLst>
                  </a:custGeom>
                  <a:grpFill/>
                  <a:ln w="25400" cap="rnd">
                    <a:solidFill>
                      <a:srgbClr val="F7B63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/>
                    <a:endParaRPr lang="zh-CN" altLang="en-US" sz="1400" noProof="1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184" name="任意多边形 49">
                  <a:extLst>
                    <a:ext uri="{FF2B5EF4-FFF2-40B4-BE49-F238E27FC236}">
                      <a16:creationId xmlns:a16="http://schemas.microsoft.com/office/drawing/2014/main" id="{DDAC5D85-60EE-44FA-957B-A36B35D1414D}"/>
                    </a:ext>
                  </a:extLst>
                </p:cNvPr>
                <p:cNvSpPr/>
                <p:nvPr/>
              </p:nvSpPr>
              <p:spPr>
                <a:xfrm>
                  <a:off x="5844088" y="2600655"/>
                  <a:ext cx="182630" cy="195253"/>
                </a:xfrm>
                <a:custGeom>
                  <a:avLst/>
                  <a:gdLst>
                    <a:gd name="connsiteX0" fmla="*/ 43090 w 153621"/>
                    <a:gd name="connsiteY0" fmla="*/ 162601 h 162601"/>
                    <a:gd name="connsiteX1" fmla="*/ 2896 w 153621"/>
                    <a:gd name="connsiteY1" fmla="*/ 102311 h 162601"/>
                    <a:gd name="connsiteX2" fmla="*/ 113428 w 153621"/>
                    <a:gd name="connsiteY2" fmla="*/ 1828 h 162601"/>
                    <a:gd name="connsiteX3" fmla="*/ 153621 w 153621"/>
                    <a:gd name="connsiteY3" fmla="*/ 47045 h 162601"/>
                    <a:gd name="connsiteX0-1" fmla="*/ 41489 w 152020"/>
                    <a:gd name="connsiteY0-2" fmla="*/ 158991 h 158991"/>
                    <a:gd name="connsiteX1-3" fmla="*/ 1295 w 152020"/>
                    <a:gd name="connsiteY1-4" fmla="*/ 98701 h 158991"/>
                    <a:gd name="connsiteX2-5" fmla="*/ 82359 w 152020"/>
                    <a:gd name="connsiteY2-6" fmla="*/ 2042 h 158991"/>
                    <a:gd name="connsiteX3-7" fmla="*/ 152020 w 152020"/>
                    <a:gd name="connsiteY3-8" fmla="*/ 43435 h 158991"/>
                    <a:gd name="connsiteX0-9" fmla="*/ 41916 w 152447"/>
                    <a:gd name="connsiteY0-10" fmla="*/ 148552 h 148552"/>
                    <a:gd name="connsiteX1-11" fmla="*/ 1722 w 152447"/>
                    <a:gd name="connsiteY1-12" fmla="*/ 88262 h 148552"/>
                    <a:gd name="connsiteX2-13" fmla="*/ 91205 w 152447"/>
                    <a:gd name="connsiteY2-14" fmla="*/ 3075 h 148552"/>
                    <a:gd name="connsiteX3-15" fmla="*/ 152447 w 152447"/>
                    <a:gd name="connsiteY3-16" fmla="*/ 32996 h 148552"/>
                  </a:gdLst>
                  <a:ahLst/>
                  <a:cxnLst>
                    <a:cxn ang="0">
                      <a:pos x="connsiteX0-9" y="connsiteY0-10"/>
                    </a:cxn>
                    <a:cxn ang="0">
                      <a:pos x="connsiteX1-11" y="connsiteY1-12"/>
                    </a:cxn>
                    <a:cxn ang="0">
                      <a:pos x="connsiteX2-13" y="connsiteY2-14"/>
                    </a:cxn>
                    <a:cxn ang="0">
                      <a:pos x="connsiteX3-15" y="connsiteY3-16"/>
                    </a:cxn>
                  </a:cxnLst>
                  <a:rect l="l" t="t" r="r" b="b"/>
                  <a:pathLst>
                    <a:path w="152447" h="148552">
                      <a:moveTo>
                        <a:pt x="41916" y="148552"/>
                      </a:moveTo>
                      <a:cubicBezTo>
                        <a:pt x="15957" y="131804"/>
                        <a:pt x="-6493" y="112508"/>
                        <a:pt x="1722" y="88262"/>
                      </a:cubicBezTo>
                      <a:cubicBezTo>
                        <a:pt x="9937" y="64016"/>
                        <a:pt x="66084" y="12286"/>
                        <a:pt x="91205" y="3075"/>
                      </a:cubicBezTo>
                      <a:cubicBezTo>
                        <a:pt x="116326" y="-6136"/>
                        <a:pt x="144911" y="5782"/>
                        <a:pt x="152447" y="32996"/>
                      </a:cubicBezTo>
                    </a:path>
                  </a:pathLst>
                </a:custGeom>
                <a:grpFill/>
                <a:ln w="25400" cap="rnd">
                  <a:solidFill>
                    <a:srgbClr val="F7B63E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/>
                  <a:endParaRPr lang="zh-CN" altLang="en-US" sz="1400" noProof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D792FB40-4E47-46E4-AC8D-6A0AF045A41E}"/>
              </a:ext>
            </a:extLst>
          </p:cNvPr>
          <p:cNvGrpSpPr/>
          <p:nvPr/>
        </p:nvGrpSpPr>
        <p:grpSpPr>
          <a:xfrm>
            <a:off x="3392130" y="2005779"/>
            <a:ext cx="6253316" cy="162233"/>
            <a:chOff x="3392130" y="2566219"/>
            <a:chExt cx="6253316" cy="162233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BA1BF052-6E0F-4AF3-9B5F-6E5C19E91F8F}"/>
                </a:ext>
              </a:extLst>
            </p:cNvPr>
            <p:cNvCxnSpPr/>
            <p:nvPr/>
          </p:nvCxnSpPr>
          <p:spPr>
            <a:xfrm>
              <a:off x="3392130" y="2566219"/>
              <a:ext cx="62533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9" name="直線接點 1198">
              <a:extLst>
                <a:ext uri="{FF2B5EF4-FFF2-40B4-BE49-F238E27FC236}">
                  <a16:creationId xmlns:a16="http://schemas.microsoft.com/office/drawing/2014/main" id="{93471F20-41E3-4361-8935-55EFA8B8B76E}"/>
                </a:ext>
              </a:extLst>
            </p:cNvPr>
            <p:cNvCxnSpPr/>
            <p:nvPr/>
          </p:nvCxnSpPr>
          <p:spPr>
            <a:xfrm>
              <a:off x="3392130" y="2728452"/>
              <a:ext cx="62533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EF2757AE-99DE-412D-B59D-A3370833907F}"/>
              </a:ext>
            </a:extLst>
          </p:cNvPr>
          <p:cNvSpPr txBox="1"/>
          <p:nvPr/>
        </p:nvSpPr>
        <p:spPr>
          <a:xfrm>
            <a:off x="7868087" y="2446873"/>
            <a:ext cx="126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刪除</a:t>
            </a:r>
            <a:endParaRPr lang="zh-TW" altLang="en-US" dirty="0"/>
          </a:p>
        </p:txBody>
      </p:sp>
      <p:sp>
        <p:nvSpPr>
          <p:cNvPr id="1202" name="文字方塊 1201">
            <a:extLst>
              <a:ext uri="{FF2B5EF4-FFF2-40B4-BE49-F238E27FC236}">
                <a16:creationId xmlns:a16="http://schemas.microsoft.com/office/drawing/2014/main" id="{DCED08D9-69E3-4B09-881C-4F67E7CD1152}"/>
              </a:ext>
            </a:extLst>
          </p:cNvPr>
          <p:cNvSpPr txBox="1"/>
          <p:nvPr/>
        </p:nvSpPr>
        <p:spPr>
          <a:xfrm>
            <a:off x="6274401" y="3322364"/>
            <a:ext cx="4075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只取</a:t>
            </a:r>
            <a:r>
              <a:rPr lang="en-US" altLang="zh-TW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107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年至</a:t>
            </a:r>
            <a:r>
              <a:rPr lang="en-US" altLang="zh-TW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110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年</a:t>
            </a:r>
            <a:endParaRPr lang="zh-TW" altLang="en-US" dirty="0"/>
          </a:p>
        </p:txBody>
      </p:sp>
      <p:sp>
        <p:nvSpPr>
          <p:cNvPr id="1203" name="文字方塊 1202">
            <a:extLst>
              <a:ext uri="{FF2B5EF4-FFF2-40B4-BE49-F238E27FC236}">
                <a16:creationId xmlns:a16="http://schemas.microsoft.com/office/drawing/2014/main" id="{9FA6DE88-E5CC-4502-A6D6-17B85BB5C29F}"/>
              </a:ext>
            </a:extLst>
          </p:cNvPr>
          <p:cNvSpPr txBox="1"/>
          <p:nvPr/>
        </p:nvSpPr>
        <p:spPr>
          <a:xfrm>
            <a:off x="9136417" y="4126288"/>
            <a:ext cx="242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手動修正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CE4E911-C17A-46D5-AEA3-B4CB238D9AA2}"/>
              </a:ext>
            </a:extLst>
          </p:cNvPr>
          <p:cNvGrpSpPr/>
          <p:nvPr/>
        </p:nvGrpSpPr>
        <p:grpSpPr>
          <a:xfrm>
            <a:off x="1292332" y="4789439"/>
            <a:ext cx="9269980" cy="2334827"/>
            <a:chOff x="1292332" y="5503046"/>
            <a:chExt cx="9269980" cy="2334827"/>
          </a:xfrm>
        </p:grpSpPr>
        <p:sp>
          <p:nvSpPr>
            <p:cNvPr id="1207" name="文本框 46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>
              <a:extLst>
                <a:ext uri="{FF2B5EF4-FFF2-40B4-BE49-F238E27FC236}">
                  <a16:creationId xmlns:a16="http://schemas.microsoft.com/office/drawing/2014/main" id="{E39594BD-6D84-4692-B570-13A2EA6163E5}"/>
                </a:ext>
              </a:extLst>
            </p:cNvPr>
            <p:cNvSpPr txBox="1"/>
            <p:nvPr/>
          </p:nvSpPr>
          <p:spPr>
            <a:xfrm>
              <a:off x="1986491" y="5529549"/>
              <a:ext cx="8575821" cy="230832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警力配置</a:t>
              </a: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統計資料</a:t>
              </a:r>
              <a:endPara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36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家庭設備</a:t>
              </a:r>
              <a:r>
                <a:rPr lang="en-US" altLang="zh-TW" sz="36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36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汽、機車</a:t>
              </a:r>
              <a:r>
                <a:rPr lang="en-US" altLang="zh-TW" sz="36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r>
                <a:rPr lang="zh-TW" altLang="en-US" sz="36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的普及率</a:t>
              </a:r>
              <a:endParaRPr lang="en-US" altLang="zh-TW" sz="3600" kern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36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守望相助隊及警力人數</a:t>
              </a:r>
              <a:endParaRPr lang="en-US" altLang="zh-TW" sz="3600" kern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buNone/>
              </a:pP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endPara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pSp>
          <p:nvGrpSpPr>
            <p:cNvPr id="1211" name="组合 45">
              <a:extLst>
                <a:ext uri="{FF2B5EF4-FFF2-40B4-BE49-F238E27FC236}">
                  <a16:creationId xmlns:a16="http://schemas.microsoft.com/office/drawing/2014/main" id="{9AEC7603-0184-4AD9-94B4-942F1B594188}"/>
                </a:ext>
              </a:extLst>
            </p:cNvPr>
            <p:cNvGrpSpPr/>
            <p:nvPr/>
          </p:nvGrpSpPr>
          <p:grpSpPr>
            <a:xfrm>
              <a:off x="1292332" y="5503046"/>
              <a:ext cx="731135" cy="646331"/>
              <a:chOff x="2393497" y="1890802"/>
              <a:chExt cx="1836000" cy="1623044"/>
            </a:xfrm>
          </p:grpSpPr>
          <p:sp>
            <p:nvSpPr>
              <p:cNvPr id="1212" name="Freeform 14">
                <a:extLst>
                  <a:ext uri="{FF2B5EF4-FFF2-40B4-BE49-F238E27FC236}">
                    <a16:creationId xmlns:a16="http://schemas.microsoft.com/office/drawing/2014/main" id="{8BCDD25D-0FB5-4194-9FED-6D627392FA3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93497" y="1890802"/>
                <a:ext cx="1836000" cy="1623044"/>
              </a:xfrm>
              <a:custGeom>
                <a:avLst/>
                <a:gdLst>
                  <a:gd name="T0" fmla="*/ 29 w 103"/>
                  <a:gd name="T1" fmla="*/ 22 h 91"/>
                  <a:gd name="T2" fmla="*/ 27 w 103"/>
                  <a:gd name="T3" fmla="*/ 78 h 91"/>
                  <a:gd name="T4" fmla="*/ 76 w 103"/>
                  <a:gd name="T5" fmla="*/ 72 h 91"/>
                  <a:gd name="T6" fmla="*/ 25 w 103"/>
                  <a:gd name="T7" fmla="*/ 25 h 91"/>
                  <a:gd name="T8" fmla="*/ 23 w 103"/>
                  <a:gd name="T9" fmla="*/ 75 h 91"/>
                  <a:gd name="T10" fmla="*/ 71 w 103"/>
                  <a:gd name="T11" fmla="*/ 80 h 91"/>
                  <a:gd name="T12" fmla="*/ 42 w 103"/>
                  <a:gd name="T13" fmla="*/ 17 h 91"/>
                  <a:gd name="T14" fmla="*/ 31 w 103"/>
                  <a:gd name="T15" fmla="*/ 83 h 91"/>
                  <a:gd name="T16" fmla="*/ 85 w 103"/>
                  <a:gd name="T17" fmla="*/ 45 h 91"/>
                  <a:gd name="T18" fmla="*/ 17 w 103"/>
                  <a:gd name="T19" fmla="*/ 32 h 91"/>
                  <a:gd name="T20" fmla="*/ 23 w 103"/>
                  <a:gd name="T21" fmla="*/ 77 h 91"/>
                  <a:gd name="T22" fmla="*/ 76 w 103"/>
                  <a:gd name="T23" fmla="*/ 76 h 91"/>
                  <a:gd name="T24" fmla="*/ 35 w 103"/>
                  <a:gd name="T25" fmla="*/ 21 h 91"/>
                  <a:gd name="T26" fmla="*/ 27 w 103"/>
                  <a:gd name="T27" fmla="*/ 2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3" h="91">
                    <a:moveTo>
                      <a:pt x="29" y="22"/>
                    </a:moveTo>
                    <a:cubicBezTo>
                      <a:pt x="12" y="36"/>
                      <a:pt x="9" y="63"/>
                      <a:pt x="27" y="78"/>
                    </a:cubicBezTo>
                    <a:cubicBezTo>
                      <a:pt x="42" y="91"/>
                      <a:pt x="64" y="87"/>
                      <a:pt x="76" y="72"/>
                    </a:cubicBezTo>
                    <a:cubicBezTo>
                      <a:pt x="100" y="42"/>
                      <a:pt x="52" y="0"/>
                      <a:pt x="25" y="25"/>
                    </a:cubicBezTo>
                    <a:cubicBezTo>
                      <a:pt x="11" y="39"/>
                      <a:pt x="13" y="60"/>
                      <a:pt x="23" y="75"/>
                    </a:cubicBezTo>
                    <a:cubicBezTo>
                      <a:pt x="33" y="90"/>
                      <a:pt x="57" y="91"/>
                      <a:pt x="71" y="80"/>
                    </a:cubicBezTo>
                    <a:cubicBezTo>
                      <a:pt x="101" y="59"/>
                      <a:pt x="76" y="12"/>
                      <a:pt x="42" y="17"/>
                    </a:cubicBezTo>
                    <a:cubicBezTo>
                      <a:pt x="13" y="22"/>
                      <a:pt x="0" y="72"/>
                      <a:pt x="31" y="83"/>
                    </a:cubicBezTo>
                    <a:cubicBezTo>
                      <a:pt x="55" y="91"/>
                      <a:pt x="95" y="75"/>
                      <a:pt x="85" y="45"/>
                    </a:cubicBezTo>
                    <a:cubicBezTo>
                      <a:pt x="75" y="16"/>
                      <a:pt x="33" y="4"/>
                      <a:pt x="17" y="32"/>
                    </a:cubicBezTo>
                    <a:cubicBezTo>
                      <a:pt x="9" y="45"/>
                      <a:pt x="10" y="67"/>
                      <a:pt x="23" y="77"/>
                    </a:cubicBezTo>
                    <a:cubicBezTo>
                      <a:pt x="37" y="88"/>
                      <a:pt x="62" y="90"/>
                      <a:pt x="76" y="76"/>
                    </a:cubicBezTo>
                    <a:cubicBezTo>
                      <a:pt x="103" y="50"/>
                      <a:pt x="67" y="8"/>
                      <a:pt x="35" y="21"/>
                    </a:cubicBezTo>
                    <a:cubicBezTo>
                      <a:pt x="32" y="22"/>
                      <a:pt x="29" y="24"/>
                      <a:pt x="27" y="26"/>
                    </a:cubicBezTo>
                  </a:path>
                </a:pathLst>
              </a:custGeom>
              <a:noFill/>
              <a:ln w="23813" cap="rnd">
                <a:solidFill>
                  <a:srgbClr val="F7B63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213" name="组合 77">
                <a:extLst>
                  <a:ext uri="{FF2B5EF4-FFF2-40B4-BE49-F238E27FC236}">
                    <a16:creationId xmlns:a16="http://schemas.microsoft.com/office/drawing/2014/main" id="{0D074C7C-A5CC-42C7-95BB-0D5EE8E15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44167" y="2474665"/>
                <a:ext cx="476325" cy="754669"/>
                <a:chOff x="5844088" y="2600655"/>
                <a:chExt cx="385904" cy="611158"/>
              </a:xfrm>
              <a:noFill/>
            </p:grpSpPr>
            <p:grpSp>
              <p:nvGrpSpPr>
                <p:cNvPr id="1214" name="组合 78">
                  <a:extLst>
                    <a:ext uri="{FF2B5EF4-FFF2-40B4-BE49-F238E27FC236}">
                      <a16:creationId xmlns:a16="http://schemas.microsoft.com/office/drawing/2014/main" id="{367AF70D-DAD2-417D-A31D-F79CA44F904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8489641">
                  <a:off x="6013992" y="2653092"/>
                  <a:ext cx="216000" cy="558721"/>
                  <a:chOff x="6011031" y="2540000"/>
                  <a:chExt cx="242182" cy="626447"/>
                </a:xfrm>
                <a:grpFill/>
              </p:grpSpPr>
              <p:sp>
                <p:nvSpPr>
                  <p:cNvPr id="1216" name="任意多边形 50">
                    <a:extLst>
                      <a:ext uri="{FF2B5EF4-FFF2-40B4-BE49-F238E27FC236}">
                        <a16:creationId xmlns:a16="http://schemas.microsoft.com/office/drawing/2014/main" id="{CCA9EFF8-88D1-41B6-AE2D-C4248378BD9F}"/>
                      </a:ext>
                    </a:extLst>
                  </p:cNvPr>
                  <p:cNvSpPr/>
                  <p:nvPr/>
                </p:nvSpPr>
                <p:spPr>
                  <a:xfrm>
                    <a:off x="6019303" y="2543519"/>
                    <a:ext cx="217230" cy="201123"/>
                  </a:xfrm>
                  <a:custGeom>
                    <a:avLst/>
                    <a:gdLst>
                      <a:gd name="connsiteX0" fmla="*/ 114300 w 217195"/>
                      <a:gd name="connsiteY0" fmla="*/ 0 h 201788"/>
                      <a:gd name="connsiteX1" fmla="*/ 215900 w 217195"/>
                      <a:gd name="connsiteY1" fmla="*/ 190500 h 201788"/>
                      <a:gd name="connsiteX2" fmla="*/ 0 w 217195"/>
                      <a:gd name="connsiteY2" fmla="*/ 190500 h 201788"/>
                      <a:gd name="connsiteX3" fmla="*/ 114300 w 217195"/>
                      <a:gd name="connsiteY3" fmla="*/ 0 h 2017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7195" h="201788">
                        <a:moveTo>
                          <a:pt x="114300" y="0"/>
                        </a:moveTo>
                        <a:cubicBezTo>
                          <a:pt x="170391" y="82550"/>
                          <a:pt x="226483" y="165100"/>
                          <a:pt x="215900" y="190500"/>
                        </a:cubicBezTo>
                        <a:cubicBezTo>
                          <a:pt x="143933" y="190500"/>
                          <a:pt x="19050" y="215900"/>
                          <a:pt x="0" y="190500"/>
                        </a:cubicBezTo>
                        <a:lnTo>
                          <a:pt x="114300" y="0"/>
                        </a:lnTo>
                        <a:close/>
                      </a:path>
                    </a:pathLst>
                  </a:custGeom>
                  <a:grpFill/>
                  <a:ln w="25400" cap="rnd">
                    <a:solidFill>
                      <a:srgbClr val="F7B63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/>
                    <a:endParaRPr lang="zh-CN" altLang="en-US" sz="1400" noProof="1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17" name="任意多边形 75">
                    <a:extLst>
                      <a:ext uri="{FF2B5EF4-FFF2-40B4-BE49-F238E27FC236}">
                        <a16:creationId xmlns:a16="http://schemas.microsoft.com/office/drawing/2014/main" id="{0F026D29-A5DD-4FF2-AC69-BA32E1713052}"/>
                      </a:ext>
                    </a:extLst>
                  </p:cNvPr>
                  <p:cNvSpPr/>
                  <p:nvPr/>
                </p:nvSpPr>
                <p:spPr>
                  <a:xfrm>
                    <a:off x="6011261" y="2721930"/>
                    <a:ext cx="242158" cy="444961"/>
                  </a:xfrm>
                  <a:custGeom>
                    <a:avLst/>
                    <a:gdLst>
                      <a:gd name="connsiteX0" fmla="*/ 12700 w 215900"/>
                      <a:gd name="connsiteY0" fmla="*/ 12700 h 444500"/>
                      <a:gd name="connsiteX1" fmla="*/ 0 w 215900"/>
                      <a:gd name="connsiteY1" fmla="*/ 444500 h 444500"/>
                      <a:gd name="connsiteX2" fmla="*/ 215900 w 215900"/>
                      <a:gd name="connsiteY2" fmla="*/ 419100 h 444500"/>
                      <a:gd name="connsiteX3" fmla="*/ 215900 w 215900"/>
                      <a:gd name="connsiteY3" fmla="*/ 0 h 444500"/>
                      <a:gd name="connsiteX4" fmla="*/ 215900 w 215900"/>
                      <a:gd name="connsiteY4" fmla="*/ 0 h 44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5900" h="444500">
                        <a:moveTo>
                          <a:pt x="12700" y="12700"/>
                        </a:moveTo>
                        <a:lnTo>
                          <a:pt x="0" y="444500"/>
                        </a:lnTo>
                        <a:lnTo>
                          <a:pt x="215900" y="419100"/>
                        </a:lnTo>
                        <a:lnTo>
                          <a:pt x="215900" y="0"/>
                        </a:lnTo>
                        <a:lnTo>
                          <a:pt x="215900" y="0"/>
                        </a:lnTo>
                      </a:path>
                    </a:pathLst>
                  </a:custGeom>
                  <a:grpFill/>
                  <a:ln w="25400" cap="rnd">
                    <a:solidFill>
                      <a:srgbClr val="F7B63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/>
                    <a:endParaRPr lang="zh-CN" altLang="en-US" sz="1400" noProof="1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18" name="任意多边形 79">
                    <a:extLst>
                      <a:ext uri="{FF2B5EF4-FFF2-40B4-BE49-F238E27FC236}">
                        <a16:creationId xmlns:a16="http://schemas.microsoft.com/office/drawing/2014/main" id="{D18CB6DF-D611-4CBD-AAB3-C2E4619AC089}"/>
                      </a:ext>
                    </a:extLst>
                  </p:cNvPr>
                  <p:cNvSpPr/>
                  <p:nvPr/>
                </p:nvSpPr>
                <p:spPr>
                  <a:xfrm>
                    <a:off x="6100765" y="2573366"/>
                    <a:ext cx="64101" cy="60515"/>
                  </a:xfrm>
                  <a:custGeom>
                    <a:avLst/>
                    <a:gdLst>
                      <a:gd name="connsiteX0" fmla="*/ 114300 w 217195"/>
                      <a:gd name="connsiteY0" fmla="*/ 0 h 201788"/>
                      <a:gd name="connsiteX1" fmla="*/ 215900 w 217195"/>
                      <a:gd name="connsiteY1" fmla="*/ 190500 h 201788"/>
                      <a:gd name="connsiteX2" fmla="*/ 0 w 217195"/>
                      <a:gd name="connsiteY2" fmla="*/ 190500 h 201788"/>
                      <a:gd name="connsiteX3" fmla="*/ 114300 w 217195"/>
                      <a:gd name="connsiteY3" fmla="*/ 0 h 2017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7195" h="201788">
                        <a:moveTo>
                          <a:pt x="114300" y="0"/>
                        </a:moveTo>
                        <a:cubicBezTo>
                          <a:pt x="170391" y="82550"/>
                          <a:pt x="226483" y="165100"/>
                          <a:pt x="215900" y="190500"/>
                        </a:cubicBezTo>
                        <a:cubicBezTo>
                          <a:pt x="143933" y="190500"/>
                          <a:pt x="19050" y="215900"/>
                          <a:pt x="0" y="190500"/>
                        </a:cubicBezTo>
                        <a:lnTo>
                          <a:pt x="114300" y="0"/>
                        </a:lnTo>
                        <a:close/>
                      </a:path>
                    </a:pathLst>
                  </a:custGeom>
                  <a:grpFill/>
                  <a:ln w="25400" cap="rnd">
                    <a:solidFill>
                      <a:srgbClr val="F7B63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/>
                    <a:endParaRPr lang="zh-CN" altLang="en-US" sz="1400" noProof="1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215" name="任意多边形 49">
                  <a:extLst>
                    <a:ext uri="{FF2B5EF4-FFF2-40B4-BE49-F238E27FC236}">
                      <a16:creationId xmlns:a16="http://schemas.microsoft.com/office/drawing/2014/main" id="{CFF12EFD-C3B6-4C4A-B6D4-E5A77F5B772E}"/>
                    </a:ext>
                  </a:extLst>
                </p:cNvPr>
                <p:cNvSpPr/>
                <p:nvPr/>
              </p:nvSpPr>
              <p:spPr>
                <a:xfrm>
                  <a:off x="5844088" y="2600655"/>
                  <a:ext cx="182630" cy="195253"/>
                </a:xfrm>
                <a:custGeom>
                  <a:avLst/>
                  <a:gdLst>
                    <a:gd name="connsiteX0" fmla="*/ 43090 w 153621"/>
                    <a:gd name="connsiteY0" fmla="*/ 162601 h 162601"/>
                    <a:gd name="connsiteX1" fmla="*/ 2896 w 153621"/>
                    <a:gd name="connsiteY1" fmla="*/ 102311 h 162601"/>
                    <a:gd name="connsiteX2" fmla="*/ 113428 w 153621"/>
                    <a:gd name="connsiteY2" fmla="*/ 1828 h 162601"/>
                    <a:gd name="connsiteX3" fmla="*/ 153621 w 153621"/>
                    <a:gd name="connsiteY3" fmla="*/ 47045 h 162601"/>
                    <a:gd name="connsiteX0-1" fmla="*/ 41489 w 152020"/>
                    <a:gd name="connsiteY0-2" fmla="*/ 158991 h 158991"/>
                    <a:gd name="connsiteX1-3" fmla="*/ 1295 w 152020"/>
                    <a:gd name="connsiteY1-4" fmla="*/ 98701 h 158991"/>
                    <a:gd name="connsiteX2-5" fmla="*/ 82359 w 152020"/>
                    <a:gd name="connsiteY2-6" fmla="*/ 2042 h 158991"/>
                    <a:gd name="connsiteX3-7" fmla="*/ 152020 w 152020"/>
                    <a:gd name="connsiteY3-8" fmla="*/ 43435 h 158991"/>
                    <a:gd name="connsiteX0-9" fmla="*/ 41916 w 152447"/>
                    <a:gd name="connsiteY0-10" fmla="*/ 148552 h 148552"/>
                    <a:gd name="connsiteX1-11" fmla="*/ 1722 w 152447"/>
                    <a:gd name="connsiteY1-12" fmla="*/ 88262 h 148552"/>
                    <a:gd name="connsiteX2-13" fmla="*/ 91205 w 152447"/>
                    <a:gd name="connsiteY2-14" fmla="*/ 3075 h 148552"/>
                    <a:gd name="connsiteX3-15" fmla="*/ 152447 w 152447"/>
                    <a:gd name="connsiteY3-16" fmla="*/ 32996 h 148552"/>
                  </a:gdLst>
                  <a:ahLst/>
                  <a:cxnLst>
                    <a:cxn ang="0">
                      <a:pos x="connsiteX0-9" y="connsiteY0-10"/>
                    </a:cxn>
                    <a:cxn ang="0">
                      <a:pos x="connsiteX1-11" y="connsiteY1-12"/>
                    </a:cxn>
                    <a:cxn ang="0">
                      <a:pos x="connsiteX2-13" y="connsiteY2-14"/>
                    </a:cxn>
                    <a:cxn ang="0">
                      <a:pos x="connsiteX3-15" y="connsiteY3-16"/>
                    </a:cxn>
                  </a:cxnLst>
                  <a:rect l="l" t="t" r="r" b="b"/>
                  <a:pathLst>
                    <a:path w="152447" h="148552">
                      <a:moveTo>
                        <a:pt x="41916" y="148552"/>
                      </a:moveTo>
                      <a:cubicBezTo>
                        <a:pt x="15957" y="131804"/>
                        <a:pt x="-6493" y="112508"/>
                        <a:pt x="1722" y="88262"/>
                      </a:cubicBezTo>
                      <a:cubicBezTo>
                        <a:pt x="9937" y="64016"/>
                        <a:pt x="66084" y="12286"/>
                        <a:pt x="91205" y="3075"/>
                      </a:cubicBezTo>
                      <a:cubicBezTo>
                        <a:pt x="116326" y="-6136"/>
                        <a:pt x="144911" y="5782"/>
                        <a:pt x="152447" y="32996"/>
                      </a:cubicBezTo>
                    </a:path>
                  </a:pathLst>
                </a:custGeom>
                <a:grpFill/>
                <a:ln w="25400" cap="rnd">
                  <a:solidFill>
                    <a:srgbClr val="F7B63E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/>
                  <a:endParaRPr lang="zh-CN" altLang="en-US" sz="1400" noProof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6293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02" grpId="0"/>
      <p:bldP spid="12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椭圆 77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39" name="组合 51">
            <a:extLst>
              <a:ext uri="{FF2B5EF4-FFF2-40B4-BE49-F238E27FC236}">
                <a16:creationId xmlns:a16="http://schemas.microsoft.com/office/drawing/2014/main" id="{13EAC64F-C978-4673-A368-4748ACEB27D4}"/>
              </a:ext>
            </a:extLst>
          </p:cNvPr>
          <p:cNvGrpSpPr/>
          <p:nvPr/>
        </p:nvGrpSpPr>
        <p:grpSpPr>
          <a:xfrm rot="1192981">
            <a:off x="400243" y="127158"/>
            <a:ext cx="909196" cy="921005"/>
            <a:chOff x="2118580" y="4342651"/>
            <a:chExt cx="672245" cy="680977"/>
          </a:xfrm>
        </p:grpSpPr>
        <p:grpSp>
          <p:nvGrpSpPr>
            <p:cNvPr id="1140" name="组合 52">
              <a:extLst>
                <a:ext uri="{FF2B5EF4-FFF2-40B4-BE49-F238E27FC236}">
                  <a16:creationId xmlns:a16="http://schemas.microsoft.com/office/drawing/2014/main" id="{A407B8D4-0DEE-47C3-95B3-7FA91A7772F1}"/>
                </a:ext>
              </a:extLst>
            </p:cNvPr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1158" name="任意多边形 70">
                <a:extLst>
                  <a:ext uri="{FF2B5EF4-FFF2-40B4-BE49-F238E27FC236}">
                    <a16:creationId xmlns:a16="http://schemas.microsoft.com/office/drawing/2014/main" id="{1F974A13-1E12-4FE0-BD51-302A9727C803}"/>
                  </a:ext>
                </a:extLst>
              </p:cNvPr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9" name="任意多边形 71">
                <a:extLst>
                  <a:ext uri="{FF2B5EF4-FFF2-40B4-BE49-F238E27FC236}">
                    <a16:creationId xmlns:a16="http://schemas.microsoft.com/office/drawing/2014/main" id="{5B959B9A-BB49-400A-B68B-9B14E962B14D}"/>
                  </a:ext>
                </a:extLst>
              </p:cNvPr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0" name="任意多边形 72">
                <a:extLst>
                  <a:ext uri="{FF2B5EF4-FFF2-40B4-BE49-F238E27FC236}">
                    <a16:creationId xmlns:a16="http://schemas.microsoft.com/office/drawing/2014/main" id="{E5BC9067-C09D-4CD2-92A3-396AED8FD997}"/>
                  </a:ext>
                </a:extLst>
              </p:cNvPr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1" name="任意多边形 73">
                <a:extLst>
                  <a:ext uri="{FF2B5EF4-FFF2-40B4-BE49-F238E27FC236}">
                    <a16:creationId xmlns:a16="http://schemas.microsoft.com/office/drawing/2014/main" id="{2A293509-62E6-4A13-8045-A7DD749C8603}"/>
                  </a:ext>
                </a:extLst>
              </p:cNvPr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2" name="任意多边形 74">
                <a:extLst>
                  <a:ext uri="{FF2B5EF4-FFF2-40B4-BE49-F238E27FC236}">
                    <a16:creationId xmlns:a16="http://schemas.microsoft.com/office/drawing/2014/main" id="{68ECBAC6-C7C2-471B-9E9C-C7E3DC61988D}"/>
                  </a:ext>
                </a:extLst>
              </p:cNvPr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1" name="任意多边形 53">
              <a:extLst>
                <a:ext uri="{FF2B5EF4-FFF2-40B4-BE49-F238E27FC236}">
                  <a16:creationId xmlns:a16="http://schemas.microsoft.com/office/drawing/2014/main" id="{21292C8A-F94B-4DA4-9036-7E4F6B3E189F}"/>
                </a:ext>
              </a:extLst>
            </p:cNvPr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2" name="任意多边形 54">
              <a:extLst>
                <a:ext uri="{FF2B5EF4-FFF2-40B4-BE49-F238E27FC236}">
                  <a16:creationId xmlns:a16="http://schemas.microsoft.com/office/drawing/2014/main" id="{109CA740-DC61-4198-BCBB-43F78BD22E24}"/>
                </a:ext>
              </a:extLst>
            </p:cNvPr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3" name="任意多边形 55">
              <a:extLst>
                <a:ext uri="{FF2B5EF4-FFF2-40B4-BE49-F238E27FC236}">
                  <a16:creationId xmlns:a16="http://schemas.microsoft.com/office/drawing/2014/main" id="{F05CC5BE-D8E8-4784-87AD-8AB3821EB8D3}"/>
                </a:ext>
              </a:extLst>
            </p:cNvPr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4" name="任意多边形 56">
              <a:extLst>
                <a:ext uri="{FF2B5EF4-FFF2-40B4-BE49-F238E27FC236}">
                  <a16:creationId xmlns:a16="http://schemas.microsoft.com/office/drawing/2014/main" id="{3BA8A1A7-432F-4F64-889A-80639F1374A0}"/>
                </a:ext>
              </a:extLst>
            </p:cNvPr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5" name="任意多边形 57">
              <a:extLst>
                <a:ext uri="{FF2B5EF4-FFF2-40B4-BE49-F238E27FC236}">
                  <a16:creationId xmlns:a16="http://schemas.microsoft.com/office/drawing/2014/main" id="{2C6994E5-432A-48EE-A139-B05E813F8517}"/>
                </a:ext>
              </a:extLst>
            </p:cNvPr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6" name="任意多边形 58">
              <a:extLst>
                <a:ext uri="{FF2B5EF4-FFF2-40B4-BE49-F238E27FC236}">
                  <a16:creationId xmlns:a16="http://schemas.microsoft.com/office/drawing/2014/main" id="{13A2BB65-E0BF-4E90-AE0E-4DC9B83F4718}"/>
                </a:ext>
              </a:extLst>
            </p:cNvPr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7" name="任意多边形 59">
              <a:extLst>
                <a:ext uri="{FF2B5EF4-FFF2-40B4-BE49-F238E27FC236}">
                  <a16:creationId xmlns:a16="http://schemas.microsoft.com/office/drawing/2014/main" id="{E7CFA1C4-C188-4284-9234-A781D87A8824}"/>
                </a:ext>
              </a:extLst>
            </p:cNvPr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8" name="任意多边形 60">
              <a:extLst>
                <a:ext uri="{FF2B5EF4-FFF2-40B4-BE49-F238E27FC236}">
                  <a16:creationId xmlns:a16="http://schemas.microsoft.com/office/drawing/2014/main" id="{555BFA49-274B-44CB-ACA8-F378C006A33D}"/>
                </a:ext>
              </a:extLst>
            </p:cNvPr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9" name="任意多边形 61">
              <a:extLst>
                <a:ext uri="{FF2B5EF4-FFF2-40B4-BE49-F238E27FC236}">
                  <a16:creationId xmlns:a16="http://schemas.microsoft.com/office/drawing/2014/main" id="{69E10AC9-BECB-49CD-92A9-5DF832BF7D0C}"/>
                </a:ext>
              </a:extLst>
            </p:cNvPr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0" name="任意多边形 62">
              <a:extLst>
                <a:ext uri="{FF2B5EF4-FFF2-40B4-BE49-F238E27FC236}">
                  <a16:creationId xmlns:a16="http://schemas.microsoft.com/office/drawing/2014/main" id="{742648F8-1142-4B20-AE0D-E30152A7DBAD}"/>
                </a:ext>
              </a:extLst>
            </p:cNvPr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1" name="任意多边形 63">
              <a:extLst>
                <a:ext uri="{FF2B5EF4-FFF2-40B4-BE49-F238E27FC236}">
                  <a16:creationId xmlns:a16="http://schemas.microsoft.com/office/drawing/2014/main" id="{5FC35127-C31D-4F9D-89C3-87956AD7FEC8}"/>
                </a:ext>
              </a:extLst>
            </p:cNvPr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2" name="任意多边形 64">
              <a:extLst>
                <a:ext uri="{FF2B5EF4-FFF2-40B4-BE49-F238E27FC236}">
                  <a16:creationId xmlns:a16="http://schemas.microsoft.com/office/drawing/2014/main" id="{09BF9020-F0C4-4B22-A717-783FD4A49C63}"/>
                </a:ext>
              </a:extLst>
            </p:cNvPr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3" name="任意多边形 65">
              <a:extLst>
                <a:ext uri="{FF2B5EF4-FFF2-40B4-BE49-F238E27FC236}">
                  <a16:creationId xmlns:a16="http://schemas.microsoft.com/office/drawing/2014/main" id="{F6CFB784-32A7-4FD4-A563-83630F8E9C24}"/>
                </a:ext>
              </a:extLst>
            </p:cNvPr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4" name="任意多边形 66">
              <a:extLst>
                <a:ext uri="{FF2B5EF4-FFF2-40B4-BE49-F238E27FC236}">
                  <a16:creationId xmlns:a16="http://schemas.microsoft.com/office/drawing/2014/main" id="{7108C08F-D33F-4E0D-8C49-F2D922ED4E6C}"/>
                </a:ext>
              </a:extLst>
            </p:cNvPr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5" name="任意多边形 67">
              <a:extLst>
                <a:ext uri="{FF2B5EF4-FFF2-40B4-BE49-F238E27FC236}">
                  <a16:creationId xmlns:a16="http://schemas.microsoft.com/office/drawing/2014/main" id="{CAD9A290-18BA-4290-A7E1-D46291EBD423}"/>
                </a:ext>
              </a:extLst>
            </p:cNvPr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6" name="任意多边形 68">
              <a:extLst>
                <a:ext uri="{FF2B5EF4-FFF2-40B4-BE49-F238E27FC236}">
                  <a16:creationId xmlns:a16="http://schemas.microsoft.com/office/drawing/2014/main" id="{63805A70-8363-47CE-964A-74659A9E05CC}"/>
                </a:ext>
              </a:extLst>
            </p:cNvPr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7" name="任意多边形 69">
              <a:extLst>
                <a:ext uri="{FF2B5EF4-FFF2-40B4-BE49-F238E27FC236}">
                  <a16:creationId xmlns:a16="http://schemas.microsoft.com/office/drawing/2014/main" id="{70C8895D-59A2-41F1-8A7F-D87A29FF579D}"/>
                </a:ext>
              </a:extLst>
            </p:cNvPr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63" name="文本框 76">
            <a:extLst>
              <a:ext uri="{FF2B5EF4-FFF2-40B4-BE49-F238E27FC236}">
                <a16:creationId xmlns:a16="http://schemas.microsoft.com/office/drawing/2014/main" id="{1D13CC17-3B08-49C2-9399-CF3D00A7F627}"/>
              </a:ext>
            </a:extLst>
          </p:cNvPr>
          <p:cNvSpPr txBox="1"/>
          <p:nvPr/>
        </p:nvSpPr>
        <p:spPr>
          <a:xfrm>
            <a:off x="1659242" y="122261"/>
            <a:ext cx="4571876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步驟與方法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D5737499-910C-42E8-ADF0-9649037D8664}"/>
              </a:ext>
            </a:extLst>
          </p:cNvPr>
          <p:cNvGrpSpPr/>
          <p:nvPr/>
        </p:nvGrpSpPr>
        <p:grpSpPr>
          <a:xfrm>
            <a:off x="1540473" y="1440552"/>
            <a:ext cx="4070667" cy="830998"/>
            <a:chOff x="3067552" y="1315369"/>
            <a:chExt cx="4070667" cy="830998"/>
          </a:xfrm>
        </p:grpSpPr>
        <p:sp>
          <p:nvSpPr>
            <p:cNvPr id="61" name="椭圆 31">
              <a:extLst>
                <a:ext uri="{FF2B5EF4-FFF2-40B4-BE49-F238E27FC236}">
                  <a16:creationId xmlns:a16="http://schemas.microsoft.com/office/drawing/2014/main" id="{79AED3F6-197F-41AA-89CC-AACF4F4D7791}"/>
                </a:ext>
              </a:extLst>
            </p:cNvPr>
            <p:cNvSpPr/>
            <p:nvPr/>
          </p:nvSpPr>
          <p:spPr>
            <a:xfrm>
              <a:off x="3067552" y="1315369"/>
              <a:ext cx="4070667" cy="830998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rgbClr val="76AADB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A2A6C31-3B5C-4D5A-A746-0BC08A39DFF0}"/>
                </a:ext>
              </a:extLst>
            </p:cNvPr>
            <p:cNvSpPr txBox="1"/>
            <p:nvPr/>
          </p:nvSpPr>
          <p:spPr>
            <a:xfrm>
              <a:off x="3308498" y="1469506"/>
              <a:ext cx="3588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457200">
                <a:defRPr/>
              </a:pPr>
              <a:r>
                <a:rPr lang="zh-TW" altLang="en-US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以</a:t>
              </a:r>
              <a:r>
                <a:rPr lang="en-US" altLang="zh-TW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excel</a:t>
              </a:r>
              <a:r>
                <a:rPr lang="zh-TW" altLang="en-US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統整資料欄位</a:t>
              </a: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27DEFF7B-648E-4C2D-88B5-8DCAA5B8D954}"/>
              </a:ext>
            </a:extLst>
          </p:cNvPr>
          <p:cNvGrpSpPr/>
          <p:nvPr/>
        </p:nvGrpSpPr>
        <p:grpSpPr>
          <a:xfrm>
            <a:off x="1540473" y="2698429"/>
            <a:ext cx="4070667" cy="830998"/>
            <a:chOff x="3067552" y="1315369"/>
            <a:chExt cx="4070667" cy="830998"/>
          </a:xfrm>
        </p:grpSpPr>
        <p:sp>
          <p:nvSpPr>
            <p:cNvPr id="67" name="椭圆 31">
              <a:extLst>
                <a:ext uri="{FF2B5EF4-FFF2-40B4-BE49-F238E27FC236}">
                  <a16:creationId xmlns:a16="http://schemas.microsoft.com/office/drawing/2014/main" id="{DD55CF34-289D-4719-B93C-1F11CD77574D}"/>
                </a:ext>
              </a:extLst>
            </p:cNvPr>
            <p:cNvSpPr/>
            <p:nvPr/>
          </p:nvSpPr>
          <p:spPr>
            <a:xfrm>
              <a:off x="3067552" y="1315369"/>
              <a:ext cx="4070667" cy="830998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rgbClr val="76AADB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8A300D3E-A9DF-4856-B74D-C510BF7CF511}"/>
                </a:ext>
              </a:extLst>
            </p:cNvPr>
            <p:cNvSpPr txBox="1"/>
            <p:nvPr/>
          </p:nvSpPr>
          <p:spPr>
            <a:xfrm>
              <a:off x="3308498" y="1469506"/>
              <a:ext cx="3588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457200">
                <a:defRPr/>
              </a:pPr>
              <a:r>
                <a:rPr lang="zh-TW" altLang="en-US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合併</a:t>
              </a:r>
              <a:r>
                <a:rPr lang="en-US" altLang="zh-TW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5</a:t>
              </a:r>
              <a:r>
                <a:rPr lang="zh-TW" altLang="en-US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個檔案成工作表</a:t>
              </a:r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3A2272B6-141B-40CA-928C-1C691A985AB3}"/>
              </a:ext>
            </a:extLst>
          </p:cNvPr>
          <p:cNvGrpSpPr/>
          <p:nvPr/>
        </p:nvGrpSpPr>
        <p:grpSpPr>
          <a:xfrm>
            <a:off x="1540472" y="3889421"/>
            <a:ext cx="4070667" cy="830998"/>
            <a:chOff x="3067552" y="1315369"/>
            <a:chExt cx="4070667" cy="830998"/>
          </a:xfrm>
        </p:grpSpPr>
        <p:sp>
          <p:nvSpPr>
            <p:cNvPr id="70" name="椭圆 31">
              <a:extLst>
                <a:ext uri="{FF2B5EF4-FFF2-40B4-BE49-F238E27FC236}">
                  <a16:creationId xmlns:a16="http://schemas.microsoft.com/office/drawing/2014/main" id="{1A1878EA-CBCE-45BE-B1C4-A2BEDECE2D20}"/>
                </a:ext>
              </a:extLst>
            </p:cNvPr>
            <p:cNvSpPr/>
            <p:nvPr/>
          </p:nvSpPr>
          <p:spPr>
            <a:xfrm>
              <a:off x="3067552" y="1315369"/>
              <a:ext cx="4070667" cy="830998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rgbClr val="76AADB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3D39BDD0-B419-4539-AF48-C3A6A86F91B3}"/>
                </a:ext>
              </a:extLst>
            </p:cNvPr>
            <p:cNvSpPr txBox="1"/>
            <p:nvPr/>
          </p:nvSpPr>
          <p:spPr>
            <a:xfrm>
              <a:off x="3308498" y="1469506"/>
              <a:ext cx="3588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457200">
                <a:defRPr/>
              </a:pPr>
              <a:r>
                <a:rPr lang="zh-TW" altLang="en-US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導入視覺化軟體</a:t>
              </a:r>
            </a:p>
          </p:txBody>
        </p:sp>
      </p:grp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0FA43B5F-B669-4A41-9C35-611B2622B652}"/>
              </a:ext>
            </a:extLst>
          </p:cNvPr>
          <p:cNvGrpSpPr/>
          <p:nvPr/>
        </p:nvGrpSpPr>
        <p:grpSpPr>
          <a:xfrm>
            <a:off x="1540472" y="5145170"/>
            <a:ext cx="4070667" cy="830998"/>
            <a:chOff x="3067552" y="1315369"/>
            <a:chExt cx="4070667" cy="830998"/>
          </a:xfrm>
        </p:grpSpPr>
        <p:sp>
          <p:nvSpPr>
            <p:cNvPr id="73" name="椭圆 31">
              <a:extLst>
                <a:ext uri="{FF2B5EF4-FFF2-40B4-BE49-F238E27FC236}">
                  <a16:creationId xmlns:a16="http://schemas.microsoft.com/office/drawing/2014/main" id="{8B7A91F0-4CDF-4952-A7D8-811344D9B585}"/>
                </a:ext>
              </a:extLst>
            </p:cNvPr>
            <p:cNvSpPr/>
            <p:nvPr/>
          </p:nvSpPr>
          <p:spPr>
            <a:xfrm>
              <a:off x="3067552" y="1315369"/>
              <a:ext cx="4070667" cy="830998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rgbClr val="76AADB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35E983E2-6ED9-4F8B-BE3A-78288AF2A93A}"/>
                </a:ext>
              </a:extLst>
            </p:cNvPr>
            <p:cNvSpPr txBox="1"/>
            <p:nvPr/>
          </p:nvSpPr>
          <p:spPr>
            <a:xfrm>
              <a:off x="3308498" y="1469506"/>
              <a:ext cx="3588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457200">
                <a:defRPr/>
              </a:pPr>
              <a:r>
                <a:rPr lang="zh-TW" altLang="en-US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增加</a:t>
              </a:r>
              <a:r>
                <a:rPr lang="zh-TW" altLang="en-US" sz="2800" kern="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補充資料</a:t>
              </a:r>
            </a:p>
          </p:txBody>
        </p:sp>
      </p:grp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FDD3362A-BB72-4FBC-AFEE-1506859B6B06}"/>
              </a:ext>
            </a:extLst>
          </p:cNvPr>
          <p:cNvSpPr/>
          <p:nvPr/>
        </p:nvSpPr>
        <p:spPr>
          <a:xfrm rot="5400000">
            <a:off x="3349662" y="2253597"/>
            <a:ext cx="452284" cy="39956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箭號: 向右 79">
            <a:extLst>
              <a:ext uri="{FF2B5EF4-FFF2-40B4-BE49-F238E27FC236}">
                <a16:creationId xmlns:a16="http://schemas.microsoft.com/office/drawing/2014/main" id="{DB67209C-8D9D-4B58-9FF8-379AE0B84967}"/>
              </a:ext>
            </a:extLst>
          </p:cNvPr>
          <p:cNvSpPr/>
          <p:nvPr/>
        </p:nvSpPr>
        <p:spPr>
          <a:xfrm rot="5400000">
            <a:off x="3349662" y="3489349"/>
            <a:ext cx="452284" cy="39956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箭號: 向右 80">
            <a:extLst>
              <a:ext uri="{FF2B5EF4-FFF2-40B4-BE49-F238E27FC236}">
                <a16:creationId xmlns:a16="http://schemas.microsoft.com/office/drawing/2014/main" id="{29A18348-478D-4C99-BEE6-37D8B0B6ACA5}"/>
              </a:ext>
            </a:extLst>
          </p:cNvPr>
          <p:cNvSpPr/>
          <p:nvPr/>
        </p:nvSpPr>
        <p:spPr>
          <a:xfrm rot="5400000">
            <a:off x="3349662" y="4691154"/>
            <a:ext cx="452284" cy="39956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4A6EDB6D-D2F3-4ED8-96EC-F2734D597D80}"/>
              </a:ext>
            </a:extLst>
          </p:cNvPr>
          <p:cNvSpPr txBox="1"/>
          <p:nvPr/>
        </p:nvSpPr>
        <p:spPr>
          <a:xfrm>
            <a:off x="8416417" y="4236484"/>
            <a:ext cx="283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zh-TW" altLang="en-US" sz="2800" kern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800" kern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zh-TW" altLang="en-US" sz="2800" kern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篩選</a:t>
            </a:r>
            <a:r>
              <a:rPr lang="zh-TW" altLang="en-US" sz="2800" kern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09765201-100B-4001-BA28-262A6D85B96E}"/>
              </a:ext>
            </a:extLst>
          </p:cNvPr>
          <p:cNvGrpSpPr/>
          <p:nvPr/>
        </p:nvGrpSpPr>
        <p:grpSpPr>
          <a:xfrm>
            <a:off x="5683045" y="1558375"/>
            <a:ext cx="5855808" cy="523220"/>
            <a:chOff x="5683045" y="1558375"/>
            <a:chExt cx="5855808" cy="523220"/>
          </a:xfrm>
        </p:grpSpPr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60843E8A-3E89-442E-9101-A7963F804FB0}"/>
                </a:ext>
              </a:extLst>
            </p:cNvPr>
            <p:cNvSpPr txBox="1"/>
            <p:nvPr/>
          </p:nvSpPr>
          <p:spPr>
            <a:xfrm>
              <a:off x="5961429" y="1558375"/>
              <a:ext cx="557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457200">
                <a:defRPr/>
              </a:pPr>
              <a:r>
                <a:rPr lang="en-US" altLang="zh-TW" sz="2800" kern="0" dirty="0" err="1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Left,Rigft,Mid,Concat,Vlookup</a:t>
              </a:r>
              <a:endParaRPr lang="zh-TW" altLang="en-US" sz="2800" kern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D80E0204-7260-443E-BB91-66054BE0AC0E}"/>
                </a:ext>
              </a:extLst>
            </p:cNvPr>
            <p:cNvCxnSpPr/>
            <p:nvPr/>
          </p:nvCxnSpPr>
          <p:spPr>
            <a:xfrm>
              <a:off x="5683045" y="1838632"/>
              <a:ext cx="41295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2287576E-77AC-4BA8-A9E6-139B8F0E1161}"/>
              </a:ext>
            </a:extLst>
          </p:cNvPr>
          <p:cNvGrpSpPr/>
          <p:nvPr/>
        </p:nvGrpSpPr>
        <p:grpSpPr>
          <a:xfrm>
            <a:off x="5683045" y="4226206"/>
            <a:ext cx="2976094" cy="523220"/>
            <a:chOff x="5683045" y="4226206"/>
            <a:chExt cx="2976094" cy="523220"/>
          </a:xfrm>
        </p:grpSpPr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F043E768-5537-42E2-9BB6-4277C923FF15}"/>
                </a:ext>
              </a:extLst>
            </p:cNvPr>
            <p:cNvSpPr txBox="1"/>
            <p:nvPr/>
          </p:nvSpPr>
          <p:spPr>
            <a:xfrm>
              <a:off x="6096000" y="4226206"/>
              <a:ext cx="25631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457200">
                <a:defRPr/>
              </a:pPr>
              <a:r>
                <a:rPr lang="zh-TW" altLang="en-US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時段呈現異常</a:t>
              </a:r>
            </a:p>
          </p:txBody>
        </p: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8ECCEFF3-3BA5-4926-B63D-E96220526A32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5683045" y="4340942"/>
              <a:ext cx="412955" cy="1468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70CFE57-9BCA-4388-9CD7-8F4C5FF3E186}"/>
              </a:ext>
            </a:extLst>
          </p:cNvPr>
          <p:cNvGrpSpPr/>
          <p:nvPr/>
        </p:nvGrpSpPr>
        <p:grpSpPr>
          <a:xfrm>
            <a:off x="5628967" y="3672299"/>
            <a:ext cx="4055807" cy="523220"/>
            <a:chOff x="5628967" y="3672299"/>
            <a:chExt cx="4055807" cy="523220"/>
          </a:xfrm>
        </p:grpSpPr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C22B53A9-0BD4-400B-AA9A-EFE65A502226}"/>
                </a:ext>
              </a:extLst>
            </p:cNvPr>
            <p:cNvSpPr txBox="1"/>
            <p:nvPr/>
          </p:nvSpPr>
          <p:spPr>
            <a:xfrm>
              <a:off x="6096000" y="3672299"/>
              <a:ext cx="3588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457200">
                <a:defRPr/>
              </a:pPr>
              <a:r>
                <a:rPr lang="zh-TW" altLang="en-US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經緯度顯示異常</a:t>
              </a:r>
              <a:endParaRPr lang="en-US" altLang="zh-TW" sz="2800" kern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2291430A-4DDB-45EC-8D22-E4164C072659}"/>
                </a:ext>
              </a:extLst>
            </p:cNvPr>
            <p:cNvCxnSpPr>
              <a:cxnSpLocks/>
              <a:endCxn id="84" idx="1"/>
            </p:cNvCxnSpPr>
            <p:nvPr/>
          </p:nvCxnSpPr>
          <p:spPr>
            <a:xfrm flipV="1">
              <a:off x="5628967" y="3933909"/>
              <a:ext cx="467033" cy="1366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1F37F6D-CA40-426E-ABA1-608275B25A6B}"/>
              </a:ext>
            </a:extLst>
          </p:cNvPr>
          <p:cNvGrpSpPr/>
          <p:nvPr/>
        </p:nvGrpSpPr>
        <p:grpSpPr>
          <a:xfrm>
            <a:off x="5737123" y="5617356"/>
            <a:ext cx="3613354" cy="523220"/>
            <a:chOff x="5737123" y="5617356"/>
            <a:chExt cx="3613354" cy="523220"/>
          </a:xfrm>
        </p:grpSpPr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90A40E56-DCD4-4BBD-87C4-C0EE12AD8F2D}"/>
                </a:ext>
              </a:extLst>
            </p:cNvPr>
            <p:cNvSpPr txBox="1"/>
            <p:nvPr/>
          </p:nvSpPr>
          <p:spPr>
            <a:xfrm>
              <a:off x="6150078" y="5617356"/>
              <a:ext cx="3200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457200">
                <a:defRPr/>
              </a:pPr>
              <a:r>
                <a:rPr lang="zh-TW" altLang="en-US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警力配置統計資料 </a:t>
              </a:r>
            </a:p>
          </p:txBody>
        </p: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DD506401-5F2A-41D6-92BC-884DB1A950FA}"/>
                </a:ext>
              </a:extLst>
            </p:cNvPr>
            <p:cNvCxnSpPr>
              <a:cxnSpLocks/>
              <a:endCxn id="97" idx="1"/>
            </p:cNvCxnSpPr>
            <p:nvPr/>
          </p:nvCxnSpPr>
          <p:spPr>
            <a:xfrm>
              <a:off x="5737123" y="5732092"/>
              <a:ext cx="412955" cy="1468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3FF3194F-C264-4C1C-A67B-19F6CAF6A890}"/>
              </a:ext>
            </a:extLst>
          </p:cNvPr>
          <p:cNvGrpSpPr/>
          <p:nvPr/>
        </p:nvGrpSpPr>
        <p:grpSpPr>
          <a:xfrm>
            <a:off x="5683045" y="5063449"/>
            <a:ext cx="5732207" cy="523220"/>
            <a:chOff x="5683045" y="5063449"/>
            <a:chExt cx="5732207" cy="523220"/>
          </a:xfrm>
        </p:grpSpPr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03725C08-186D-4577-AA20-0DF24ABF920B}"/>
                </a:ext>
              </a:extLst>
            </p:cNvPr>
            <p:cNvSpPr txBox="1"/>
            <p:nvPr/>
          </p:nvSpPr>
          <p:spPr>
            <a:xfrm>
              <a:off x="6150078" y="5063449"/>
              <a:ext cx="52651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457200">
                <a:defRPr/>
              </a:pPr>
              <a:r>
                <a:rPr lang="zh-TW" altLang="en-US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家庭設備</a:t>
              </a:r>
              <a:r>
                <a:rPr lang="en-US" altLang="zh-TW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汽、機車</a:t>
              </a:r>
              <a:r>
                <a:rPr lang="en-US" altLang="zh-TW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r>
                <a:rPr lang="zh-TW" altLang="en-US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的普及率</a:t>
              </a:r>
              <a:endParaRPr lang="en-US" altLang="zh-TW" sz="2800" kern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24531E99-51B3-48C6-8B0C-209A6DC8B065}"/>
                </a:ext>
              </a:extLst>
            </p:cNvPr>
            <p:cNvCxnSpPr>
              <a:cxnSpLocks/>
              <a:endCxn id="96" idx="1"/>
            </p:cNvCxnSpPr>
            <p:nvPr/>
          </p:nvCxnSpPr>
          <p:spPr>
            <a:xfrm flipV="1">
              <a:off x="5683045" y="5325059"/>
              <a:ext cx="467033" cy="1366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214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椭圆 77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39" name="组合 51">
            <a:extLst>
              <a:ext uri="{FF2B5EF4-FFF2-40B4-BE49-F238E27FC236}">
                <a16:creationId xmlns:a16="http://schemas.microsoft.com/office/drawing/2014/main" id="{13EAC64F-C978-4673-A368-4748ACEB27D4}"/>
              </a:ext>
            </a:extLst>
          </p:cNvPr>
          <p:cNvGrpSpPr/>
          <p:nvPr/>
        </p:nvGrpSpPr>
        <p:grpSpPr>
          <a:xfrm rot="1192981">
            <a:off x="400243" y="127158"/>
            <a:ext cx="909196" cy="921005"/>
            <a:chOff x="2118580" y="4342651"/>
            <a:chExt cx="672245" cy="680977"/>
          </a:xfrm>
        </p:grpSpPr>
        <p:grpSp>
          <p:nvGrpSpPr>
            <p:cNvPr id="1140" name="组合 52">
              <a:extLst>
                <a:ext uri="{FF2B5EF4-FFF2-40B4-BE49-F238E27FC236}">
                  <a16:creationId xmlns:a16="http://schemas.microsoft.com/office/drawing/2014/main" id="{A407B8D4-0DEE-47C3-95B3-7FA91A7772F1}"/>
                </a:ext>
              </a:extLst>
            </p:cNvPr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1158" name="任意多边形 70">
                <a:extLst>
                  <a:ext uri="{FF2B5EF4-FFF2-40B4-BE49-F238E27FC236}">
                    <a16:creationId xmlns:a16="http://schemas.microsoft.com/office/drawing/2014/main" id="{1F974A13-1E12-4FE0-BD51-302A9727C803}"/>
                  </a:ext>
                </a:extLst>
              </p:cNvPr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9" name="任意多边形 71">
                <a:extLst>
                  <a:ext uri="{FF2B5EF4-FFF2-40B4-BE49-F238E27FC236}">
                    <a16:creationId xmlns:a16="http://schemas.microsoft.com/office/drawing/2014/main" id="{5B959B9A-BB49-400A-B68B-9B14E962B14D}"/>
                  </a:ext>
                </a:extLst>
              </p:cNvPr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0" name="任意多边形 72">
                <a:extLst>
                  <a:ext uri="{FF2B5EF4-FFF2-40B4-BE49-F238E27FC236}">
                    <a16:creationId xmlns:a16="http://schemas.microsoft.com/office/drawing/2014/main" id="{E5BC9067-C09D-4CD2-92A3-396AED8FD997}"/>
                  </a:ext>
                </a:extLst>
              </p:cNvPr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1" name="任意多边形 73">
                <a:extLst>
                  <a:ext uri="{FF2B5EF4-FFF2-40B4-BE49-F238E27FC236}">
                    <a16:creationId xmlns:a16="http://schemas.microsoft.com/office/drawing/2014/main" id="{2A293509-62E6-4A13-8045-A7DD749C8603}"/>
                  </a:ext>
                </a:extLst>
              </p:cNvPr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2" name="任意多边形 74">
                <a:extLst>
                  <a:ext uri="{FF2B5EF4-FFF2-40B4-BE49-F238E27FC236}">
                    <a16:creationId xmlns:a16="http://schemas.microsoft.com/office/drawing/2014/main" id="{68ECBAC6-C7C2-471B-9E9C-C7E3DC61988D}"/>
                  </a:ext>
                </a:extLst>
              </p:cNvPr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1" name="任意多边形 53">
              <a:extLst>
                <a:ext uri="{FF2B5EF4-FFF2-40B4-BE49-F238E27FC236}">
                  <a16:creationId xmlns:a16="http://schemas.microsoft.com/office/drawing/2014/main" id="{21292C8A-F94B-4DA4-9036-7E4F6B3E189F}"/>
                </a:ext>
              </a:extLst>
            </p:cNvPr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2" name="任意多边形 54">
              <a:extLst>
                <a:ext uri="{FF2B5EF4-FFF2-40B4-BE49-F238E27FC236}">
                  <a16:creationId xmlns:a16="http://schemas.microsoft.com/office/drawing/2014/main" id="{109CA740-DC61-4198-BCBB-43F78BD22E24}"/>
                </a:ext>
              </a:extLst>
            </p:cNvPr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3" name="任意多边形 55">
              <a:extLst>
                <a:ext uri="{FF2B5EF4-FFF2-40B4-BE49-F238E27FC236}">
                  <a16:creationId xmlns:a16="http://schemas.microsoft.com/office/drawing/2014/main" id="{F05CC5BE-D8E8-4784-87AD-8AB3821EB8D3}"/>
                </a:ext>
              </a:extLst>
            </p:cNvPr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4" name="任意多边形 56">
              <a:extLst>
                <a:ext uri="{FF2B5EF4-FFF2-40B4-BE49-F238E27FC236}">
                  <a16:creationId xmlns:a16="http://schemas.microsoft.com/office/drawing/2014/main" id="{3BA8A1A7-432F-4F64-889A-80639F1374A0}"/>
                </a:ext>
              </a:extLst>
            </p:cNvPr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5" name="任意多边形 57">
              <a:extLst>
                <a:ext uri="{FF2B5EF4-FFF2-40B4-BE49-F238E27FC236}">
                  <a16:creationId xmlns:a16="http://schemas.microsoft.com/office/drawing/2014/main" id="{2C6994E5-432A-48EE-A139-B05E813F8517}"/>
                </a:ext>
              </a:extLst>
            </p:cNvPr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6" name="任意多边形 58">
              <a:extLst>
                <a:ext uri="{FF2B5EF4-FFF2-40B4-BE49-F238E27FC236}">
                  <a16:creationId xmlns:a16="http://schemas.microsoft.com/office/drawing/2014/main" id="{13A2BB65-E0BF-4E90-AE0E-4DC9B83F4718}"/>
                </a:ext>
              </a:extLst>
            </p:cNvPr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7" name="任意多边形 59">
              <a:extLst>
                <a:ext uri="{FF2B5EF4-FFF2-40B4-BE49-F238E27FC236}">
                  <a16:creationId xmlns:a16="http://schemas.microsoft.com/office/drawing/2014/main" id="{E7CFA1C4-C188-4284-9234-A781D87A8824}"/>
                </a:ext>
              </a:extLst>
            </p:cNvPr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8" name="任意多边形 60">
              <a:extLst>
                <a:ext uri="{FF2B5EF4-FFF2-40B4-BE49-F238E27FC236}">
                  <a16:creationId xmlns:a16="http://schemas.microsoft.com/office/drawing/2014/main" id="{555BFA49-274B-44CB-ACA8-F378C006A33D}"/>
                </a:ext>
              </a:extLst>
            </p:cNvPr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9" name="任意多边形 61">
              <a:extLst>
                <a:ext uri="{FF2B5EF4-FFF2-40B4-BE49-F238E27FC236}">
                  <a16:creationId xmlns:a16="http://schemas.microsoft.com/office/drawing/2014/main" id="{69E10AC9-BECB-49CD-92A9-5DF832BF7D0C}"/>
                </a:ext>
              </a:extLst>
            </p:cNvPr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0" name="任意多边形 62">
              <a:extLst>
                <a:ext uri="{FF2B5EF4-FFF2-40B4-BE49-F238E27FC236}">
                  <a16:creationId xmlns:a16="http://schemas.microsoft.com/office/drawing/2014/main" id="{742648F8-1142-4B20-AE0D-E30152A7DBAD}"/>
                </a:ext>
              </a:extLst>
            </p:cNvPr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1" name="任意多边形 63">
              <a:extLst>
                <a:ext uri="{FF2B5EF4-FFF2-40B4-BE49-F238E27FC236}">
                  <a16:creationId xmlns:a16="http://schemas.microsoft.com/office/drawing/2014/main" id="{5FC35127-C31D-4F9D-89C3-87956AD7FEC8}"/>
                </a:ext>
              </a:extLst>
            </p:cNvPr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2" name="任意多边形 64">
              <a:extLst>
                <a:ext uri="{FF2B5EF4-FFF2-40B4-BE49-F238E27FC236}">
                  <a16:creationId xmlns:a16="http://schemas.microsoft.com/office/drawing/2014/main" id="{09BF9020-F0C4-4B22-A717-783FD4A49C63}"/>
                </a:ext>
              </a:extLst>
            </p:cNvPr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3" name="任意多边形 65">
              <a:extLst>
                <a:ext uri="{FF2B5EF4-FFF2-40B4-BE49-F238E27FC236}">
                  <a16:creationId xmlns:a16="http://schemas.microsoft.com/office/drawing/2014/main" id="{F6CFB784-32A7-4FD4-A563-83630F8E9C24}"/>
                </a:ext>
              </a:extLst>
            </p:cNvPr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4" name="任意多边形 66">
              <a:extLst>
                <a:ext uri="{FF2B5EF4-FFF2-40B4-BE49-F238E27FC236}">
                  <a16:creationId xmlns:a16="http://schemas.microsoft.com/office/drawing/2014/main" id="{7108C08F-D33F-4E0D-8C49-F2D922ED4E6C}"/>
                </a:ext>
              </a:extLst>
            </p:cNvPr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5" name="任意多边形 67">
              <a:extLst>
                <a:ext uri="{FF2B5EF4-FFF2-40B4-BE49-F238E27FC236}">
                  <a16:creationId xmlns:a16="http://schemas.microsoft.com/office/drawing/2014/main" id="{CAD9A290-18BA-4290-A7E1-D46291EBD423}"/>
                </a:ext>
              </a:extLst>
            </p:cNvPr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6" name="任意多边形 68">
              <a:extLst>
                <a:ext uri="{FF2B5EF4-FFF2-40B4-BE49-F238E27FC236}">
                  <a16:creationId xmlns:a16="http://schemas.microsoft.com/office/drawing/2014/main" id="{63805A70-8363-47CE-964A-74659A9E05CC}"/>
                </a:ext>
              </a:extLst>
            </p:cNvPr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7" name="任意多边形 69">
              <a:extLst>
                <a:ext uri="{FF2B5EF4-FFF2-40B4-BE49-F238E27FC236}">
                  <a16:creationId xmlns:a16="http://schemas.microsoft.com/office/drawing/2014/main" id="{70C8895D-59A2-41F1-8A7F-D87A29FF579D}"/>
                </a:ext>
              </a:extLst>
            </p:cNvPr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63" name="文本框 76">
            <a:extLst>
              <a:ext uri="{FF2B5EF4-FFF2-40B4-BE49-F238E27FC236}">
                <a16:creationId xmlns:a16="http://schemas.microsoft.com/office/drawing/2014/main" id="{1D13CC17-3B08-49C2-9399-CF3D00A7F627}"/>
              </a:ext>
            </a:extLst>
          </p:cNvPr>
          <p:cNvSpPr txBox="1"/>
          <p:nvPr/>
        </p:nvSpPr>
        <p:spPr>
          <a:xfrm>
            <a:off x="1659242" y="122261"/>
            <a:ext cx="4571876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原始資料整理後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8" name="內容版面配置區 4">
            <a:extLst>
              <a:ext uri="{FF2B5EF4-FFF2-40B4-BE49-F238E27FC236}">
                <a16:creationId xmlns:a16="http://schemas.microsoft.com/office/drawing/2014/main" id="{E7A4783C-A7DA-4B8B-8FB3-7B615195F2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02"/>
          <a:stretch/>
        </p:blipFill>
        <p:spPr>
          <a:xfrm>
            <a:off x="278302" y="1344816"/>
            <a:ext cx="11637177" cy="510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4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椭圆 77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39" name="组合 51">
            <a:extLst>
              <a:ext uri="{FF2B5EF4-FFF2-40B4-BE49-F238E27FC236}">
                <a16:creationId xmlns:a16="http://schemas.microsoft.com/office/drawing/2014/main" id="{13EAC64F-C978-4673-A368-4748ACEB27D4}"/>
              </a:ext>
            </a:extLst>
          </p:cNvPr>
          <p:cNvGrpSpPr/>
          <p:nvPr/>
        </p:nvGrpSpPr>
        <p:grpSpPr>
          <a:xfrm rot="1192981">
            <a:off x="400243" y="127158"/>
            <a:ext cx="909196" cy="921005"/>
            <a:chOff x="2118580" y="4342651"/>
            <a:chExt cx="672245" cy="680977"/>
          </a:xfrm>
        </p:grpSpPr>
        <p:grpSp>
          <p:nvGrpSpPr>
            <p:cNvPr id="1140" name="组合 52">
              <a:extLst>
                <a:ext uri="{FF2B5EF4-FFF2-40B4-BE49-F238E27FC236}">
                  <a16:creationId xmlns:a16="http://schemas.microsoft.com/office/drawing/2014/main" id="{A407B8D4-0DEE-47C3-95B3-7FA91A7772F1}"/>
                </a:ext>
              </a:extLst>
            </p:cNvPr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1158" name="任意多边形 70">
                <a:extLst>
                  <a:ext uri="{FF2B5EF4-FFF2-40B4-BE49-F238E27FC236}">
                    <a16:creationId xmlns:a16="http://schemas.microsoft.com/office/drawing/2014/main" id="{1F974A13-1E12-4FE0-BD51-302A9727C803}"/>
                  </a:ext>
                </a:extLst>
              </p:cNvPr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9" name="任意多边形 71">
                <a:extLst>
                  <a:ext uri="{FF2B5EF4-FFF2-40B4-BE49-F238E27FC236}">
                    <a16:creationId xmlns:a16="http://schemas.microsoft.com/office/drawing/2014/main" id="{5B959B9A-BB49-400A-B68B-9B14E962B14D}"/>
                  </a:ext>
                </a:extLst>
              </p:cNvPr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0" name="任意多边形 72">
                <a:extLst>
                  <a:ext uri="{FF2B5EF4-FFF2-40B4-BE49-F238E27FC236}">
                    <a16:creationId xmlns:a16="http://schemas.microsoft.com/office/drawing/2014/main" id="{E5BC9067-C09D-4CD2-92A3-396AED8FD997}"/>
                  </a:ext>
                </a:extLst>
              </p:cNvPr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1" name="任意多边形 73">
                <a:extLst>
                  <a:ext uri="{FF2B5EF4-FFF2-40B4-BE49-F238E27FC236}">
                    <a16:creationId xmlns:a16="http://schemas.microsoft.com/office/drawing/2014/main" id="{2A293509-62E6-4A13-8045-A7DD749C8603}"/>
                  </a:ext>
                </a:extLst>
              </p:cNvPr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2" name="任意多边形 74">
                <a:extLst>
                  <a:ext uri="{FF2B5EF4-FFF2-40B4-BE49-F238E27FC236}">
                    <a16:creationId xmlns:a16="http://schemas.microsoft.com/office/drawing/2014/main" id="{68ECBAC6-C7C2-471B-9E9C-C7E3DC61988D}"/>
                  </a:ext>
                </a:extLst>
              </p:cNvPr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1" name="任意多边形 53">
              <a:extLst>
                <a:ext uri="{FF2B5EF4-FFF2-40B4-BE49-F238E27FC236}">
                  <a16:creationId xmlns:a16="http://schemas.microsoft.com/office/drawing/2014/main" id="{21292C8A-F94B-4DA4-9036-7E4F6B3E189F}"/>
                </a:ext>
              </a:extLst>
            </p:cNvPr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2" name="任意多边形 54">
              <a:extLst>
                <a:ext uri="{FF2B5EF4-FFF2-40B4-BE49-F238E27FC236}">
                  <a16:creationId xmlns:a16="http://schemas.microsoft.com/office/drawing/2014/main" id="{109CA740-DC61-4198-BCBB-43F78BD22E24}"/>
                </a:ext>
              </a:extLst>
            </p:cNvPr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3" name="任意多边形 55">
              <a:extLst>
                <a:ext uri="{FF2B5EF4-FFF2-40B4-BE49-F238E27FC236}">
                  <a16:creationId xmlns:a16="http://schemas.microsoft.com/office/drawing/2014/main" id="{F05CC5BE-D8E8-4784-87AD-8AB3821EB8D3}"/>
                </a:ext>
              </a:extLst>
            </p:cNvPr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4" name="任意多边形 56">
              <a:extLst>
                <a:ext uri="{FF2B5EF4-FFF2-40B4-BE49-F238E27FC236}">
                  <a16:creationId xmlns:a16="http://schemas.microsoft.com/office/drawing/2014/main" id="{3BA8A1A7-432F-4F64-889A-80639F1374A0}"/>
                </a:ext>
              </a:extLst>
            </p:cNvPr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5" name="任意多边形 57">
              <a:extLst>
                <a:ext uri="{FF2B5EF4-FFF2-40B4-BE49-F238E27FC236}">
                  <a16:creationId xmlns:a16="http://schemas.microsoft.com/office/drawing/2014/main" id="{2C6994E5-432A-48EE-A139-B05E813F8517}"/>
                </a:ext>
              </a:extLst>
            </p:cNvPr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6" name="任意多边形 58">
              <a:extLst>
                <a:ext uri="{FF2B5EF4-FFF2-40B4-BE49-F238E27FC236}">
                  <a16:creationId xmlns:a16="http://schemas.microsoft.com/office/drawing/2014/main" id="{13A2BB65-E0BF-4E90-AE0E-4DC9B83F4718}"/>
                </a:ext>
              </a:extLst>
            </p:cNvPr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7" name="任意多边形 59">
              <a:extLst>
                <a:ext uri="{FF2B5EF4-FFF2-40B4-BE49-F238E27FC236}">
                  <a16:creationId xmlns:a16="http://schemas.microsoft.com/office/drawing/2014/main" id="{E7CFA1C4-C188-4284-9234-A781D87A8824}"/>
                </a:ext>
              </a:extLst>
            </p:cNvPr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8" name="任意多边形 60">
              <a:extLst>
                <a:ext uri="{FF2B5EF4-FFF2-40B4-BE49-F238E27FC236}">
                  <a16:creationId xmlns:a16="http://schemas.microsoft.com/office/drawing/2014/main" id="{555BFA49-274B-44CB-ACA8-F378C006A33D}"/>
                </a:ext>
              </a:extLst>
            </p:cNvPr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9" name="任意多边形 61">
              <a:extLst>
                <a:ext uri="{FF2B5EF4-FFF2-40B4-BE49-F238E27FC236}">
                  <a16:creationId xmlns:a16="http://schemas.microsoft.com/office/drawing/2014/main" id="{69E10AC9-BECB-49CD-92A9-5DF832BF7D0C}"/>
                </a:ext>
              </a:extLst>
            </p:cNvPr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0" name="任意多边形 62">
              <a:extLst>
                <a:ext uri="{FF2B5EF4-FFF2-40B4-BE49-F238E27FC236}">
                  <a16:creationId xmlns:a16="http://schemas.microsoft.com/office/drawing/2014/main" id="{742648F8-1142-4B20-AE0D-E30152A7DBAD}"/>
                </a:ext>
              </a:extLst>
            </p:cNvPr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1" name="任意多边形 63">
              <a:extLst>
                <a:ext uri="{FF2B5EF4-FFF2-40B4-BE49-F238E27FC236}">
                  <a16:creationId xmlns:a16="http://schemas.microsoft.com/office/drawing/2014/main" id="{5FC35127-C31D-4F9D-89C3-87956AD7FEC8}"/>
                </a:ext>
              </a:extLst>
            </p:cNvPr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2" name="任意多边形 64">
              <a:extLst>
                <a:ext uri="{FF2B5EF4-FFF2-40B4-BE49-F238E27FC236}">
                  <a16:creationId xmlns:a16="http://schemas.microsoft.com/office/drawing/2014/main" id="{09BF9020-F0C4-4B22-A717-783FD4A49C63}"/>
                </a:ext>
              </a:extLst>
            </p:cNvPr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3" name="任意多边形 65">
              <a:extLst>
                <a:ext uri="{FF2B5EF4-FFF2-40B4-BE49-F238E27FC236}">
                  <a16:creationId xmlns:a16="http://schemas.microsoft.com/office/drawing/2014/main" id="{F6CFB784-32A7-4FD4-A563-83630F8E9C24}"/>
                </a:ext>
              </a:extLst>
            </p:cNvPr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4" name="任意多边形 66">
              <a:extLst>
                <a:ext uri="{FF2B5EF4-FFF2-40B4-BE49-F238E27FC236}">
                  <a16:creationId xmlns:a16="http://schemas.microsoft.com/office/drawing/2014/main" id="{7108C08F-D33F-4E0D-8C49-F2D922ED4E6C}"/>
                </a:ext>
              </a:extLst>
            </p:cNvPr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5" name="任意多边形 67">
              <a:extLst>
                <a:ext uri="{FF2B5EF4-FFF2-40B4-BE49-F238E27FC236}">
                  <a16:creationId xmlns:a16="http://schemas.microsoft.com/office/drawing/2014/main" id="{CAD9A290-18BA-4290-A7E1-D46291EBD423}"/>
                </a:ext>
              </a:extLst>
            </p:cNvPr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6" name="任意多边形 68">
              <a:extLst>
                <a:ext uri="{FF2B5EF4-FFF2-40B4-BE49-F238E27FC236}">
                  <a16:creationId xmlns:a16="http://schemas.microsoft.com/office/drawing/2014/main" id="{63805A70-8363-47CE-964A-74659A9E05CC}"/>
                </a:ext>
              </a:extLst>
            </p:cNvPr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7" name="任意多边形 69">
              <a:extLst>
                <a:ext uri="{FF2B5EF4-FFF2-40B4-BE49-F238E27FC236}">
                  <a16:creationId xmlns:a16="http://schemas.microsoft.com/office/drawing/2014/main" id="{70C8895D-59A2-41F1-8A7F-D87A29FF579D}"/>
                </a:ext>
              </a:extLst>
            </p:cNvPr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63" name="文本框 76">
            <a:extLst>
              <a:ext uri="{FF2B5EF4-FFF2-40B4-BE49-F238E27FC236}">
                <a16:creationId xmlns:a16="http://schemas.microsoft.com/office/drawing/2014/main" id="{1D13CC17-3B08-49C2-9399-CF3D00A7F627}"/>
              </a:ext>
            </a:extLst>
          </p:cNvPr>
          <p:cNvSpPr txBox="1"/>
          <p:nvPr/>
        </p:nvSpPr>
        <p:spPr>
          <a:xfrm>
            <a:off x="1659241" y="122261"/>
            <a:ext cx="5775229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匯出到視覺化軟體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hlinkClick r:id="rId3"/>
            <a:extLst>
              <a:ext uri="{FF2B5EF4-FFF2-40B4-BE49-F238E27FC236}">
                <a16:creationId xmlns:a16="http://schemas.microsoft.com/office/drawing/2014/main" id="{1871E312-1AD5-4EAD-AD0B-6F12A230A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14" y="682413"/>
            <a:ext cx="9661432" cy="543455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7C03170-F3E6-4854-B39D-E5E264C1C2D1}"/>
              </a:ext>
            </a:extLst>
          </p:cNvPr>
          <p:cNvSpPr txBox="1"/>
          <p:nvPr/>
        </p:nvSpPr>
        <p:spPr>
          <a:xfrm>
            <a:off x="1061510" y="4719787"/>
            <a:ext cx="1815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rgbClr val="002060"/>
                </a:solidFill>
              </a:rPr>
              <a:t>↑ </a:t>
            </a:r>
            <a:r>
              <a:rPr lang="en-US" altLang="zh-TW" sz="4000" dirty="0">
                <a:solidFill>
                  <a:srgbClr val="002060"/>
                </a:solidFill>
              </a:rPr>
              <a:t>Click</a:t>
            </a:r>
            <a:endParaRPr lang="zh-TW" altLang="en-US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9762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手绘小人答辩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399</Words>
  <Application>Microsoft Office PowerPoint</Application>
  <PresentationFormat>寬螢幕</PresentationFormat>
  <Paragraphs>86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微软雅黑</vt:lpstr>
      <vt:lpstr>华文隶书</vt:lpstr>
      <vt:lpstr>方正静蕾简体</vt:lpstr>
      <vt:lpstr>標楷體</vt:lpstr>
      <vt:lpstr>Arial</vt:lpstr>
      <vt:lpstr>Calibri</vt:lpstr>
      <vt:lpstr>Calibri Light</vt:lpstr>
      <vt:lpstr>Jokerman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又元 許</cp:lastModifiedBy>
  <cp:revision>183</cp:revision>
  <dcterms:created xsi:type="dcterms:W3CDTF">2017-04-05T03:07:45Z</dcterms:created>
  <dcterms:modified xsi:type="dcterms:W3CDTF">2022-06-13T06:23:39Z</dcterms:modified>
</cp:coreProperties>
</file>