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56" r:id="rId3"/>
    <p:sldId id="257" r:id="rId4"/>
    <p:sldId id="326" r:id="rId5"/>
    <p:sldId id="266" r:id="rId6"/>
    <p:sldId id="324" r:id="rId7"/>
    <p:sldId id="327" r:id="rId8"/>
    <p:sldId id="264" r:id="rId9"/>
    <p:sldId id="328" r:id="rId10"/>
    <p:sldId id="329" r:id="rId11"/>
    <p:sldId id="330" r:id="rId12"/>
    <p:sldId id="268" r:id="rId13"/>
    <p:sldId id="331" r:id="rId14"/>
    <p:sldId id="269" r:id="rId15"/>
  </p:sldIdLst>
  <p:sldSz cx="18288000" cy="10287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Nunito" panose="02020500000000000000" charset="0"/>
      <p:regular r:id="rId21"/>
      <p:bold r:id="rId22"/>
      <p:italic r:id="rId23"/>
      <p:boldItalic r:id="rId24"/>
    </p:embeddedFont>
    <p:embeddedFont>
      <p:font typeface="微軟正黑體" panose="020B0604030504040204" pitchFamily="34" charset="-120"/>
      <p:regular r:id="rId25"/>
      <p:bold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4A24"/>
    <a:srgbClr val="D3A29C"/>
    <a:srgbClr val="FFD0DC"/>
    <a:srgbClr val="FFF6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742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7A367-81B1-4314-A8EF-1782DECCB4BF}" type="datetimeFigureOut">
              <a:rPr lang="zh-TW" altLang="en-US" smtClean="0"/>
              <a:t>2022/6/7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578B8-0E3D-48F7-8967-F5FF41FAA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9508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578B8-0E3D-48F7-8967-F5FF41FAAA3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813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578B8-0E3D-48F7-8967-F5FF41FAAA3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334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578B8-0E3D-48F7-8967-F5FF41FAAA3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1806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578B8-0E3D-48F7-8967-F5FF41FAAA3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7401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6/7/2022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039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02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sv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svg"/><Relationship Id="rId11" Type="http://schemas.openxmlformats.org/officeDocument/2006/relationships/image" Target="../media/image83.png"/><Relationship Id="rId5" Type="http://schemas.openxmlformats.org/officeDocument/2006/relationships/image" Target="../media/image75.png"/><Relationship Id="rId10" Type="http://schemas.openxmlformats.org/officeDocument/2006/relationships/image" Target="../media/image80.svg"/><Relationship Id="rId4" Type="http://schemas.openxmlformats.org/officeDocument/2006/relationships/image" Target="../media/image74.svg"/><Relationship Id="rId9" Type="http://schemas.openxmlformats.org/officeDocument/2006/relationships/image" Target="../media/image7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89.svg"/><Relationship Id="rId3" Type="http://schemas.openxmlformats.org/officeDocument/2006/relationships/image" Target="../media/image28.svg"/><Relationship Id="rId7" Type="http://schemas.openxmlformats.org/officeDocument/2006/relationships/image" Target="../media/image34.svg"/><Relationship Id="rId12" Type="http://schemas.openxmlformats.org/officeDocument/2006/relationships/image" Target="../media/image88.png"/><Relationship Id="rId17" Type="http://schemas.openxmlformats.org/officeDocument/2006/relationships/image" Target="../media/image93.svg"/><Relationship Id="rId2" Type="http://schemas.openxmlformats.org/officeDocument/2006/relationships/image" Target="../media/image27.png"/><Relationship Id="rId16" Type="http://schemas.openxmlformats.org/officeDocument/2006/relationships/image" Target="../media/image9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87.svg"/><Relationship Id="rId5" Type="http://schemas.openxmlformats.org/officeDocument/2006/relationships/image" Target="../media/image85.svg"/><Relationship Id="rId15" Type="http://schemas.openxmlformats.org/officeDocument/2006/relationships/image" Target="../media/image91.svg"/><Relationship Id="rId10" Type="http://schemas.openxmlformats.org/officeDocument/2006/relationships/image" Target="../media/image86.png"/><Relationship Id="rId4" Type="http://schemas.openxmlformats.org/officeDocument/2006/relationships/image" Target="../media/image84.png"/><Relationship Id="rId9" Type="http://schemas.openxmlformats.org/officeDocument/2006/relationships/image" Target="../media/image10.svg"/><Relationship Id="rId14" Type="http://schemas.openxmlformats.org/officeDocument/2006/relationships/image" Target="../media/image9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svg"/><Relationship Id="rId3" Type="http://schemas.openxmlformats.org/officeDocument/2006/relationships/image" Target="../media/image95.svg"/><Relationship Id="rId7" Type="http://schemas.openxmlformats.org/officeDocument/2006/relationships/image" Target="../media/image97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4" Type="http://schemas.openxmlformats.org/officeDocument/2006/relationships/image" Target="../media/image96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0.svg"/><Relationship Id="rId3" Type="http://schemas.openxmlformats.org/officeDocument/2006/relationships/image" Target="../media/image12.svg"/><Relationship Id="rId7" Type="http://schemas.openxmlformats.org/officeDocument/2006/relationships/image" Target="../media/image2.svg"/><Relationship Id="rId12" Type="http://schemas.openxmlformats.org/officeDocument/2006/relationships/image" Target="../media/image9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49.svg"/><Relationship Id="rId5" Type="http://schemas.openxmlformats.org/officeDocument/2006/relationships/image" Target="../media/image20.svg"/><Relationship Id="rId15" Type="http://schemas.openxmlformats.org/officeDocument/2006/relationships/image" Target="../media/image67.svg"/><Relationship Id="rId10" Type="http://schemas.openxmlformats.org/officeDocument/2006/relationships/image" Target="../media/image48.png"/><Relationship Id="rId4" Type="http://schemas.openxmlformats.org/officeDocument/2006/relationships/image" Target="../media/image19.png"/><Relationship Id="rId9" Type="http://schemas.openxmlformats.org/officeDocument/2006/relationships/image" Target="../media/image6.svg"/><Relationship Id="rId14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svg"/><Relationship Id="rId18" Type="http://schemas.openxmlformats.org/officeDocument/2006/relationships/image" Target="../media/image33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12" Type="http://schemas.openxmlformats.org/officeDocument/2006/relationships/image" Target="../media/image27.png"/><Relationship Id="rId17" Type="http://schemas.openxmlformats.org/officeDocument/2006/relationships/image" Target="../media/image32.sv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20.svg"/><Relationship Id="rId15" Type="http://schemas.openxmlformats.org/officeDocument/2006/relationships/image" Target="../media/image30.svg"/><Relationship Id="rId10" Type="http://schemas.openxmlformats.org/officeDocument/2006/relationships/image" Target="../media/image25.png"/><Relationship Id="rId19" Type="http://schemas.openxmlformats.org/officeDocument/2006/relationships/image" Target="../media/image34.svg"/><Relationship Id="rId4" Type="http://schemas.openxmlformats.org/officeDocument/2006/relationships/image" Target="../media/image19.png"/><Relationship Id="rId9" Type="http://schemas.openxmlformats.org/officeDocument/2006/relationships/image" Target="../media/image24.svg"/><Relationship Id="rId1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13" Type="http://schemas.openxmlformats.org/officeDocument/2006/relationships/image" Target="../media/image25.png"/><Relationship Id="rId18" Type="http://schemas.openxmlformats.org/officeDocument/2006/relationships/image" Target="../media/image46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2.sv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svg"/><Relationship Id="rId11" Type="http://schemas.openxmlformats.org/officeDocument/2006/relationships/image" Target="../media/image41.png"/><Relationship Id="rId5" Type="http://schemas.openxmlformats.org/officeDocument/2006/relationships/image" Target="../media/image37.png"/><Relationship Id="rId15" Type="http://schemas.openxmlformats.org/officeDocument/2006/relationships/image" Target="../media/image43.png"/><Relationship Id="rId10" Type="http://schemas.openxmlformats.org/officeDocument/2006/relationships/image" Target="../media/image34.svg"/><Relationship Id="rId19" Type="http://schemas.openxmlformats.org/officeDocument/2006/relationships/image" Target="../media/image47.svg"/><Relationship Id="rId4" Type="http://schemas.openxmlformats.org/officeDocument/2006/relationships/image" Target="../media/image36.svg"/><Relationship Id="rId9" Type="http://schemas.openxmlformats.org/officeDocument/2006/relationships/image" Target="../media/image33.png"/><Relationship Id="rId14" Type="http://schemas.openxmlformats.org/officeDocument/2006/relationships/image" Target="../media/image2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22.svg"/><Relationship Id="rId3" Type="http://schemas.openxmlformats.org/officeDocument/2006/relationships/image" Target="../media/image18.svg"/><Relationship Id="rId7" Type="http://schemas.openxmlformats.org/officeDocument/2006/relationships/image" Target="../media/image51.svg"/><Relationship Id="rId12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11" Type="http://schemas.openxmlformats.org/officeDocument/2006/relationships/image" Target="../media/image55.svg"/><Relationship Id="rId5" Type="http://schemas.openxmlformats.org/officeDocument/2006/relationships/image" Target="../media/image49.sv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svg"/><Relationship Id="rId7" Type="http://schemas.openxmlformats.org/officeDocument/2006/relationships/image" Target="../media/image61.sv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9.svg"/><Relationship Id="rId4" Type="http://schemas.openxmlformats.org/officeDocument/2006/relationships/image" Target="../media/image5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svg"/><Relationship Id="rId18" Type="http://schemas.openxmlformats.org/officeDocument/2006/relationships/hyperlink" Target="https://github.com/YuetYuet/project-3" TargetMode="External"/><Relationship Id="rId3" Type="http://schemas.openxmlformats.org/officeDocument/2006/relationships/image" Target="../media/image63.svg"/><Relationship Id="rId7" Type="http://schemas.openxmlformats.org/officeDocument/2006/relationships/image" Target="../media/image36.svg"/><Relationship Id="rId12" Type="http://schemas.openxmlformats.org/officeDocument/2006/relationships/image" Target="../media/image68.png"/><Relationship Id="rId17" Type="http://schemas.openxmlformats.org/officeDocument/2006/relationships/image" Target="../media/image10.svg"/><Relationship Id="rId2" Type="http://schemas.openxmlformats.org/officeDocument/2006/relationships/image" Target="../media/image62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67.svg"/><Relationship Id="rId5" Type="http://schemas.openxmlformats.org/officeDocument/2006/relationships/image" Target="../media/image26.svg"/><Relationship Id="rId15" Type="http://schemas.openxmlformats.org/officeDocument/2006/relationships/image" Target="../media/image71.svg"/><Relationship Id="rId10" Type="http://schemas.openxmlformats.org/officeDocument/2006/relationships/image" Target="../media/image66.png"/><Relationship Id="rId19" Type="http://schemas.openxmlformats.org/officeDocument/2006/relationships/image" Target="../media/image72.png"/><Relationship Id="rId4" Type="http://schemas.openxmlformats.org/officeDocument/2006/relationships/image" Target="../media/image25.png"/><Relationship Id="rId9" Type="http://schemas.openxmlformats.org/officeDocument/2006/relationships/image" Target="../media/image65.svg"/><Relationship Id="rId14" Type="http://schemas.openxmlformats.org/officeDocument/2006/relationships/image" Target="../media/image7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sv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sv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0" Type="http://schemas.openxmlformats.org/officeDocument/2006/relationships/image" Target="../media/image80.svg"/><Relationship Id="rId4" Type="http://schemas.openxmlformats.org/officeDocument/2006/relationships/image" Target="../media/image74.svg"/><Relationship Id="rId9" Type="http://schemas.openxmlformats.org/officeDocument/2006/relationships/image" Target="../media/image7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svg"/><Relationship Id="rId18" Type="http://schemas.openxmlformats.org/officeDocument/2006/relationships/hyperlink" Target="https://github.com/YuetYuet/project-3" TargetMode="External"/><Relationship Id="rId3" Type="http://schemas.openxmlformats.org/officeDocument/2006/relationships/image" Target="../media/image63.svg"/><Relationship Id="rId7" Type="http://schemas.openxmlformats.org/officeDocument/2006/relationships/image" Target="../media/image36.svg"/><Relationship Id="rId12" Type="http://schemas.openxmlformats.org/officeDocument/2006/relationships/image" Target="../media/image68.png"/><Relationship Id="rId17" Type="http://schemas.openxmlformats.org/officeDocument/2006/relationships/image" Target="../media/image10.svg"/><Relationship Id="rId2" Type="http://schemas.openxmlformats.org/officeDocument/2006/relationships/image" Target="../media/image62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67.svg"/><Relationship Id="rId5" Type="http://schemas.openxmlformats.org/officeDocument/2006/relationships/image" Target="../media/image26.svg"/><Relationship Id="rId15" Type="http://schemas.openxmlformats.org/officeDocument/2006/relationships/image" Target="../media/image71.svg"/><Relationship Id="rId10" Type="http://schemas.openxmlformats.org/officeDocument/2006/relationships/image" Target="../media/image66.png"/><Relationship Id="rId19" Type="http://schemas.openxmlformats.org/officeDocument/2006/relationships/image" Target="../media/image72.png"/><Relationship Id="rId4" Type="http://schemas.openxmlformats.org/officeDocument/2006/relationships/image" Target="../media/image25.png"/><Relationship Id="rId9" Type="http://schemas.openxmlformats.org/officeDocument/2006/relationships/image" Target="../media/image65.svg"/><Relationship Id="rId14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sv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svg"/><Relationship Id="rId11" Type="http://schemas.openxmlformats.org/officeDocument/2006/relationships/image" Target="../media/image82.png"/><Relationship Id="rId5" Type="http://schemas.openxmlformats.org/officeDocument/2006/relationships/image" Target="../media/image75.png"/><Relationship Id="rId10" Type="http://schemas.openxmlformats.org/officeDocument/2006/relationships/image" Target="../media/image80.svg"/><Relationship Id="rId4" Type="http://schemas.openxmlformats.org/officeDocument/2006/relationships/image" Target="../media/image74.svg"/><Relationship Id="rId9" Type="http://schemas.openxmlformats.org/officeDocument/2006/relationships/image" Target="../media/image7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B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22262">
            <a:off x="2450539" y="1517956"/>
            <a:ext cx="13837704" cy="764847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1555960" flipV="1">
            <a:off x="-463658" y="81886"/>
            <a:ext cx="3160618" cy="124126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22262">
            <a:off x="2037857" y="1039556"/>
            <a:ext cx="13837704" cy="764847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3652630">
            <a:off x="16121913" y="1474347"/>
            <a:ext cx="1643383" cy="1043548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 rot="-22262">
            <a:off x="5865116" y="4412530"/>
            <a:ext cx="6183185" cy="1461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00"/>
              </a:lnSpc>
            </a:pPr>
            <a:r>
              <a:rPr lang="zh-TW" altLang="en-US" sz="9500" dirty="0">
                <a:solidFill>
                  <a:srgbClr val="804A2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菈蠂芮</a:t>
            </a:r>
            <a:endParaRPr lang="en-US" sz="9500" dirty="0">
              <a:solidFill>
                <a:srgbClr val="804A2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TextBox 8"/>
          <p:cNvSpPr txBox="1"/>
          <p:nvPr/>
        </p:nvSpPr>
        <p:spPr>
          <a:xfrm rot="-22262">
            <a:off x="6809060" y="6175640"/>
            <a:ext cx="6183185" cy="1169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zh-TW" altLang="en-US" sz="4000" dirty="0">
                <a:solidFill>
                  <a:srgbClr val="804A2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第四組</a:t>
            </a:r>
            <a:r>
              <a:rPr lang="en-US" altLang="zh-TW" sz="4000" dirty="0">
                <a:solidFill>
                  <a:srgbClr val="804A2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</a:p>
          <a:p>
            <a:r>
              <a:rPr lang="zh-TW" altLang="en-US" sz="3600" dirty="0">
                <a:solidFill>
                  <a:srgbClr val="804A2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許又元</a:t>
            </a:r>
            <a:r>
              <a:rPr lang="en-US" altLang="zh-TW" sz="3600" dirty="0">
                <a:solidFill>
                  <a:srgbClr val="804A2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600" dirty="0">
                <a:solidFill>
                  <a:srgbClr val="804A2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李悅 </a:t>
            </a:r>
            <a:r>
              <a:rPr lang="en-US" altLang="zh-TW" sz="3600" dirty="0">
                <a:solidFill>
                  <a:srgbClr val="804A2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600" dirty="0">
                <a:solidFill>
                  <a:srgbClr val="804A2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王品琪</a:t>
            </a:r>
            <a:endParaRPr lang="en-US" altLang="zh-TW" sz="3600" dirty="0">
              <a:solidFill>
                <a:srgbClr val="804A2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 rot="6374177">
            <a:off x="16988825" y="8356286"/>
            <a:ext cx="1340801" cy="141002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 rot="46622">
            <a:off x="13675580" y="2287944"/>
            <a:ext cx="2394309" cy="2671135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 rot="-752736">
            <a:off x="0" y="6440116"/>
            <a:ext cx="746821" cy="2388090"/>
          </a:xfrm>
          <a:prstGeom prst="rect">
            <a:avLst/>
          </a:prstGeom>
        </p:spPr>
      </p:pic>
      <p:pic>
        <p:nvPicPr>
          <p:cNvPr id="12" name="圖形 11" descr="豎起大拇指標誌">
            <a:extLst>
              <a:ext uri="{FF2B5EF4-FFF2-40B4-BE49-F238E27FC236}">
                <a16:creationId xmlns:a16="http://schemas.microsoft.com/office/drawing/2014/main" id="{7B03C60E-3596-425A-9070-655D1CA4C64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125870" y="4788074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0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6846610" y="-1017477"/>
            <a:ext cx="3122613" cy="289232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-5400000">
            <a:off x="-186194" y="8680550"/>
            <a:ext cx="1916767" cy="325377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 flipH="1" flipV="1">
            <a:off x="659261" y="3635761"/>
            <a:ext cx="1536549" cy="1507739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775158" y="6009125"/>
            <a:ext cx="2259296" cy="570005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6E332AE8-B329-4037-A712-D621A83282D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31" y="1903363"/>
            <a:ext cx="13942838" cy="74929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8459F5B-D439-4331-9BC2-8169168A4C18}"/>
              </a:ext>
            </a:extLst>
          </p:cNvPr>
          <p:cNvSpPr/>
          <p:nvPr/>
        </p:nvSpPr>
        <p:spPr>
          <a:xfrm>
            <a:off x="9372600" y="2476500"/>
            <a:ext cx="7620000" cy="68725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7852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B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2382202" y="2048994"/>
            <a:ext cx="2968519" cy="291285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5299607" y="8194774"/>
            <a:ext cx="4862524" cy="322142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312839">
            <a:off x="15775184" y="3498141"/>
            <a:ext cx="923489" cy="273074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-439631">
            <a:off x="-496856" y="5683364"/>
            <a:ext cx="1832237" cy="192682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4133270" y="-381323"/>
            <a:ext cx="4154730" cy="1672279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126068" y="8618755"/>
            <a:ext cx="2649404" cy="2536805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5118327" y="3563348"/>
            <a:ext cx="8882962" cy="5491285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>
            <a:fillRect/>
          </a:stretch>
        </p:blipFill>
        <p:spPr>
          <a:xfrm>
            <a:off x="4686761" y="3167276"/>
            <a:ext cx="8882962" cy="5491285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 rot="-22262">
            <a:off x="5354343" y="5492583"/>
            <a:ext cx="7579314" cy="1152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zh-TW" altLang="en-US" sz="7500" spc="-225" dirty="0">
                <a:solidFill>
                  <a:srgbClr val="804A2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菈蠂芮</a:t>
            </a:r>
            <a:endParaRPr lang="en-US" sz="7500" spc="-225" dirty="0">
              <a:solidFill>
                <a:srgbClr val="804A2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C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151AD08A-E5C2-4D91-B0F5-4DC0DE84838E}"/>
              </a:ext>
            </a:extLst>
          </p:cNvPr>
          <p:cNvSpPr/>
          <p:nvPr/>
        </p:nvSpPr>
        <p:spPr>
          <a:xfrm>
            <a:off x="3671391" y="4696861"/>
            <a:ext cx="10443748" cy="4208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87D6E468-7762-4804-BAB3-DC211ED86CD2}"/>
              </a:ext>
            </a:extLst>
          </p:cNvPr>
          <p:cNvSpPr/>
          <p:nvPr/>
        </p:nvSpPr>
        <p:spPr>
          <a:xfrm>
            <a:off x="4392766" y="5850903"/>
            <a:ext cx="9001000" cy="25202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0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Type Something…..</a:t>
            </a:r>
            <a:endParaRPr kumimoji="0" lang="zh-TW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EEECE1">
                  <a:lumMod val="5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7F6D636-CB10-48E2-9CF3-735A5EBA4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424247" y="4147401"/>
            <a:ext cx="2968519" cy="2912859"/>
          </a:xfrm>
          <a:prstGeom prst="rect">
            <a:avLst/>
          </a:prstGeom>
        </p:spPr>
      </p:pic>
      <p:sp>
        <p:nvSpPr>
          <p:cNvPr id="16" name="橢圓 15">
            <a:extLst>
              <a:ext uri="{FF2B5EF4-FFF2-40B4-BE49-F238E27FC236}">
                <a16:creationId xmlns:a16="http://schemas.microsoft.com/office/drawing/2014/main" id="{A085B91C-D070-4875-94FD-A89D63F2BC28}"/>
              </a:ext>
            </a:extLst>
          </p:cNvPr>
          <p:cNvSpPr/>
          <p:nvPr/>
        </p:nvSpPr>
        <p:spPr>
          <a:xfrm>
            <a:off x="7627600" y="3175957"/>
            <a:ext cx="2531331" cy="252028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5518084B-8509-470D-8FF4-884D5FAF5F6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r="18252"/>
          <a:stretch/>
        </p:blipFill>
        <p:spPr>
          <a:xfrm>
            <a:off x="7705133" y="3322277"/>
            <a:ext cx="2376264" cy="2227640"/>
          </a:xfrm>
          <a:prstGeom prst="ellipse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238AF6F6-9647-44FE-863C-53E9B01EB93B}"/>
              </a:ext>
            </a:extLst>
          </p:cNvPr>
          <p:cNvSpPr/>
          <p:nvPr/>
        </p:nvSpPr>
        <p:spPr>
          <a:xfrm>
            <a:off x="6589009" y="2477009"/>
            <a:ext cx="4608512" cy="120417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36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66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Q&amp;A Session</a:t>
            </a:r>
          </a:p>
        </p:txBody>
      </p:sp>
      <p:pic>
        <p:nvPicPr>
          <p:cNvPr id="13" name="Picture 7">
            <a:extLst>
              <a:ext uri="{FF2B5EF4-FFF2-40B4-BE49-F238E27FC236}">
                <a16:creationId xmlns:a16="http://schemas.microsoft.com/office/drawing/2014/main" id="{C074DD48-6A47-4E89-B369-B2193D2C05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6387683" y="7429500"/>
            <a:ext cx="3841698" cy="3678425"/>
          </a:xfrm>
          <a:prstGeom prst="rect">
            <a:avLst/>
          </a:prstGeom>
        </p:spPr>
      </p:pic>
      <p:pic>
        <p:nvPicPr>
          <p:cNvPr id="17" name="Picture 9">
            <a:extLst>
              <a:ext uri="{FF2B5EF4-FFF2-40B4-BE49-F238E27FC236}">
                <a16:creationId xmlns:a16="http://schemas.microsoft.com/office/drawing/2014/main" id="{747C2831-6CE5-4D5C-A933-7AFA181F03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 rot="437860">
            <a:off x="16754048" y="2346153"/>
            <a:ext cx="2431659" cy="119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727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899469" y="506804"/>
            <a:ext cx="2967075" cy="331012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49027" y="3816928"/>
            <a:ext cx="2868785" cy="265721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3757343" y="2161866"/>
            <a:ext cx="11625664" cy="6425822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3340886" y="1669621"/>
            <a:ext cx="11625664" cy="6425822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 rot="-22262">
            <a:off x="4593910" y="4346052"/>
            <a:ext cx="9100222" cy="12182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00"/>
              </a:lnSpc>
            </a:pPr>
            <a:r>
              <a:rPr lang="en-US" sz="9500" dirty="0">
                <a:solidFill>
                  <a:srgbClr val="804A2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</a:t>
            </a:r>
          </a:p>
        </p:txBody>
      </p:sp>
      <p:sp>
        <p:nvSpPr>
          <p:cNvPr id="7" name="TextBox 7"/>
          <p:cNvSpPr txBox="1"/>
          <p:nvPr/>
        </p:nvSpPr>
        <p:spPr>
          <a:xfrm rot="-22262">
            <a:off x="5485723" y="6166364"/>
            <a:ext cx="7317048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000" dirty="0">
                <a:solidFill>
                  <a:srgbClr val="804A2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See You Next Time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-381442" y="8076322"/>
            <a:ext cx="2660930" cy="1499797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16351991" y="7330804"/>
            <a:ext cx="3681517" cy="3854992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 rot="1574886">
            <a:off x="145425" y="-563248"/>
            <a:ext cx="1076735" cy="31838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2630950">
            <a:off x="15516927" y="-2166471"/>
            <a:ext cx="5008747" cy="479587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-1595221" y="8462366"/>
            <a:ext cx="3190443" cy="295514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557217">
            <a:off x="-458457" y="3008156"/>
            <a:ext cx="2794061" cy="137671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6802635" y="2095500"/>
            <a:ext cx="7891783" cy="717434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4349503" y="9070944"/>
            <a:ext cx="3938497" cy="1496629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 rot="-1778340">
            <a:off x="4494003" y="556642"/>
            <a:ext cx="2341662" cy="2297756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6243537" y="2297175"/>
            <a:ext cx="7891783" cy="7174348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427403" y="2525101"/>
            <a:ext cx="6983285" cy="1461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00"/>
              </a:lnSpc>
            </a:pPr>
            <a:r>
              <a:rPr lang="zh-TW" altLang="en-US" sz="9500" dirty="0">
                <a:solidFill>
                  <a:srgbClr val="804A2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  <a:endParaRPr lang="en-US" sz="9500" dirty="0">
              <a:solidFill>
                <a:srgbClr val="804A2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>
            <a:fillRect/>
          </a:stretch>
        </p:blipFill>
        <p:spPr>
          <a:xfrm>
            <a:off x="2624428" y="5291395"/>
            <a:ext cx="3404927" cy="5396859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>
            <a:fillRect/>
          </a:stretch>
        </p:blipFill>
        <p:spPr>
          <a:xfrm rot="4027970">
            <a:off x="14598592" y="5526652"/>
            <a:ext cx="763199" cy="2256771"/>
          </a:xfrm>
          <a:prstGeom prst="rect">
            <a:avLst/>
          </a:prstGeom>
        </p:spPr>
      </p:pic>
      <p:sp>
        <p:nvSpPr>
          <p:cNvPr id="12" name="TextBox 6">
            <a:extLst>
              <a:ext uri="{FF2B5EF4-FFF2-40B4-BE49-F238E27FC236}">
                <a16:creationId xmlns:a16="http://schemas.microsoft.com/office/drawing/2014/main" id="{F4184F7B-C659-4794-9D99-1B114511D62B}"/>
              </a:ext>
            </a:extLst>
          </p:cNvPr>
          <p:cNvSpPr txBox="1"/>
          <p:nvPr/>
        </p:nvSpPr>
        <p:spPr>
          <a:xfrm rot="-22262">
            <a:off x="7213509" y="3252157"/>
            <a:ext cx="8466124" cy="8915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4800" dirty="0">
                <a:solidFill>
                  <a:srgbClr val="804A2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回顧未來展望</a:t>
            </a:r>
            <a:endParaRPr lang="en-US" altLang="zh-TW" sz="4800" dirty="0">
              <a:solidFill>
                <a:srgbClr val="804A2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4800" dirty="0">
                <a:solidFill>
                  <a:srgbClr val="804A2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概念圖</a:t>
            </a:r>
            <a:endParaRPr lang="en-US" altLang="zh-TW" sz="4800" dirty="0">
              <a:solidFill>
                <a:srgbClr val="804A2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4800" dirty="0">
                <a:solidFill>
                  <a:srgbClr val="804A2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菈蠂芮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4800" dirty="0">
                <a:solidFill>
                  <a:srgbClr val="804A2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Q&amp;A Time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4800" dirty="0">
              <a:solidFill>
                <a:srgbClr val="804A2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4800" dirty="0">
              <a:solidFill>
                <a:srgbClr val="804A2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4800" dirty="0">
              <a:solidFill>
                <a:srgbClr val="804A2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4620"/>
              </a:lnSpc>
            </a:pPr>
            <a:endParaRPr lang="en-US" altLang="zh-TW" sz="3300" dirty="0">
              <a:solidFill>
                <a:srgbClr val="804A24"/>
              </a:solidFill>
              <a:latin typeface="Nunito"/>
            </a:endParaRPr>
          </a:p>
          <a:p>
            <a:pPr algn="ctr">
              <a:lnSpc>
                <a:spcPts val="4620"/>
              </a:lnSpc>
            </a:pPr>
            <a:endParaRPr lang="en-US" sz="3300" dirty="0">
              <a:solidFill>
                <a:srgbClr val="804A24"/>
              </a:solidFill>
              <a:latin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0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3953641" y="6144043"/>
            <a:ext cx="2607754" cy="290925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5550616" y="1308705"/>
            <a:ext cx="10030892" cy="8979957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 rot="-22262">
            <a:off x="1157099" y="3969764"/>
            <a:ext cx="5197529" cy="2231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zh-TW" altLang="en-US" sz="7200" dirty="0">
                <a:solidFill>
                  <a:srgbClr val="804A2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未來展望</a:t>
            </a:r>
            <a:r>
              <a:rPr lang="en-US" sz="7200" dirty="0">
                <a:solidFill>
                  <a:srgbClr val="804A2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Preview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 rot="-2102330">
            <a:off x="149591" y="-1696"/>
            <a:ext cx="2007417" cy="2111051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 rot="1425898">
            <a:off x="16974904" y="8039254"/>
            <a:ext cx="895452" cy="2647841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 rot="9723300" flipH="1">
            <a:off x="14904372" y="-1250327"/>
            <a:ext cx="3774572" cy="2500654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 flipH="1">
            <a:off x="-575995" y="8901195"/>
            <a:ext cx="4180867" cy="1588730"/>
          </a:xfrm>
          <a:prstGeom prst="rect">
            <a:avLst/>
          </a:prstGeom>
        </p:spPr>
      </p:pic>
      <p:grpSp>
        <p:nvGrpSpPr>
          <p:cNvPr id="11" name="群組 10">
            <a:extLst>
              <a:ext uri="{FF2B5EF4-FFF2-40B4-BE49-F238E27FC236}">
                <a16:creationId xmlns:a16="http://schemas.microsoft.com/office/drawing/2014/main" id="{13836C02-D93F-4322-B121-C7CD9443E89E}"/>
              </a:ext>
            </a:extLst>
          </p:cNvPr>
          <p:cNvGrpSpPr/>
          <p:nvPr/>
        </p:nvGrpSpPr>
        <p:grpSpPr>
          <a:xfrm>
            <a:off x="6816338" y="2440507"/>
            <a:ext cx="9158869" cy="9593204"/>
            <a:chOff x="6816338" y="2440507"/>
            <a:chExt cx="9158869" cy="9593204"/>
          </a:xfrm>
        </p:grpSpPr>
        <p:sp>
          <p:nvSpPr>
            <p:cNvPr id="30" name="TextBox 6">
              <a:extLst>
                <a:ext uri="{FF2B5EF4-FFF2-40B4-BE49-F238E27FC236}">
                  <a16:creationId xmlns:a16="http://schemas.microsoft.com/office/drawing/2014/main" id="{8F8C83A2-4888-41C4-9054-9B69BF634CD2}"/>
                </a:ext>
              </a:extLst>
            </p:cNvPr>
            <p:cNvSpPr txBox="1"/>
            <p:nvPr/>
          </p:nvSpPr>
          <p:spPr>
            <a:xfrm rot="-22262">
              <a:off x="6816338" y="2440507"/>
              <a:ext cx="9158869" cy="9593204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742950" lvl="0" indent="-742950">
                <a:lnSpc>
                  <a:spcPct val="150000"/>
                </a:lnSpc>
                <a:spcBef>
                  <a:spcPct val="0"/>
                </a:spcBef>
                <a:buFont typeface="+mj-lt"/>
                <a:buAutoNum type="arabicPeriod"/>
              </a:pPr>
              <a:r>
                <a:rPr lang="zh-TW" altLang="en-US" sz="4000" dirty="0">
                  <a:solidFill>
                    <a:srgbClr val="804A2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擴充縣市範圍</a:t>
              </a:r>
              <a:endParaRPr lang="en-US" altLang="zh-TW" sz="4000" u="none" dirty="0">
                <a:solidFill>
                  <a:srgbClr val="804A2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742950" indent="-742950">
                <a:lnSpc>
                  <a:spcPct val="150000"/>
                </a:lnSpc>
                <a:spcBef>
                  <a:spcPct val="0"/>
                </a:spcBef>
                <a:buFont typeface="+mj-lt"/>
                <a:buAutoNum type="arabicPeriod"/>
              </a:pPr>
              <a:r>
                <a:rPr lang="zh-TW" altLang="en-US" sz="4000" u="none" dirty="0">
                  <a:solidFill>
                    <a:srgbClr val="804A2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擴充日期</a:t>
              </a:r>
              <a:endParaRPr lang="en-US" altLang="zh-TW" sz="4000" u="none" dirty="0">
                <a:solidFill>
                  <a:srgbClr val="804A2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742950" indent="-742950">
                <a:lnSpc>
                  <a:spcPct val="150000"/>
                </a:lnSpc>
                <a:spcBef>
                  <a:spcPct val="0"/>
                </a:spcBef>
                <a:buFont typeface="+mj-lt"/>
                <a:buAutoNum type="arabicPeriod"/>
              </a:pPr>
              <a:r>
                <a:rPr lang="zh-TW" altLang="en-US" sz="4000" u="none" dirty="0">
                  <a:solidFill>
                    <a:srgbClr val="804A2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增加資料來源</a:t>
              </a:r>
              <a:endParaRPr lang="en-US" altLang="zh-TW" sz="4000" u="none" dirty="0">
                <a:solidFill>
                  <a:srgbClr val="804A2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742950" indent="-742950">
                <a:lnSpc>
                  <a:spcPct val="150000"/>
                </a:lnSpc>
                <a:spcBef>
                  <a:spcPct val="0"/>
                </a:spcBef>
                <a:buFont typeface="+mj-lt"/>
                <a:buAutoNum type="arabicPeriod"/>
              </a:pPr>
              <a:r>
                <a:rPr lang="zh-TW" altLang="en-US" sz="4000" u="none" dirty="0">
                  <a:solidFill>
                    <a:srgbClr val="804A2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擴充房型選擇性</a:t>
              </a:r>
              <a:endParaRPr lang="en-US" altLang="zh-TW" sz="4000" u="none" dirty="0">
                <a:solidFill>
                  <a:srgbClr val="804A2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742950" indent="-742950">
                <a:lnSpc>
                  <a:spcPct val="150000"/>
                </a:lnSpc>
                <a:spcBef>
                  <a:spcPct val="0"/>
                </a:spcBef>
                <a:buFont typeface="+mj-lt"/>
                <a:buAutoNum type="arabicPeriod"/>
              </a:pPr>
              <a:r>
                <a:rPr lang="zh-TW" altLang="en-US" sz="4000" u="none" dirty="0">
                  <a:solidFill>
                    <a:srgbClr val="804A2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增加</a:t>
              </a:r>
              <a:r>
                <a:rPr lang="en-US" altLang="zh-TW" sz="4000" u="none" dirty="0">
                  <a:solidFill>
                    <a:srgbClr val="804A2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Google</a:t>
              </a:r>
              <a:r>
                <a:rPr lang="zh-TW" altLang="en-US" sz="4000" dirty="0">
                  <a:solidFill>
                    <a:srgbClr val="804A2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4000" dirty="0">
                  <a:solidFill>
                    <a:srgbClr val="804A2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Map</a:t>
              </a:r>
              <a:endParaRPr lang="en-US" altLang="zh-TW" sz="4000" u="none" dirty="0">
                <a:solidFill>
                  <a:srgbClr val="804A2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742950" indent="-742950">
                <a:lnSpc>
                  <a:spcPct val="150000"/>
                </a:lnSpc>
                <a:spcBef>
                  <a:spcPct val="0"/>
                </a:spcBef>
                <a:buFont typeface="+mj-lt"/>
                <a:buAutoNum type="arabicPeriod"/>
              </a:pPr>
              <a:r>
                <a:rPr lang="zh-TW" altLang="en-US" sz="4000" dirty="0">
                  <a:solidFill>
                    <a:srgbClr val="804A2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將資料導入</a:t>
              </a:r>
              <a:r>
                <a:rPr lang="en-US" altLang="zh-TW" sz="4000" dirty="0">
                  <a:solidFill>
                    <a:srgbClr val="804A2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MongoDB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endParaRPr lang="en-US" altLang="zh-TW" sz="3600" u="none" dirty="0">
                <a:solidFill>
                  <a:srgbClr val="E5645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endParaRPr lang="en-US" altLang="zh-TW" sz="3600" u="none" dirty="0">
                <a:solidFill>
                  <a:srgbClr val="E5645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endParaRPr lang="en-US" altLang="zh-TW" sz="3600" u="none" dirty="0">
                <a:solidFill>
                  <a:srgbClr val="E5645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endParaRPr lang="en-US" altLang="zh-TW" sz="3600" u="none" dirty="0">
                <a:solidFill>
                  <a:srgbClr val="E5645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lvl="0" indent="0" algn="ctr">
                <a:lnSpc>
                  <a:spcPct val="150000"/>
                </a:lnSpc>
                <a:spcBef>
                  <a:spcPct val="0"/>
                </a:spcBef>
              </a:pPr>
              <a:endParaRPr lang="en-US" altLang="zh-TW" sz="3600" u="none" dirty="0">
                <a:solidFill>
                  <a:srgbClr val="E5645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73" name="群組 72">
              <a:extLst>
                <a:ext uri="{FF2B5EF4-FFF2-40B4-BE49-F238E27FC236}">
                  <a16:creationId xmlns:a16="http://schemas.microsoft.com/office/drawing/2014/main" id="{24DE0F96-978B-4166-8C3F-A6D5BC7F2601}"/>
                </a:ext>
              </a:extLst>
            </p:cNvPr>
            <p:cNvGrpSpPr/>
            <p:nvPr/>
          </p:nvGrpSpPr>
          <p:grpSpPr>
            <a:xfrm>
              <a:off x="13440173" y="2763472"/>
              <a:ext cx="533400" cy="5092145"/>
              <a:chOff x="12801600" y="2705100"/>
              <a:chExt cx="533400" cy="5092145"/>
            </a:xfrm>
          </p:grpSpPr>
          <p:sp>
            <p:nvSpPr>
              <p:cNvPr id="65" name="矩形: 圓角 64">
                <a:extLst>
                  <a:ext uri="{FF2B5EF4-FFF2-40B4-BE49-F238E27FC236}">
                    <a16:creationId xmlns:a16="http://schemas.microsoft.com/office/drawing/2014/main" id="{0E0E7842-9A3B-4633-A54E-F4E02E9C25AA}"/>
                  </a:ext>
                </a:extLst>
              </p:cNvPr>
              <p:cNvSpPr/>
              <p:nvPr/>
            </p:nvSpPr>
            <p:spPr>
              <a:xfrm>
                <a:off x="12801600" y="2705100"/>
                <a:ext cx="533400" cy="5334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6" name="矩形: 圓角 65">
                <a:extLst>
                  <a:ext uri="{FF2B5EF4-FFF2-40B4-BE49-F238E27FC236}">
                    <a16:creationId xmlns:a16="http://schemas.microsoft.com/office/drawing/2014/main" id="{937AB9E8-659A-4460-8E69-9E5B598066E0}"/>
                  </a:ext>
                </a:extLst>
              </p:cNvPr>
              <p:cNvSpPr/>
              <p:nvPr/>
            </p:nvSpPr>
            <p:spPr>
              <a:xfrm>
                <a:off x="12801600" y="3611769"/>
                <a:ext cx="533400" cy="5334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7" name="矩形: 圓角 66">
                <a:extLst>
                  <a:ext uri="{FF2B5EF4-FFF2-40B4-BE49-F238E27FC236}">
                    <a16:creationId xmlns:a16="http://schemas.microsoft.com/office/drawing/2014/main" id="{54CEE835-75A8-4810-9716-09AEF09D9CF0}"/>
                  </a:ext>
                </a:extLst>
              </p:cNvPr>
              <p:cNvSpPr/>
              <p:nvPr/>
            </p:nvSpPr>
            <p:spPr>
              <a:xfrm>
                <a:off x="12801600" y="4518438"/>
                <a:ext cx="533400" cy="5334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8" name="矩形: 圓角 67">
                <a:extLst>
                  <a:ext uri="{FF2B5EF4-FFF2-40B4-BE49-F238E27FC236}">
                    <a16:creationId xmlns:a16="http://schemas.microsoft.com/office/drawing/2014/main" id="{C7B9092F-2256-4216-8C6E-AAB350788CD5}"/>
                  </a:ext>
                </a:extLst>
              </p:cNvPr>
              <p:cNvSpPr/>
              <p:nvPr/>
            </p:nvSpPr>
            <p:spPr>
              <a:xfrm>
                <a:off x="12801600" y="5437807"/>
                <a:ext cx="533400" cy="5334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9" name="矩形: 圓角 68">
                <a:extLst>
                  <a:ext uri="{FF2B5EF4-FFF2-40B4-BE49-F238E27FC236}">
                    <a16:creationId xmlns:a16="http://schemas.microsoft.com/office/drawing/2014/main" id="{BE47907B-ED22-403C-878D-F0148B3B8FFA}"/>
                  </a:ext>
                </a:extLst>
              </p:cNvPr>
              <p:cNvSpPr/>
              <p:nvPr/>
            </p:nvSpPr>
            <p:spPr>
              <a:xfrm>
                <a:off x="12801600" y="6357176"/>
                <a:ext cx="533400" cy="5334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0" name="矩形: 圓角 69">
                <a:extLst>
                  <a:ext uri="{FF2B5EF4-FFF2-40B4-BE49-F238E27FC236}">
                    <a16:creationId xmlns:a16="http://schemas.microsoft.com/office/drawing/2014/main" id="{3303B21A-A55B-4F72-BFA6-9EF243881FFF}"/>
                  </a:ext>
                </a:extLst>
              </p:cNvPr>
              <p:cNvSpPr/>
              <p:nvPr/>
            </p:nvSpPr>
            <p:spPr>
              <a:xfrm>
                <a:off x="12801600" y="7263845"/>
                <a:ext cx="533400" cy="5334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E5684689-8221-45BB-96B8-725B2696D095}"/>
              </a:ext>
            </a:extLst>
          </p:cNvPr>
          <p:cNvGrpSpPr/>
          <p:nvPr/>
        </p:nvGrpSpPr>
        <p:grpSpPr>
          <a:xfrm>
            <a:off x="13405646" y="6159902"/>
            <a:ext cx="923527" cy="1773656"/>
            <a:chOff x="13405646" y="6159902"/>
            <a:chExt cx="923527" cy="1773656"/>
          </a:xfrm>
        </p:grpSpPr>
        <p:pic>
          <p:nvPicPr>
            <p:cNvPr id="81" name="圖形 80" descr="核取記號">
              <a:extLst>
                <a:ext uri="{FF2B5EF4-FFF2-40B4-BE49-F238E27FC236}">
                  <a16:creationId xmlns:a16="http://schemas.microsoft.com/office/drawing/2014/main" id="{E18943A0-9063-4173-87C8-AD09809172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3414773" y="6159902"/>
              <a:ext cx="914400" cy="914400"/>
            </a:xfrm>
            <a:prstGeom prst="rect">
              <a:avLst/>
            </a:prstGeom>
          </p:spPr>
        </p:pic>
        <p:pic>
          <p:nvPicPr>
            <p:cNvPr id="82" name="圖形 81" descr="核取記號">
              <a:extLst>
                <a:ext uri="{FF2B5EF4-FFF2-40B4-BE49-F238E27FC236}">
                  <a16:creationId xmlns:a16="http://schemas.microsoft.com/office/drawing/2014/main" id="{8C885BA1-30C1-4DC6-8D44-97A912847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3405646" y="7019158"/>
              <a:ext cx="914400" cy="914400"/>
            </a:xfrm>
            <a:prstGeom prst="rect">
              <a:avLst/>
            </a:prstGeom>
          </p:spPr>
        </p:pic>
      </p:grp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A579A336-574C-4671-967C-87E1DAF5417F}"/>
              </a:ext>
            </a:extLst>
          </p:cNvPr>
          <p:cNvGrpSpPr/>
          <p:nvPr/>
        </p:nvGrpSpPr>
        <p:grpSpPr>
          <a:xfrm>
            <a:off x="6772672" y="7998640"/>
            <a:ext cx="7569201" cy="1008340"/>
            <a:chOff x="6772672" y="7998640"/>
            <a:chExt cx="7569201" cy="1008340"/>
          </a:xfrm>
        </p:grpSpPr>
        <p:grpSp>
          <p:nvGrpSpPr>
            <p:cNvPr id="77" name="群組 76">
              <a:extLst>
                <a:ext uri="{FF2B5EF4-FFF2-40B4-BE49-F238E27FC236}">
                  <a16:creationId xmlns:a16="http://schemas.microsoft.com/office/drawing/2014/main" id="{95AC2B05-82D4-4CD9-B8D4-41DC8DFA2336}"/>
                </a:ext>
              </a:extLst>
            </p:cNvPr>
            <p:cNvGrpSpPr/>
            <p:nvPr/>
          </p:nvGrpSpPr>
          <p:grpSpPr>
            <a:xfrm>
              <a:off x="6772672" y="7998640"/>
              <a:ext cx="7200901" cy="902555"/>
              <a:chOff x="6772672" y="7998640"/>
              <a:chExt cx="7200901" cy="902555"/>
            </a:xfrm>
          </p:grpSpPr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A3C0F89F-D74E-4F89-842B-7E374EBA0B41}"/>
                  </a:ext>
                </a:extLst>
              </p:cNvPr>
              <p:cNvSpPr txBox="1"/>
              <p:nvPr/>
            </p:nvSpPr>
            <p:spPr>
              <a:xfrm>
                <a:off x="6772672" y="7998640"/>
                <a:ext cx="7188201" cy="902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altLang="zh-TW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04A24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7.   </a:t>
                </a:r>
                <a:r>
                  <a:rPr kumimoji="0" lang="zh-TW" altLang="en-US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04A24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擴大目標使用者</a:t>
                </a:r>
                <a:endParaRPr kumimoji="0" lang="en-US" altLang="zh-TW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804A24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endParaRPr>
              </a:p>
            </p:txBody>
          </p:sp>
          <p:sp>
            <p:nvSpPr>
              <p:cNvPr id="72" name="矩形: 圓角 71">
                <a:extLst>
                  <a:ext uri="{FF2B5EF4-FFF2-40B4-BE49-F238E27FC236}">
                    <a16:creationId xmlns:a16="http://schemas.microsoft.com/office/drawing/2014/main" id="{F198200D-2E51-4183-BE7B-11D5326D76FD}"/>
                  </a:ext>
                </a:extLst>
              </p:cNvPr>
              <p:cNvSpPr/>
              <p:nvPr/>
            </p:nvSpPr>
            <p:spPr>
              <a:xfrm>
                <a:off x="13440173" y="8322978"/>
                <a:ext cx="533400" cy="5334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pic>
          <p:nvPicPr>
            <p:cNvPr id="83" name="圖形 82" descr="核取記號">
              <a:extLst>
                <a:ext uri="{FF2B5EF4-FFF2-40B4-BE49-F238E27FC236}">
                  <a16:creationId xmlns:a16="http://schemas.microsoft.com/office/drawing/2014/main" id="{4998B579-6EC3-4950-B179-CBC4D00BA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3427473" y="8092580"/>
              <a:ext cx="914400" cy="914400"/>
            </a:xfrm>
            <a:prstGeom prst="rect">
              <a:avLst/>
            </a:prstGeom>
          </p:spPr>
        </p:pic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88228385-0C6A-40CB-98A3-78A77BF15A43}"/>
              </a:ext>
            </a:extLst>
          </p:cNvPr>
          <p:cNvGrpSpPr/>
          <p:nvPr/>
        </p:nvGrpSpPr>
        <p:grpSpPr>
          <a:xfrm>
            <a:off x="6535995" y="2494316"/>
            <a:ext cx="7793178" cy="3645580"/>
            <a:chOff x="6561395" y="2496899"/>
            <a:chExt cx="7793178" cy="3645580"/>
          </a:xfrm>
        </p:grpSpPr>
        <p:pic>
          <p:nvPicPr>
            <p:cNvPr id="76" name="圖形 75" descr="核取記號">
              <a:extLst>
                <a:ext uri="{FF2B5EF4-FFF2-40B4-BE49-F238E27FC236}">
                  <a16:creationId xmlns:a16="http://schemas.microsoft.com/office/drawing/2014/main" id="{CA62D176-AA9D-485C-B4A5-144077486D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3414773" y="2496899"/>
              <a:ext cx="914400" cy="914400"/>
            </a:xfrm>
            <a:prstGeom prst="rect">
              <a:avLst/>
            </a:prstGeom>
          </p:spPr>
        </p:pic>
        <p:pic>
          <p:nvPicPr>
            <p:cNvPr id="79" name="圖形 78" descr="核取記號">
              <a:extLst>
                <a:ext uri="{FF2B5EF4-FFF2-40B4-BE49-F238E27FC236}">
                  <a16:creationId xmlns:a16="http://schemas.microsoft.com/office/drawing/2014/main" id="{AC8BF7D7-7564-493C-A7D8-E01EC31C0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3427473" y="3382079"/>
              <a:ext cx="914400" cy="914400"/>
            </a:xfrm>
            <a:prstGeom prst="rect">
              <a:avLst/>
            </a:prstGeom>
          </p:spPr>
        </p:pic>
        <p:pic>
          <p:nvPicPr>
            <p:cNvPr id="80" name="圖形 79" descr="核取記號">
              <a:extLst>
                <a:ext uri="{FF2B5EF4-FFF2-40B4-BE49-F238E27FC236}">
                  <a16:creationId xmlns:a16="http://schemas.microsoft.com/office/drawing/2014/main" id="{CD112EF2-4654-443B-AA7D-784F2170E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3440173" y="5228079"/>
              <a:ext cx="914400" cy="914400"/>
            </a:xfrm>
            <a:prstGeom prst="rect">
              <a:avLst/>
            </a:prstGeom>
          </p:spPr>
        </p:pic>
        <p:cxnSp>
          <p:nvCxnSpPr>
            <p:cNvPr id="86" name="直線接點 85">
              <a:extLst>
                <a:ext uri="{FF2B5EF4-FFF2-40B4-BE49-F238E27FC236}">
                  <a16:creationId xmlns:a16="http://schemas.microsoft.com/office/drawing/2014/main" id="{EBA0AC5D-045C-489E-AEAA-23F35FB056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1395" y="4864265"/>
              <a:ext cx="7688005" cy="2922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94" name="圖片 93">
            <a:extLst>
              <a:ext uri="{FF2B5EF4-FFF2-40B4-BE49-F238E27FC236}">
                <a16:creationId xmlns:a16="http://schemas.microsoft.com/office/drawing/2014/main" id="{486489F7-0739-4392-A64A-0D2E6AD765D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4397690" y="1053829"/>
            <a:ext cx="1786283" cy="1767993"/>
          </a:xfrm>
          <a:prstGeom prst="rect">
            <a:avLst/>
          </a:prstGeom>
        </p:spPr>
      </p:pic>
      <p:pic>
        <p:nvPicPr>
          <p:cNvPr id="96" name="Picture 28">
            <a:extLst>
              <a:ext uri="{FF2B5EF4-FFF2-40B4-BE49-F238E27FC236}">
                <a16:creationId xmlns:a16="http://schemas.microsoft.com/office/drawing/2014/main" id="{CEB42970-DB46-4E81-958F-F232AB2AD200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>
            <a:fillRect/>
          </a:stretch>
        </p:blipFill>
        <p:spPr>
          <a:xfrm rot="-581594">
            <a:off x="4947441" y="8054980"/>
            <a:ext cx="1475904" cy="92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74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277361" y="6025149"/>
            <a:ext cx="3600128" cy="34471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4097000" y="3985793"/>
            <a:ext cx="2094552" cy="118056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337630">
            <a:off x="-125253" y="4124930"/>
            <a:ext cx="1153953" cy="306605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2629325" y="3009900"/>
            <a:ext cx="6179642" cy="4584171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 rot="-245942">
            <a:off x="4835096" y="4524748"/>
            <a:ext cx="3426480" cy="6138645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 rot="-22262">
            <a:off x="9162659" y="4933408"/>
            <a:ext cx="6742823" cy="1077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zh-TW" altLang="en-US" sz="7200" spc="-225" dirty="0">
                <a:solidFill>
                  <a:srgbClr val="804A2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程式設計</a:t>
            </a:r>
            <a:endParaRPr lang="en-US" sz="7200" spc="-225" dirty="0">
              <a:solidFill>
                <a:srgbClr val="804A2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 rot="-606937">
            <a:off x="9489713" y="8004157"/>
            <a:ext cx="2161026" cy="106479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1"/>
          <p:cNvSpPr txBox="1"/>
          <p:nvPr/>
        </p:nvSpPr>
        <p:spPr>
          <a:xfrm>
            <a:off x="5838517" y="655574"/>
            <a:ext cx="5922080" cy="11160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360"/>
              </a:lnSpc>
              <a:spcBef>
                <a:spcPct val="0"/>
              </a:spcBef>
            </a:pPr>
            <a:r>
              <a:rPr lang="zh-TW" altLang="en-US" sz="7200" dirty="0">
                <a:solidFill>
                  <a:srgbClr val="E5645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概念圖</a:t>
            </a:r>
          </a:p>
        </p:txBody>
      </p:sp>
      <p:pic>
        <p:nvPicPr>
          <p:cNvPr id="40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4149961">
            <a:off x="15419657" y="-1963018"/>
            <a:ext cx="2665557" cy="4595788"/>
          </a:xfrm>
          <a:prstGeom prst="rect">
            <a:avLst/>
          </a:prstGeom>
        </p:spPr>
      </p:pic>
      <p:pic>
        <p:nvPicPr>
          <p:cNvPr id="39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2700000">
            <a:off x="-552435" y="-1555734"/>
            <a:ext cx="2696740" cy="4649553"/>
          </a:xfrm>
          <a:prstGeom prst="rect">
            <a:avLst/>
          </a:prstGeom>
        </p:spPr>
      </p:pic>
      <p:grpSp>
        <p:nvGrpSpPr>
          <p:cNvPr id="11" name="群組 10">
            <a:extLst>
              <a:ext uri="{FF2B5EF4-FFF2-40B4-BE49-F238E27FC236}">
                <a16:creationId xmlns:a16="http://schemas.microsoft.com/office/drawing/2014/main" id="{58F00BC5-CB87-4DE6-A27A-98E07D31D4EB}"/>
              </a:ext>
            </a:extLst>
          </p:cNvPr>
          <p:cNvGrpSpPr/>
          <p:nvPr/>
        </p:nvGrpSpPr>
        <p:grpSpPr>
          <a:xfrm>
            <a:off x="461997" y="1876308"/>
            <a:ext cx="17255670" cy="7803696"/>
            <a:chOff x="461997" y="1876308"/>
            <a:chExt cx="17255670" cy="7803696"/>
          </a:xfrm>
        </p:grpSpPr>
        <p:pic>
          <p:nvPicPr>
            <p:cNvPr id="87" name="圖形 86" descr="雲">
              <a:extLst>
                <a:ext uri="{FF2B5EF4-FFF2-40B4-BE49-F238E27FC236}">
                  <a16:creationId xmlns:a16="http://schemas.microsoft.com/office/drawing/2014/main" id="{375C84A5-1C22-4120-813D-F45EFD0CE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816952" y="7029227"/>
              <a:ext cx="4208872" cy="2650777"/>
            </a:xfrm>
            <a:prstGeom prst="rect">
              <a:avLst/>
            </a:prstGeom>
          </p:spPr>
        </p:pic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89CFC55B-1C27-451F-9AD1-0A58E290FB73}"/>
                </a:ext>
              </a:extLst>
            </p:cNvPr>
            <p:cNvGrpSpPr/>
            <p:nvPr/>
          </p:nvGrpSpPr>
          <p:grpSpPr>
            <a:xfrm>
              <a:off x="461997" y="1876308"/>
              <a:ext cx="17255670" cy="7228183"/>
              <a:chOff x="461997" y="1598688"/>
              <a:chExt cx="17255670" cy="7228183"/>
            </a:xfrm>
          </p:grpSpPr>
          <p:grpSp>
            <p:nvGrpSpPr>
              <p:cNvPr id="3" name="Group 3"/>
              <p:cNvGrpSpPr/>
              <p:nvPr/>
            </p:nvGrpSpPr>
            <p:grpSpPr>
              <a:xfrm>
                <a:off x="11010966" y="2919259"/>
                <a:ext cx="2803677" cy="935159"/>
                <a:chOff x="0" y="0"/>
                <a:chExt cx="5532382" cy="1845310"/>
              </a:xfrm>
            </p:grpSpPr>
            <p:sp>
              <p:nvSpPr>
                <p:cNvPr id="4" name="Freeform 4"/>
                <p:cNvSpPr/>
                <p:nvPr/>
              </p:nvSpPr>
              <p:spPr>
                <a:xfrm>
                  <a:off x="0" y="-123190"/>
                  <a:ext cx="5532382" cy="20916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2382" h="2091690">
                      <a:moveTo>
                        <a:pt x="5532382" y="574040"/>
                      </a:moveTo>
                      <a:lnTo>
                        <a:pt x="0" y="574040"/>
                      </a:lnTo>
                      <a:lnTo>
                        <a:pt x="0" y="1525270"/>
                      </a:lnTo>
                      <a:lnTo>
                        <a:pt x="5532382" y="1525270"/>
                      </a:lnTo>
                      <a:lnTo>
                        <a:pt x="5532382" y="574040"/>
                      </a:lnTo>
                      <a:close/>
                      <a:moveTo>
                        <a:pt x="0" y="1525270"/>
                      </a:moveTo>
                      <a:lnTo>
                        <a:pt x="0" y="1601470"/>
                      </a:lnTo>
                      <a:cubicBezTo>
                        <a:pt x="2265469" y="2091690"/>
                        <a:pt x="3266913" y="2091690"/>
                        <a:pt x="5532382" y="1601470"/>
                      </a:cubicBezTo>
                      <a:lnTo>
                        <a:pt x="5532382" y="1525270"/>
                      </a:lnTo>
                      <a:lnTo>
                        <a:pt x="0" y="1525270"/>
                      </a:lnTo>
                      <a:close/>
                      <a:moveTo>
                        <a:pt x="5532382" y="490220"/>
                      </a:moveTo>
                      <a:cubicBezTo>
                        <a:pt x="3266913" y="0"/>
                        <a:pt x="2265469" y="0"/>
                        <a:pt x="0" y="490220"/>
                      </a:cubicBezTo>
                      <a:lnTo>
                        <a:pt x="0" y="574040"/>
                      </a:lnTo>
                      <a:lnTo>
                        <a:pt x="5532382" y="574040"/>
                      </a:lnTo>
                      <a:cubicBezTo>
                        <a:pt x="5532382" y="574040"/>
                        <a:pt x="5532382" y="490220"/>
                        <a:pt x="5532382" y="490220"/>
                      </a:cubicBezTo>
                      <a:close/>
                    </a:path>
                  </a:pathLst>
                </a:custGeom>
                <a:solidFill>
                  <a:srgbClr val="FEAAA9"/>
                </a:solidFill>
              </p:spPr>
            </p:sp>
          </p:grpSp>
          <p:grpSp>
            <p:nvGrpSpPr>
              <p:cNvPr id="7" name="Group 7"/>
              <p:cNvGrpSpPr/>
              <p:nvPr/>
            </p:nvGrpSpPr>
            <p:grpSpPr>
              <a:xfrm>
                <a:off x="11048870" y="5413075"/>
                <a:ext cx="2803677" cy="935159"/>
                <a:chOff x="0" y="0"/>
                <a:chExt cx="5532382" cy="1845310"/>
              </a:xfrm>
            </p:grpSpPr>
            <p:sp>
              <p:nvSpPr>
                <p:cNvPr id="8" name="Freeform 8"/>
                <p:cNvSpPr/>
                <p:nvPr/>
              </p:nvSpPr>
              <p:spPr>
                <a:xfrm>
                  <a:off x="0" y="-123190"/>
                  <a:ext cx="5532382" cy="20916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2382" h="2091690">
                      <a:moveTo>
                        <a:pt x="5532382" y="574040"/>
                      </a:moveTo>
                      <a:lnTo>
                        <a:pt x="0" y="574040"/>
                      </a:lnTo>
                      <a:lnTo>
                        <a:pt x="0" y="1525270"/>
                      </a:lnTo>
                      <a:lnTo>
                        <a:pt x="5532382" y="1525270"/>
                      </a:lnTo>
                      <a:lnTo>
                        <a:pt x="5532382" y="574040"/>
                      </a:lnTo>
                      <a:close/>
                      <a:moveTo>
                        <a:pt x="0" y="1525270"/>
                      </a:moveTo>
                      <a:lnTo>
                        <a:pt x="0" y="1601470"/>
                      </a:lnTo>
                      <a:cubicBezTo>
                        <a:pt x="2265469" y="2091690"/>
                        <a:pt x="3266913" y="2091690"/>
                        <a:pt x="5532382" y="1601470"/>
                      </a:cubicBezTo>
                      <a:lnTo>
                        <a:pt x="5532382" y="1525270"/>
                      </a:lnTo>
                      <a:lnTo>
                        <a:pt x="0" y="1525270"/>
                      </a:lnTo>
                      <a:close/>
                      <a:moveTo>
                        <a:pt x="5532382" y="490220"/>
                      </a:moveTo>
                      <a:cubicBezTo>
                        <a:pt x="3266913" y="0"/>
                        <a:pt x="2265469" y="0"/>
                        <a:pt x="0" y="490220"/>
                      </a:cubicBezTo>
                      <a:lnTo>
                        <a:pt x="0" y="574040"/>
                      </a:lnTo>
                      <a:lnTo>
                        <a:pt x="5532382" y="574040"/>
                      </a:lnTo>
                      <a:cubicBezTo>
                        <a:pt x="5532382" y="574040"/>
                        <a:pt x="5532382" y="490220"/>
                        <a:pt x="5532382" y="490220"/>
                      </a:cubicBezTo>
                      <a:close/>
                    </a:path>
                  </a:pathLst>
                </a:custGeom>
                <a:solidFill>
                  <a:srgbClr val="C7E1F0"/>
                </a:solidFill>
              </p:spPr>
              <p:txBody>
                <a:bodyPr/>
                <a:lstStyle/>
                <a:p>
                  <a:endParaRPr lang="zh-TW" altLang="en-US" dirty="0"/>
                </a:p>
              </p:txBody>
            </p:sp>
          </p:grpSp>
          <p:grpSp>
            <p:nvGrpSpPr>
              <p:cNvPr id="9" name="Group 9"/>
              <p:cNvGrpSpPr/>
              <p:nvPr/>
            </p:nvGrpSpPr>
            <p:grpSpPr>
              <a:xfrm>
                <a:off x="14830190" y="4980660"/>
                <a:ext cx="2887477" cy="1477328"/>
                <a:chOff x="7403316" y="1757397"/>
                <a:chExt cx="10166350" cy="22640416"/>
              </a:xfrm>
            </p:grpSpPr>
            <p:sp>
              <p:nvSpPr>
                <p:cNvPr id="10" name="Freeform 10"/>
                <p:cNvSpPr/>
                <p:nvPr/>
              </p:nvSpPr>
              <p:spPr>
                <a:xfrm>
                  <a:off x="7403316" y="1757397"/>
                  <a:ext cx="10166350" cy="226404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6350" h="22640417">
                      <a:moveTo>
                        <a:pt x="10158730" y="21861906"/>
                      </a:moveTo>
                      <a:lnTo>
                        <a:pt x="10158730" y="317500"/>
                      </a:lnTo>
                      <a:cubicBezTo>
                        <a:pt x="10158730" y="142240"/>
                        <a:pt x="10016490" y="0"/>
                        <a:pt x="9841230" y="0"/>
                      </a:cubicBezTo>
                      <a:cubicBezTo>
                        <a:pt x="9665970" y="0"/>
                        <a:pt x="9523730" y="142240"/>
                        <a:pt x="9523730" y="317500"/>
                      </a:cubicBezTo>
                      <a:lnTo>
                        <a:pt x="9523730" y="328930"/>
                      </a:lnTo>
                      <a:lnTo>
                        <a:pt x="9523730" y="317500"/>
                      </a:lnTo>
                      <a:cubicBezTo>
                        <a:pt x="9523730" y="142240"/>
                        <a:pt x="9381490" y="0"/>
                        <a:pt x="9206230" y="0"/>
                      </a:cubicBezTo>
                      <a:cubicBezTo>
                        <a:pt x="9030970" y="0"/>
                        <a:pt x="8888730" y="142240"/>
                        <a:pt x="8888730" y="317500"/>
                      </a:cubicBezTo>
                      <a:lnTo>
                        <a:pt x="8888730" y="328930"/>
                      </a:lnTo>
                      <a:lnTo>
                        <a:pt x="8888730" y="317500"/>
                      </a:lnTo>
                      <a:cubicBezTo>
                        <a:pt x="8888730" y="142240"/>
                        <a:pt x="8746490" y="0"/>
                        <a:pt x="8571230" y="0"/>
                      </a:cubicBezTo>
                      <a:cubicBezTo>
                        <a:pt x="8395970" y="0"/>
                        <a:pt x="8253730" y="142240"/>
                        <a:pt x="8253730" y="317500"/>
                      </a:cubicBezTo>
                      <a:lnTo>
                        <a:pt x="8253730" y="328930"/>
                      </a:lnTo>
                      <a:lnTo>
                        <a:pt x="8253730" y="317500"/>
                      </a:lnTo>
                      <a:cubicBezTo>
                        <a:pt x="8253730" y="142240"/>
                        <a:pt x="8111490" y="0"/>
                        <a:pt x="7936230" y="0"/>
                      </a:cubicBezTo>
                      <a:cubicBezTo>
                        <a:pt x="7760970" y="0"/>
                        <a:pt x="7618730" y="142240"/>
                        <a:pt x="7618730" y="317500"/>
                      </a:cubicBezTo>
                      <a:lnTo>
                        <a:pt x="7618730" y="328930"/>
                      </a:lnTo>
                      <a:lnTo>
                        <a:pt x="7618730" y="317500"/>
                      </a:lnTo>
                      <a:cubicBezTo>
                        <a:pt x="7618730" y="142240"/>
                        <a:pt x="7476490" y="0"/>
                        <a:pt x="7301230" y="0"/>
                      </a:cubicBezTo>
                      <a:cubicBezTo>
                        <a:pt x="7125970" y="0"/>
                        <a:pt x="6983730" y="142240"/>
                        <a:pt x="6983730" y="317500"/>
                      </a:cubicBezTo>
                      <a:lnTo>
                        <a:pt x="6983730" y="328930"/>
                      </a:lnTo>
                      <a:lnTo>
                        <a:pt x="6983730" y="317500"/>
                      </a:lnTo>
                      <a:cubicBezTo>
                        <a:pt x="6983730" y="142240"/>
                        <a:pt x="6841490" y="0"/>
                        <a:pt x="6666230" y="0"/>
                      </a:cubicBezTo>
                      <a:cubicBezTo>
                        <a:pt x="6490970" y="0"/>
                        <a:pt x="6348730" y="142240"/>
                        <a:pt x="6348730" y="317500"/>
                      </a:cubicBezTo>
                      <a:lnTo>
                        <a:pt x="6348730" y="328930"/>
                      </a:lnTo>
                      <a:lnTo>
                        <a:pt x="6348730" y="317500"/>
                      </a:lnTo>
                      <a:cubicBezTo>
                        <a:pt x="6348730" y="142240"/>
                        <a:pt x="6206490" y="0"/>
                        <a:pt x="6031230" y="0"/>
                      </a:cubicBezTo>
                      <a:cubicBezTo>
                        <a:pt x="5855970" y="0"/>
                        <a:pt x="5713730" y="142240"/>
                        <a:pt x="5713730" y="317500"/>
                      </a:cubicBezTo>
                      <a:lnTo>
                        <a:pt x="5713730" y="328930"/>
                      </a:lnTo>
                      <a:lnTo>
                        <a:pt x="5713730" y="317500"/>
                      </a:lnTo>
                      <a:cubicBezTo>
                        <a:pt x="5713730" y="142240"/>
                        <a:pt x="5571490" y="0"/>
                        <a:pt x="5396230" y="0"/>
                      </a:cubicBezTo>
                      <a:cubicBezTo>
                        <a:pt x="5236210" y="0"/>
                        <a:pt x="5104130" y="118110"/>
                        <a:pt x="5082540" y="273050"/>
                      </a:cubicBezTo>
                      <a:lnTo>
                        <a:pt x="5076190" y="273050"/>
                      </a:lnTo>
                      <a:cubicBezTo>
                        <a:pt x="5054600" y="119380"/>
                        <a:pt x="4922520" y="0"/>
                        <a:pt x="4762500" y="0"/>
                      </a:cubicBezTo>
                      <a:cubicBezTo>
                        <a:pt x="4587240" y="0"/>
                        <a:pt x="4445000" y="142240"/>
                        <a:pt x="4445000" y="317500"/>
                      </a:cubicBezTo>
                      <a:lnTo>
                        <a:pt x="4445000" y="328930"/>
                      </a:lnTo>
                      <a:lnTo>
                        <a:pt x="4445000" y="317500"/>
                      </a:lnTo>
                      <a:cubicBezTo>
                        <a:pt x="4445000" y="142240"/>
                        <a:pt x="4302760" y="0"/>
                        <a:pt x="4127500" y="0"/>
                      </a:cubicBezTo>
                      <a:cubicBezTo>
                        <a:pt x="3952240" y="0"/>
                        <a:pt x="3810000" y="142240"/>
                        <a:pt x="3810000" y="317500"/>
                      </a:cubicBezTo>
                      <a:lnTo>
                        <a:pt x="3810000" y="328930"/>
                      </a:lnTo>
                      <a:lnTo>
                        <a:pt x="3810000" y="317500"/>
                      </a:lnTo>
                      <a:cubicBezTo>
                        <a:pt x="3810000" y="142240"/>
                        <a:pt x="3667760" y="0"/>
                        <a:pt x="3492500" y="0"/>
                      </a:cubicBezTo>
                      <a:cubicBezTo>
                        <a:pt x="3317240" y="0"/>
                        <a:pt x="3175000" y="142240"/>
                        <a:pt x="3175000" y="317500"/>
                      </a:cubicBezTo>
                      <a:lnTo>
                        <a:pt x="3175000" y="328930"/>
                      </a:lnTo>
                      <a:lnTo>
                        <a:pt x="3175000" y="317500"/>
                      </a:lnTo>
                      <a:cubicBezTo>
                        <a:pt x="3175000" y="142240"/>
                        <a:pt x="3032760" y="0"/>
                        <a:pt x="2857500" y="0"/>
                      </a:cubicBezTo>
                      <a:cubicBezTo>
                        <a:pt x="2682240" y="0"/>
                        <a:pt x="2540000" y="142240"/>
                        <a:pt x="2540000" y="317500"/>
                      </a:cubicBezTo>
                      <a:lnTo>
                        <a:pt x="2540000" y="328930"/>
                      </a:lnTo>
                      <a:lnTo>
                        <a:pt x="2540000" y="317500"/>
                      </a:lnTo>
                      <a:cubicBezTo>
                        <a:pt x="2540000" y="142240"/>
                        <a:pt x="2397760" y="0"/>
                        <a:pt x="2222500" y="0"/>
                      </a:cubicBezTo>
                      <a:cubicBezTo>
                        <a:pt x="2047240" y="0"/>
                        <a:pt x="1905000" y="142240"/>
                        <a:pt x="1905000" y="317500"/>
                      </a:cubicBezTo>
                      <a:lnTo>
                        <a:pt x="1905000" y="328930"/>
                      </a:lnTo>
                      <a:lnTo>
                        <a:pt x="1905000" y="317500"/>
                      </a:lnTo>
                      <a:cubicBezTo>
                        <a:pt x="1905000" y="142240"/>
                        <a:pt x="1762760" y="0"/>
                        <a:pt x="1587500" y="0"/>
                      </a:cubicBezTo>
                      <a:cubicBezTo>
                        <a:pt x="1412240" y="0"/>
                        <a:pt x="1270000" y="142240"/>
                        <a:pt x="1270000" y="317500"/>
                      </a:cubicBezTo>
                      <a:lnTo>
                        <a:pt x="1270000" y="328930"/>
                      </a:lnTo>
                      <a:lnTo>
                        <a:pt x="1270000" y="317500"/>
                      </a:lnTo>
                      <a:cubicBezTo>
                        <a:pt x="1270000" y="142240"/>
                        <a:pt x="1127760" y="0"/>
                        <a:pt x="952500" y="0"/>
                      </a:cubicBezTo>
                      <a:cubicBezTo>
                        <a:pt x="777240" y="0"/>
                        <a:pt x="635000" y="142240"/>
                        <a:pt x="635000" y="317500"/>
                      </a:cubicBezTo>
                      <a:lnTo>
                        <a:pt x="635000" y="328930"/>
                      </a:lnTo>
                      <a:lnTo>
                        <a:pt x="635000" y="317500"/>
                      </a:lnTo>
                      <a:cubicBezTo>
                        <a:pt x="635000" y="142240"/>
                        <a:pt x="492760" y="0"/>
                        <a:pt x="317500" y="0"/>
                      </a:cubicBezTo>
                      <a:cubicBezTo>
                        <a:pt x="142240" y="0"/>
                        <a:pt x="0" y="142240"/>
                        <a:pt x="0" y="317500"/>
                      </a:cubicBezTo>
                      <a:cubicBezTo>
                        <a:pt x="0" y="327660"/>
                        <a:pt x="0" y="337820"/>
                        <a:pt x="1270" y="349250"/>
                      </a:cubicBezTo>
                      <a:lnTo>
                        <a:pt x="1270" y="22292437"/>
                      </a:lnTo>
                      <a:cubicBezTo>
                        <a:pt x="6350" y="22302596"/>
                        <a:pt x="6350" y="22312756"/>
                        <a:pt x="6350" y="22322917"/>
                      </a:cubicBezTo>
                      <a:cubicBezTo>
                        <a:pt x="6350" y="22498176"/>
                        <a:pt x="148590" y="22640417"/>
                        <a:pt x="323850" y="22640417"/>
                      </a:cubicBezTo>
                      <a:cubicBezTo>
                        <a:pt x="499110" y="22640417"/>
                        <a:pt x="641350" y="22498176"/>
                        <a:pt x="641350" y="22322917"/>
                      </a:cubicBezTo>
                      <a:cubicBezTo>
                        <a:pt x="641350" y="22498176"/>
                        <a:pt x="783590" y="22640417"/>
                        <a:pt x="958850" y="22640417"/>
                      </a:cubicBezTo>
                      <a:cubicBezTo>
                        <a:pt x="1134110" y="22640417"/>
                        <a:pt x="1276350" y="22498176"/>
                        <a:pt x="1276350" y="22322917"/>
                      </a:cubicBezTo>
                      <a:lnTo>
                        <a:pt x="1276350" y="22314026"/>
                      </a:lnTo>
                      <a:lnTo>
                        <a:pt x="1276350" y="22322917"/>
                      </a:lnTo>
                      <a:cubicBezTo>
                        <a:pt x="1276350" y="22498176"/>
                        <a:pt x="1418590" y="22640417"/>
                        <a:pt x="1593850" y="22640417"/>
                      </a:cubicBezTo>
                      <a:cubicBezTo>
                        <a:pt x="1769110" y="22640417"/>
                        <a:pt x="1911350" y="22498176"/>
                        <a:pt x="1911350" y="22322917"/>
                      </a:cubicBezTo>
                      <a:cubicBezTo>
                        <a:pt x="1911350" y="22498176"/>
                        <a:pt x="2053590" y="22640417"/>
                        <a:pt x="2228850" y="22640417"/>
                      </a:cubicBezTo>
                      <a:cubicBezTo>
                        <a:pt x="2404110" y="22640417"/>
                        <a:pt x="2546350" y="22498176"/>
                        <a:pt x="2546350" y="22322917"/>
                      </a:cubicBezTo>
                      <a:lnTo>
                        <a:pt x="2546350" y="22314026"/>
                      </a:lnTo>
                      <a:lnTo>
                        <a:pt x="2546350" y="22322917"/>
                      </a:lnTo>
                      <a:cubicBezTo>
                        <a:pt x="2546350" y="22498176"/>
                        <a:pt x="2688590" y="22640417"/>
                        <a:pt x="2863850" y="22640417"/>
                      </a:cubicBezTo>
                      <a:cubicBezTo>
                        <a:pt x="3039110" y="22640417"/>
                        <a:pt x="3181350" y="22498176"/>
                        <a:pt x="3181350" y="22322917"/>
                      </a:cubicBezTo>
                      <a:cubicBezTo>
                        <a:pt x="3181350" y="22498176"/>
                        <a:pt x="3323590" y="22640417"/>
                        <a:pt x="3498850" y="22640417"/>
                      </a:cubicBezTo>
                      <a:cubicBezTo>
                        <a:pt x="3674110" y="22640417"/>
                        <a:pt x="3816350" y="22498176"/>
                        <a:pt x="3816350" y="22322917"/>
                      </a:cubicBezTo>
                      <a:lnTo>
                        <a:pt x="3816350" y="22314026"/>
                      </a:lnTo>
                      <a:lnTo>
                        <a:pt x="3816350" y="22322917"/>
                      </a:lnTo>
                      <a:cubicBezTo>
                        <a:pt x="3816350" y="22498176"/>
                        <a:pt x="3958590" y="22640417"/>
                        <a:pt x="4133850" y="22640417"/>
                      </a:cubicBezTo>
                      <a:cubicBezTo>
                        <a:pt x="4309110" y="22640417"/>
                        <a:pt x="4451350" y="22498176"/>
                        <a:pt x="4451350" y="22322917"/>
                      </a:cubicBezTo>
                      <a:lnTo>
                        <a:pt x="4451350" y="22314026"/>
                      </a:lnTo>
                      <a:lnTo>
                        <a:pt x="4451350" y="22322917"/>
                      </a:lnTo>
                      <a:cubicBezTo>
                        <a:pt x="4451350" y="22498176"/>
                        <a:pt x="4593590" y="22640417"/>
                        <a:pt x="4768850" y="22640417"/>
                      </a:cubicBezTo>
                      <a:cubicBezTo>
                        <a:pt x="4933950" y="22640417"/>
                        <a:pt x="5069840" y="22513417"/>
                        <a:pt x="5085080" y="22352126"/>
                      </a:cubicBezTo>
                      <a:lnTo>
                        <a:pt x="5087620" y="22352126"/>
                      </a:lnTo>
                      <a:cubicBezTo>
                        <a:pt x="5102860" y="22513417"/>
                        <a:pt x="5238750" y="22640417"/>
                        <a:pt x="5403850" y="22640417"/>
                      </a:cubicBezTo>
                      <a:cubicBezTo>
                        <a:pt x="5579110" y="22640417"/>
                        <a:pt x="5721350" y="22498176"/>
                        <a:pt x="5721350" y="22322917"/>
                      </a:cubicBezTo>
                      <a:cubicBezTo>
                        <a:pt x="5721350" y="22498176"/>
                        <a:pt x="5863590" y="22640417"/>
                        <a:pt x="6038850" y="22640417"/>
                      </a:cubicBezTo>
                      <a:cubicBezTo>
                        <a:pt x="6214110" y="22640417"/>
                        <a:pt x="6356350" y="22498176"/>
                        <a:pt x="6356350" y="22322917"/>
                      </a:cubicBezTo>
                      <a:cubicBezTo>
                        <a:pt x="6356350" y="22498176"/>
                        <a:pt x="6498590" y="22640417"/>
                        <a:pt x="6673850" y="22640417"/>
                      </a:cubicBezTo>
                      <a:cubicBezTo>
                        <a:pt x="6849110" y="22640417"/>
                        <a:pt x="6991350" y="22498176"/>
                        <a:pt x="6991350" y="22322917"/>
                      </a:cubicBezTo>
                      <a:cubicBezTo>
                        <a:pt x="6991350" y="22498176"/>
                        <a:pt x="7133590" y="22640417"/>
                        <a:pt x="7308850" y="22640417"/>
                      </a:cubicBezTo>
                      <a:cubicBezTo>
                        <a:pt x="7484110" y="22640417"/>
                        <a:pt x="7626350" y="22498176"/>
                        <a:pt x="7626350" y="22322917"/>
                      </a:cubicBezTo>
                      <a:cubicBezTo>
                        <a:pt x="7626350" y="22498176"/>
                        <a:pt x="7768590" y="22640417"/>
                        <a:pt x="7943850" y="22640417"/>
                      </a:cubicBezTo>
                      <a:cubicBezTo>
                        <a:pt x="8119110" y="22640417"/>
                        <a:pt x="8261350" y="22498176"/>
                        <a:pt x="8261350" y="22322917"/>
                      </a:cubicBezTo>
                      <a:cubicBezTo>
                        <a:pt x="8261350" y="22498176"/>
                        <a:pt x="8403590" y="22640417"/>
                        <a:pt x="8578850" y="22640417"/>
                      </a:cubicBezTo>
                      <a:cubicBezTo>
                        <a:pt x="8754110" y="22640417"/>
                        <a:pt x="8896350" y="22498176"/>
                        <a:pt x="8896350" y="22322917"/>
                      </a:cubicBezTo>
                      <a:cubicBezTo>
                        <a:pt x="8896350" y="22498176"/>
                        <a:pt x="9038590" y="22640417"/>
                        <a:pt x="9213850" y="22640417"/>
                      </a:cubicBezTo>
                      <a:cubicBezTo>
                        <a:pt x="9389110" y="22640417"/>
                        <a:pt x="9531350" y="22498176"/>
                        <a:pt x="9531350" y="22322917"/>
                      </a:cubicBezTo>
                      <a:cubicBezTo>
                        <a:pt x="9531350" y="22498176"/>
                        <a:pt x="9673590" y="22640417"/>
                        <a:pt x="9848850" y="22640417"/>
                      </a:cubicBezTo>
                      <a:cubicBezTo>
                        <a:pt x="10024110" y="22640417"/>
                        <a:pt x="10166350" y="22498176"/>
                        <a:pt x="10166350" y="22322917"/>
                      </a:cubicBezTo>
                      <a:lnTo>
                        <a:pt x="10166350" y="21861906"/>
                      </a:lnTo>
                      <a:close/>
                      <a:moveTo>
                        <a:pt x="641350" y="22322917"/>
                      </a:moveTo>
                      <a:lnTo>
                        <a:pt x="641350" y="22315296"/>
                      </a:lnTo>
                      <a:lnTo>
                        <a:pt x="641350" y="22322917"/>
                      </a:lnTo>
                      <a:close/>
                      <a:moveTo>
                        <a:pt x="1910080" y="22322917"/>
                      </a:moveTo>
                      <a:lnTo>
                        <a:pt x="1910080" y="22315296"/>
                      </a:lnTo>
                      <a:lnTo>
                        <a:pt x="1910080" y="22322917"/>
                      </a:lnTo>
                      <a:close/>
                      <a:moveTo>
                        <a:pt x="3178810" y="22322917"/>
                      </a:moveTo>
                      <a:lnTo>
                        <a:pt x="3178810" y="22315296"/>
                      </a:lnTo>
                      <a:lnTo>
                        <a:pt x="3178810" y="22322917"/>
                      </a:lnTo>
                      <a:close/>
                      <a:moveTo>
                        <a:pt x="5717540" y="22322917"/>
                      </a:moveTo>
                      <a:lnTo>
                        <a:pt x="5717540" y="22315296"/>
                      </a:lnTo>
                      <a:lnTo>
                        <a:pt x="5717540" y="22322917"/>
                      </a:lnTo>
                      <a:close/>
                      <a:moveTo>
                        <a:pt x="6352540" y="22322917"/>
                      </a:moveTo>
                      <a:lnTo>
                        <a:pt x="6352540" y="22315296"/>
                      </a:lnTo>
                      <a:lnTo>
                        <a:pt x="6352540" y="22322917"/>
                      </a:lnTo>
                      <a:close/>
                      <a:moveTo>
                        <a:pt x="6986270" y="22322917"/>
                      </a:moveTo>
                      <a:lnTo>
                        <a:pt x="6986270" y="22315296"/>
                      </a:lnTo>
                      <a:cubicBezTo>
                        <a:pt x="6987540" y="22317837"/>
                        <a:pt x="6986270" y="22320376"/>
                        <a:pt x="6986270" y="22322917"/>
                      </a:cubicBezTo>
                      <a:close/>
                      <a:moveTo>
                        <a:pt x="7621270" y="22322917"/>
                      </a:moveTo>
                      <a:lnTo>
                        <a:pt x="7621270" y="22315296"/>
                      </a:lnTo>
                      <a:lnTo>
                        <a:pt x="7621270" y="22322917"/>
                      </a:lnTo>
                      <a:close/>
                      <a:moveTo>
                        <a:pt x="8256270" y="22322917"/>
                      </a:moveTo>
                      <a:lnTo>
                        <a:pt x="8256270" y="22315296"/>
                      </a:lnTo>
                      <a:lnTo>
                        <a:pt x="8256270" y="22322917"/>
                      </a:lnTo>
                      <a:close/>
                      <a:moveTo>
                        <a:pt x="8890000" y="22322917"/>
                      </a:moveTo>
                      <a:lnTo>
                        <a:pt x="8890000" y="22315296"/>
                      </a:lnTo>
                      <a:cubicBezTo>
                        <a:pt x="8891270" y="22317837"/>
                        <a:pt x="8890000" y="22320376"/>
                        <a:pt x="8890000" y="22322917"/>
                      </a:cubicBezTo>
                      <a:close/>
                      <a:moveTo>
                        <a:pt x="9525000" y="22322917"/>
                      </a:moveTo>
                      <a:lnTo>
                        <a:pt x="9525000" y="22315296"/>
                      </a:lnTo>
                      <a:lnTo>
                        <a:pt x="9525000" y="22322917"/>
                      </a:lnTo>
                      <a:close/>
                    </a:path>
                  </a:pathLst>
                </a:custGeom>
                <a:solidFill>
                  <a:srgbClr val="F9CFF3"/>
                </a:solidFill>
              </p:spPr>
              <p:txBody>
                <a:bodyPr/>
                <a:lstStyle/>
                <a:p>
                  <a:endParaRPr lang="zh-TW" altLang="en-US" dirty="0"/>
                </a:p>
              </p:txBody>
            </p:sp>
          </p:grpSp>
          <p:grpSp>
            <p:nvGrpSpPr>
              <p:cNvPr id="27" name="Group 27"/>
              <p:cNvGrpSpPr/>
              <p:nvPr/>
            </p:nvGrpSpPr>
            <p:grpSpPr>
              <a:xfrm rot="-10800000">
                <a:off x="5838517" y="2159066"/>
                <a:ext cx="4018183" cy="3864804"/>
                <a:chOff x="211788" y="-295902"/>
                <a:chExt cx="2353310" cy="2648204"/>
              </a:xfrm>
            </p:grpSpPr>
            <p:sp>
              <p:nvSpPr>
                <p:cNvPr id="28" name="Freeform 28"/>
                <p:cNvSpPr/>
                <p:nvPr/>
              </p:nvSpPr>
              <p:spPr>
                <a:xfrm>
                  <a:off x="211788" y="-295902"/>
                  <a:ext cx="2353310" cy="2648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3310" h="2648204">
                      <a:moveTo>
                        <a:pt x="784860" y="2580894"/>
                      </a:moveTo>
                      <a:cubicBezTo>
                        <a:pt x="905510" y="2621534"/>
                        <a:pt x="1042670" y="2648204"/>
                        <a:pt x="1177290" y="2648204"/>
                      </a:cubicBezTo>
                      <a:cubicBezTo>
                        <a:pt x="1311910" y="2648204"/>
                        <a:pt x="1441450" y="2625344"/>
                        <a:pt x="1560830" y="2584704"/>
                      </a:cubicBezTo>
                      <a:cubicBezTo>
                        <a:pt x="1563370" y="2583434"/>
                        <a:pt x="1565910" y="2583434"/>
                        <a:pt x="1568450" y="2582164"/>
                      </a:cubicBezTo>
                      <a:cubicBezTo>
                        <a:pt x="2016760" y="2419604"/>
                        <a:pt x="2346960" y="1990344"/>
                        <a:pt x="2353310" y="1489373"/>
                      </a:cubicBezTo>
                      <a:lnTo>
                        <a:pt x="2353310" y="0"/>
                      </a:lnTo>
                      <a:lnTo>
                        <a:pt x="0" y="0"/>
                      </a:lnTo>
                      <a:lnTo>
                        <a:pt x="0" y="1488273"/>
                      </a:lnTo>
                      <a:cubicBezTo>
                        <a:pt x="6350" y="1992884"/>
                        <a:pt x="331470" y="2422144"/>
                        <a:pt x="784860" y="2580894"/>
                      </a:cubicBezTo>
                      <a:close/>
                    </a:path>
                  </a:pathLst>
                </a:custGeom>
                <a:solidFill>
                  <a:srgbClr val="FFCE62"/>
                </a:solidFill>
              </p:spPr>
              <p:txBody>
                <a:bodyPr/>
                <a:lstStyle/>
                <a:p>
                  <a:endParaRPr lang="zh-TW" altLang="en-US" dirty="0"/>
                </a:p>
              </p:txBody>
            </p:sp>
          </p:grpSp>
          <p:grpSp>
            <p:nvGrpSpPr>
              <p:cNvPr id="29" name="Group 29"/>
              <p:cNvGrpSpPr/>
              <p:nvPr/>
            </p:nvGrpSpPr>
            <p:grpSpPr>
              <a:xfrm>
                <a:off x="1052203" y="3116791"/>
                <a:ext cx="3764424" cy="1463300"/>
                <a:chOff x="0" y="0"/>
                <a:chExt cx="1948984" cy="2262848"/>
              </a:xfrm>
            </p:grpSpPr>
            <p:sp>
              <p:nvSpPr>
                <p:cNvPr id="30" name="Freeform 30"/>
                <p:cNvSpPr/>
                <p:nvPr/>
              </p:nvSpPr>
              <p:spPr>
                <a:xfrm>
                  <a:off x="0" y="0"/>
                  <a:ext cx="1948984" cy="22628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8984" h="2262848">
                      <a:moveTo>
                        <a:pt x="1824524" y="2262848"/>
                      </a:moveTo>
                      <a:lnTo>
                        <a:pt x="124460" y="2262848"/>
                      </a:lnTo>
                      <a:cubicBezTo>
                        <a:pt x="55880" y="2262848"/>
                        <a:pt x="0" y="2206968"/>
                        <a:pt x="0" y="2138388"/>
                      </a:cubicBezTo>
                      <a:lnTo>
                        <a:pt x="0" y="124460"/>
                      </a:lnTo>
                      <a:cubicBezTo>
                        <a:pt x="0" y="55880"/>
                        <a:pt x="55880" y="0"/>
                        <a:pt x="124460" y="0"/>
                      </a:cubicBezTo>
                      <a:lnTo>
                        <a:pt x="1824524" y="0"/>
                      </a:lnTo>
                      <a:cubicBezTo>
                        <a:pt x="1893104" y="0"/>
                        <a:pt x="1948984" y="55880"/>
                        <a:pt x="1948984" y="124460"/>
                      </a:cubicBezTo>
                      <a:lnTo>
                        <a:pt x="1948984" y="2138388"/>
                      </a:lnTo>
                      <a:cubicBezTo>
                        <a:pt x="1948984" y="2206968"/>
                        <a:pt x="1893104" y="2262848"/>
                        <a:pt x="1824524" y="2262848"/>
                      </a:cubicBezTo>
                      <a:close/>
                    </a:path>
                  </a:pathLst>
                </a:custGeom>
                <a:solidFill>
                  <a:srgbClr val="FEAAA9"/>
                </a:solidFill>
              </p:spPr>
            </p:sp>
          </p:grpSp>
          <p:sp>
            <p:nvSpPr>
              <p:cNvPr id="32" name="TextBox 32"/>
              <p:cNvSpPr txBox="1"/>
              <p:nvPr/>
            </p:nvSpPr>
            <p:spPr>
              <a:xfrm>
                <a:off x="1411576" y="3615909"/>
                <a:ext cx="3764424" cy="615553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defTabSz="1371600"/>
                <a:r>
                  <a:rPr lang="zh-TW" altLang="en-US" sz="4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觀察網站架構</a:t>
                </a:r>
              </a:p>
            </p:txBody>
          </p:sp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858DCD25-D5AF-481B-A919-1433EEA4DA21}"/>
                  </a:ext>
                </a:extLst>
              </p:cNvPr>
              <p:cNvSpPr txBox="1"/>
              <p:nvPr/>
            </p:nvSpPr>
            <p:spPr>
              <a:xfrm>
                <a:off x="3793787" y="2984206"/>
                <a:ext cx="7900677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defTabSz="1371600"/>
                <a:r>
                  <a:rPr lang="zh-TW" altLang="en-US" sz="3600" dirty="0">
                    <a:solidFill>
                      <a:schemeClr val="accent1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找出目標</a:t>
                </a:r>
                <a:r>
                  <a:rPr lang="en-US" altLang="zh-TW" sz="3600" dirty="0">
                    <a:solidFill>
                      <a:schemeClr val="accent1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Tag</a:t>
                </a:r>
              </a:p>
              <a:p>
                <a:pPr algn="ctr" defTabSz="1371600"/>
                <a:endParaRPr lang="en-US" altLang="zh-TW" sz="1800" b="1" dirty="0">
                  <a:solidFill>
                    <a:srgbClr val="0033C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 defTabSz="1371600"/>
                <a:endParaRPr lang="en-US" altLang="zh-TW" sz="1800" b="1" dirty="0">
                  <a:solidFill>
                    <a:srgbClr val="0033C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DBF95784-7578-4C44-ADC7-304BB3850FAB}"/>
                  </a:ext>
                </a:extLst>
              </p:cNvPr>
              <p:cNvSpPr txBox="1"/>
              <p:nvPr/>
            </p:nvSpPr>
            <p:spPr>
              <a:xfrm>
                <a:off x="6197890" y="3794718"/>
                <a:ext cx="3761915" cy="14773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defTabSz="1371600"/>
                <a:r>
                  <a:rPr lang="zh-TW" altLang="en-US" sz="3000" dirty="0">
                    <a:solidFill>
                      <a:srgbClr val="444444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► </a:t>
                </a:r>
                <a:r>
                  <a:rPr lang="en-US" altLang="zh-TW" sz="30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Link</a:t>
                </a:r>
              </a:p>
              <a:p>
                <a:pPr defTabSz="1371600"/>
                <a:r>
                  <a:rPr lang="zh-TW" altLang="en-US" sz="30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► 飯店資訊</a:t>
                </a:r>
                <a:endParaRPr lang="en-US" altLang="zh-TW" sz="3000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defTabSz="1371600"/>
                <a:r>
                  <a:rPr lang="zh-TW" altLang="en-US" sz="30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►</a:t>
                </a:r>
                <a:r>
                  <a:rPr lang="en-US" altLang="zh-TW" sz="30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google map</a:t>
                </a:r>
              </a:p>
            </p:txBody>
          </p:sp>
          <p:sp>
            <p:nvSpPr>
              <p:cNvPr id="56" name="矩形: 圓角 55">
                <a:extLst>
                  <a:ext uri="{FF2B5EF4-FFF2-40B4-BE49-F238E27FC236}">
                    <a16:creationId xmlns:a16="http://schemas.microsoft.com/office/drawing/2014/main" id="{CA117AD7-E901-42C0-B3BE-B5E8F4BBCE4B}"/>
                  </a:ext>
                </a:extLst>
              </p:cNvPr>
              <p:cNvSpPr/>
              <p:nvPr/>
            </p:nvSpPr>
            <p:spPr>
              <a:xfrm>
                <a:off x="1033302" y="7606313"/>
                <a:ext cx="3764424" cy="1060018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cxnSp>
            <p:nvCxnSpPr>
              <p:cNvPr id="62" name="直線單箭頭接點 61">
                <a:extLst>
                  <a:ext uri="{FF2B5EF4-FFF2-40B4-BE49-F238E27FC236}">
                    <a16:creationId xmlns:a16="http://schemas.microsoft.com/office/drawing/2014/main" id="{86226200-D8A7-4B50-9A26-E841F51B21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16627" y="3987902"/>
                <a:ext cx="1021890" cy="0"/>
              </a:xfrm>
              <a:prstGeom prst="straightConnector1">
                <a:avLst/>
              </a:prstGeom>
              <a:ln w="76200"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539D5504-1CFB-4DED-B56E-B8AA021009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175115" y="2743200"/>
                <a:ext cx="23413" cy="1188027"/>
              </a:xfrm>
              <a:prstGeom prst="line">
                <a:avLst/>
              </a:prstGeom>
              <a:ln w="38100"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AC2E8E7B-02AA-45EA-8950-8E154675513F}"/>
                  </a:ext>
                </a:extLst>
              </p:cNvPr>
              <p:cNvSpPr txBox="1"/>
              <p:nvPr/>
            </p:nvSpPr>
            <p:spPr>
              <a:xfrm>
                <a:off x="3713237" y="1773429"/>
                <a:ext cx="914400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TW" altLang="en-US" sz="4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滾動式網頁</a:t>
                </a:r>
              </a:p>
            </p:txBody>
          </p:sp>
          <p:sp>
            <p:nvSpPr>
              <p:cNvPr id="92" name="文字方塊 91">
                <a:extLst>
                  <a:ext uri="{FF2B5EF4-FFF2-40B4-BE49-F238E27FC236}">
                    <a16:creationId xmlns:a16="http://schemas.microsoft.com/office/drawing/2014/main" id="{9A8E26D4-493C-4770-BD55-6A8C95CE4DD4}"/>
                  </a:ext>
                </a:extLst>
              </p:cNvPr>
              <p:cNvSpPr txBox="1"/>
              <p:nvPr/>
            </p:nvSpPr>
            <p:spPr>
              <a:xfrm>
                <a:off x="11318375" y="3086832"/>
                <a:ext cx="2821364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TW" altLang="en-US" sz="4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邏輯設計</a:t>
                </a:r>
              </a:p>
            </p:txBody>
          </p:sp>
          <p:sp>
            <p:nvSpPr>
              <p:cNvPr id="93" name="文字方塊 92">
                <a:extLst>
                  <a:ext uri="{FF2B5EF4-FFF2-40B4-BE49-F238E27FC236}">
                    <a16:creationId xmlns:a16="http://schemas.microsoft.com/office/drawing/2014/main" id="{EF373B4C-7A11-4A92-9E16-676FC9A44CA0}"/>
                  </a:ext>
                </a:extLst>
              </p:cNvPr>
              <p:cNvSpPr txBox="1"/>
              <p:nvPr/>
            </p:nvSpPr>
            <p:spPr>
              <a:xfrm>
                <a:off x="11500921" y="5526711"/>
                <a:ext cx="189957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defTabSz="1371600"/>
                <a:r>
                  <a:rPr lang="zh-TW" altLang="en-US" sz="4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測試</a:t>
                </a:r>
              </a:p>
            </p:txBody>
          </p:sp>
          <p:sp>
            <p:nvSpPr>
              <p:cNvPr id="97" name="文字方塊 96">
                <a:extLst>
                  <a:ext uri="{FF2B5EF4-FFF2-40B4-BE49-F238E27FC236}">
                    <a16:creationId xmlns:a16="http://schemas.microsoft.com/office/drawing/2014/main" id="{F85F7EA9-7F8E-4807-AB56-6B0F2E82B1D9}"/>
                  </a:ext>
                </a:extLst>
              </p:cNvPr>
              <p:cNvSpPr txBox="1"/>
              <p:nvPr/>
            </p:nvSpPr>
            <p:spPr>
              <a:xfrm>
                <a:off x="14902639" y="5388004"/>
                <a:ext cx="2710383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defTabSz="1371600"/>
                <a:r>
                  <a:rPr lang="en-US" altLang="zh-TW" sz="4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Debug</a:t>
                </a:r>
              </a:p>
              <a:p>
                <a:pPr algn="ctr" defTabSz="1371600"/>
                <a:endParaRPr lang="zh-TW" altLang="en-US" sz="4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8" name="文字方塊 97">
                <a:extLst>
                  <a:ext uri="{FF2B5EF4-FFF2-40B4-BE49-F238E27FC236}">
                    <a16:creationId xmlns:a16="http://schemas.microsoft.com/office/drawing/2014/main" id="{EF313F25-61B6-4407-B2C7-75BF8DBC07B7}"/>
                  </a:ext>
                </a:extLst>
              </p:cNvPr>
              <p:cNvSpPr txBox="1"/>
              <p:nvPr/>
            </p:nvSpPr>
            <p:spPr>
              <a:xfrm>
                <a:off x="6194364" y="7503432"/>
                <a:ext cx="3386493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defTabSz="1371600"/>
                <a:r>
                  <a:rPr lang="zh-TW" altLang="en-US" sz="4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存放至</a:t>
                </a:r>
                <a:r>
                  <a:rPr lang="en-US" altLang="zh-TW" sz="4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MongoDB</a:t>
                </a:r>
              </a:p>
            </p:txBody>
          </p:sp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id="{87936C93-EE60-4869-8612-51531119E59D}"/>
                  </a:ext>
                </a:extLst>
              </p:cNvPr>
              <p:cNvSpPr txBox="1"/>
              <p:nvPr/>
            </p:nvSpPr>
            <p:spPr>
              <a:xfrm>
                <a:off x="461997" y="7817247"/>
                <a:ext cx="4736531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defTabSz="1371600"/>
                <a:r>
                  <a:rPr lang="en-US" altLang="zh-TW" sz="4000" dirty="0" err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Tkinter</a:t>
                </a:r>
                <a:r>
                  <a:rPr lang="zh-TW" altLang="en-US" sz="4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呈現</a:t>
                </a:r>
              </a:p>
            </p:txBody>
          </p:sp>
          <p:cxnSp>
            <p:nvCxnSpPr>
              <p:cNvPr id="118" name="直線接點 117">
                <a:extLst>
                  <a:ext uri="{FF2B5EF4-FFF2-40B4-BE49-F238E27FC236}">
                    <a16:creationId xmlns:a16="http://schemas.microsoft.com/office/drawing/2014/main" id="{D01329CC-0B26-4A69-A936-6F47D8518B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476851" y="2376400"/>
                <a:ext cx="130353" cy="590948"/>
              </a:xfrm>
              <a:prstGeom prst="line">
                <a:avLst/>
              </a:prstGeom>
              <a:ln w="38100"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文字方塊 128">
                <a:extLst>
                  <a:ext uri="{FF2B5EF4-FFF2-40B4-BE49-F238E27FC236}">
                    <a16:creationId xmlns:a16="http://schemas.microsoft.com/office/drawing/2014/main" id="{39CD9E52-D604-4432-9B74-6B4105FF3F26}"/>
                  </a:ext>
                </a:extLst>
              </p:cNvPr>
              <p:cNvSpPr txBox="1"/>
              <p:nvPr/>
            </p:nvSpPr>
            <p:spPr>
              <a:xfrm>
                <a:off x="10519217" y="1598688"/>
                <a:ext cx="708143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defTabSz="1371600"/>
                <a:r>
                  <a:rPr lang="en-US" altLang="zh-TW" sz="4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Selenium, </a:t>
                </a:r>
                <a:r>
                  <a:rPr lang="zh-TW" altLang="en-US" sz="4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迴圈</a:t>
                </a:r>
                <a:r>
                  <a:rPr lang="en-US" altLang="zh-TW" sz="4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,Data Clean</a:t>
                </a:r>
                <a:endParaRPr lang="zh-TW" altLang="en-US" sz="4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132" name="直線單箭頭接點 131">
                <a:extLst>
                  <a:ext uri="{FF2B5EF4-FFF2-40B4-BE49-F238E27FC236}">
                    <a16:creationId xmlns:a16="http://schemas.microsoft.com/office/drawing/2014/main" id="{74DE3E2C-6BF8-40DF-A4CA-71E5D212F5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56700" y="3354091"/>
                <a:ext cx="1154266" cy="830444"/>
              </a:xfrm>
              <a:prstGeom prst="straightConnector1">
                <a:avLst/>
              </a:prstGeom>
              <a:ln w="76200"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線單箭頭接點 143">
                <a:extLst>
                  <a:ext uri="{FF2B5EF4-FFF2-40B4-BE49-F238E27FC236}">
                    <a16:creationId xmlns:a16="http://schemas.microsoft.com/office/drawing/2014/main" id="{BC729873-5049-4EA2-859D-CA05B8B08F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78566" y="3850224"/>
                <a:ext cx="0" cy="1581332"/>
              </a:xfrm>
              <a:prstGeom prst="straightConnector1">
                <a:avLst/>
              </a:prstGeom>
              <a:ln w="76200"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線單箭頭接點 150">
                <a:extLst>
                  <a:ext uri="{FF2B5EF4-FFF2-40B4-BE49-F238E27FC236}">
                    <a16:creationId xmlns:a16="http://schemas.microsoft.com/office/drawing/2014/main" id="{5F1B5907-739D-4443-A033-654E4D5DF6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78566" y="6392573"/>
                <a:ext cx="0" cy="1464803"/>
              </a:xfrm>
              <a:prstGeom prst="straightConnector1">
                <a:avLst/>
              </a:prstGeom>
              <a:ln w="76200"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線單箭頭接點 156">
                <a:extLst>
                  <a:ext uri="{FF2B5EF4-FFF2-40B4-BE49-F238E27FC236}">
                    <a16:creationId xmlns:a16="http://schemas.microsoft.com/office/drawing/2014/main" id="{57C9CA3F-3A5C-4C7F-9C5D-E7B7490B5F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29303" y="8346161"/>
                <a:ext cx="1319567" cy="0"/>
              </a:xfrm>
              <a:prstGeom prst="straightConnector1">
                <a:avLst/>
              </a:prstGeom>
              <a:ln w="76200"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線單箭頭接點 161">
                <a:extLst>
                  <a:ext uri="{FF2B5EF4-FFF2-40B4-BE49-F238E27FC236}">
                    <a16:creationId xmlns:a16="http://schemas.microsoft.com/office/drawing/2014/main" id="{04FBEE36-9788-413B-8C3E-510B4D960F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97726" y="8327821"/>
                <a:ext cx="1252982" cy="0"/>
              </a:xfrm>
              <a:prstGeom prst="straightConnector1">
                <a:avLst/>
              </a:prstGeom>
              <a:ln w="76200"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接點: 肘形 174">
                <a:extLst>
                  <a:ext uri="{FF2B5EF4-FFF2-40B4-BE49-F238E27FC236}">
                    <a16:creationId xmlns:a16="http://schemas.microsoft.com/office/drawing/2014/main" id="{F994AEEC-0D27-4F04-BAFC-466968472B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794001" y="6459694"/>
                <a:ext cx="2580896" cy="1897065"/>
              </a:xfrm>
              <a:prstGeom prst="bentConnector3">
                <a:avLst>
                  <a:gd name="adj1" fmla="val 100347"/>
                </a:avLst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 5"/>
              <p:cNvGrpSpPr/>
              <p:nvPr/>
            </p:nvGrpSpPr>
            <p:grpSpPr>
              <a:xfrm>
                <a:off x="11076728" y="7860242"/>
                <a:ext cx="2803677" cy="935159"/>
                <a:chOff x="0" y="0"/>
                <a:chExt cx="5532382" cy="1845310"/>
              </a:xfrm>
            </p:grpSpPr>
            <p:sp>
              <p:nvSpPr>
                <p:cNvPr id="6" name="Freeform 6"/>
                <p:cNvSpPr/>
                <p:nvPr/>
              </p:nvSpPr>
              <p:spPr>
                <a:xfrm>
                  <a:off x="0" y="-123190"/>
                  <a:ext cx="5532382" cy="20916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2382" h="2091690">
                      <a:moveTo>
                        <a:pt x="5532382" y="574040"/>
                      </a:moveTo>
                      <a:lnTo>
                        <a:pt x="0" y="574040"/>
                      </a:lnTo>
                      <a:lnTo>
                        <a:pt x="0" y="1525270"/>
                      </a:lnTo>
                      <a:lnTo>
                        <a:pt x="5532382" y="1525270"/>
                      </a:lnTo>
                      <a:lnTo>
                        <a:pt x="5532382" y="574040"/>
                      </a:lnTo>
                      <a:close/>
                      <a:moveTo>
                        <a:pt x="0" y="1525270"/>
                      </a:moveTo>
                      <a:lnTo>
                        <a:pt x="0" y="1601470"/>
                      </a:lnTo>
                      <a:cubicBezTo>
                        <a:pt x="2265469" y="2091690"/>
                        <a:pt x="3266913" y="2091690"/>
                        <a:pt x="5532382" y="1601470"/>
                      </a:cubicBezTo>
                      <a:lnTo>
                        <a:pt x="5532382" y="1525270"/>
                      </a:lnTo>
                      <a:lnTo>
                        <a:pt x="0" y="1525270"/>
                      </a:lnTo>
                      <a:close/>
                      <a:moveTo>
                        <a:pt x="5532382" y="490220"/>
                      </a:moveTo>
                      <a:cubicBezTo>
                        <a:pt x="3266913" y="0"/>
                        <a:pt x="2265469" y="0"/>
                        <a:pt x="0" y="490220"/>
                      </a:cubicBezTo>
                      <a:lnTo>
                        <a:pt x="0" y="574040"/>
                      </a:lnTo>
                      <a:lnTo>
                        <a:pt x="5532382" y="574040"/>
                      </a:lnTo>
                      <a:cubicBezTo>
                        <a:pt x="5532382" y="574040"/>
                        <a:pt x="5532382" y="490220"/>
                        <a:pt x="5532382" y="490220"/>
                      </a:cubicBezTo>
                      <a:close/>
                    </a:path>
                  </a:pathLst>
                </a:custGeom>
                <a:solidFill>
                  <a:srgbClr val="FFCE62"/>
                </a:solidFill>
              </p:spPr>
              <p:txBody>
                <a:bodyPr/>
                <a:lstStyle/>
                <a:p>
                  <a:endParaRPr lang="zh-TW" altLang="en-US" dirty="0"/>
                </a:p>
              </p:txBody>
            </p:sp>
          </p:grpSp>
          <p:sp>
            <p:nvSpPr>
              <p:cNvPr id="94" name="文字方塊 93">
                <a:extLst>
                  <a:ext uri="{FF2B5EF4-FFF2-40B4-BE49-F238E27FC236}">
                    <a16:creationId xmlns:a16="http://schemas.microsoft.com/office/drawing/2014/main" id="{8D55DC76-784D-4A22-8209-19F8925BA56F}"/>
                  </a:ext>
                </a:extLst>
              </p:cNvPr>
              <p:cNvSpPr txBox="1"/>
              <p:nvPr/>
            </p:nvSpPr>
            <p:spPr>
              <a:xfrm>
                <a:off x="11393069" y="8002816"/>
                <a:ext cx="225727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defTabSz="1371600"/>
                <a:r>
                  <a:rPr lang="zh-TW" altLang="en-US" sz="4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正式執行</a:t>
                </a:r>
              </a:p>
            </p:txBody>
          </p:sp>
          <p:cxnSp>
            <p:nvCxnSpPr>
              <p:cNvPr id="188" name="接點: 肘形 187">
                <a:extLst>
                  <a:ext uri="{FF2B5EF4-FFF2-40B4-BE49-F238E27FC236}">
                    <a16:creationId xmlns:a16="http://schemas.microsoft.com/office/drawing/2014/main" id="{A6B38D29-4A7F-4E71-8FC8-DD18CAF0A62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3805645" y="3434324"/>
                <a:ext cx="2527759" cy="1526504"/>
              </a:xfrm>
              <a:prstGeom prst="bentConnector3">
                <a:avLst>
                  <a:gd name="adj1" fmla="val -771"/>
                </a:avLst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44414EE5-0D94-425A-9E8A-49B8EEFDFBCD}"/>
              </a:ext>
            </a:extLst>
          </p:cNvPr>
          <p:cNvCxnSpPr>
            <a:cxnSpLocks/>
          </p:cNvCxnSpPr>
          <p:nvPr/>
        </p:nvCxnSpPr>
        <p:spPr>
          <a:xfrm>
            <a:off x="13852547" y="6151612"/>
            <a:ext cx="1021890" cy="0"/>
          </a:xfrm>
          <a:prstGeom prst="straightConnector1">
            <a:avLst/>
          </a:prstGeom>
          <a:ln w="762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81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0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918068" y="-617875"/>
            <a:ext cx="2739865" cy="25378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H="1">
            <a:off x="-1375764" y="8787833"/>
            <a:ext cx="4808928" cy="182739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4906192" flipH="1">
            <a:off x="6860177" y="6953860"/>
            <a:ext cx="2844185" cy="317302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9019559" y="2709972"/>
            <a:ext cx="8136313" cy="6951964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 rot="1356435">
            <a:off x="17333543" y="6271925"/>
            <a:ext cx="784016" cy="2318326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2670187" y="4900163"/>
            <a:ext cx="2708379" cy="4103604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9019559" y="2735372"/>
            <a:ext cx="7681526" cy="7043336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 rot="-22262">
            <a:off x="1846340" y="2158291"/>
            <a:ext cx="6978413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7500" spc="-36" dirty="0">
                <a:solidFill>
                  <a:srgbClr val="804A2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GUI</a:t>
            </a:r>
            <a:r>
              <a:rPr lang="zh-TW" altLang="en-US" sz="7500" spc="-36" dirty="0">
                <a:solidFill>
                  <a:srgbClr val="804A2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功能擴增</a:t>
            </a:r>
            <a:endParaRPr lang="en-US" sz="7500" spc="-36" dirty="0">
              <a:solidFill>
                <a:srgbClr val="804A2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>
            <a:fillRect/>
          </a:stretch>
        </p:blipFill>
        <p:spPr>
          <a:xfrm>
            <a:off x="0" y="4125977"/>
            <a:ext cx="1384601" cy="1456081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435D732A-280D-4E33-9F8C-AF44C81650E2}"/>
              </a:ext>
            </a:extLst>
          </p:cNvPr>
          <p:cNvSpPr txBox="1"/>
          <p:nvPr/>
        </p:nvSpPr>
        <p:spPr>
          <a:xfrm>
            <a:off x="10247157" y="4073654"/>
            <a:ext cx="10263517" cy="5438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4000" dirty="0">
                <a:solidFill>
                  <a:srgbClr val="804A2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GUI</a:t>
            </a:r>
            <a:r>
              <a:rPr lang="zh-TW" altLang="en-US" sz="4000" dirty="0">
                <a:solidFill>
                  <a:srgbClr val="804A2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重新設計</a:t>
            </a:r>
            <a:endParaRPr lang="en-US" altLang="zh-TW" sz="4000" dirty="0">
              <a:solidFill>
                <a:srgbClr val="804A2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>
              <a:lnSpc>
                <a:spcPct val="150000"/>
              </a:lnSpc>
            </a:pPr>
            <a:r>
              <a:rPr lang="en-US" altLang="zh-TW" sz="4000" dirty="0">
                <a:solidFill>
                  <a:srgbClr val="804A2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Figma</a:t>
            </a:r>
          </a:p>
          <a:p>
            <a:pPr>
              <a:lnSpc>
                <a:spcPct val="150000"/>
              </a:lnSpc>
            </a:pPr>
            <a:endParaRPr lang="en-US" altLang="zh-TW" sz="4000" dirty="0">
              <a:solidFill>
                <a:srgbClr val="804A2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4000" dirty="0">
              <a:solidFill>
                <a:srgbClr val="804A2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4000" dirty="0">
              <a:solidFill>
                <a:srgbClr val="804A2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D5D6C6AB-682E-4807-A0EE-C29D67A57EA6}"/>
              </a:ext>
            </a:extLst>
          </p:cNvPr>
          <p:cNvGrpSpPr/>
          <p:nvPr/>
        </p:nvGrpSpPr>
        <p:grpSpPr>
          <a:xfrm>
            <a:off x="5076294" y="3715921"/>
            <a:ext cx="3381905" cy="2825387"/>
            <a:chOff x="5076294" y="3715921"/>
            <a:chExt cx="3381905" cy="2825387"/>
          </a:xfrm>
        </p:grpSpPr>
        <p:sp>
          <p:nvSpPr>
            <p:cNvPr id="17" name="語音泡泡: 橢圓形 16">
              <a:extLst>
                <a:ext uri="{FF2B5EF4-FFF2-40B4-BE49-F238E27FC236}">
                  <a16:creationId xmlns:a16="http://schemas.microsoft.com/office/drawing/2014/main" id="{6E8AA34B-01AF-4C9B-B0F5-9240C0158400}"/>
                </a:ext>
              </a:extLst>
            </p:cNvPr>
            <p:cNvSpPr/>
            <p:nvPr/>
          </p:nvSpPr>
          <p:spPr>
            <a:xfrm rot="1788017">
              <a:off x="5076294" y="3715921"/>
              <a:ext cx="3286385" cy="2825387"/>
            </a:xfrm>
            <a:prstGeom prst="wedgeEllipseCallou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13465F43-C05F-4E14-9138-191107CDB68B}"/>
                </a:ext>
              </a:extLst>
            </p:cNvPr>
            <p:cNvSpPr txBox="1"/>
            <p:nvPr/>
          </p:nvSpPr>
          <p:spPr>
            <a:xfrm>
              <a:off x="5430552" y="4499418"/>
              <a:ext cx="302764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dirty="0">
                  <a:solidFill>
                    <a:schemeClr val="accent2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詳細用法請</a:t>
              </a:r>
              <a:endParaRPr lang="en-US" altLang="zh-TW" sz="32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3200" dirty="0">
                  <a:solidFill>
                    <a:schemeClr val="accent2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檢視原始檔案</a:t>
              </a:r>
            </a:p>
          </p:txBody>
        </p:sp>
        <p:pic>
          <p:nvPicPr>
            <p:cNvPr id="19" name="圖片 18">
              <a:hlinkClick r:id="rId18"/>
              <a:extLst>
                <a:ext uri="{FF2B5EF4-FFF2-40B4-BE49-F238E27FC236}">
                  <a16:creationId xmlns:a16="http://schemas.microsoft.com/office/drawing/2014/main" id="{031DBA12-001B-4E87-AF33-8D724451C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2063" y="5524500"/>
              <a:ext cx="894846" cy="8948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584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0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6846610" y="-1017477"/>
            <a:ext cx="3122613" cy="289232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-5400000">
            <a:off x="-186194" y="8680550"/>
            <a:ext cx="1916767" cy="325377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 flipH="1" flipV="1">
            <a:off x="659261" y="3635761"/>
            <a:ext cx="1536549" cy="1507739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775158" y="6009125"/>
            <a:ext cx="2259296" cy="5700058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CFE50917-81B6-42CB-8D01-1F5176D00E4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144" y="2112443"/>
            <a:ext cx="13803408" cy="7450838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267E11B0-E7F8-4C68-911F-47BCDF52B12D}"/>
              </a:ext>
            </a:extLst>
          </p:cNvPr>
          <p:cNvSpPr/>
          <p:nvPr/>
        </p:nvSpPr>
        <p:spPr>
          <a:xfrm>
            <a:off x="3200400" y="2628900"/>
            <a:ext cx="6019800" cy="6477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AAA3D7C-DF83-472D-B210-BCDDCF1B4206}"/>
              </a:ext>
            </a:extLst>
          </p:cNvPr>
          <p:cNvSpPr/>
          <p:nvPr/>
        </p:nvSpPr>
        <p:spPr>
          <a:xfrm>
            <a:off x="9398846" y="2628900"/>
            <a:ext cx="7212754" cy="6477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0C3D8D72-20E9-4338-B399-0E1FE1E886C8}"/>
              </a:ext>
            </a:extLst>
          </p:cNvPr>
          <p:cNvGrpSpPr/>
          <p:nvPr/>
        </p:nvGrpSpPr>
        <p:grpSpPr>
          <a:xfrm>
            <a:off x="5486400" y="1203960"/>
            <a:ext cx="1707519" cy="1288081"/>
            <a:chOff x="5486400" y="1203960"/>
            <a:chExt cx="1707519" cy="1288081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BFEF2B2-A044-440E-A0E2-2D8DAFB433FD}"/>
                </a:ext>
              </a:extLst>
            </p:cNvPr>
            <p:cNvSpPr txBox="1"/>
            <p:nvPr/>
          </p:nvSpPr>
          <p:spPr>
            <a:xfrm>
              <a:off x="5486400" y="1203960"/>
              <a:ext cx="17075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8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input</a:t>
              </a:r>
              <a:endParaRPr lang="zh-TW" altLang="en-US" sz="4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" name="箭號: 向下 12">
              <a:extLst>
                <a:ext uri="{FF2B5EF4-FFF2-40B4-BE49-F238E27FC236}">
                  <a16:creationId xmlns:a16="http://schemas.microsoft.com/office/drawing/2014/main" id="{334A1E56-AD17-48BE-BD28-63B3C783B63D}"/>
                </a:ext>
              </a:extLst>
            </p:cNvPr>
            <p:cNvSpPr/>
            <p:nvPr/>
          </p:nvSpPr>
          <p:spPr>
            <a:xfrm>
              <a:off x="6340159" y="2019184"/>
              <a:ext cx="136841" cy="472857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F9931829-A784-4A0C-BF6F-7A1B70977CD6}"/>
              </a:ext>
            </a:extLst>
          </p:cNvPr>
          <p:cNvGrpSpPr/>
          <p:nvPr/>
        </p:nvGrpSpPr>
        <p:grpSpPr>
          <a:xfrm>
            <a:off x="11832336" y="1154175"/>
            <a:ext cx="2345774" cy="1349666"/>
            <a:chOff x="11832336" y="1154175"/>
            <a:chExt cx="2345774" cy="1349666"/>
          </a:xfrm>
        </p:grpSpPr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7EE1B4B8-E8A0-4E1F-AA87-1894D70A5136}"/>
                </a:ext>
              </a:extLst>
            </p:cNvPr>
            <p:cNvSpPr txBox="1"/>
            <p:nvPr/>
          </p:nvSpPr>
          <p:spPr>
            <a:xfrm>
              <a:off x="11832336" y="1154175"/>
              <a:ext cx="2345774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4800" dirty="0">
                  <a:solidFill>
                    <a:srgbClr val="00B05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out</a:t>
              </a:r>
              <a:r>
                <a:rPr kumimoji="0" lang="en-US" altLang="zh-TW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put</a:t>
              </a:r>
              <a:endParaRPr kumimoji="0" lang="zh-TW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8" name="箭號: 向下 17">
              <a:extLst>
                <a:ext uri="{FF2B5EF4-FFF2-40B4-BE49-F238E27FC236}">
                  <a16:creationId xmlns:a16="http://schemas.microsoft.com/office/drawing/2014/main" id="{1367FFE0-C250-420C-B06F-AC5CC5ABDD82}"/>
                </a:ext>
              </a:extLst>
            </p:cNvPr>
            <p:cNvSpPr/>
            <p:nvPr/>
          </p:nvSpPr>
          <p:spPr>
            <a:xfrm>
              <a:off x="12836520" y="2030984"/>
              <a:ext cx="136841" cy="472857"/>
            </a:xfrm>
            <a:prstGeom prst="down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0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918068" y="-617875"/>
            <a:ext cx="2739865" cy="25378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H="1">
            <a:off x="-1375764" y="8787833"/>
            <a:ext cx="4808928" cy="182739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4906192" flipH="1">
            <a:off x="6860177" y="6953860"/>
            <a:ext cx="2844185" cy="317302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9019559" y="2709972"/>
            <a:ext cx="8136313" cy="6951964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 rot="1356435">
            <a:off x="17333543" y="6271925"/>
            <a:ext cx="784016" cy="2318326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2670187" y="4900163"/>
            <a:ext cx="2708379" cy="4103604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9019559" y="2735372"/>
            <a:ext cx="7681526" cy="7043336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 rot="-22262">
            <a:off x="1846340" y="2158291"/>
            <a:ext cx="6978413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7500" spc="-36" dirty="0">
                <a:solidFill>
                  <a:srgbClr val="804A2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GUI</a:t>
            </a:r>
            <a:r>
              <a:rPr lang="zh-TW" altLang="en-US" sz="7500" spc="-36" dirty="0">
                <a:solidFill>
                  <a:srgbClr val="804A2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功能擴增</a:t>
            </a:r>
            <a:endParaRPr lang="en-US" sz="7500" spc="-36" dirty="0">
              <a:solidFill>
                <a:srgbClr val="804A2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>
            <a:fillRect/>
          </a:stretch>
        </p:blipFill>
        <p:spPr>
          <a:xfrm>
            <a:off x="0" y="4125977"/>
            <a:ext cx="1384601" cy="1456081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435D732A-280D-4E33-9F8C-AF44C81650E2}"/>
              </a:ext>
            </a:extLst>
          </p:cNvPr>
          <p:cNvSpPr txBox="1"/>
          <p:nvPr/>
        </p:nvSpPr>
        <p:spPr>
          <a:xfrm>
            <a:off x="10247157" y="4073654"/>
            <a:ext cx="10263517" cy="5438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4000" dirty="0">
                <a:solidFill>
                  <a:srgbClr val="804A2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GUI</a:t>
            </a:r>
            <a:r>
              <a:rPr lang="zh-TW" altLang="en-US" sz="4000" dirty="0">
                <a:solidFill>
                  <a:srgbClr val="804A2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重新設計</a:t>
            </a:r>
            <a:endParaRPr lang="en-US" altLang="zh-TW" sz="4000" dirty="0">
              <a:solidFill>
                <a:srgbClr val="804A2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>
              <a:lnSpc>
                <a:spcPct val="150000"/>
              </a:lnSpc>
            </a:pPr>
            <a:r>
              <a:rPr lang="en-US" altLang="zh-TW" sz="4000" dirty="0">
                <a:solidFill>
                  <a:srgbClr val="804A2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Figma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4000" dirty="0">
                <a:solidFill>
                  <a:srgbClr val="804A2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日曆</a:t>
            </a:r>
            <a:endParaRPr lang="en-US" altLang="zh-TW" sz="4000" dirty="0">
              <a:solidFill>
                <a:srgbClr val="804A2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4000" dirty="0">
                <a:solidFill>
                  <a:srgbClr val="804A2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Map</a:t>
            </a:r>
            <a:r>
              <a:rPr lang="zh-TW" altLang="en-US" sz="4000" dirty="0">
                <a:solidFill>
                  <a:srgbClr val="804A2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連結</a:t>
            </a:r>
            <a:endParaRPr lang="en-US" altLang="zh-TW" sz="4000" dirty="0">
              <a:solidFill>
                <a:srgbClr val="804A2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4000" dirty="0">
                <a:solidFill>
                  <a:srgbClr val="804A2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提示</a:t>
            </a:r>
            <a:r>
              <a:rPr lang="en-US" altLang="zh-TW" sz="4000" dirty="0">
                <a:solidFill>
                  <a:srgbClr val="804A2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Message Box</a:t>
            </a:r>
          </a:p>
          <a:p>
            <a:pPr>
              <a:lnSpc>
                <a:spcPct val="150000"/>
              </a:lnSpc>
            </a:pP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903930C-C141-417B-B046-18B15ECA3AB5}"/>
              </a:ext>
            </a:extLst>
          </p:cNvPr>
          <p:cNvGrpSpPr/>
          <p:nvPr/>
        </p:nvGrpSpPr>
        <p:grpSpPr>
          <a:xfrm>
            <a:off x="5076294" y="3715921"/>
            <a:ext cx="3381905" cy="2825387"/>
            <a:chOff x="5076294" y="3715921"/>
            <a:chExt cx="3381905" cy="2825387"/>
          </a:xfrm>
        </p:grpSpPr>
        <p:sp>
          <p:nvSpPr>
            <p:cNvPr id="15" name="語音泡泡: 橢圓形 14">
              <a:extLst>
                <a:ext uri="{FF2B5EF4-FFF2-40B4-BE49-F238E27FC236}">
                  <a16:creationId xmlns:a16="http://schemas.microsoft.com/office/drawing/2014/main" id="{75997DD7-AFAE-4E69-8066-6207990A1714}"/>
                </a:ext>
              </a:extLst>
            </p:cNvPr>
            <p:cNvSpPr/>
            <p:nvPr/>
          </p:nvSpPr>
          <p:spPr>
            <a:xfrm rot="1788017">
              <a:off x="5076294" y="3715921"/>
              <a:ext cx="3286385" cy="2825387"/>
            </a:xfrm>
            <a:prstGeom prst="wedgeEllipseCallou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EFF19FED-9177-42A9-B2AB-AFC7742E9070}"/>
                </a:ext>
              </a:extLst>
            </p:cNvPr>
            <p:cNvSpPr txBox="1"/>
            <p:nvPr/>
          </p:nvSpPr>
          <p:spPr>
            <a:xfrm>
              <a:off x="5430552" y="4499418"/>
              <a:ext cx="302764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dirty="0">
                  <a:solidFill>
                    <a:schemeClr val="accent2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詳細用法請</a:t>
              </a:r>
              <a:endParaRPr lang="en-US" altLang="zh-TW" sz="32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3200" dirty="0">
                  <a:solidFill>
                    <a:schemeClr val="accent2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檢視原始檔案</a:t>
              </a:r>
            </a:p>
          </p:txBody>
        </p:sp>
        <p:pic>
          <p:nvPicPr>
            <p:cNvPr id="17" name="圖片 16">
              <a:hlinkClick r:id="rId18"/>
              <a:extLst>
                <a:ext uri="{FF2B5EF4-FFF2-40B4-BE49-F238E27FC236}">
                  <a16:creationId xmlns:a16="http://schemas.microsoft.com/office/drawing/2014/main" id="{E0F00AAE-F354-4548-BB89-D438AB324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2063" y="5524500"/>
              <a:ext cx="894846" cy="8948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4211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0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6846610" y="-1017477"/>
            <a:ext cx="3122613" cy="289232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-5400000">
            <a:off x="-186194" y="8680550"/>
            <a:ext cx="1916767" cy="325377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 flipH="1" flipV="1">
            <a:off x="659261" y="3635761"/>
            <a:ext cx="1536549" cy="1507739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775158" y="6009125"/>
            <a:ext cx="2259296" cy="570005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6E332AE8-B329-4037-A712-D621A83282D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800234"/>
            <a:ext cx="13982700" cy="7547616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0EA33E45-0F10-41CE-B70F-FA35B0F4B60C}"/>
              </a:ext>
            </a:extLst>
          </p:cNvPr>
          <p:cNvSpPr/>
          <p:nvPr/>
        </p:nvSpPr>
        <p:spPr>
          <a:xfrm>
            <a:off x="3733800" y="2921000"/>
            <a:ext cx="3352800" cy="2209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6FB4A48-9CE0-40EC-BB26-ECE945349D10}"/>
              </a:ext>
            </a:extLst>
          </p:cNvPr>
          <p:cNvSpPr/>
          <p:nvPr/>
        </p:nvSpPr>
        <p:spPr>
          <a:xfrm>
            <a:off x="3721100" y="5372101"/>
            <a:ext cx="3352800" cy="8552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4B45F99-932E-4F4B-8055-5D1F979A0806}"/>
              </a:ext>
            </a:extLst>
          </p:cNvPr>
          <p:cNvSpPr/>
          <p:nvPr/>
        </p:nvSpPr>
        <p:spPr>
          <a:xfrm>
            <a:off x="7700211" y="7561749"/>
            <a:ext cx="1447800" cy="1295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618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site version model" id="{4748F578-C165-4E98-91DB-68D9634DB2E1}" vid="{3652766A-C19E-41A8-8408-B89CE1BF521D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1910</TotalTime>
  <Words>150</Words>
  <Application>Microsoft Office PowerPoint</Application>
  <PresentationFormat>自訂</PresentationFormat>
  <Paragraphs>66</Paragraphs>
  <Slides>13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新細明體</vt:lpstr>
      <vt:lpstr>微軟正黑體</vt:lpstr>
      <vt:lpstr>Arial</vt:lpstr>
      <vt:lpstr>Calibri</vt:lpstr>
      <vt:lpstr>Nunito</vt:lpstr>
      <vt:lpstr>Office Theme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Pink And Green Retro Rustic Groovy Group Project Presentation</dc:title>
  <dc:creator>王品琪</dc:creator>
  <cp:lastModifiedBy>Yuet</cp:lastModifiedBy>
  <cp:revision>35</cp:revision>
  <dcterms:created xsi:type="dcterms:W3CDTF">2006-08-16T00:00:00Z</dcterms:created>
  <dcterms:modified xsi:type="dcterms:W3CDTF">2022-06-07T07:50:42Z</dcterms:modified>
  <dc:identifier>DAFBYcxfZno</dc:identifier>
</cp:coreProperties>
</file>