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Plus Jakarta Sans"/>
      <p:regular r:id="rId29"/>
      <p:bold r:id="rId30"/>
      <p:italic r:id="rId31"/>
      <p:boldItalic r:id="rId32"/>
    </p:embeddedFont>
    <p:embeddedFont>
      <p:font typeface="Plus Jakarta Sans SemiBold"/>
      <p:regular r:id="rId33"/>
      <p:bold r:id="rId34"/>
      <p:italic r:id="rId35"/>
      <p:boldItalic r:id="rId36"/>
    </p:embeddedFont>
    <p:embeddedFont>
      <p:font typeface="Plus Jakarta Sans Medium"/>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lusJakartaSansMedium-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usJakarta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usJakartaSans-italic.fntdata"/><Relationship Id="rId30" Type="http://schemas.openxmlformats.org/officeDocument/2006/relationships/font" Target="fonts/PlusJakartaSans-bold.fntdata"/><Relationship Id="rId11" Type="http://schemas.openxmlformats.org/officeDocument/2006/relationships/slide" Target="slides/slide6.xml"/><Relationship Id="rId33" Type="http://schemas.openxmlformats.org/officeDocument/2006/relationships/font" Target="fonts/PlusJakartaSansSemiBold-regular.fntdata"/><Relationship Id="rId10" Type="http://schemas.openxmlformats.org/officeDocument/2006/relationships/slide" Target="slides/slide5.xml"/><Relationship Id="rId32" Type="http://schemas.openxmlformats.org/officeDocument/2006/relationships/font" Target="fonts/PlusJakartaSans-boldItalic.fntdata"/><Relationship Id="rId13" Type="http://schemas.openxmlformats.org/officeDocument/2006/relationships/slide" Target="slides/slide8.xml"/><Relationship Id="rId35" Type="http://schemas.openxmlformats.org/officeDocument/2006/relationships/font" Target="fonts/PlusJakartaSansSemiBold-italic.fntdata"/><Relationship Id="rId12" Type="http://schemas.openxmlformats.org/officeDocument/2006/relationships/slide" Target="slides/slide7.xml"/><Relationship Id="rId34" Type="http://schemas.openxmlformats.org/officeDocument/2006/relationships/font" Target="fonts/PlusJakartaSansSemiBold-bold.fntdata"/><Relationship Id="rId15" Type="http://schemas.openxmlformats.org/officeDocument/2006/relationships/slide" Target="slides/slide10.xml"/><Relationship Id="rId37" Type="http://schemas.openxmlformats.org/officeDocument/2006/relationships/font" Target="fonts/PlusJakartaSansMedium-regular.fntdata"/><Relationship Id="rId14" Type="http://schemas.openxmlformats.org/officeDocument/2006/relationships/slide" Target="slides/slide9.xml"/><Relationship Id="rId36" Type="http://schemas.openxmlformats.org/officeDocument/2006/relationships/font" Target="fonts/PlusJakartaSansSemiBold-boldItalic.fntdata"/><Relationship Id="rId17" Type="http://schemas.openxmlformats.org/officeDocument/2006/relationships/slide" Target="slides/slide12.xml"/><Relationship Id="rId39" Type="http://schemas.openxmlformats.org/officeDocument/2006/relationships/font" Target="fonts/PlusJakartaSansMedium-italic.fntdata"/><Relationship Id="rId16" Type="http://schemas.openxmlformats.org/officeDocument/2006/relationships/slide" Target="slides/slide11.xml"/><Relationship Id="rId38" Type="http://schemas.openxmlformats.org/officeDocument/2006/relationships/font" Target="fonts/PlusJakartaSansMedium-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118562d22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118562d22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118562d22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118562d22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118562d22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118562d22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118562d22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118562d22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118562d22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118562d22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118562d22a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118562d22a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118562d22a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118562d22a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118562d22a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118562d22a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118562d22a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118562d22a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118562d22a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118562d22a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2118562d22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2118562d22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118562d22a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118562d22a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118562d22a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118562d22a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118562d22a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118562d22a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118562d22a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118562d22a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118562d22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118562d22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18562d22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118562d22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118562d22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118562d22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118562d22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118562d22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118562d22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118562d22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118562d22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118562d22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118562d22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118562d22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2400000" y="1992000"/>
            <a:ext cx="5664000" cy="1453200"/>
          </a:xfrm>
          <a:prstGeom prst="rect">
            <a:avLst/>
          </a:prstGeom>
        </p:spPr>
        <p:txBody>
          <a:bodyPr anchorCtr="0" anchor="b" bIns="91425" lIns="91425" spcFirstLastPara="1" rIns="91425" wrap="square" tIns="91425">
            <a:normAutofit/>
          </a:bodyPr>
          <a:lstStyle>
            <a:lvl1pPr lvl="0" rtl="0">
              <a:spcBef>
                <a:spcPts val="0"/>
              </a:spcBef>
              <a:spcAft>
                <a:spcPts val="0"/>
              </a:spcAft>
              <a:buSzPts val="4500"/>
              <a:buFont typeface="Plus Jakarta Sans SemiBold"/>
              <a:buNone/>
              <a:defRPr sz="4500">
                <a:latin typeface="Plus Jakarta Sans SemiBold"/>
                <a:ea typeface="Plus Jakarta Sans SemiBold"/>
                <a:cs typeface="Plus Jakarta Sans SemiBold"/>
                <a:sym typeface="Plus Jakarta Sans SemiBold"/>
              </a:defRPr>
            </a:lvl1pPr>
            <a:lvl2pPr lvl="1" rtl="0" algn="ctr">
              <a:spcBef>
                <a:spcPts val="0"/>
              </a:spcBef>
              <a:spcAft>
                <a:spcPts val="0"/>
              </a:spcAft>
              <a:buSzPts val="5100"/>
              <a:buNone/>
              <a:defRPr sz="5100"/>
            </a:lvl2pPr>
            <a:lvl3pPr lvl="2" rtl="0" algn="ctr">
              <a:spcBef>
                <a:spcPts val="0"/>
              </a:spcBef>
              <a:spcAft>
                <a:spcPts val="0"/>
              </a:spcAft>
              <a:buSzPts val="5100"/>
              <a:buNone/>
              <a:defRPr sz="5100"/>
            </a:lvl3pPr>
            <a:lvl4pPr lvl="3" rtl="0" algn="ctr">
              <a:spcBef>
                <a:spcPts val="0"/>
              </a:spcBef>
              <a:spcAft>
                <a:spcPts val="0"/>
              </a:spcAft>
              <a:buSzPts val="5100"/>
              <a:buNone/>
              <a:defRPr sz="5100"/>
            </a:lvl4pPr>
            <a:lvl5pPr lvl="4" rtl="0" algn="ctr">
              <a:spcBef>
                <a:spcPts val="0"/>
              </a:spcBef>
              <a:spcAft>
                <a:spcPts val="0"/>
              </a:spcAft>
              <a:buSzPts val="5100"/>
              <a:buNone/>
              <a:defRPr sz="5100"/>
            </a:lvl5pPr>
            <a:lvl6pPr lvl="5" rtl="0" algn="ctr">
              <a:spcBef>
                <a:spcPts val="0"/>
              </a:spcBef>
              <a:spcAft>
                <a:spcPts val="0"/>
              </a:spcAft>
              <a:buSzPts val="5100"/>
              <a:buNone/>
              <a:defRPr sz="5100"/>
            </a:lvl6pPr>
            <a:lvl7pPr lvl="6" rtl="0" algn="ctr">
              <a:spcBef>
                <a:spcPts val="0"/>
              </a:spcBef>
              <a:spcAft>
                <a:spcPts val="0"/>
              </a:spcAft>
              <a:buSzPts val="5100"/>
              <a:buNone/>
              <a:defRPr sz="5100"/>
            </a:lvl7pPr>
            <a:lvl8pPr lvl="7" rtl="0" algn="ctr">
              <a:spcBef>
                <a:spcPts val="0"/>
              </a:spcBef>
              <a:spcAft>
                <a:spcPts val="0"/>
              </a:spcAft>
              <a:buSzPts val="5100"/>
              <a:buNone/>
              <a:defRPr sz="5100"/>
            </a:lvl8pPr>
            <a:lvl9pPr lvl="8" rtl="0" algn="ctr">
              <a:spcBef>
                <a:spcPts val="0"/>
              </a:spcBef>
              <a:spcAft>
                <a:spcPts val="0"/>
              </a:spcAft>
              <a:buSzPts val="5100"/>
              <a:buNone/>
              <a:defRPr sz="5100"/>
            </a:lvl9pPr>
          </a:lstStyle>
          <a:p/>
        </p:txBody>
      </p:sp>
      <p:sp>
        <p:nvSpPr>
          <p:cNvPr id="11" name="Google Shape;11;p2"/>
          <p:cNvSpPr txBox="1"/>
          <p:nvPr>
            <p:ph idx="1" type="subTitle"/>
          </p:nvPr>
        </p:nvSpPr>
        <p:spPr>
          <a:xfrm>
            <a:off x="2400000" y="3385200"/>
            <a:ext cx="5544000" cy="810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rgbClr val="000000"/>
              </a:buClr>
              <a:buSzPts val="2400"/>
              <a:buFont typeface="Plus Jakarta Sans"/>
              <a:buNone/>
              <a:defRPr sz="2400">
                <a:solidFill>
                  <a:srgbClr val="000000"/>
                </a:solidFill>
                <a:latin typeface="Plus Jakarta Sans"/>
                <a:ea typeface="Plus Jakarta Sans"/>
                <a:cs typeface="Plus Jakarta Sans"/>
                <a:sym typeface="Plus Jakarta Sans"/>
              </a:defRPr>
            </a:lvl1pPr>
            <a:lvl2pPr lvl="1" rtl="0" algn="ctr">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2pPr>
            <a:lvl3pPr lvl="2" rtl="0" algn="ctr">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3pPr>
            <a:lvl4pPr lvl="3" rtl="0" algn="ctr">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4pPr>
            <a:lvl5pPr lvl="4" rtl="0" algn="ctr">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5pPr>
            <a:lvl6pPr lvl="5" rtl="0" algn="ctr">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6pPr>
            <a:lvl7pPr lvl="6" rtl="0" algn="ctr">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7pPr>
            <a:lvl8pPr lvl="7" rtl="0" algn="ctr">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8pPr>
            <a:lvl9pPr lvl="8" rtl="0" algn="ctr">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sing">
  <p:cSld name="TITLE_1">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type="secHead">
  <p:cSld name="SECTION_HEADER">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4"/>
          <p:cNvSpPr txBox="1"/>
          <p:nvPr>
            <p:ph type="title"/>
          </p:nvPr>
        </p:nvSpPr>
        <p:spPr>
          <a:xfrm>
            <a:off x="3924000" y="2006400"/>
            <a:ext cx="4404000" cy="1130700"/>
          </a:xfrm>
          <a:prstGeom prst="rect">
            <a:avLst/>
          </a:prstGeom>
        </p:spPr>
        <p:txBody>
          <a:bodyPr anchorCtr="0" anchor="ctr" bIns="91425" lIns="91425" spcFirstLastPara="1" rIns="91425" wrap="square" tIns="91425">
            <a:normAutofit/>
          </a:bodyPr>
          <a:lstStyle>
            <a:lvl1pPr lvl="0" rtl="0">
              <a:spcBef>
                <a:spcPts val="0"/>
              </a:spcBef>
              <a:spcAft>
                <a:spcPts val="0"/>
              </a:spcAft>
              <a:buSzPts val="3300"/>
              <a:buFont typeface="Plus Jakarta Sans SemiBold"/>
              <a:buNone/>
              <a:defRPr sz="3300">
                <a:latin typeface="Plus Jakarta Sans SemiBold"/>
                <a:ea typeface="Plus Jakarta Sans SemiBold"/>
                <a:cs typeface="Plus Jakarta Sans SemiBold"/>
                <a:sym typeface="Plus Jakarta Sans SemiBold"/>
              </a:defRPr>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p:txBody>
      </p:sp>
      <p:sp>
        <p:nvSpPr>
          <p:cNvPr id="17" name="Google Shape;1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8" name="Google Shape;18;p4"/>
          <p:cNvSpPr/>
          <p:nvPr/>
        </p:nvSpPr>
        <p:spPr>
          <a:xfrm>
            <a:off x="1884000" y="2297400"/>
            <a:ext cx="548700" cy="548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nvSpPr>
        <p:spPr>
          <a:xfrm>
            <a:off x="1884000" y="2371650"/>
            <a:ext cx="5487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3600">
              <a:latin typeface="Plus Jakarta Sans"/>
              <a:ea typeface="Plus Jakarta Sans"/>
              <a:cs typeface="Plus Jakarta Sans"/>
              <a:sym typeface="Plus Jakarta Sans"/>
            </a:endParaRPr>
          </a:p>
        </p:txBody>
      </p:sp>
      <p:sp>
        <p:nvSpPr>
          <p:cNvPr id="20" name="Google Shape;20;p4"/>
          <p:cNvSpPr txBox="1"/>
          <p:nvPr>
            <p:ph idx="2" type="title"/>
          </p:nvPr>
        </p:nvSpPr>
        <p:spPr>
          <a:xfrm>
            <a:off x="1602450" y="2190600"/>
            <a:ext cx="1111800" cy="762300"/>
          </a:xfrm>
          <a:prstGeom prst="rect">
            <a:avLst/>
          </a:prstGeom>
        </p:spPr>
        <p:txBody>
          <a:bodyPr anchorCtr="0" anchor="ctr" bIns="91425" lIns="91425" spcFirstLastPara="1" rIns="91425" wrap="square" tIns="91425">
            <a:spAutoFit/>
          </a:bodyPr>
          <a:lstStyle>
            <a:lvl1pPr lvl="0" rtl="0" algn="ctr">
              <a:spcBef>
                <a:spcPts val="0"/>
              </a:spcBef>
              <a:spcAft>
                <a:spcPts val="0"/>
              </a:spcAft>
              <a:buSzPts val="3600"/>
              <a:buFont typeface="Plus Jakarta Sans"/>
              <a:buNone/>
              <a:defRPr b="1" sz="3600">
                <a:latin typeface="Plus Jakarta Sans"/>
                <a:ea typeface="Plus Jakarta Sans"/>
                <a:cs typeface="Plus Jakarta Sans"/>
                <a:sym typeface="Plus Jakarta Sans"/>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21" name="Google Shape;21;p4"/>
          <p:cNvCxnSpPr/>
          <p:nvPr/>
        </p:nvCxnSpPr>
        <p:spPr>
          <a:xfrm>
            <a:off x="151358" y="4703617"/>
            <a:ext cx="8841300" cy="36000"/>
          </a:xfrm>
          <a:prstGeom prst="straightConnector1">
            <a:avLst/>
          </a:prstGeom>
          <a:noFill/>
          <a:ln cap="flat" cmpd="sng" w="19050">
            <a:solidFill>
              <a:schemeClr val="accent1"/>
            </a:solidFill>
            <a:prstDash val="solid"/>
            <a:round/>
            <a:headEnd len="med" w="med" type="none"/>
            <a:tailEnd len="med" w="med" type="none"/>
          </a:ln>
        </p:spPr>
      </p:cxnSp>
      <p:sp>
        <p:nvSpPr>
          <p:cNvPr id="22" name="Google Shape;22;p4"/>
          <p:cNvSpPr txBox="1"/>
          <p:nvPr/>
        </p:nvSpPr>
        <p:spPr>
          <a:xfrm>
            <a:off x="151350" y="4703625"/>
            <a:ext cx="3684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1"/>
                </a:solidFill>
                <a:latin typeface="Plus Jakarta Sans"/>
                <a:ea typeface="Plus Jakarta Sans"/>
                <a:cs typeface="Plus Jakarta Sans"/>
                <a:sym typeface="Plus Jakarta Sans"/>
              </a:rPr>
              <a:t>Bootcamp Data Consultant by Data Science Indonesia</a:t>
            </a:r>
            <a:endParaRPr b="1">
              <a:solidFill>
                <a:schemeClr val="dk1"/>
              </a:solidFill>
              <a:latin typeface="Plus Jakarta Sans"/>
              <a:ea typeface="Plus Jakarta Sans"/>
              <a:cs typeface="Plus Jakarta Sans"/>
              <a:sym typeface="Plus Jakarta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ist" type="tx">
  <p:cSld name="TITLE_AND_BODY">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5"/>
          <p:cNvSpPr txBox="1"/>
          <p:nvPr>
            <p:ph type="title"/>
          </p:nvPr>
        </p:nvSpPr>
        <p:spPr>
          <a:xfrm>
            <a:off x="873625" y="2040850"/>
            <a:ext cx="66774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Font typeface="Plus Jakarta Sans"/>
              <a:buNone/>
              <a:defRPr b="1">
                <a:latin typeface="Plus Jakarta Sans"/>
                <a:ea typeface="Plus Jakarta Sans"/>
                <a:cs typeface="Plus Jakarta Sans"/>
                <a:sym typeface="Plus Jakarta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p5"/>
          <p:cNvSpPr txBox="1"/>
          <p:nvPr>
            <p:ph idx="1" type="body"/>
          </p:nvPr>
        </p:nvSpPr>
        <p:spPr>
          <a:xfrm>
            <a:off x="873625" y="2630600"/>
            <a:ext cx="6014400" cy="17061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chemeClr val="dk1"/>
              </a:buClr>
              <a:buSzPts val="1800"/>
              <a:buFont typeface="Plus Jakarta Sans"/>
              <a:buChar char="●"/>
              <a:defRPr>
                <a:solidFill>
                  <a:schemeClr val="dk1"/>
                </a:solidFill>
                <a:latin typeface="Plus Jakarta Sans Medium"/>
                <a:ea typeface="Plus Jakarta Sans Medium"/>
                <a:cs typeface="Plus Jakarta Sans Medium"/>
                <a:sym typeface="Plus Jakarta Sans Medium"/>
              </a:defRPr>
            </a:lvl1pPr>
            <a:lvl2pPr indent="-317500" lvl="1" marL="9144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2pPr>
            <a:lvl3pPr indent="-317500" lvl="2" marL="13716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3pPr>
            <a:lvl4pPr indent="-317500" lvl="3" marL="18288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4pPr>
            <a:lvl5pPr indent="-317500" lvl="4" marL="22860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5pPr>
            <a:lvl6pPr indent="-317500" lvl="5" marL="27432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6pPr>
            <a:lvl7pPr indent="-317500" lvl="6" marL="32004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7pPr>
            <a:lvl8pPr indent="-317500" lvl="7" marL="36576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8pPr>
            <a:lvl9pPr indent="-317500" lvl="8" marL="41148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9pPr>
          </a:lstStyle>
          <a:p/>
        </p:txBody>
      </p:sp>
      <p:sp>
        <p:nvSpPr>
          <p:cNvPr id="26" name="Google Shape;26;p5"/>
          <p:cNvSpPr txBox="1"/>
          <p:nvPr>
            <p:ph idx="12" type="sldNum"/>
          </p:nvPr>
        </p:nvSpPr>
        <p:spPr>
          <a:xfrm>
            <a:off x="8472458" y="4676167"/>
            <a:ext cx="548700" cy="393600"/>
          </a:xfrm>
          <a:prstGeom prst="rect">
            <a:avLst/>
          </a:prstGeom>
        </p:spPr>
        <p:txBody>
          <a:bodyPr anchorCtr="0" anchor="ctr" bIns="91425" lIns="91425" spcFirstLastPara="1" rIns="91425" wrap="square" tIns="91425">
            <a:normAutofit/>
          </a:bodyPr>
          <a:lstStyle>
            <a:lvl1pPr lvl="0" rtl="0">
              <a:buNone/>
              <a:defRPr>
                <a:latin typeface="Plus Jakarta Sans SemiBold"/>
                <a:ea typeface="Plus Jakarta Sans SemiBold"/>
                <a:cs typeface="Plus Jakarta Sans SemiBold"/>
                <a:sym typeface="Plus Jakarta Sans SemiBold"/>
              </a:defRPr>
            </a:lvl1pPr>
            <a:lvl2pPr lvl="1" rtl="0">
              <a:buNone/>
              <a:defRPr>
                <a:latin typeface="Plus Jakarta Sans SemiBold"/>
                <a:ea typeface="Plus Jakarta Sans SemiBold"/>
                <a:cs typeface="Plus Jakarta Sans SemiBold"/>
                <a:sym typeface="Plus Jakarta Sans SemiBold"/>
              </a:defRPr>
            </a:lvl2pPr>
            <a:lvl3pPr lvl="2" rtl="0">
              <a:buNone/>
              <a:defRPr>
                <a:latin typeface="Plus Jakarta Sans SemiBold"/>
                <a:ea typeface="Plus Jakarta Sans SemiBold"/>
                <a:cs typeface="Plus Jakarta Sans SemiBold"/>
                <a:sym typeface="Plus Jakarta Sans SemiBold"/>
              </a:defRPr>
            </a:lvl3pPr>
            <a:lvl4pPr lvl="3" rtl="0">
              <a:buNone/>
              <a:defRPr>
                <a:latin typeface="Plus Jakarta Sans SemiBold"/>
                <a:ea typeface="Plus Jakarta Sans SemiBold"/>
                <a:cs typeface="Plus Jakarta Sans SemiBold"/>
                <a:sym typeface="Plus Jakarta Sans SemiBold"/>
              </a:defRPr>
            </a:lvl4pPr>
            <a:lvl5pPr lvl="4" rtl="0">
              <a:buNone/>
              <a:defRPr>
                <a:latin typeface="Plus Jakarta Sans SemiBold"/>
                <a:ea typeface="Plus Jakarta Sans SemiBold"/>
                <a:cs typeface="Plus Jakarta Sans SemiBold"/>
                <a:sym typeface="Plus Jakarta Sans SemiBold"/>
              </a:defRPr>
            </a:lvl5pPr>
            <a:lvl6pPr lvl="5" rtl="0">
              <a:buNone/>
              <a:defRPr>
                <a:latin typeface="Plus Jakarta Sans SemiBold"/>
                <a:ea typeface="Plus Jakarta Sans SemiBold"/>
                <a:cs typeface="Plus Jakarta Sans SemiBold"/>
                <a:sym typeface="Plus Jakarta Sans SemiBold"/>
              </a:defRPr>
            </a:lvl6pPr>
            <a:lvl7pPr lvl="6" rtl="0">
              <a:buNone/>
              <a:defRPr>
                <a:latin typeface="Plus Jakarta Sans SemiBold"/>
                <a:ea typeface="Plus Jakarta Sans SemiBold"/>
                <a:cs typeface="Plus Jakarta Sans SemiBold"/>
                <a:sym typeface="Plus Jakarta Sans SemiBold"/>
              </a:defRPr>
            </a:lvl7pPr>
            <a:lvl8pPr lvl="7" rtl="0">
              <a:buNone/>
              <a:defRPr>
                <a:latin typeface="Plus Jakarta Sans SemiBold"/>
                <a:ea typeface="Plus Jakarta Sans SemiBold"/>
                <a:cs typeface="Plus Jakarta Sans SemiBold"/>
                <a:sym typeface="Plus Jakarta Sans SemiBold"/>
              </a:defRPr>
            </a:lvl8pPr>
            <a:lvl9pPr lvl="8" rtl="0">
              <a:buNone/>
              <a:defRPr>
                <a:latin typeface="Plus Jakarta Sans SemiBold"/>
                <a:ea typeface="Plus Jakarta Sans SemiBold"/>
                <a:cs typeface="Plus Jakarta Sans SemiBold"/>
                <a:sym typeface="Plus Jakarta Sans SemiBold"/>
              </a:defRPr>
            </a:lvl9pPr>
          </a:lstStyle>
          <a:p>
            <a:pPr indent="0" lvl="0" marL="0" rtl="0" algn="r">
              <a:spcBef>
                <a:spcPts val="0"/>
              </a:spcBef>
              <a:spcAft>
                <a:spcPts val="0"/>
              </a:spcAft>
              <a:buNone/>
            </a:pPr>
            <a:fld id="{00000000-1234-1234-1234-123412341234}" type="slidenum">
              <a:rPr lang="en"/>
              <a:t>‹#›</a:t>
            </a:fld>
            <a:endParaRPr/>
          </a:p>
        </p:txBody>
      </p:sp>
      <p:cxnSp>
        <p:nvCxnSpPr>
          <p:cNvPr id="27" name="Google Shape;27;p5"/>
          <p:cNvCxnSpPr/>
          <p:nvPr/>
        </p:nvCxnSpPr>
        <p:spPr>
          <a:xfrm>
            <a:off x="151358" y="4703617"/>
            <a:ext cx="8841300" cy="36000"/>
          </a:xfrm>
          <a:prstGeom prst="straightConnector1">
            <a:avLst/>
          </a:prstGeom>
          <a:noFill/>
          <a:ln cap="flat" cmpd="sng" w="19050">
            <a:solidFill>
              <a:schemeClr val="accent1"/>
            </a:solidFill>
            <a:prstDash val="solid"/>
            <a:round/>
            <a:headEnd len="med" w="med" type="none"/>
            <a:tailEnd len="med" w="med" type="none"/>
          </a:ln>
        </p:spPr>
      </p:cxnSp>
      <p:sp>
        <p:nvSpPr>
          <p:cNvPr id="28" name="Google Shape;28;p5"/>
          <p:cNvSpPr txBox="1"/>
          <p:nvPr/>
        </p:nvSpPr>
        <p:spPr>
          <a:xfrm>
            <a:off x="151350" y="4703625"/>
            <a:ext cx="3684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1"/>
                </a:solidFill>
                <a:latin typeface="Plus Jakarta Sans"/>
                <a:ea typeface="Plus Jakarta Sans"/>
                <a:cs typeface="Plus Jakarta Sans"/>
                <a:sym typeface="Plus Jakarta Sans"/>
              </a:rPr>
              <a:t>Bootcamp Data Consultant by Data Science Indonesia</a:t>
            </a:r>
            <a:endParaRPr b="1">
              <a:solidFill>
                <a:schemeClr val="dk1"/>
              </a:solidFill>
              <a:latin typeface="Plus Jakarta Sans"/>
              <a:ea typeface="Plus Jakarta Sans"/>
              <a:cs typeface="Plus Jakarta Sans"/>
              <a:sym typeface="Plus Jakarta Sans"/>
            </a:endParaRPr>
          </a:p>
        </p:txBody>
      </p:sp>
      <p:pic>
        <p:nvPicPr>
          <p:cNvPr id="29" name="Google Shape;29;p5"/>
          <p:cNvPicPr preferRelativeResize="0"/>
          <p:nvPr/>
        </p:nvPicPr>
        <p:blipFill>
          <a:blip r:embed="rId3">
            <a:alphaModFix/>
          </a:blip>
          <a:stretch>
            <a:fillRect/>
          </a:stretch>
        </p:blipFill>
        <p:spPr>
          <a:xfrm>
            <a:off x="7097175" y="2796000"/>
            <a:ext cx="1375275" cy="13752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Reguler">
  <p:cSld name="TITLE_AND_BODY_1_2">
    <p:bg>
      <p:bgPr>
        <a:blipFill>
          <a:blip r:embed="rId2">
            <a:alphaModFix/>
          </a:blip>
          <a:stretch>
            <a:fillRect/>
          </a:stretch>
        </a:blipFill>
      </p:bgPr>
    </p:bg>
    <p:spTree>
      <p:nvGrpSpPr>
        <p:cNvPr id="30" name="Shape 30"/>
        <p:cNvGrpSpPr/>
        <p:nvPr/>
      </p:nvGrpSpPr>
      <p:grpSpPr>
        <a:xfrm>
          <a:off x="0" y="0"/>
          <a:ext cx="0" cy="0"/>
          <a:chOff x="0" y="0"/>
          <a:chExt cx="0" cy="0"/>
        </a:xfrm>
      </p:grpSpPr>
      <p:sp>
        <p:nvSpPr>
          <p:cNvPr id="31" name="Google Shape;31;p6"/>
          <p:cNvSpPr txBox="1"/>
          <p:nvPr>
            <p:ph type="title"/>
          </p:nvPr>
        </p:nvSpPr>
        <p:spPr>
          <a:xfrm>
            <a:off x="311700" y="445025"/>
            <a:ext cx="63777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Font typeface="Plus Jakarta Sans"/>
              <a:buNone/>
              <a:defRPr b="1">
                <a:latin typeface="Plus Jakarta Sans"/>
                <a:ea typeface="Plus Jakarta Sans"/>
                <a:cs typeface="Plus Jakarta Sans"/>
                <a:sym typeface="Plus Jakarta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 name="Google Shape;32;p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chemeClr val="dk1"/>
              </a:buClr>
              <a:buSzPts val="1800"/>
              <a:buFont typeface="Plus Jakarta Sans Medium"/>
              <a:buChar char="●"/>
              <a:defRPr>
                <a:solidFill>
                  <a:schemeClr val="dk1"/>
                </a:solidFill>
                <a:latin typeface="Plus Jakarta Sans Medium"/>
                <a:ea typeface="Plus Jakarta Sans Medium"/>
                <a:cs typeface="Plus Jakarta Sans Medium"/>
                <a:sym typeface="Plus Jakarta Sans Medium"/>
              </a:defRPr>
            </a:lvl1pPr>
            <a:lvl2pPr indent="-317500" lvl="1" marL="9144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2pPr>
            <a:lvl3pPr indent="-317500" lvl="2" marL="13716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3pPr>
            <a:lvl4pPr indent="-317500" lvl="3" marL="18288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4pPr>
            <a:lvl5pPr indent="-317500" lvl="4" marL="22860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5pPr>
            <a:lvl6pPr indent="-317500" lvl="5" marL="27432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6pPr>
            <a:lvl7pPr indent="-317500" lvl="6" marL="32004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7pPr>
            <a:lvl8pPr indent="-317500" lvl="7" marL="36576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8pPr>
            <a:lvl9pPr indent="-317500" lvl="8" marL="41148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4" name="Google Shape;34;p6"/>
          <p:cNvCxnSpPr/>
          <p:nvPr/>
        </p:nvCxnSpPr>
        <p:spPr>
          <a:xfrm>
            <a:off x="151358" y="4703617"/>
            <a:ext cx="8841300" cy="36000"/>
          </a:xfrm>
          <a:prstGeom prst="straightConnector1">
            <a:avLst/>
          </a:prstGeom>
          <a:noFill/>
          <a:ln cap="flat" cmpd="sng" w="19050">
            <a:solidFill>
              <a:schemeClr val="accent1"/>
            </a:solidFill>
            <a:prstDash val="solid"/>
            <a:round/>
            <a:headEnd len="med" w="med" type="none"/>
            <a:tailEnd len="med" w="med" type="none"/>
          </a:ln>
        </p:spPr>
      </p:cxnSp>
      <p:sp>
        <p:nvSpPr>
          <p:cNvPr id="35" name="Google Shape;35;p6"/>
          <p:cNvSpPr txBox="1"/>
          <p:nvPr/>
        </p:nvSpPr>
        <p:spPr>
          <a:xfrm>
            <a:off x="151350" y="4703625"/>
            <a:ext cx="3684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1"/>
                </a:solidFill>
                <a:latin typeface="Plus Jakarta Sans"/>
                <a:ea typeface="Plus Jakarta Sans"/>
                <a:cs typeface="Plus Jakarta Sans"/>
                <a:sym typeface="Plus Jakarta Sans"/>
              </a:rPr>
              <a:t>Bootcamp Data Consultant by Data Science Indonesia</a:t>
            </a:r>
            <a:endParaRPr b="1" sz="1000">
              <a:latin typeface="Plus Jakarta Sans"/>
              <a:ea typeface="Plus Jakarta Sans"/>
              <a:cs typeface="Plus Jakarta Sans"/>
              <a:sym typeface="Plus Jakarta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Gambar &amp; Diagram">
  <p:cSld name="TITLE_AND_BODY_1_1">
    <p:bg>
      <p:bgPr>
        <a:blipFill>
          <a:blip r:embed="rId2">
            <a:alphaModFix/>
          </a:blip>
          <a:stretch>
            <a:fillRect/>
          </a:stretch>
        </a:blipFill>
      </p:bgPr>
    </p:bg>
    <p:spTree>
      <p:nvGrpSpPr>
        <p:cNvPr id="36" name="Shape 36"/>
        <p:cNvGrpSpPr/>
        <p:nvPr/>
      </p:nvGrpSpPr>
      <p:grpSpPr>
        <a:xfrm>
          <a:off x="0" y="0"/>
          <a:ext cx="0" cy="0"/>
          <a:chOff x="0" y="0"/>
          <a:chExt cx="0" cy="0"/>
        </a:xfrm>
      </p:grpSpPr>
      <p:sp>
        <p:nvSpPr>
          <p:cNvPr id="37" name="Google Shape;37;p7"/>
          <p:cNvSpPr/>
          <p:nvPr>
            <p:ph idx="2" type="pic"/>
          </p:nvPr>
        </p:nvSpPr>
        <p:spPr>
          <a:xfrm>
            <a:off x="412225" y="1255425"/>
            <a:ext cx="4016700" cy="3245400"/>
          </a:xfrm>
          <a:prstGeom prst="roundRect">
            <a:avLst>
              <a:gd fmla="val 9853" name="adj"/>
            </a:avLst>
          </a:prstGeom>
          <a:noFill/>
          <a:ln>
            <a:noFill/>
          </a:ln>
        </p:spPr>
      </p:sp>
      <p:sp>
        <p:nvSpPr>
          <p:cNvPr id="38" name="Google Shape;38;p7"/>
          <p:cNvSpPr txBox="1"/>
          <p:nvPr>
            <p:ph type="title"/>
          </p:nvPr>
        </p:nvSpPr>
        <p:spPr>
          <a:xfrm>
            <a:off x="311700" y="445025"/>
            <a:ext cx="63777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Font typeface="Plus Jakarta Sans"/>
              <a:buNone/>
              <a:defRPr b="1">
                <a:latin typeface="Plus Jakarta Sans"/>
                <a:ea typeface="Plus Jakarta Sans"/>
                <a:cs typeface="Plus Jakarta Sans"/>
                <a:sym typeface="Plus Jakarta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0" name="Google Shape;40;p7"/>
          <p:cNvSpPr txBox="1"/>
          <p:nvPr>
            <p:ph idx="1" type="body"/>
          </p:nvPr>
        </p:nvSpPr>
        <p:spPr>
          <a:xfrm>
            <a:off x="4598200" y="1246825"/>
            <a:ext cx="4016700" cy="32541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chemeClr val="dk1"/>
              </a:buClr>
              <a:buSzPts val="1800"/>
              <a:buFont typeface="Plus Jakarta Sans Medium"/>
              <a:buChar char="●"/>
              <a:defRPr>
                <a:solidFill>
                  <a:schemeClr val="dk1"/>
                </a:solidFill>
                <a:latin typeface="Plus Jakarta Sans Medium"/>
                <a:ea typeface="Plus Jakarta Sans Medium"/>
                <a:cs typeface="Plus Jakarta Sans Medium"/>
                <a:sym typeface="Plus Jakarta Sans Medium"/>
              </a:defRPr>
            </a:lvl1pPr>
            <a:lvl2pPr indent="-317500" lvl="1" marL="9144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2pPr>
            <a:lvl3pPr indent="-317500" lvl="2" marL="13716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3pPr>
            <a:lvl4pPr indent="-317500" lvl="3" marL="18288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4pPr>
            <a:lvl5pPr indent="-317500" lvl="4" marL="22860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5pPr>
            <a:lvl6pPr indent="-317500" lvl="5" marL="27432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6pPr>
            <a:lvl7pPr indent="-317500" lvl="6" marL="32004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7pPr>
            <a:lvl8pPr indent="-317500" lvl="7" marL="36576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8pPr>
            <a:lvl9pPr indent="-317500" lvl="8" marL="41148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9pPr>
          </a:lstStyle>
          <a:p/>
        </p:txBody>
      </p:sp>
      <p:cxnSp>
        <p:nvCxnSpPr>
          <p:cNvPr id="41" name="Google Shape;41;p7"/>
          <p:cNvCxnSpPr/>
          <p:nvPr/>
        </p:nvCxnSpPr>
        <p:spPr>
          <a:xfrm>
            <a:off x="151358" y="4703617"/>
            <a:ext cx="8841300" cy="36000"/>
          </a:xfrm>
          <a:prstGeom prst="straightConnector1">
            <a:avLst/>
          </a:prstGeom>
          <a:noFill/>
          <a:ln cap="flat" cmpd="sng" w="19050">
            <a:solidFill>
              <a:schemeClr val="accent1"/>
            </a:solidFill>
            <a:prstDash val="solid"/>
            <a:round/>
            <a:headEnd len="med" w="med" type="none"/>
            <a:tailEnd len="med" w="med" type="none"/>
          </a:ln>
        </p:spPr>
      </p:cxnSp>
      <p:sp>
        <p:nvSpPr>
          <p:cNvPr id="42" name="Google Shape;42;p7"/>
          <p:cNvSpPr txBox="1"/>
          <p:nvPr/>
        </p:nvSpPr>
        <p:spPr>
          <a:xfrm>
            <a:off x="151350" y="4703625"/>
            <a:ext cx="3684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1"/>
                </a:solidFill>
                <a:latin typeface="Plus Jakarta Sans"/>
                <a:ea typeface="Plus Jakarta Sans"/>
                <a:cs typeface="Plus Jakarta Sans"/>
                <a:sym typeface="Plus Jakarta Sans"/>
              </a:rPr>
              <a:t>Bootcamp Data Consultant by Data Science Indonesia</a:t>
            </a:r>
            <a:endParaRPr b="1">
              <a:latin typeface="Plus Jakarta Sans"/>
              <a:ea typeface="Plus Jakarta Sans"/>
              <a:cs typeface="Plus Jakarta Sans"/>
              <a:sym typeface="Plus Jakarta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One Liner">
  <p:cSld name="CUSTOM">
    <p:bg>
      <p:bgPr>
        <a:blipFill>
          <a:blip r:embed="rId2">
            <a:alphaModFix/>
          </a:blip>
          <a:stretch>
            <a:fillRect/>
          </a:stretch>
        </a:blipFill>
      </p:bgPr>
    </p:bg>
    <p:spTree>
      <p:nvGrpSpPr>
        <p:cNvPr id="43" name="Shape 43"/>
        <p:cNvGrpSpPr/>
        <p:nvPr/>
      </p:nvGrpSpPr>
      <p:grpSpPr>
        <a:xfrm>
          <a:off x="0" y="0"/>
          <a:ext cx="0" cy="0"/>
          <a:chOff x="0" y="0"/>
          <a:chExt cx="0" cy="0"/>
        </a:xfrm>
      </p:grpSpPr>
      <p:sp>
        <p:nvSpPr>
          <p:cNvPr id="44" name="Google Shape;44;p8"/>
          <p:cNvSpPr txBox="1"/>
          <p:nvPr>
            <p:ph type="title"/>
          </p:nvPr>
        </p:nvSpPr>
        <p:spPr>
          <a:xfrm>
            <a:off x="528000" y="2065650"/>
            <a:ext cx="8088000" cy="1012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Font typeface="Plus Jakarta Sans"/>
              <a:buNone/>
              <a:defRPr b="1" sz="3600">
                <a:latin typeface="Plus Jakarta Sans"/>
                <a:ea typeface="Plus Jakarta Sans"/>
                <a:cs typeface="Plus Jakarta Sans"/>
                <a:sym typeface="Plus Jakarta Sans"/>
              </a:defRPr>
            </a:lvl1pPr>
            <a:lvl2pPr lvl="1" rtl="0" algn="ctr">
              <a:spcBef>
                <a:spcPts val="0"/>
              </a:spcBef>
              <a:spcAft>
                <a:spcPts val="0"/>
              </a:spcAft>
              <a:buSzPts val="3600"/>
              <a:buFont typeface="Plus Jakarta Sans"/>
              <a:buNone/>
              <a:defRPr b="1" sz="3600">
                <a:latin typeface="Plus Jakarta Sans"/>
                <a:ea typeface="Plus Jakarta Sans"/>
                <a:cs typeface="Plus Jakarta Sans"/>
                <a:sym typeface="Plus Jakarta Sans"/>
              </a:defRPr>
            </a:lvl2pPr>
            <a:lvl3pPr lvl="2" rtl="0" algn="ctr">
              <a:spcBef>
                <a:spcPts val="0"/>
              </a:spcBef>
              <a:spcAft>
                <a:spcPts val="0"/>
              </a:spcAft>
              <a:buSzPts val="3600"/>
              <a:buFont typeface="Plus Jakarta Sans"/>
              <a:buNone/>
              <a:defRPr b="1" sz="3600">
                <a:latin typeface="Plus Jakarta Sans"/>
                <a:ea typeface="Plus Jakarta Sans"/>
                <a:cs typeface="Plus Jakarta Sans"/>
                <a:sym typeface="Plus Jakarta Sans"/>
              </a:defRPr>
            </a:lvl3pPr>
            <a:lvl4pPr lvl="3" rtl="0" algn="ctr">
              <a:spcBef>
                <a:spcPts val="0"/>
              </a:spcBef>
              <a:spcAft>
                <a:spcPts val="0"/>
              </a:spcAft>
              <a:buSzPts val="3600"/>
              <a:buFont typeface="Plus Jakarta Sans"/>
              <a:buNone/>
              <a:defRPr b="1" sz="3600">
                <a:latin typeface="Plus Jakarta Sans"/>
                <a:ea typeface="Plus Jakarta Sans"/>
                <a:cs typeface="Plus Jakarta Sans"/>
                <a:sym typeface="Plus Jakarta Sans"/>
              </a:defRPr>
            </a:lvl4pPr>
            <a:lvl5pPr lvl="4" rtl="0" algn="ctr">
              <a:spcBef>
                <a:spcPts val="0"/>
              </a:spcBef>
              <a:spcAft>
                <a:spcPts val="0"/>
              </a:spcAft>
              <a:buSzPts val="3600"/>
              <a:buFont typeface="Plus Jakarta Sans"/>
              <a:buNone/>
              <a:defRPr b="1" sz="3600">
                <a:latin typeface="Plus Jakarta Sans"/>
                <a:ea typeface="Plus Jakarta Sans"/>
                <a:cs typeface="Plus Jakarta Sans"/>
                <a:sym typeface="Plus Jakarta Sans"/>
              </a:defRPr>
            </a:lvl5pPr>
            <a:lvl6pPr lvl="5" rtl="0" algn="ctr">
              <a:spcBef>
                <a:spcPts val="0"/>
              </a:spcBef>
              <a:spcAft>
                <a:spcPts val="0"/>
              </a:spcAft>
              <a:buSzPts val="3600"/>
              <a:buFont typeface="Plus Jakarta Sans"/>
              <a:buNone/>
              <a:defRPr b="1" sz="3600">
                <a:latin typeface="Plus Jakarta Sans"/>
                <a:ea typeface="Plus Jakarta Sans"/>
                <a:cs typeface="Plus Jakarta Sans"/>
                <a:sym typeface="Plus Jakarta Sans"/>
              </a:defRPr>
            </a:lvl6pPr>
            <a:lvl7pPr lvl="6" rtl="0" algn="ctr">
              <a:spcBef>
                <a:spcPts val="0"/>
              </a:spcBef>
              <a:spcAft>
                <a:spcPts val="0"/>
              </a:spcAft>
              <a:buSzPts val="3600"/>
              <a:buFont typeface="Plus Jakarta Sans"/>
              <a:buNone/>
              <a:defRPr b="1" sz="3600">
                <a:latin typeface="Plus Jakarta Sans"/>
                <a:ea typeface="Plus Jakarta Sans"/>
                <a:cs typeface="Plus Jakarta Sans"/>
                <a:sym typeface="Plus Jakarta Sans"/>
              </a:defRPr>
            </a:lvl7pPr>
            <a:lvl8pPr lvl="7" rtl="0" algn="ctr">
              <a:spcBef>
                <a:spcPts val="0"/>
              </a:spcBef>
              <a:spcAft>
                <a:spcPts val="0"/>
              </a:spcAft>
              <a:buSzPts val="3600"/>
              <a:buFont typeface="Plus Jakarta Sans"/>
              <a:buNone/>
              <a:defRPr b="1" sz="3600">
                <a:latin typeface="Plus Jakarta Sans"/>
                <a:ea typeface="Plus Jakarta Sans"/>
                <a:cs typeface="Plus Jakarta Sans"/>
                <a:sym typeface="Plus Jakarta Sans"/>
              </a:defRPr>
            </a:lvl8pPr>
            <a:lvl9pPr lvl="8" rtl="0" algn="ctr">
              <a:spcBef>
                <a:spcPts val="0"/>
              </a:spcBef>
              <a:spcAft>
                <a:spcPts val="0"/>
              </a:spcAft>
              <a:buSzPts val="3600"/>
              <a:buFont typeface="Plus Jakarta Sans"/>
              <a:buNone/>
              <a:defRPr b="1" sz="3600">
                <a:latin typeface="Plus Jakarta Sans"/>
                <a:ea typeface="Plus Jakarta Sans"/>
                <a:cs typeface="Plus Jakarta Sans"/>
                <a:sym typeface="Plus Jakarta Sans"/>
              </a:defRPr>
            </a:lvl9pPr>
          </a:lstStyle>
          <a:p/>
        </p:txBody>
      </p:sp>
      <p:pic>
        <p:nvPicPr>
          <p:cNvPr id="45" name="Google Shape;45;p8"/>
          <p:cNvPicPr preferRelativeResize="0"/>
          <p:nvPr/>
        </p:nvPicPr>
        <p:blipFill>
          <a:blip r:embed="rId3">
            <a:alphaModFix/>
          </a:blip>
          <a:stretch>
            <a:fillRect/>
          </a:stretch>
        </p:blipFill>
        <p:spPr>
          <a:xfrm>
            <a:off x="6792649" y="3430224"/>
            <a:ext cx="1203375" cy="1203375"/>
          </a:xfrm>
          <a:prstGeom prst="rect">
            <a:avLst/>
          </a:prstGeom>
          <a:noFill/>
          <a:ln>
            <a:noFill/>
          </a:ln>
        </p:spPr>
      </p:pic>
      <p:pic>
        <p:nvPicPr>
          <p:cNvPr id="46" name="Google Shape;46;p8"/>
          <p:cNvPicPr preferRelativeResize="0"/>
          <p:nvPr/>
        </p:nvPicPr>
        <p:blipFill>
          <a:blip r:embed="rId3">
            <a:alphaModFix/>
          </a:blip>
          <a:stretch>
            <a:fillRect/>
          </a:stretch>
        </p:blipFill>
        <p:spPr>
          <a:xfrm>
            <a:off x="8056150" y="4105550"/>
            <a:ext cx="703500" cy="70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hyperlink" Target="https://metro.tempo.co/read/114616/kemacetan-di-depok-timbulkan-kerugian-rp-10-milia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s://publicholidays.co.id/2022-dates/" TargetMode="External"/><Relationship Id="rId4" Type="http://schemas.openxmlformats.org/officeDocument/2006/relationships/hyperlink" Target="https://publicholidays.co.id/2022-dat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9"/>
          <p:cNvSpPr txBox="1"/>
          <p:nvPr>
            <p:ph type="ctrTitle"/>
          </p:nvPr>
        </p:nvSpPr>
        <p:spPr>
          <a:xfrm>
            <a:off x="2400000" y="1992000"/>
            <a:ext cx="5664000" cy="1453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Mini Project </a:t>
            </a:r>
            <a:endParaRPr/>
          </a:p>
          <a:p>
            <a:pPr indent="0" lvl="0" marL="0" rtl="0" algn="l">
              <a:spcBef>
                <a:spcPts val="0"/>
              </a:spcBef>
              <a:spcAft>
                <a:spcPts val="0"/>
              </a:spcAft>
              <a:buNone/>
            </a:pPr>
            <a:r>
              <a:rPr lang="en"/>
              <a:t>Data Science </a:t>
            </a:r>
            <a:endParaRPr/>
          </a:p>
        </p:txBody>
      </p:sp>
      <p:sp>
        <p:nvSpPr>
          <p:cNvPr id="52" name="Google Shape;52;p9"/>
          <p:cNvSpPr txBox="1"/>
          <p:nvPr>
            <p:ph idx="1" type="subTitle"/>
          </p:nvPr>
        </p:nvSpPr>
        <p:spPr>
          <a:xfrm>
            <a:off x="2400000" y="3385200"/>
            <a:ext cx="5544000" cy="81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Viola Fabianto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311700" y="445025"/>
            <a:ext cx="6377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Jams Dataset</a:t>
            </a:r>
            <a:r>
              <a:rPr lang="en"/>
              <a:t> Preprocessing</a:t>
            </a:r>
            <a:endParaRPr/>
          </a:p>
        </p:txBody>
      </p:sp>
      <p:pic>
        <p:nvPicPr>
          <p:cNvPr id="105" name="Google Shape;105;p18"/>
          <p:cNvPicPr preferRelativeResize="0"/>
          <p:nvPr/>
        </p:nvPicPr>
        <p:blipFill>
          <a:blip r:embed="rId3">
            <a:alphaModFix/>
          </a:blip>
          <a:stretch>
            <a:fillRect/>
          </a:stretch>
        </p:blipFill>
        <p:spPr>
          <a:xfrm>
            <a:off x="328613" y="1884900"/>
            <a:ext cx="8486775" cy="1104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528000" y="2065650"/>
            <a:ext cx="8088000" cy="1012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Exploratory Data Analysis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6377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Grafik hari dan waktu kemacetan</a:t>
            </a:r>
            <a:endParaRPr/>
          </a:p>
        </p:txBody>
      </p:sp>
      <p:pic>
        <p:nvPicPr>
          <p:cNvPr id="116" name="Google Shape;116;p20"/>
          <p:cNvPicPr preferRelativeResize="0"/>
          <p:nvPr>
            <p:ph idx="2" type="pic"/>
          </p:nvPr>
        </p:nvPicPr>
        <p:blipFill rotWithShape="1">
          <a:blip r:embed="rId3">
            <a:alphaModFix/>
          </a:blip>
          <a:srcRect b="0" l="0" r="0" t="0"/>
          <a:stretch/>
        </p:blipFill>
        <p:spPr>
          <a:xfrm>
            <a:off x="98600" y="1255425"/>
            <a:ext cx="5232600" cy="3245400"/>
          </a:xfrm>
          <a:prstGeom prst="roundRect">
            <a:avLst>
              <a:gd fmla="val 16667" name="adj"/>
            </a:avLst>
          </a:prstGeom>
        </p:spPr>
      </p:pic>
      <p:sp>
        <p:nvSpPr>
          <p:cNvPr id="117" name="Google Shape;117;p20"/>
          <p:cNvSpPr txBox="1"/>
          <p:nvPr>
            <p:ph idx="1" type="body"/>
          </p:nvPr>
        </p:nvSpPr>
        <p:spPr>
          <a:xfrm>
            <a:off x="5755050" y="1246825"/>
            <a:ext cx="2859900" cy="3254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Hari yang menjadi peak kemacetan adalah hari sabtu, jumat, kamis di antara jam 13-20</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445025"/>
            <a:ext cx="6377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1800">
                <a:latin typeface="Plus Jakarta Sans Medium"/>
                <a:ea typeface="Plus Jakarta Sans Medium"/>
                <a:cs typeface="Plus Jakarta Sans Medium"/>
                <a:sym typeface="Plus Jakarta Sans Medium"/>
              </a:rPr>
              <a:t>Records cuaca</a:t>
            </a:r>
            <a:endParaRPr/>
          </a:p>
        </p:txBody>
      </p:sp>
      <p:sp>
        <p:nvSpPr>
          <p:cNvPr id="123" name="Google Shape;123;p21"/>
          <p:cNvSpPr txBox="1"/>
          <p:nvPr>
            <p:ph idx="1" type="body"/>
          </p:nvPr>
        </p:nvSpPr>
        <p:spPr>
          <a:xfrm>
            <a:off x="5644150" y="1246825"/>
            <a:ext cx="2970900" cy="325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Cerah sekitar 11 kali</a:t>
            </a:r>
            <a:endParaRPr/>
          </a:p>
          <a:p>
            <a:pPr indent="0" lvl="0" marL="0" rtl="0" algn="l">
              <a:spcBef>
                <a:spcPts val="1200"/>
              </a:spcBef>
              <a:spcAft>
                <a:spcPts val="0"/>
              </a:spcAft>
              <a:buNone/>
            </a:pPr>
            <a:r>
              <a:rPr lang="en"/>
              <a:t>Rain 10 kali</a:t>
            </a:r>
            <a:endParaRPr/>
          </a:p>
          <a:p>
            <a:pPr indent="0" lvl="0" marL="0" rtl="0" algn="l">
              <a:spcBef>
                <a:spcPts val="1200"/>
              </a:spcBef>
              <a:spcAft>
                <a:spcPts val="1200"/>
              </a:spcAft>
              <a:buNone/>
            </a:pPr>
            <a:r>
              <a:rPr lang="en"/>
              <a:t>Clouds 10 kali</a:t>
            </a:r>
            <a:endParaRPr/>
          </a:p>
        </p:txBody>
      </p:sp>
      <p:pic>
        <p:nvPicPr>
          <p:cNvPr id="124" name="Google Shape;124;p21"/>
          <p:cNvPicPr preferRelativeResize="0"/>
          <p:nvPr/>
        </p:nvPicPr>
        <p:blipFill>
          <a:blip r:embed="rId3">
            <a:alphaModFix/>
          </a:blip>
          <a:stretch>
            <a:fillRect/>
          </a:stretch>
        </p:blipFill>
        <p:spPr>
          <a:xfrm>
            <a:off x="385625" y="1394763"/>
            <a:ext cx="4802525" cy="2958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445025"/>
            <a:ext cx="6377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Corelations dari setiap variable</a:t>
            </a:r>
            <a:endParaRPr/>
          </a:p>
        </p:txBody>
      </p:sp>
      <p:pic>
        <p:nvPicPr>
          <p:cNvPr id="130" name="Google Shape;130;p22"/>
          <p:cNvPicPr preferRelativeResize="0"/>
          <p:nvPr/>
        </p:nvPicPr>
        <p:blipFill>
          <a:blip r:embed="rId3">
            <a:alphaModFix/>
          </a:blip>
          <a:stretch>
            <a:fillRect/>
          </a:stretch>
        </p:blipFill>
        <p:spPr>
          <a:xfrm>
            <a:off x="311700" y="1083850"/>
            <a:ext cx="7784800" cy="3451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6377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Final</a:t>
            </a:r>
            <a:endParaRPr/>
          </a:p>
        </p:txBody>
      </p:sp>
      <p:sp>
        <p:nvSpPr>
          <p:cNvPr id="136" name="Google Shape;136;p23"/>
          <p:cNvSpPr txBox="1"/>
          <p:nvPr>
            <p:ph idx="1" type="body"/>
          </p:nvPr>
        </p:nvSpPr>
        <p:spPr>
          <a:xfrm>
            <a:off x="4598200" y="1246825"/>
            <a:ext cx="4016700" cy="325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Gambar disamping menampilkan dataset final </a:t>
            </a:r>
            <a:endParaRPr/>
          </a:p>
          <a:p>
            <a:pPr indent="0" lvl="0" marL="0" rtl="0" algn="l">
              <a:spcBef>
                <a:spcPts val="1200"/>
              </a:spcBef>
              <a:spcAft>
                <a:spcPts val="1200"/>
              </a:spcAft>
              <a:buNone/>
            </a:pPr>
            <a:r>
              <a:rPr lang="en"/>
              <a:t>Sudah tidak ada null value</a:t>
            </a:r>
            <a:endParaRPr/>
          </a:p>
        </p:txBody>
      </p:sp>
      <p:pic>
        <p:nvPicPr>
          <p:cNvPr id="137" name="Google Shape;137;p23"/>
          <p:cNvPicPr preferRelativeResize="0"/>
          <p:nvPr/>
        </p:nvPicPr>
        <p:blipFill>
          <a:blip r:embed="rId3">
            <a:alphaModFix/>
          </a:blip>
          <a:stretch>
            <a:fillRect/>
          </a:stretch>
        </p:blipFill>
        <p:spPr>
          <a:xfrm>
            <a:off x="311700" y="1126025"/>
            <a:ext cx="3562350" cy="3495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528000" y="2065650"/>
            <a:ext cx="8088000" cy="1012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Modelling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445025"/>
            <a:ext cx="6377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a:t>
            </a:r>
            <a:endParaRPr/>
          </a:p>
        </p:txBody>
      </p:sp>
      <p:pic>
        <p:nvPicPr>
          <p:cNvPr id="148" name="Google Shape;148;p25"/>
          <p:cNvPicPr preferRelativeResize="0"/>
          <p:nvPr/>
        </p:nvPicPr>
        <p:blipFill>
          <a:blip r:embed="rId3">
            <a:alphaModFix/>
          </a:blip>
          <a:stretch>
            <a:fillRect/>
          </a:stretch>
        </p:blipFill>
        <p:spPr>
          <a:xfrm>
            <a:off x="1821000" y="1618725"/>
            <a:ext cx="5502000" cy="2460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445025"/>
            <a:ext cx="6377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a:t>
            </a:r>
            <a:endParaRPr/>
          </a:p>
        </p:txBody>
      </p:sp>
      <p:pic>
        <p:nvPicPr>
          <p:cNvPr id="154" name="Google Shape;154;p26"/>
          <p:cNvPicPr preferRelativeResize="0"/>
          <p:nvPr/>
        </p:nvPicPr>
        <p:blipFill rotWithShape="1">
          <a:blip r:embed="rId3">
            <a:alphaModFix/>
          </a:blip>
          <a:srcRect b="0" l="0" r="0" t="0"/>
          <a:stretch/>
        </p:blipFill>
        <p:spPr>
          <a:xfrm>
            <a:off x="1444675" y="1618725"/>
            <a:ext cx="6254550" cy="2460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445025"/>
            <a:ext cx="6377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a:t>
            </a:r>
            <a:endParaRPr/>
          </a:p>
        </p:txBody>
      </p:sp>
      <p:pic>
        <p:nvPicPr>
          <p:cNvPr id="160" name="Google Shape;160;p27"/>
          <p:cNvPicPr preferRelativeResize="0"/>
          <p:nvPr/>
        </p:nvPicPr>
        <p:blipFill rotWithShape="1">
          <a:blip r:embed="rId3">
            <a:alphaModFix/>
          </a:blip>
          <a:srcRect b="0" l="0" r="0" t="0"/>
          <a:stretch/>
        </p:blipFill>
        <p:spPr>
          <a:xfrm>
            <a:off x="1444675" y="1618725"/>
            <a:ext cx="6254550" cy="2460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0"/>
          <p:cNvSpPr txBox="1"/>
          <p:nvPr>
            <p:ph type="title"/>
          </p:nvPr>
        </p:nvSpPr>
        <p:spPr>
          <a:xfrm>
            <a:off x="311700" y="445025"/>
            <a:ext cx="6377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8" name="Google Shape;58;p1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1" marL="914400" rtl="0" algn="l">
              <a:lnSpc>
                <a:spcPct val="115000"/>
              </a:lnSpc>
              <a:spcBef>
                <a:spcPts val="0"/>
              </a:spcBef>
              <a:spcAft>
                <a:spcPts val="0"/>
              </a:spcAft>
              <a:buSzPts val="1200"/>
              <a:buFont typeface="Arial"/>
              <a:buChar char="○"/>
            </a:pPr>
            <a:r>
              <a:rPr lang="en" sz="1200">
                <a:latin typeface="Arial"/>
                <a:ea typeface="Arial"/>
                <a:cs typeface="Arial"/>
                <a:sym typeface="Arial"/>
              </a:rPr>
              <a:t>Business Understanding</a:t>
            </a:r>
            <a:endParaRPr sz="1200">
              <a:latin typeface="Arial"/>
              <a:ea typeface="Arial"/>
              <a:cs typeface="Arial"/>
              <a:sym typeface="Arial"/>
            </a:endParaRPr>
          </a:p>
          <a:p>
            <a:pPr indent="-304800" lvl="1" marL="914400" rtl="0" algn="l">
              <a:lnSpc>
                <a:spcPct val="115000"/>
              </a:lnSpc>
              <a:spcBef>
                <a:spcPts val="0"/>
              </a:spcBef>
              <a:spcAft>
                <a:spcPts val="0"/>
              </a:spcAft>
              <a:buSzPts val="1200"/>
              <a:buFont typeface="Arial"/>
              <a:buChar char="○"/>
            </a:pPr>
            <a:r>
              <a:rPr lang="en" sz="1200">
                <a:latin typeface="Arial"/>
                <a:ea typeface="Arial"/>
                <a:cs typeface="Arial"/>
                <a:sym typeface="Arial"/>
              </a:rPr>
              <a:t>Data Understanding</a:t>
            </a:r>
            <a:endParaRPr sz="1200">
              <a:latin typeface="Arial"/>
              <a:ea typeface="Arial"/>
              <a:cs typeface="Arial"/>
              <a:sym typeface="Arial"/>
            </a:endParaRPr>
          </a:p>
          <a:p>
            <a:pPr indent="-304800" lvl="1" marL="914400" rtl="0" algn="just">
              <a:lnSpc>
                <a:spcPct val="115000"/>
              </a:lnSpc>
              <a:spcBef>
                <a:spcPts val="0"/>
              </a:spcBef>
              <a:spcAft>
                <a:spcPts val="0"/>
              </a:spcAft>
              <a:buSzPts val="1200"/>
              <a:buFont typeface="Arial"/>
              <a:buChar char="○"/>
            </a:pPr>
            <a:r>
              <a:rPr lang="en" sz="1200">
                <a:latin typeface="Arial"/>
                <a:ea typeface="Arial"/>
                <a:cs typeface="Arial"/>
                <a:sym typeface="Arial"/>
              </a:rPr>
              <a:t>Data Cleansing and Preprocessing (termasuk uji statistik, jika menggunakan)</a:t>
            </a:r>
            <a:endParaRPr sz="1200">
              <a:latin typeface="Arial"/>
              <a:ea typeface="Arial"/>
              <a:cs typeface="Arial"/>
              <a:sym typeface="Arial"/>
            </a:endParaRPr>
          </a:p>
          <a:p>
            <a:pPr indent="-304800" lvl="1" marL="914400" rtl="0" algn="l">
              <a:lnSpc>
                <a:spcPct val="115000"/>
              </a:lnSpc>
              <a:spcBef>
                <a:spcPts val="0"/>
              </a:spcBef>
              <a:spcAft>
                <a:spcPts val="0"/>
              </a:spcAft>
              <a:buSzPts val="1200"/>
              <a:buFont typeface="Arial"/>
              <a:buChar char="○"/>
            </a:pPr>
            <a:r>
              <a:rPr lang="en" sz="1200">
                <a:latin typeface="Arial"/>
                <a:ea typeface="Arial"/>
                <a:cs typeface="Arial"/>
                <a:sym typeface="Arial"/>
              </a:rPr>
              <a:t>Modeling (merangkum tentang penjelasan model, performa model, dan hyperparameter tuning)</a:t>
            </a:r>
            <a:endParaRPr sz="1200">
              <a:latin typeface="Arial"/>
              <a:ea typeface="Arial"/>
              <a:cs typeface="Arial"/>
              <a:sym typeface="Arial"/>
            </a:endParaRPr>
          </a:p>
          <a:p>
            <a:pPr indent="-304800" lvl="1" marL="914400" rtl="0" algn="l">
              <a:lnSpc>
                <a:spcPct val="115000"/>
              </a:lnSpc>
              <a:spcBef>
                <a:spcPts val="0"/>
              </a:spcBef>
              <a:spcAft>
                <a:spcPts val="0"/>
              </a:spcAft>
              <a:buSzPts val="1200"/>
              <a:buFont typeface="Arial"/>
              <a:buChar char="○"/>
            </a:pPr>
            <a:r>
              <a:rPr lang="en" sz="1200">
                <a:latin typeface="Arial"/>
                <a:ea typeface="Arial"/>
                <a:cs typeface="Arial"/>
                <a:sym typeface="Arial"/>
              </a:rPr>
              <a:t>Evaluation (melakukan evaluasi pada model)</a:t>
            </a:r>
            <a:endParaRPr sz="1200">
              <a:latin typeface="Arial"/>
              <a:ea typeface="Arial"/>
              <a:cs typeface="Arial"/>
              <a:sym typeface="Arial"/>
            </a:endParaRPr>
          </a:p>
          <a:p>
            <a:pPr indent="-304800" lvl="1" marL="914400" rtl="0" algn="just">
              <a:lnSpc>
                <a:spcPct val="115000"/>
              </a:lnSpc>
              <a:spcBef>
                <a:spcPts val="0"/>
              </a:spcBef>
              <a:spcAft>
                <a:spcPts val="0"/>
              </a:spcAft>
              <a:buSzPts val="1200"/>
              <a:buFont typeface="Arial"/>
              <a:buChar char="○"/>
            </a:pPr>
            <a:r>
              <a:rPr lang="en" sz="1200">
                <a:latin typeface="Arial"/>
                <a:ea typeface="Arial"/>
                <a:cs typeface="Arial"/>
                <a:sym typeface="Arial"/>
              </a:rPr>
              <a:t>Deployment, </a:t>
            </a:r>
            <a:r>
              <a:rPr i="1" lang="en" sz="1200">
                <a:latin typeface="Arial"/>
                <a:ea typeface="Arial"/>
                <a:cs typeface="Arial"/>
                <a:sym typeface="Arial"/>
              </a:rPr>
              <a:t>optional</a:t>
            </a:r>
            <a:endParaRPr i="1" sz="1200">
              <a:latin typeface="Arial"/>
              <a:ea typeface="Arial"/>
              <a:cs typeface="Arial"/>
              <a:sym typeface="Arial"/>
            </a:endParaRPr>
          </a:p>
          <a:p>
            <a:pPr indent="-304800" lvl="1" marL="914400" rtl="0" algn="just">
              <a:lnSpc>
                <a:spcPct val="115000"/>
              </a:lnSpc>
              <a:spcBef>
                <a:spcPts val="0"/>
              </a:spcBef>
              <a:spcAft>
                <a:spcPts val="0"/>
              </a:spcAft>
              <a:buSzPts val="1200"/>
              <a:buFont typeface="Arial"/>
              <a:buChar char="○"/>
            </a:pPr>
            <a:r>
              <a:rPr lang="en" sz="1200">
                <a:latin typeface="Arial"/>
                <a:ea typeface="Arial"/>
                <a:cs typeface="Arial"/>
                <a:sym typeface="Arial"/>
              </a:rPr>
              <a:t>Referensi</a:t>
            </a:r>
            <a:endParaRPr sz="1200">
              <a:latin typeface="Arial"/>
              <a:ea typeface="Arial"/>
              <a:cs typeface="Arial"/>
              <a:sym typeface="Arial"/>
            </a:endParaRPr>
          </a:p>
          <a:p>
            <a:pPr indent="-304800" lvl="1" marL="914400" rtl="0" algn="just">
              <a:lnSpc>
                <a:spcPct val="115000"/>
              </a:lnSpc>
              <a:spcBef>
                <a:spcPts val="0"/>
              </a:spcBef>
              <a:spcAft>
                <a:spcPts val="0"/>
              </a:spcAft>
              <a:buSzPts val="1200"/>
              <a:buFont typeface="Arial"/>
              <a:buChar char="○"/>
            </a:pPr>
            <a:r>
              <a:rPr lang="en" sz="1200">
                <a:latin typeface="Arial"/>
                <a:ea typeface="Arial"/>
                <a:cs typeface="Arial"/>
                <a:sym typeface="Arial"/>
              </a:rPr>
              <a:t>Buat dengan format PPT dan masukkan dalam satu link Github dengan code. Bayangkan PPT ini digunakan sebagai paparan kepada para penentu kebijakan publik (Dishub, Gubernur, Walikota, Satpol PP), perusahaan penyedia jasa layanan transportasi umum, </a:t>
            </a:r>
            <a:r>
              <a:rPr i="1" lang="en" sz="1200">
                <a:latin typeface="Arial"/>
                <a:ea typeface="Arial"/>
                <a:cs typeface="Arial"/>
                <a:sym typeface="Arial"/>
              </a:rPr>
              <a:t>urban planner </a:t>
            </a:r>
            <a:r>
              <a:rPr lang="en" sz="1200">
                <a:latin typeface="Arial"/>
                <a:ea typeface="Arial"/>
                <a:cs typeface="Arial"/>
                <a:sym typeface="Arial"/>
              </a:rPr>
              <a:t>atau perusahaan logistik.</a:t>
            </a:r>
            <a:endParaRPr sz="1200">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445025"/>
            <a:ext cx="6377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Support Vector</a:t>
            </a:r>
            <a:endParaRPr/>
          </a:p>
        </p:txBody>
      </p:sp>
      <p:pic>
        <p:nvPicPr>
          <p:cNvPr id="166" name="Google Shape;166;p28"/>
          <p:cNvPicPr preferRelativeResize="0"/>
          <p:nvPr/>
        </p:nvPicPr>
        <p:blipFill rotWithShape="1">
          <a:blip r:embed="rId3">
            <a:alphaModFix/>
          </a:blip>
          <a:srcRect b="0" l="4702" r="4693" t="0"/>
          <a:stretch/>
        </p:blipFill>
        <p:spPr>
          <a:xfrm>
            <a:off x="1444675" y="1618725"/>
            <a:ext cx="6254549" cy="2460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445025"/>
            <a:ext cx="6377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Hyper Parameter Tunning</a:t>
            </a:r>
            <a:endParaRPr/>
          </a:p>
        </p:txBody>
      </p:sp>
      <p:sp>
        <p:nvSpPr>
          <p:cNvPr id="172" name="Google Shape;17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400">
                <a:latin typeface="Calibri"/>
                <a:ea typeface="Calibri"/>
                <a:cs typeface="Calibri"/>
                <a:sym typeface="Calibri"/>
              </a:rPr>
              <a:t>Hypterparameter tuning will be conducted with condition as below using RandomizedSearchCV:</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2400">
                <a:latin typeface="Arial"/>
                <a:ea typeface="Arial"/>
                <a:cs typeface="Arial"/>
                <a:sym typeface="Arial"/>
              </a:rPr>
              <a:t>1.</a:t>
            </a:r>
            <a:r>
              <a:rPr lang="en" sz="2400">
                <a:latin typeface="Calibri"/>
                <a:ea typeface="Calibri"/>
                <a:cs typeface="Calibri"/>
                <a:sym typeface="Calibri"/>
              </a:rPr>
              <a:t>Penalty = [‘none’, ‘l2’]</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2400">
                <a:latin typeface="Arial"/>
                <a:ea typeface="Arial"/>
                <a:cs typeface="Arial"/>
                <a:sym typeface="Arial"/>
              </a:rPr>
              <a:t>2.</a:t>
            </a:r>
            <a:r>
              <a:rPr lang="en" sz="2400">
                <a:latin typeface="Calibri"/>
                <a:ea typeface="Calibri"/>
                <a:cs typeface="Calibri"/>
                <a:sym typeface="Calibri"/>
              </a:rPr>
              <a:t>Solver = [‘saga’, ’newton-cg’, ’lbfgs’]</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2400">
                <a:latin typeface="Arial"/>
                <a:ea typeface="Arial"/>
                <a:cs typeface="Arial"/>
                <a:sym typeface="Arial"/>
              </a:rPr>
              <a:t>3.</a:t>
            </a:r>
            <a:r>
              <a:rPr lang="en" sz="2400">
                <a:latin typeface="Calibri"/>
                <a:ea typeface="Calibri"/>
                <a:cs typeface="Calibri"/>
                <a:sym typeface="Calibri"/>
              </a:rPr>
              <a:t>Cv = 5</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2400">
                <a:latin typeface="Arial"/>
                <a:ea typeface="Arial"/>
                <a:cs typeface="Arial"/>
                <a:sym typeface="Arial"/>
              </a:rPr>
              <a:t>4.</a:t>
            </a:r>
            <a:r>
              <a:rPr lang="en" sz="2400">
                <a:latin typeface="Calibri"/>
                <a:ea typeface="Calibri"/>
                <a:cs typeface="Calibri"/>
                <a:sym typeface="Calibri"/>
              </a:rPr>
              <a:t>Scoring = ‘f1_weighted’</a:t>
            </a:r>
            <a:endParaRPr sz="2400">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528000" y="2065650"/>
            <a:ext cx="8088000" cy="1012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Evaluation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445025"/>
            <a:ext cx="6377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3" name="Google Shape;183;p31"/>
          <p:cNvSpPr/>
          <p:nvPr>
            <p:ph idx="2" type="pic"/>
          </p:nvPr>
        </p:nvSpPr>
        <p:spPr>
          <a:xfrm>
            <a:off x="412225" y="1255425"/>
            <a:ext cx="4016700" cy="3245400"/>
          </a:xfrm>
          <a:prstGeom prst="roundRect">
            <a:avLst>
              <a:gd fmla="val 16667" name="adj"/>
            </a:avLst>
          </a:prstGeom>
        </p:spPr>
      </p:sp>
      <p:sp>
        <p:nvSpPr>
          <p:cNvPr id="184" name="Google Shape;184;p31"/>
          <p:cNvSpPr txBox="1"/>
          <p:nvPr>
            <p:ph idx="1" type="body"/>
          </p:nvPr>
        </p:nvSpPr>
        <p:spPr>
          <a:xfrm>
            <a:off x="4598200" y="1246825"/>
            <a:ext cx="4016700" cy="325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1"/>
          <p:cNvSpPr txBox="1"/>
          <p:nvPr>
            <p:ph type="title"/>
          </p:nvPr>
        </p:nvSpPr>
        <p:spPr>
          <a:xfrm>
            <a:off x="528000" y="2065650"/>
            <a:ext cx="8088000" cy="1012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Business Understanding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2"/>
          <p:cNvSpPr txBox="1"/>
          <p:nvPr>
            <p:ph type="title"/>
          </p:nvPr>
        </p:nvSpPr>
        <p:spPr>
          <a:xfrm>
            <a:off x="311700" y="445025"/>
            <a:ext cx="6377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pic>
        <p:nvPicPr>
          <p:cNvPr id="69" name="Google Shape;69;p12"/>
          <p:cNvPicPr preferRelativeResize="0"/>
          <p:nvPr>
            <p:ph idx="2" type="pic"/>
          </p:nvPr>
        </p:nvPicPr>
        <p:blipFill rotWithShape="1">
          <a:blip r:embed="rId3">
            <a:alphaModFix/>
          </a:blip>
          <a:srcRect b="0" l="0" r="0" t="-1864"/>
          <a:stretch/>
        </p:blipFill>
        <p:spPr>
          <a:xfrm>
            <a:off x="751725" y="1276350"/>
            <a:ext cx="2415300" cy="2590800"/>
          </a:xfrm>
          <a:prstGeom prst="roundRect">
            <a:avLst>
              <a:gd fmla="val 16667" name="adj"/>
            </a:avLst>
          </a:prstGeom>
        </p:spPr>
      </p:pic>
      <p:sp>
        <p:nvSpPr>
          <p:cNvPr id="70" name="Google Shape;70;p12"/>
          <p:cNvSpPr txBox="1"/>
          <p:nvPr>
            <p:ph idx="1" type="body"/>
          </p:nvPr>
        </p:nvSpPr>
        <p:spPr>
          <a:xfrm>
            <a:off x="4598200" y="1246825"/>
            <a:ext cx="4016700" cy="3254100"/>
          </a:xfrm>
          <a:prstGeom prst="rect">
            <a:avLst/>
          </a:prstGeom>
        </p:spPr>
        <p:txBody>
          <a:bodyPr anchorCtr="0" anchor="t" bIns="91425" lIns="91425" spcFirstLastPara="1" rIns="91425" wrap="square" tIns="91425">
            <a:normAutofit/>
          </a:bodyPr>
          <a:lstStyle/>
          <a:p>
            <a:pPr indent="0" lvl="0" marL="0" rtl="0" algn="l">
              <a:lnSpc>
                <a:spcPct val="125000"/>
              </a:lnSpc>
              <a:spcBef>
                <a:spcPts val="0"/>
              </a:spcBef>
              <a:spcAft>
                <a:spcPts val="0"/>
              </a:spcAft>
              <a:buClr>
                <a:schemeClr val="dk1"/>
              </a:buClr>
              <a:buSzPts val="1100"/>
              <a:buFont typeface="Arial"/>
              <a:buNone/>
            </a:pPr>
            <a:r>
              <a:rPr b="1" lang="en">
                <a:solidFill>
                  <a:schemeClr val="dk2"/>
                </a:solidFill>
                <a:highlight>
                  <a:srgbClr val="FEFEFE"/>
                </a:highlight>
                <a:latin typeface="Arial"/>
                <a:ea typeface="Arial"/>
                <a:cs typeface="Arial"/>
                <a:sym typeface="Arial"/>
              </a:rPr>
              <a:t>Kemacetan merupakan salah satu masalah yang ada di kota, hal ini menimbulkan banyak kerugian bagi masyarakat. Berdasarkan </a:t>
            </a:r>
            <a:r>
              <a:rPr b="1" lang="en" u="sng">
                <a:solidFill>
                  <a:schemeClr val="accent2"/>
                </a:solidFill>
                <a:highlight>
                  <a:srgbClr val="FEFEFE"/>
                </a:highlight>
                <a:latin typeface="Arial"/>
                <a:ea typeface="Arial"/>
                <a:cs typeface="Arial"/>
                <a:sym typeface="Arial"/>
                <a:hlinkClick r:id="rId4">
                  <a:extLst>
                    <a:ext uri="{A12FA001-AC4F-418D-AE19-62706E023703}">
                      <ahyp:hlinkClr val="tx"/>
                    </a:ext>
                  </a:extLst>
                </a:hlinkClick>
              </a:rPr>
              <a:t>link berita</a:t>
            </a:r>
            <a:r>
              <a:rPr b="1" lang="en">
                <a:solidFill>
                  <a:schemeClr val="dk2"/>
                </a:solidFill>
                <a:highlight>
                  <a:srgbClr val="FEFEFE"/>
                </a:highlight>
                <a:latin typeface="Arial"/>
                <a:ea typeface="Arial"/>
                <a:cs typeface="Arial"/>
                <a:sym typeface="Arial"/>
              </a:rPr>
              <a:t> Kemacetan di Depok Timbulkan Kerugian Rp 10 Miliar.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3"/>
          <p:cNvPicPr preferRelativeResize="0"/>
          <p:nvPr>
            <p:ph idx="2" type="pic"/>
          </p:nvPr>
        </p:nvPicPr>
        <p:blipFill rotWithShape="1">
          <a:blip r:embed="rId3">
            <a:alphaModFix/>
          </a:blip>
          <a:srcRect b="0" l="0" r="0" t="0"/>
          <a:stretch/>
        </p:blipFill>
        <p:spPr>
          <a:xfrm>
            <a:off x="412225" y="1255425"/>
            <a:ext cx="4016700" cy="3245400"/>
          </a:xfrm>
          <a:prstGeom prst="roundRect">
            <a:avLst>
              <a:gd fmla="val 16667" name="adj"/>
            </a:avLst>
          </a:prstGeom>
        </p:spPr>
      </p:pic>
      <p:sp>
        <p:nvSpPr>
          <p:cNvPr id="76" name="Google Shape;76;p13"/>
          <p:cNvSpPr txBox="1"/>
          <p:nvPr>
            <p:ph type="title"/>
          </p:nvPr>
        </p:nvSpPr>
        <p:spPr>
          <a:xfrm>
            <a:off x="311700" y="445025"/>
            <a:ext cx="6377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77" name="Google Shape;77;p13"/>
          <p:cNvSpPr txBox="1"/>
          <p:nvPr>
            <p:ph idx="1" type="body"/>
          </p:nvPr>
        </p:nvSpPr>
        <p:spPr>
          <a:xfrm>
            <a:off x="4598200" y="1246825"/>
            <a:ext cx="4016700" cy="3254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Membuat predictive model untuk memperkirakan kemacetan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4"/>
          <p:cNvSpPr txBox="1"/>
          <p:nvPr>
            <p:ph type="title"/>
          </p:nvPr>
        </p:nvSpPr>
        <p:spPr>
          <a:xfrm>
            <a:off x="528000" y="2065650"/>
            <a:ext cx="8088000" cy="1012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 Understanding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ph type="title"/>
          </p:nvPr>
        </p:nvSpPr>
        <p:spPr>
          <a:xfrm>
            <a:off x="311700" y="445025"/>
            <a:ext cx="6377700" cy="5727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1000"/>
              </a:spcBef>
              <a:spcAft>
                <a:spcPts val="0"/>
              </a:spcAft>
              <a:buClr>
                <a:schemeClr val="dk1"/>
              </a:buClr>
              <a:buSzPct val="39285"/>
              <a:buFont typeface="Arial"/>
              <a:buNone/>
            </a:pPr>
            <a:r>
              <a:rPr b="0" lang="en">
                <a:latin typeface="Arial"/>
                <a:ea typeface="Arial"/>
                <a:cs typeface="Arial"/>
                <a:sym typeface="Arial"/>
              </a:rPr>
              <a:t>Data understanding</a:t>
            </a:r>
            <a:endParaRPr b="0">
              <a:latin typeface="Arial"/>
              <a:ea typeface="Arial"/>
              <a:cs typeface="Arial"/>
              <a:sym typeface="Arial"/>
            </a:endParaRPr>
          </a:p>
          <a:p>
            <a:pPr indent="0" lvl="0" marL="0" rtl="0" algn="l">
              <a:spcBef>
                <a:spcPts val="0"/>
              </a:spcBef>
              <a:spcAft>
                <a:spcPts val="0"/>
              </a:spcAft>
              <a:buNone/>
            </a:pPr>
            <a:r>
              <a:t/>
            </a:r>
            <a:endParaRPr b="0">
              <a:latin typeface="Arial"/>
              <a:ea typeface="Arial"/>
              <a:cs typeface="Arial"/>
              <a:sym typeface="Arial"/>
            </a:endParaRPr>
          </a:p>
        </p:txBody>
      </p:sp>
      <p:sp>
        <p:nvSpPr>
          <p:cNvPr id="88" name="Google Shape;8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90000"/>
              </a:lnSpc>
              <a:spcBef>
                <a:spcPts val="1000"/>
              </a:spcBef>
              <a:spcAft>
                <a:spcPts val="0"/>
              </a:spcAft>
              <a:buNone/>
            </a:pPr>
            <a:r>
              <a:rPr lang="en" sz="2800">
                <a:latin typeface="Arial"/>
                <a:ea typeface="Arial"/>
                <a:cs typeface="Arial"/>
                <a:sym typeface="Arial"/>
              </a:rPr>
              <a:t>For this project we use several dataset :</a:t>
            </a:r>
            <a:endParaRPr sz="2800">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 sz="2800">
                <a:latin typeface="Arial"/>
                <a:ea typeface="Arial"/>
                <a:cs typeface="Arial"/>
                <a:sym typeface="Arial"/>
              </a:rPr>
              <a:t>1.Depok </a:t>
            </a:r>
            <a:r>
              <a:rPr lang="en" sz="2800">
                <a:latin typeface="Calibri"/>
                <a:ea typeface="Calibri"/>
                <a:cs typeface="Calibri"/>
                <a:sym typeface="Calibri"/>
              </a:rPr>
              <a:t>Traffic data gathered from Waze</a:t>
            </a:r>
            <a:endParaRPr sz="2800">
              <a:latin typeface="Calibri"/>
              <a:ea typeface="Calibri"/>
              <a:cs typeface="Calibri"/>
              <a:sym typeface="Calibri"/>
            </a:endParaRPr>
          </a:p>
          <a:p>
            <a:pPr indent="0" lvl="0" marL="0" rtl="0" algn="l">
              <a:lnSpc>
                <a:spcPct val="90000"/>
              </a:lnSpc>
              <a:spcBef>
                <a:spcPts val="1000"/>
              </a:spcBef>
              <a:spcAft>
                <a:spcPts val="0"/>
              </a:spcAft>
              <a:buClr>
                <a:schemeClr val="dk1"/>
              </a:buClr>
              <a:buSzPts val="1100"/>
              <a:buFont typeface="Arial"/>
              <a:buNone/>
            </a:pPr>
            <a:r>
              <a:rPr lang="en" sz="2800">
                <a:latin typeface="Arial"/>
                <a:ea typeface="Arial"/>
                <a:cs typeface="Arial"/>
                <a:sym typeface="Arial"/>
              </a:rPr>
              <a:t>2.</a:t>
            </a:r>
            <a:r>
              <a:rPr lang="en" sz="2800">
                <a:latin typeface="Calibri"/>
                <a:ea typeface="Calibri"/>
                <a:cs typeface="Calibri"/>
                <a:sym typeface="Calibri"/>
              </a:rPr>
              <a:t>Weather data gathered from OpenWeather</a:t>
            </a:r>
            <a:endParaRPr sz="2800">
              <a:latin typeface="Calibri"/>
              <a:ea typeface="Calibri"/>
              <a:cs typeface="Calibri"/>
              <a:sym typeface="Calibri"/>
            </a:endParaRPr>
          </a:p>
          <a:p>
            <a:pPr indent="0" lvl="0" marL="0" rtl="0" algn="l">
              <a:lnSpc>
                <a:spcPct val="90000"/>
              </a:lnSpc>
              <a:spcBef>
                <a:spcPts val="1000"/>
              </a:spcBef>
              <a:spcAft>
                <a:spcPts val="0"/>
              </a:spcAft>
              <a:buClr>
                <a:schemeClr val="dk1"/>
              </a:buClr>
              <a:buSzPts val="1100"/>
              <a:buFont typeface="Arial"/>
              <a:buNone/>
            </a:pPr>
            <a:r>
              <a:rPr lang="en" sz="2800">
                <a:latin typeface="Arial"/>
                <a:ea typeface="Arial"/>
                <a:cs typeface="Arial"/>
                <a:sym typeface="Arial"/>
              </a:rPr>
              <a:t>3.</a:t>
            </a:r>
            <a:r>
              <a:rPr lang="en" sz="2800">
                <a:latin typeface="Calibri"/>
                <a:ea typeface="Calibri"/>
                <a:cs typeface="Calibri"/>
                <a:sym typeface="Calibri"/>
              </a:rPr>
              <a:t>Public holiday gathered from</a:t>
            </a:r>
            <a:r>
              <a:rPr lang="en" sz="2800">
                <a:uFill>
                  <a:noFill/>
                </a:uFill>
                <a:latin typeface="Calibri"/>
                <a:ea typeface="Calibri"/>
                <a:cs typeface="Calibri"/>
                <a:sym typeface="Calibri"/>
                <a:hlinkClick r:id="rId3"/>
              </a:rPr>
              <a:t> </a:t>
            </a:r>
            <a:r>
              <a:rPr lang="en" sz="2800" u="sng">
                <a:solidFill>
                  <a:schemeClr val="hlink"/>
                </a:solidFill>
                <a:latin typeface="Calibri"/>
                <a:ea typeface="Calibri"/>
                <a:cs typeface="Calibri"/>
                <a:sym typeface="Calibri"/>
                <a:hlinkClick r:id="rId4"/>
              </a:rPr>
              <a:t>Indonesia Public Holidays 2022 - PublicHolidays.co.id</a:t>
            </a:r>
            <a:endParaRPr sz="2800" u="sng">
              <a:solidFill>
                <a:schemeClr val="hlink"/>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528000" y="2065650"/>
            <a:ext cx="8088000" cy="10122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Datasets Cleaning and Prepocessing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311700" y="445025"/>
            <a:ext cx="6377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 &amp; Preprocessing</a:t>
            </a:r>
            <a:endParaRPr/>
          </a:p>
        </p:txBody>
      </p:sp>
      <p:pic>
        <p:nvPicPr>
          <p:cNvPr id="99" name="Google Shape;99;p17"/>
          <p:cNvPicPr preferRelativeResize="0"/>
          <p:nvPr/>
        </p:nvPicPr>
        <p:blipFill>
          <a:blip r:embed="rId3">
            <a:alphaModFix/>
          </a:blip>
          <a:stretch>
            <a:fillRect/>
          </a:stretch>
        </p:blipFill>
        <p:spPr>
          <a:xfrm>
            <a:off x="172525" y="1526975"/>
            <a:ext cx="8811275" cy="2667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0A9079"/>
      </a:accent1>
      <a:accent2>
        <a:srgbClr val="2862C3"/>
      </a:accent2>
      <a:accent3>
        <a:srgbClr val="FFE604"/>
      </a:accent3>
      <a:accent4>
        <a:srgbClr val="84D5C6"/>
      </a:accent4>
      <a:accent5>
        <a:srgbClr val="A1B8E2"/>
      </a:accent5>
      <a:accent6>
        <a:srgbClr val="F5EC9E"/>
      </a:accent6>
      <a:hlink>
        <a:srgbClr val="2862C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