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An all campus purpose solution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Handles data for ~50,000 people.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Campus Analytics are the students statistics such as their ethnicity, classes, etc.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Enrollment management and Student finances are just like mycsulb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460950" y="7538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 3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18"/>
            <a:ext cx="8222100" cy="933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Violan, Greg Paolo, 011706641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Lai, Viet,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012140464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Garcia Ripoll Munoz,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Martin, 016158296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December 12, 2016</a:t>
            </a:r>
          </a:p>
        </p:txBody>
      </p:sp>
      <p:sp>
        <p:nvSpPr>
          <p:cNvPr id="69" name="Shape 69"/>
          <p:cNvSpPr txBox="1"/>
          <p:nvPr>
            <p:ph type="ctrTitle"/>
          </p:nvPr>
        </p:nvSpPr>
        <p:spPr>
          <a:xfrm>
            <a:off x="514575" y="148482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CECS 343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r>
              <a:rPr lang="en"/>
              <a:t>: Security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against brute force</a:t>
            </a: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system/audit trail system</a:t>
            </a:r>
          </a:p>
          <a:p>
            <a: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out session</a:t>
            </a:r>
          </a:p>
          <a:p>
            <a: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login trials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r>
              <a:rPr lang="en"/>
              <a:t>: Maintenance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Able to roll-back </a:t>
            </a:r>
          </a:p>
          <a:p>
            <a: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Expandable, can add 100 million records every year (exponentially)</a:t>
            </a:r>
          </a:p>
          <a:p>
            <a: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status</a:t>
            </a:r>
          </a:p>
          <a:p>
            <a: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notification during maintenance</a:t>
            </a:r>
          </a:p>
          <a:p>
            <a: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backups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 Components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Data Servers</a:t>
            </a: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Service Servers</a:t>
            </a: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Web Servers</a:t>
            </a: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Load Balancers</a:t>
            </a: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91440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External Services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WebRTC</a:t>
            </a: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TextMagic Service</a:t>
            </a:r>
          </a:p>
          <a:p>
            <a:pPr indent="-381000" lvl="0" marL="13716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2400">
                <a:solidFill>
                  <a:srgbClr val="000000"/>
                </a:solidFill>
              </a:rPr>
              <a:t>PayPal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Enhancement: Video Streaming Service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Customized streaming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Class streaming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University sports streaming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Meetings streaming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Etc.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Use of external services and Peer-to-Peer connection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Only 1 more week for development &amp; testing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Enhancement: Question Answer Board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Forum/bulletin board where you can post questions or answer unanswered questions (e.g like stackoverflow.com)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Point System</a:t>
            </a:r>
          </a:p>
          <a:p>
            <a:pPr indent="-228600" lvl="0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Maintained and regulated</a:t>
            </a:r>
          </a:p>
          <a:p>
            <a:pPr indent="-228600" lvl="0" marL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Additional 50 hours of development and testing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Enhancement: Emergency Notification System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 Sends a text message and notification to every person on campus.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Outsourced to TextMagic, pay-per-use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Base Cost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Budget:</a:t>
            </a:r>
            <a:r>
              <a:rPr lang="en" sz="1600">
                <a:solidFill>
                  <a:srgbClr val="000000"/>
                </a:solidFill>
              </a:rPr>
              <a:t> ~</a:t>
            </a:r>
            <a:r>
              <a:rPr lang="en">
                <a:solidFill>
                  <a:srgbClr val="000000"/>
                </a:solidFill>
              </a:rPr>
              <a:t>$545,628 </a:t>
            </a:r>
          </a:p>
          <a:p>
            <a:pPr indent="-3175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Development cost: $432,000</a:t>
            </a:r>
          </a:p>
          <a:p>
            <a:pPr indent="-3175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Hardware cost: $113,628</a:t>
            </a:r>
          </a:p>
          <a:p>
            <a:pPr indent="0" lvl="0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Time:</a:t>
            </a:r>
            <a:r>
              <a:rPr lang="en" sz="1600">
                <a:solidFill>
                  <a:srgbClr val="000000"/>
                </a:solidFill>
              </a:rPr>
              <a:t> ~2100 hours, approximately 45 weeks</a:t>
            </a:r>
          </a:p>
          <a:p>
            <a:pPr indent="0" lvl="0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Start date:</a:t>
            </a:r>
            <a:r>
              <a:rPr lang="en" sz="1600">
                <a:solidFill>
                  <a:srgbClr val="000000"/>
                </a:solidFill>
              </a:rPr>
              <a:t> January 1, 2017</a:t>
            </a:r>
          </a:p>
          <a:p>
            <a:pPr indent="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End date:</a:t>
            </a:r>
            <a:r>
              <a:rPr lang="en" sz="1600">
                <a:solidFill>
                  <a:srgbClr val="000000"/>
                </a:solidFill>
              </a:rPr>
              <a:t> November 26, 2017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Enhancement Cost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Budget:</a:t>
            </a:r>
            <a:r>
              <a:rPr lang="en" sz="1600">
                <a:solidFill>
                  <a:srgbClr val="000000"/>
                </a:solidFill>
              </a:rPr>
              <a:t> ~$</a:t>
            </a:r>
            <a:r>
              <a:rPr lang="en">
                <a:solidFill>
                  <a:srgbClr val="000000"/>
                </a:solidFill>
              </a:rPr>
              <a:t>574,428</a:t>
            </a:r>
            <a:r>
              <a:rPr lang="en" sz="1600">
                <a:solidFill>
                  <a:srgbClr val="000000"/>
                </a:solidFill>
              </a:rPr>
              <a:t> </a:t>
            </a:r>
          </a:p>
          <a:p>
            <a:pPr indent="-317500" lvl="0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Development cost: $460,800</a:t>
            </a:r>
          </a:p>
          <a:p>
            <a:pPr indent="-3175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Hardware cost: $113,628</a:t>
            </a:r>
          </a:p>
          <a:p>
            <a:pPr indent="-3175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400">
                <a:solidFill>
                  <a:srgbClr val="000000"/>
                </a:solidFill>
              </a:rPr>
              <a:t>Additional cost: $2,000</a:t>
            </a:r>
          </a:p>
          <a:p>
            <a:pPr indent="0" lvl="0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Time:</a:t>
            </a:r>
            <a:r>
              <a:rPr lang="en" sz="1600">
                <a:solidFill>
                  <a:srgbClr val="000000"/>
                </a:solidFill>
              </a:rPr>
              <a:t> ~2200 hours, approximately 48 weeks</a:t>
            </a:r>
          </a:p>
          <a:p>
            <a:pPr indent="0" lvl="0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Start date:</a:t>
            </a:r>
            <a:r>
              <a:rPr lang="en" sz="1600">
                <a:solidFill>
                  <a:srgbClr val="000000"/>
                </a:solidFill>
              </a:rPr>
              <a:t> January 1, 2017</a:t>
            </a:r>
          </a:p>
          <a:p>
            <a:pPr indent="0" lvl="0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End date:</a:t>
            </a:r>
            <a:r>
              <a:rPr lang="en" sz="1600">
                <a:solidFill>
                  <a:srgbClr val="000000"/>
                </a:solidFill>
              </a:rPr>
              <a:t> December 17, 2017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 / A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en" sz="3000">
                <a:solidFill>
                  <a:srgbClr val="000000"/>
                </a:solidFill>
              </a:rPr>
              <a:t>Ask away!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</a:t>
            </a:r>
            <a:r>
              <a:rPr b="1" lang="en" sz="2400">
                <a:solidFill>
                  <a:srgbClr val="000000"/>
                </a:solidFill>
              </a:rPr>
              <a:t>Purpose:</a:t>
            </a: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Provide a backend service and tools to store and manage data for students and faculty.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Features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Data Storage</a:t>
            </a: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API</a:t>
            </a: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GUI/User access</a:t>
            </a: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Enrollment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Features: Data Storage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Able to store all types of data</a:t>
            </a:r>
          </a:p>
          <a:p>
            <a: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</a:rPr>
              <a:t>Able to Add/Delete/Modify data</a:t>
            </a:r>
          </a:p>
          <a:p>
            <a: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</a:rPr>
              <a:t>Able to export data as csv and tabular report formats, etc.</a:t>
            </a:r>
          </a:p>
          <a:p>
            <a: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</a:rPr>
              <a:t>Able to bulk insert, update, and export in any format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Features: API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en">
                <a:solidFill>
                  <a:srgbClr val="000000"/>
                </a:solidFill>
              </a:rPr>
              <a:t>Platform for app development.</a:t>
            </a:r>
          </a:p>
          <a:p>
            <a: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</a:rPr>
              <a:t>Have a clear and thorough reference for each command.</a:t>
            </a:r>
          </a:p>
          <a:p>
            <a: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</a:rPr>
              <a:t>Extremely flexible, compatible with product components.</a:t>
            </a:r>
          </a:p>
          <a:p>
            <a: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</a:rPr>
              <a:t>Allow administrator limitations on certain commands for security purposes.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406375"/>
            <a:ext cx="8222100" cy="110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Features: GUI/User access &amp; Enrollment Management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Three</a:t>
            </a:r>
            <a:r>
              <a:rPr lang="en" sz="1800">
                <a:solidFill>
                  <a:srgbClr val="000000"/>
                </a:solidFill>
              </a:rPr>
              <a:t> platforms: Web, mobile app, and computer app.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</a:rPr>
              <a:t>Enrollment management</a:t>
            </a: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</a:rPr>
              <a:t>Student financials</a:t>
            </a: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800">
                <a:solidFill>
                  <a:srgbClr val="000000"/>
                </a:solidFill>
              </a:rPr>
              <a:t>Campus Analytics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8300" y="2754400"/>
            <a:ext cx="91440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</a:t>
            </a:r>
            <a:r>
              <a:rPr lang="en"/>
              <a:t>Goals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Accessibility</a:t>
            </a: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Data Management</a:t>
            </a: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Security</a:t>
            </a: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Maintenance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Accessibility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Online access, iOS App</a:t>
            </a:r>
          </a:p>
          <a:p>
            <a:pPr indent="-3302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Mobile, tablet, any PC device</a:t>
            </a:r>
          </a:p>
          <a:p>
            <a:pPr indent="-3302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GUI intuitive</a:t>
            </a:r>
          </a:p>
          <a:p>
            <a:pPr indent="-3302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Important events shown to admins as pop-ups</a:t>
            </a:r>
          </a:p>
          <a:p>
            <a:pPr indent="-3302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Self-service password restore</a:t>
            </a:r>
          </a:p>
          <a:p>
            <a:pPr indent="-3302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600">
                <a:solidFill>
                  <a:srgbClr val="000000"/>
                </a:solidFill>
              </a:rPr>
              <a:t>Communication between faculty and students via announcements, email messages, and instant messaging service. Logs messages for security.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r>
              <a:rPr lang="en"/>
              <a:t>: Data Management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Capacity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import 500,000,000 records</a:t>
            </a:r>
          </a:p>
          <a:p>
            <a:pPr indent="-228600" lvl="0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Bulk import and export ability</a:t>
            </a: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and sort data</a:t>
            </a:r>
          </a:p>
          <a:p>
            <a:pPr indent="-3429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torage has a 5 year lifespan</a:t>
            </a:r>
          </a:p>
          <a:p>
            <a:pPr indent="-3429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Back-ups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