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31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75" r:id="rId73"/>
    <p:sldId id="376" r:id="rId74"/>
    <p:sldId id="377" r:id="rId75"/>
    <p:sldId id="378" r:id="rId76"/>
    <p:sldId id="379" r:id="rId77"/>
    <p:sldId id="380" r:id="rId78"/>
    <p:sldId id="381" r:id="rId79"/>
    <p:sldId id="382" r:id="rId80"/>
    <p:sldId id="383" r:id="rId81"/>
    <p:sldId id="384" r:id="rId82"/>
    <p:sldId id="385" r:id="rId83"/>
    <p:sldId id="386" r:id="rId84"/>
    <p:sldId id="387" r:id="rId85"/>
    <p:sldId id="388" r:id="rId86"/>
    <p:sldId id="389" r:id="rId87"/>
    <p:sldId id="390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134" y="-58"/>
      </p:cViewPr>
      <p:guideLst>
        <p:guide orient="horz" pos="21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44EE-1BE4-4810-B0F2-2836549AEEF0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30D8-23AB-4F1F-938D-7E8C3C73E9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ictionaries_loop.asp" TargetMode="External"/><Relationship Id="rId2" Type="http://schemas.openxmlformats.org/officeDocument/2006/relationships/hyperlink" Target="https://www.w3schools.com/python/python_dictionaries_add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06618" y="357808"/>
            <a:ext cx="5816367" cy="1816772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altLang="zh-TW" b="1" i="1" dirty="0"/>
              <a:t>MY JOURNAL TO </a:t>
            </a:r>
            <a:br>
              <a:rPr lang="en-US" altLang="zh-TW" b="1" i="1" dirty="0"/>
            </a:br>
            <a:r>
              <a:rPr lang="en-US" altLang="zh-TW" b="1" i="1" dirty="0"/>
              <a:t>PYTHON</a:t>
            </a:r>
            <a:endParaRPr lang="zh-TW" altLang="en-US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b="1" i="1" dirty="0"/>
              <a:t>NAME: MARJUN CEDRIC JOHN E. ALMONIA</a:t>
            </a:r>
          </a:p>
          <a:p>
            <a:pPr algn="l"/>
            <a:r>
              <a:rPr lang="en-US" altLang="zh-TW" b="1" i="1" dirty="0"/>
              <a:t>TEACHER: MY DEAR GREAT TEAHER</a:t>
            </a:r>
            <a:endParaRPr lang="zh-TW" altLang="en-US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1363" y="1135427"/>
            <a:ext cx="10515600" cy="9618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dirty="0"/>
              <a:t>Dictionary Methods</a:t>
            </a:r>
          </a:p>
          <a:p>
            <a:pPr marL="0" indent="0" algn="ctr">
              <a:buNone/>
            </a:pPr>
            <a:r>
              <a:rPr lang="en-US" altLang="zh-TW" dirty="0"/>
              <a:t>Python has a set of built-in methods that you can use on dictionaries.</a:t>
            </a:r>
          </a:p>
          <a:p>
            <a:pPr marL="0" indent="0" algn="ctr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0" y="2244230"/>
            <a:ext cx="10872831" cy="4416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4920" y="1129287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Join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Join Two Lists</a:t>
            </a:r>
          </a:p>
          <a:p>
            <a:pPr marL="0" indent="0">
              <a:buNone/>
            </a:pPr>
            <a:r>
              <a:rPr lang="en-US"/>
              <a:t>There are several ways to join, or concatenate, two or more lists in Python.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One of the easiest ways are by using the + operator.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36017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Join two list: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10" y="4168775"/>
            <a:ext cx="4048760" cy="21507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731000" y="2436495"/>
            <a:ext cx="3175" cy="16205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/>
              <a:t>Python Dictionary Methods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5315" y="3256280"/>
            <a:ext cx="5181600" cy="2626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Clear().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Remove all elements from the song list:</a:t>
            </a:r>
            <a:endParaRPr lang="zh-TW" altLang="en-US" sz="4000" dirty="0"/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93214" y="141553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7390" y="3449320"/>
            <a:ext cx="3552190" cy="28740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67040" y="191579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 b="1" i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831580" y="2437765"/>
            <a:ext cx="5080" cy="8388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Python Dictionary Methods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Copy().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Copy the song dictionary:</a:t>
            </a:r>
            <a:endParaRPr lang="zh-TW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846724" y="118097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5075" y="3665855"/>
            <a:ext cx="5391785" cy="23393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70570" y="1992630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 b="1" i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08110" y="2670810"/>
            <a:ext cx="5080" cy="8388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443637" y="1820410"/>
            <a:ext cx="45813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/>
              <a:t>Fromkeys</a:t>
            </a:r>
            <a:r>
              <a:rPr lang="en-US" altLang="zh-TW" sz="4000" dirty="0"/>
              <a:t>(). </a:t>
            </a:r>
            <a:endParaRPr lang="en-US" altLang="zh-TW" sz="4000" dirty="0" smtClean="0"/>
          </a:p>
          <a:p>
            <a:r>
              <a:rPr lang="en-US" altLang="zh-TW" sz="4000" dirty="0" smtClean="0"/>
              <a:t>Example</a:t>
            </a:r>
            <a:r>
              <a:rPr lang="en-US" altLang="zh-TW" sz="4000" dirty="0"/>
              <a:t>: Create a dictionary with 3 keys, all with the value 0:</a:t>
            </a:r>
            <a:endParaRPr lang="zh-TW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45507" y="99411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240" y="3686175"/>
            <a:ext cx="4594860" cy="1805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80325" y="182054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67395" y="2342515"/>
            <a:ext cx="12065" cy="116713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Get().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Get the value of the "model" item:</a:t>
            </a:r>
            <a:endParaRPr lang="zh-TW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29605" y="115314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9985" y="3303270"/>
            <a:ext cx="2667000" cy="23088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400415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Items().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Return the dictionary's key-value pairs:</a:t>
            </a:r>
            <a:endParaRPr lang="zh-TW" alt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25020" y="117699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17753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3175" y="3369310"/>
            <a:ext cx="518160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Keys(). 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Example</a:t>
            </a:r>
            <a:r>
              <a:rPr lang="en-US" altLang="zh-TW" sz="4000" dirty="0"/>
              <a:t>: Return the keys:</a:t>
            </a:r>
            <a:endParaRPr lang="zh-TW" alt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156825" y="139168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9605" y="3289935"/>
            <a:ext cx="3749040" cy="23012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67395" y="1601470"/>
            <a:ext cx="13404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400" b="1" i="1" dirty="0" smtClean="0">
                <a:sym typeface="+mn-ea"/>
              </a:rPr>
              <a:t>Example:</a:t>
            </a:r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TW" sz="4400" dirty="0"/>
              <a:t>Pop(). 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Example</a:t>
            </a:r>
            <a:r>
              <a:rPr lang="en-US" altLang="zh-TW" sz="4400" dirty="0"/>
              <a:t>: Remove "viole" from the dictionary:</a:t>
            </a:r>
            <a:endParaRPr lang="zh-TW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68144" y="1479144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1705" y="3237230"/>
            <a:ext cx="3063240" cy="23393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2866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36685" y="2166620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 Dictionary Methods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err="1" smtClean="0"/>
              <a:t>Popitem</a:t>
            </a:r>
            <a:r>
              <a:rPr lang="en-US" altLang="zh-TW" sz="4400" dirty="0" smtClean="0"/>
              <a:t>(). </a:t>
            </a:r>
          </a:p>
          <a:p>
            <a:pPr marL="0" indent="0">
              <a:buNone/>
            </a:pPr>
            <a:r>
              <a:rPr lang="en-US" altLang="zh-TW" sz="4400" dirty="0" smtClean="0"/>
              <a:t>Example: </a:t>
            </a:r>
            <a:r>
              <a:rPr lang="en-US" sz="4400" dirty="0"/>
              <a:t>Remove the last item from the dictionary</a:t>
            </a:r>
            <a:r>
              <a:rPr lang="en-US" dirty="0"/>
              <a:t>:</a:t>
            </a:r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466926" y="115314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2755" y="3465195"/>
            <a:ext cx="3939540" cy="23088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18170" y="182562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Python Dictionary Methods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 smtClean="0"/>
              <a:t>Setdefault</a:t>
            </a:r>
            <a:r>
              <a:rPr lang="en-US" sz="4400" dirty="0" smtClean="0"/>
              <a:t>(). </a:t>
            </a:r>
          </a:p>
          <a:p>
            <a:pPr marL="0" indent="0">
              <a:buNone/>
            </a:pPr>
            <a:r>
              <a:rPr lang="en-US" sz="4400" dirty="0" smtClean="0"/>
              <a:t>Example: </a:t>
            </a:r>
            <a:r>
              <a:rPr lang="en-US" sz="4400" dirty="0"/>
              <a:t>Get the value of the "model" item: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511" y="1208800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2945" y="3366135"/>
            <a:ext cx="3581400" cy="23012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9450" y="175831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/>
              <a:t>AGENDA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sz="3200" b="1" i="1" dirty="0"/>
              <a:t>Python</a:t>
            </a:r>
          </a:p>
          <a:p>
            <a:r>
              <a:rPr lang="en-US" altLang="zh-TW" sz="3200" b="1" i="1" dirty="0"/>
              <a:t>Data types: , strings, list, </a:t>
            </a:r>
            <a:r>
              <a:rPr lang="en-US" altLang="zh-TW" sz="3200" b="1" i="1" dirty="0" err="1"/>
              <a:t>dict</a:t>
            </a:r>
            <a:endParaRPr lang="en-US" altLang="zh-TW" sz="3200" b="1" i="1" dirty="0"/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Python Dictionary Methods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Update(). </a:t>
            </a:r>
          </a:p>
          <a:p>
            <a:pPr marL="0" indent="0">
              <a:buNone/>
            </a:pPr>
            <a:r>
              <a:rPr lang="en-US" sz="4400" dirty="0" smtClean="0"/>
              <a:t>Example: </a:t>
            </a:r>
            <a:r>
              <a:rPr lang="en-US" sz="4400" dirty="0"/>
              <a:t>Insert an item to the dictionary: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2241" y="150299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4920" y="3488055"/>
            <a:ext cx="5181600" cy="2011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9450" y="182562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Python Dictionary Methods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Values().</a:t>
            </a:r>
          </a:p>
          <a:p>
            <a:pPr marL="0" indent="0">
              <a:buNone/>
            </a:pPr>
            <a:r>
              <a:rPr lang="en-US" sz="4400" dirty="0"/>
              <a:t>Return the values: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6682" y="154275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2150" y="3500755"/>
            <a:ext cx="3825240" cy="23088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6897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1" dirty="0"/>
              <a:t>Python Dictionary Exercises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Exercise:</a:t>
            </a:r>
          </a:p>
          <a:p>
            <a:pPr marL="0" indent="0">
              <a:buNone/>
            </a:pPr>
            <a:r>
              <a:rPr lang="en-US" sz="4400" dirty="0"/>
              <a:t>Use the get method to print the value of the "model" key of the car dictionary.</a:t>
            </a:r>
          </a:p>
          <a:p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387413" y="1200849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6020" y="3590290"/>
            <a:ext cx="3223260" cy="16535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99450" y="175831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r>
              <a:rPr lang="en-US" i="1" dirty="0">
                <a:sym typeface="+mn-ea"/>
              </a:rPr>
              <a:t/>
            </a:r>
            <a:br>
              <a:rPr lang="en-US" i="1" dirty="0">
                <a:sym typeface="+mn-ea"/>
              </a:rPr>
            </a:br>
            <a:r>
              <a:rPr lang="en-US" i="1" dirty="0">
                <a:sym typeface="+mn-ea"/>
              </a:rPr>
              <a:t/>
            </a:r>
            <a:br>
              <a:rPr lang="en-US" i="1" dirty="0">
                <a:sym typeface="+mn-ea"/>
              </a:rPr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Exercise2: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Change the "year" value from 2000 to 2022.</a:t>
            </a:r>
          </a:p>
        </p:txBody>
      </p:sp>
      <p:sp>
        <p:nvSpPr>
          <p:cNvPr id="4" name="Rectangle 3"/>
          <p:cNvSpPr/>
          <p:nvPr/>
        </p:nvSpPr>
        <p:spPr>
          <a:xfrm>
            <a:off x="950092" y="117699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4110E203</a:t>
            </a:r>
            <a:endParaRPr lang="en-US" altLang="zh-TW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8299450" y="175831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65260" y="234759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9165" y="3554730"/>
            <a:ext cx="3554095" cy="248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r>
              <a:rPr lang="en-US" i="1" dirty="0">
                <a:sym typeface="+mn-ea"/>
              </a:rPr>
              <a:t/>
            </a:r>
            <a:br>
              <a:rPr lang="en-US" i="1" dirty="0">
                <a:sym typeface="+mn-ea"/>
              </a:rPr>
            </a:br>
            <a:r>
              <a:rPr lang="en-US" i="1" dirty="0">
                <a:sym typeface="+mn-ea"/>
              </a:rPr>
              <a:t/>
            </a:r>
            <a:br>
              <a:rPr lang="en-US" i="1" dirty="0">
                <a:sym typeface="+mn-ea"/>
              </a:rPr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Exercise3: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Add the key/value pair "color" : "black" to the car dictionary.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1077312" y="1175209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6965" y="3373755"/>
            <a:ext cx="3219450" cy="21609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09610" y="169100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75420" y="221297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r>
              <a:rPr lang="en-US" i="1" dirty="0">
                <a:sym typeface="+mn-ea"/>
              </a:rPr>
              <a:t/>
            </a:r>
            <a:br>
              <a:rPr lang="en-US" i="1" dirty="0">
                <a:sym typeface="+mn-ea"/>
              </a:rPr>
            </a:br>
            <a:r>
              <a:rPr lang="en-US" i="1" dirty="0">
                <a:sym typeface="+mn-ea"/>
              </a:rPr>
              <a:t/>
            </a:r>
            <a:br>
              <a:rPr lang="en-US" i="1" dirty="0">
                <a:sym typeface="+mn-ea"/>
              </a:rPr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Exercise</a:t>
            </a:r>
            <a:r>
              <a:rPr lang="en-PH" altLang="en-US" sz="4000"/>
              <a:t>4</a:t>
            </a:r>
            <a:r>
              <a:rPr lang="en-US" sz="4000"/>
              <a:t>:</a:t>
            </a:r>
          </a:p>
          <a:p>
            <a:pPr marL="0" indent="0">
              <a:buNone/>
            </a:pPr>
            <a:r>
              <a:rPr lang="en-US" sz="4000"/>
              <a:t>Use the pop method to remove "Viole" from the car dictionary.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403475" y="365125"/>
            <a:ext cx="7208520" cy="90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211580" y="112966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97775" y="3447415"/>
            <a:ext cx="2957195" cy="21202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296275" y="1691005"/>
            <a:ext cx="15601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75420" y="221297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ym typeface="+mn-ea"/>
              </a:rPr>
              <a:t>Python Dictionary Exercises</a:t>
            </a:r>
            <a:br>
              <a:rPr lang="en-US" b="1" i="1" dirty="0">
                <a:sym typeface="+mn-ea"/>
              </a:rPr>
            </a:br>
            <a:r>
              <a:rPr lang="en-US" b="1" i="1" dirty="0">
                <a:sym typeface="+mn-ea"/>
              </a:rPr>
              <a:t/>
            </a:r>
            <a:br>
              <a:rPr lang="en-US" b="1" i="1" dirty="0">
                <a:sym typeface="+mn-ea"/>
              </a:rPr>
            </a:br>
            <a:r>
              <a:rPr lang="en-US" b="1" i="1" dirty="0"/>
              <a:t/>
            </a:r>
            <a:br>
              <a:rPr lang="en-US" b="1" i="1" dirty="0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Exercise</a:t>
            </a:r>
            <a:r>
              <a:rPr lang="en-PH" altLang="en-US" sz="4000"/>
              <a:t>5</a:t>
            </a:r>
            <a:r>
              <a:rPr lang="en-US" sz="4000"/>
              <a:t>:</a:t>
            </a:r>
          </a:p>
          <a:p>
            <a:pPr marL="0" indent="0">
              <a:buNone/>
            </a:pPr>
            <a:r>
              <a:rPr lang="en-US" sz="4000"/>
              <a:t>Use the clear method to empty the car dictionary.</a:t>
            </a:r>
          </a:p>
          <a:p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1263650" y="138874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1105" y="3197225"/>
            <a:ext cx="2865120" cy="21412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237220" y="1388745"/>
            <a:ext cx="1533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2800" b="1" i="1" dirty="0" smtClean="0">
                <a:sym typeface="+mn-ea"/>
              </a:rPr>
              <a:t>Example:</a:t>
            </a:r>
            <a:endParaRPr lang="en-US" sz="2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03030" y="1994535"/>
            <a:ext cx="1905" cy="10185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/>
              <a:t>Python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altLang="en-US" sz="3200" b="1" i="1"/>
              <a:t>Strings</a:t>
            </a:r>
          </a:p>
          <a:p>
            <a:pPr marL="0" indent="0">
              <a:buNone/>
            </a:pPr>
            <a:r>
              <a:rPr lang="en-PH" altLang="en-US"/>
              <a:t>Strings in python are surrounded by either single quotation marks, or double quotation marks.</a:t>
            </a:r>
          </a:p>
          <a:p>
            <a:pPr marL="0" indent="0">
              <a:buNone/>
            </a:pPr>
            <a:endParaRPr lang="en-PH" altLang="en-US"/>
          </a:p>
          <a:p>
            <a:pPr marL="0" indent="0">
              <a:buNone/>
            </a:pPr>
            <a:r>
              <a:rPr lang="en-PH" altLang="en-US"/>
              <a:t>'hello' is the same as "hello".</a:t>
            </a:r>
          </a:p>
          <a:p>
            <a:pPr marL="0" indent="0">
              <a:buNone/>
            </a:pPr>
            <a:endParaRPr lang="en-PH" altLang="en-US"/>
          </a:p>
          <a:p>
            <a:pPr marL="0" indent="0">
              <a:buNone/>
            </a:pPr>
            <a:r>
              <a:rPr lang="en-PH" altLang="en-US"/>
              <a:t>You can display a string literal with the print() function: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978140" y="15722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/>
              <a:t>Example</a:t>
            </a:r>
            <a:r>
              <a:rPr lang="en-PH" altLang="en-US" sz="3600"/>
              <a:t>:</a:t>
            </a:r>
          </a:p>
          <a:p>
            <a:r>
              <a:rPr lang="en-PH" altLang="en-US"/>
              <a:t>You can use three double quotes: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4236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7580" y="3876040"/>
            <a:ext cx="3558540" cy="2301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094470" y="2889885"/>
            <a:ext cx="4445" cy="8064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altLang="en-US" b="1" i="1"/>
              <a:t>Slicing</a:t>
            </a:r>
          </a:p>
          <a:p>
            <a:pPr marL="0" indent="0">
              <a:buNone/>
            </a:pPr>
            <a:r>
              <a:rPr lang="en-PH" altLang="en-US"/>
              <a:t>You can return a range of characters by using the slice syntax.</a:t>
            </a:r>
          </a:p>
          <a:p>
            <a:pPr marL="0" indent="0">
              <a:buNone/>
            </a:pPr>
            <a:endParaRPr lang="en-PH" altLang="en-US"/>
          </a:p>
          <a:p>
            <a:pPr marL="0" indent="0">
              <a:buNone/>
            </a:pPr>
            <a:r>
              <a:rPr lang="en-PH" altLang="en-US"/>
              <a:t>Specify the start index and the end index, separated by a colon, to return a part of the string.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50925" y="125666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265" y="4464685"/>
            <a:ext cx="3557905" cy="17183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39455" y="2243455"/>
            <a:ext cx="1534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 b="1" i="1">
                <a:sym typeface="+mn-ea"/>
              </a:rPr>
              <a:t>Example</a:t>
            </a:r>
            <a:r>
              <a:rPr lang="en-PH" altLang="en-US" sz="2800" b="1" i="1">
                <a:sym typeface="+mn-ea"/>
              </a:rPr>
              <a:t>:</a:t>
            </a:r>
            <a:endParaRPr lang="en-US" sz="2800" b="1" i="1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094470" y="2889885"/>
            <a:ext cx="24130" cy="145034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>
                <a:sym typeface="+mn-ea"/>
              </a:rPr>
              <a:t>Python - Slicing Strings</a:t>
            </a:r>
            <a:r>
              <a:rPr lang="en-US" sz="4890" b="1" i="1"/>
              <a:t/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9532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i="1"/>
              <a:t>Slice From the Start</a:t>
            </a:r>
          </a:p>
          <a:p>
            <a:pPr marL="0" indent="0">
              <a:buNone/>
            </a:pPr>
            <a:r>
              <a:rPr lang="en-US"/>
              <a:t>By leaving out the start index, the range will start at the first character: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4655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Get the characters from the </a:t>
            </a:r>
            <a:r>
              <a:rPr lang="en-PH" altLang="en-US"/>
              <a:t>	</a:t>
            </a:r>
            <a:r>
              <a:rPr lang="en-US"/>
              <a:t>start to position 5 (not </a:t>
            </a:r>
            <a:r>
              <a:rPr lang="en-PH" altLang="en-US"/>
              <a:t>	</a:t>
            </a:r>
            <a:r>
              <a:rPr lang="en-US"/>
              <a:t>included):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59865" y="108394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310" y="4241800"/>
            <a:ext cx="3528695" cy="164020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169535" y="2465070"/>
            <a:ext cx="1691005" cy="1444625"/>
          </a:xfrm>
          <a:prstGeom prst="bentConnector3">
            <a:avLst>
              <a:gd name="adj1" fmla="val 5001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	Python - Access Dictionary Item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2901011" y="18164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Items</a:t>
            </a:r>
          </a:p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access the items of a dictionary by referring to its key name, inside square brackets: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2675" y="133844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4110E203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0" y="3197225"/>
            <a:ext cx="4709795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altLang="en-US" b="1" i="1"/>
              <a:t>Python - Modify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i="1"/>
              <a:t>Upper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06575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upper() method returns </a:t>
            </a:r>
            <a:r>
              <a:rPr lang="en-PH" altLang="en-US"/>
              <a:t>	</a:t>
            </a:r>
            <a:r>
              <a:rPr lang="en-US"/>
              <a:t>the string in upper case: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55765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40" y="4321810"/>
            <a:ext cx="3042920" cy="163322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169535" y="2465070"/>
            <a:ext cx="1691005" cy="1444625"/>
          </a:xfrm>
          <a:prstGeom prst="bentConnector3">
            <a:avLst>
              <a:gd name="adj1" fmla="val 5001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altLang="en-US" sz="4890" b="1" i="1">
                <a:sym typeface="+mn-ea"/>
              </a:rPr>
              <a:t>Python - Modify Strings</a:t>
            </a:r>
            <a:r>
              <a:rPr lang="en-PH" altLang="en-US" sz="4890" b="1" i="1"/>
              <a:t/>
            </a:r>
            <a:br>
              <a:rPr lang="en-PH" alt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i="1"/>
              <a:t>Lower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14500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lower() method returns </a:t>
            </a:r>
            <a:r>
              <a:rPr lang="en-PH" altLang="en-US"/>
              <a:t>	</a:t>
            </a:r>
            <a:r>
              <a:rPr lang="en-US"/>
              <a:t>the string in lower case: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4589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0" y="4243705"/>
            <a:ext cx="3867150" cy="193357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169535" y="2465070"/>
            <a:ext cx="1691005" cy="1444625"/>
          </a:xfrm>
          <a:prstGeom prst="bentConnector3">
            <a:avLst>
              <a:gd name="adj1" fmla="val 50019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altLang="en-US" b="1" i="1">
                <a:sym typeface="+mn-ea"/>
              </a:rPr>
              <a:t>Python - Modify Strings</a:t>
            </a:r>
            <a:br>
              <a:rPr lang="en-PH" altLang="en-US" b="1" i="1">
                <a:sym typeface="+mn-ea"/>
              </a:rPr>
            </a:br>
            <a:r>
              <a:rPr lang="en-US" b="1" i="1"/>
              <a:t/>
            </a:r>
            <a:br>
              <a:rPr lang="en-US" b="1" i="1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i="1"/>
              <a:t>Remove Whitespace</a:t>
            </a:r>
          </a:p>
          <a:p>
            <a:pPr marL="0" indent="0">
              <a:buNone/>
            </a:pPr>
            <a:r>
              <a:rPr lang="en-US"/>
              <a:t>Whitespace is the space before and/or after the actual text, and very often you want to remove this space.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56740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strip() method removes </a:t>
            </a:r>
            <a:r>
              <a:rPr lang="en-PH" altLang="en-US"/>
              <a:t>	</a:t>
            </a:r>
            <a:r>
              <a:rPr lang="en-US"/>
              <a:t>any whitespace from the </a:t>
            </a:r>
            <a:r>
              <a:rPr lang="en-PH" altLang="en-US"/>
              <a:t>	</a:t>
            </a:r>
            <a:r>
              <a:rPr lang="en-US"/>
              <a:t>beginning or the end: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25575" y="11245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4192270"/>
            <a:ext cx="5239385" cy="143002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447665" y="2672080"/>
            <a:ext cx="1790700" cy="951230"/>
          </a:xfrm>
          <a:prstGeom prst="bentConnector3">
            <a:avLst>
              <a:gd name="adj1" fmla="val 50035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altLang="en-US" sz="4890" b="1" i="1">
                <a:sym typeface="+mn-ea"/>
              </a:rPr>
              <a:t/>
            </a:r>
            <a:br>
              <a:rPr lang="en-PH" altLang="en-US" sz="4890" b="1" i="1">
                <a:sym typeface="+mn-ea"/>
              </a:rPr>
            </a:br>
            <a:r>
              <a:rPr lang="en-PH" altLang="en-US" sz="4890" b="1" i="1">
                <a:sym typeface="+mn-ea"/>
              </a:rPr>
              <a:t>Python - Modify Strings</a:t>
            </a:r>
            <a:r>
              <a:rPr lang="en-US" sz="4890" b="1" i="1"/>
              <a:t/>
            </a:r>
            <a:br>
              <a:rPr lang="en-US" sz="4890" b="1" i="1"/>
            </a:br>
            <a:endParaRPr lang="en-PH" altLang="en-US" sz="489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034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Replace String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033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replace() method </a:t>
            </a:r>
            <a:r>
              <a:rPr lang="en-PH" altLang="en-US"/>
              <a:t>	</a:t>
            </a:r>
            <a:r>
              <a:rPr lang="en-US"/>
              <a:t>replaces a string with </a:t>
            </a:r>
            <a:r>
              <a:rPr lang="en-PH" altLang="en-US"/>
              <a:t>	</a:t>
            </a:r>
            <a:r>
              <a:rPr lang="en-US"/>
              <a:t>another string: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75410" y="12160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10" y="4304030"/>
            <a:ext cx="3576320" cy="138049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447665" y="2672080"/>
            <a:ext cx="1790700" cy="951230"/>
          </a:xfrm>
          <a:prstGeom prst="bentConnector3">
            <a:avLst>
              <a:gd name="adj1" fmla="val 50035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>
                <a:sym typeface="+mn-ea"/>
              </a:rPr>
              <a:t/>
            </a:r>
            <a:br>
              <a:rPr lang="en-US" sz="4890" b="1" i="1">
                <a:sym typeface="+mn-ea"/>
              </a:rPr>
            </a:br>
            <a:r>
              <a:rPr lang="en-PH" altLang="en-US" sz="4890" b="1" i="1">
                <a:sym typeface="+mn-ea"/>
              </a:rPr>
              <a:t>Python - Modify Strings</a:t>
            </a:r>
            <a:br>
              <a:rPr lang="en-PH" altLang="en-US" sz="4890" b="1" i="1">
                <a:sym typeface="+mn-ea"/>
              </a:rPr>
            </a:br>
            <a:r>
              <a:rPr lang="en-US" sz="4890" b="1" i="1">
                <a:sym typeface="+mn-ea"/>
              </a:rPr>
              <a:t/>
            </a:r>
            <a:br>
              <a:rPr lang="en-US" sz="4890" b="1" i="1">
                <a:sym typeface="+mn-ea"/>
              </a:rPr>
            </a:br>
            <a:r>
              <a:rPr lang="en-PH" altLang="en-US" sz="4890" b="1" i="1"/>
              <a:t/>
            </a:r>
            <a:br>
              <a:rPr lang="en-PH" altLang="en-US" sz="4890" b="1" i="1"/>
            </a:br>
            <a:endParaRPr lang="en-US" sz="4890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65705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Split String</a:t>
            </a:r>
          </a:p>
          <a:p>
            <a:pPr marL="0" indent="0">
              <a:buNone/>
            </a:pPr>
            <a:r>
              <a:rPr lang="en-US"/>
              <a:t>The split() method returns a list where the text between the specified separator becomes the list items.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059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split() method splits the </a:t>
            </a:r>
            <a:r>
              <a:rPr lang="en-PH" altLang="en-US"/>
              <a:t>	</a:t>
            </a:r>
            <a:r>
              <a:rPr lang="en-US"/>
              <a:t>string into substrings if it </a:t>
            </a:r>
            <a:r>
              <a:rPr lang="en-PH" altLang="en-US"/>
              <a:t>	</a:t>
            </a:r>
            <a:r>
              <a:rPr lang="en-US"/>
              <a:t>finds instances of the </a:t>
            </a:r>
            <a:r>
              <a:rPr lang="en-PH" altLang="en-US"/>
              <a:t>	</a:t>
            </a:r>
            <a:r>
              <a:rPr lang="en-US"/>
              <a:t>separator: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16050" y="11753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70" y="4366895"/>
            <a:ext cx="5858510" cy="134366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371465" y="2793365"/>
            <a:ext cx="1914525" cy="96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90" b="1"/>
              <a:t>Python - String Concatenation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48665" y="2199640"/>
            <a:ext cx="494347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/>
              <a:t>String Concatenation</a:t>
            </a:r>
          </a:p>
          <a:p>
            <a:r>
              <a:rPr lang="en-US" sz="2800"/>
              <a:t>To concatenate, or combine, two strings you can use the + operator.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397625" y="2199640"/>
            <a:ext cx="371665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i="1"/>
              <a:t>Example</a:t>
            </a:r>
            <a:r>
              <a:rPr lang="en-PH" altLang="en-US" sz="2800" b="1" i="1"/>
              <a:t>1:</a:t>
            </a:r>
            <a:endParaRPr lang="en-US" sz="2800" b="1" i="1"/>
          </a:p>
          <a:p>
            <a:r>
              <a:rPr lang="en-PH" altLang="en-US" sz="2800"/>
              <a:t>	</a:t>
            </a:r>
            <a:r>
              <a:rPr lang="en-US" sz="2800"/>
              <a:t>Merge variable a </a:t>
            </a:r>
            <a:r>
              <a:rPr lang="en-PH" altLang="en-US" sz="2800"/>
              <a:t>	</a:t>
            </a:r>
            <a:r>
              <a:rPr lang="en-US" sz="2800"/>
              <a:t>with variable b </a:t>
            </a:r>
            <a:r>
              <a:rPr lang="en-PH" altLang="en-US" sz="2800"/>
              <a:t>	</a:t>
            </a:r>
            <a:r>
              <a:rPr lang="en-US" sz="2800"/>
              <a:t>into variable c: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43330" y="176085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265" y="4707890"/>
            <a:ext cx="3425825" cy="1677035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503545" y="3170555"/>
            <a:ext cx="1914525" cy="96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>
                <a:sym typeface="+mn-ea"/>
              </a:rPr>
              <a:t>Python - String Concatenation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String Concatenation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425565" y="2109470"/>
            <a:ext cx="37973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i="1"/>
              <a:t>Example</a:t>
            </a:r>
            <a:r>
              <a:rPr lang="en-PH" altLang="en-US" sz="2800" b="1" i="1"/>
              <a:t>2:</a:t>
            </a:r>
            <a:endParaRPr lang="en-US" sz="2800" b="1" i="1"/>
          </a:p>
          <a:p>
            <a:r>
              <a:rPr lang="en-PH" altLang="en-US" sz="2800"/>
              <a:t>	</a:t>
            </a:r>
            <a:r>
              <a:rPr lang="en-US" sz="2800"/>
              <a:t>To add a space </a:t>
            </a:r>
            <a:r>
              <a:rPr lang="en-PH" altLang="en-US" sz="2800"/>
              <a:t>	</a:t>
            </a:r>
            <a:r>
              <a:rPr lang="en-US" sz="2800"/>
              <a:t>between them, </a:t>
            </a:r>
            <a:r>
              <a:rPr lang="en-PH" altLang="en-US" sz="2800"/>
              <a:t>	</a:t>
            </a:r>
            <a:r>
              <a:rPr lang="en-US" sz="2800"/>
              <a:t>add a " ":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344930" y="12465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50690" y="4822190"/>
            <a:ext cx="3513455" cy="150368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>
            <a:off x="5503545" y="3170555"/>
            <a:ext cx="1914525" cy="9613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Format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/>
              <a:t>String Format</a:t>
            </a:r>
            <a:r>
              <a:rPr lang="en-PH" altLang="en-US" sz="4000"/>
              <a:t>:</a:t>
            </a:r>
            <a:endParaRPr lang="en-US" sz="4000"/>
          </a:p>
          <a:p>
            <a:pPr marL="0" indent="0">
              <a:buNone/>
            </a:pPr>
            <a:r>
              <a:rPr lang="en-US"/>
              <a:t>As we learned in the Python Variables chapter, we cannot combine strings and numbers like this: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5975" y="2018665"/>
            <a:ext cx="2615565" cy="1481455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1: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7541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8035925" y="2536190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70" y="4257675"/>
            <a:ext cx="4923155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>
                <a:sym typeface="+mn-ea"/>
              </a:rPr>
              <a:t>Python - Format - Strings</a:t>
            </a:r>
            <a:r>
              <a:rPr lang="en-US" sz="4890" b="1" i="1"/>
              <a:t/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String Format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502410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2: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73810" y="12160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95" y="3813810"/>
            <a:ext cx="5347335" cy="17418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002780" y="2268855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>
                <a:sym typeface="+mn-ea"/>
              </a:rPr>
              <a:t>Python - Format - Strings</a:t>
            </a:r>
            <a:br>
              <a:rPr lang="en-US" sz="4890" b="1" i="1">
                <a:sym typeface="+mn-ea"/>
              </a:rPr>
            </a:br>
            <a:r>
              <a:rPr lang="en-US" sz="4890" b="1" i="1"/>
              <a:t/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4521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>
                <a:sym typeface="+mn-ea"/>
              </a:rPr>
              <a:t>String Format</a:t>
            </a:r>
            <a:endParaRPr lang="en-US" sz="4000" b="1" i="1"/>
          </a:p>
          <a:p>
            <a:endParaRPr lang="en-US" sz="4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852805"/>
          </a:xfrm>
        </p:spPr>
        <p:txBody>
          <a:bodyPr/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3: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76375" y="113157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3808730"/>
            <a:ext cx="7977505" cy="24872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012305" y="2279015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Python - Change Dictionary Items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62780" cy="2087880"/>
          </a:xfrm>
        </p:spPr>
        <p:txBody>
          <a:bodyPr/>
          <a:lstStyle/>
          <a:p>
            <a:r>
              <a:rPr lang="en-US" altLang="zh-TW" dirty="0"/>
              <a:t>Change Values</a:t>
            </a:r>
          </a:p>
          <a:p>
            <a:r>
              <a:rPr lang="en-US" altLang="zh-TW" dirty="0"/>
              <a:t>You can change the value of a specific item by referring to its key name:</a:t>
            </a:r>
          </a:p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47765" y="2176145"/>
            <a:ext cx="527431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ctr"/>
            <a:r>
              <a:rPr lang="en-US" altLang="zh-TW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Change the "year" to 2018:</a:t>
            </a:r>
          </a:p>
        </p:txBody>
      </p:sp>
      <p:sp>
        <p:nvSpPr>
          <p:cNvPr id="6" name="Rectangle 5"/>
          <p:cNvSpPr/>
          <p:nvPr/>
        </p:nvSpPr>
        <p:spPr>
          <a:xfrm>
            <a:off x="814919" y="906651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7390" y="4442460"/>
            <a:ext cx="3956685" cy="19164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i="1">
                <a:sym typeface="+mn-ea"/>
              </a:rPr>
              <a:t>Python - Format - Strings</a:t>
            </a:r>
            <a:br>
              <a:rPr lang="en-US" sz="4890" i="1">
                <a:sym typeface="+mn-ea"/>
              </a:rPr>
            </a:br>
            <a:r>
              <a:rPr lang="en-US" sz="4890" i="1">
                <a:sym typeface="+mn-ea"/>
              </a:rPr>
              <a:t/>
            </a:r>
            <a:br>
              <a:rPr lang="en-US" sz="4890" i="1">
                <a:sym typeface="+mn-ea"/>
              </a:rPr>
            </a:br>
            <a:endParaRPr lang="en-US" sz="4890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81455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>
                <a:sym typeface="+mn-ea"/>
              </a:rPr>
              <a:t>String Format</a:t>
            </a:r>
            <a:endParaRPr lang="en-US" sz="4000" b="1" i="1"/>
          </a:p>
          <a:p>
            <a:endParaRPr lang="en-US" sz="40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116330"/>
          </a:xfrm>
        </p:spPr>
        <p:txBody>
          <a:bodyPr/>
          <a:lstStyle/>
          <a:p>
            <a:pPr marL="0" indent="0">
              <a:buNone/>
            </a:pPr>
            <a:r>
              <a:rPr lang="en-PH" altLang="en-US" b="1" i="1"/>
              <a:t>Example4: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151890" y="112014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25" y="3837940"/>
            <a:ext cx="5577840" cy="17602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7012305" y="2289175"/>
            <a:ext cx="4445" cy="142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Escape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6621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4445" b="1" i="1"/>
              <a:t>Escape Character</a:t>
            </a:r>
          </a:p>
          <a:p>
            <a:pPr marL="0" indent="0">
              <a:buNone/>
            </a:pPr>
            <a:r>
              <a:rPr lang="en-US"/>
              <a:t>To insert characters that are illegal in a string, use an escape character.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escape character is a backslash \ followed by the character you want to insert.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An example of an illegal character is a double quote inside a string that is surrounded by double quotes: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780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1: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You will get an error if you </a:t>
            </a:r>
            <a:r>
              <a:rPr lang="en-PH" altLang="en-US"/>
              <a:t>	</a:t>
            </a:r>
            <a:r>
              <a:rPr lang="en-US"/>
              <a:t>use double quotes inside a </a:t>
            </a:r>
            <a:r>
              <a:rPr lang="en-PH" altLang="en-US"/>
              <a:t>	</a:t>
            </a:r>
            <a:r>
              <a:rPr lang="en-US"/>
              <a:t>string that is surrounded by </a:t>
            </a:r>
            <a:r>
              <a:rPr lang="en-PH" altLang="en-US"/>
              <a:t>	</a:t>
            </a:r>
            <a:r>
              <a:rPr lang="en-US"/>
              <a:t>double quotes: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25575" y="123634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15" y="4029710"/>
            <a:ext cx="5626735" cy="16459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68160" y="2269490"/>
            <a:ext cx="9525" cy="157543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>
                <a:sym typeface="+mn-ea"/>
              </a:rPr>
              <a:t>Python - Escape Characters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Escape Character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98882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 i="1"/>
              <a:t>Example</a:t>
            </a:r>
            <a:r>
              <a:rPr lang="en-PH" altLang="en-US" b="1" i="1"/>
              <a:t>2:</a:t>
            </a:r>
            <a:endParaRPr lang="en-US" b="1" i="1"/>
          </a:p>
          <a:p>
            <a:pPr marL="0" indent="0">
              <a:buNone/>
            </a:pPr>
            <a:r>
              <a:rPr lang="en-PH" altLang="en-US"/>
              <a:t>	</a:t>
            </a:r>
            <a:r>
              <a:rPr lang="en-US"/>
              <a:t>The escape character allows </a:t>
            </a:r>
            <a:r>
              <a:rPr lang="en-PH" altLang="en-US"/>
              <a:t>	</a:t>
            </a:r>
            <a:r>
              <a:rPr lang="en-US"/>
              <a:t>you to use double quotes </a:t>
            </a:r>
            <a:r>
              <a:rPr lang="en-PH" altLang="en-US"/>
              <a:t>	</a:t>
            </a:r>
            <a:r>
              <a:rPr lang="en-US"/>
              <a:t>when you normally would </a:t>
            </a:r>
            <a:r>
              <a:rPr lang="en-PH" altLang="en-US"/>
              <a:t>	</a:t>
            </a:r>
            <a:r>
              <a:rPr lang="en-US"/>
              <a:t>not be allowed: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0269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35" y="4145280"/>
            <a:ext cx="8312785" cy="14484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719570" y="2239010"/>
            <a:ext cx="9525" cy="170497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>
                <a:sym typeface="+mn-ea"/>
              </a:rPr>
              <a:t>Python - Escape Characters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255" y="1781810"/>
            <a:ext cx="8619490" cy="46348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18615" y="126238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String Methods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2484755"/>
            <a:ext cx="560197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/>
              <a:t>String Methods</a:t>
            </a:r>
          </a:p>
          <a:p>
            <a:r>
              <a:rPr lang="en-US" sz="3600"/>
              <a:t>Python has a set of built-in methods that you can use on strings.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15555" y="2585720"/>
            <a:ext cx="338137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i="1"/>
              <a:t>Note:</a:t>
            </a:r>
            <a:r>
              <a:rPr lang="en-US"/>
              <a:t> </a:t>
            </a:r>
            <a:r>
              <a:rPr lang="en-US" sz="3200"/>
              <a:t>All string methods return new values. They do not change the original string.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22375" y="175768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String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585" y="1520825"/>
            <a:ext cx="7403465" cy="48723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7070" y="145097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>
                <a:sym typeface="+mn-ea"/>
              </a:rPr>
              <a:t>Python - String Methods</a:t>
            </a:r>
            <a:r>
              <a:rPr lang="en-US" sz="4890" b="1" i="1"/>
              <a:t/>
            </a:r>
            <a:br>
              <a:rPr lang="en-US" sz="4890" b="1" i="1"/>
            </a:br>
            <a:endParaRPr lang="en-US" sz="4890" b="1" i="1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330" y="1389380"/>
            <a:ext cx="7164705" cy="49155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75970" y="145034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>
                <a:sym typeface="+mn-ea"/>
              </a:rPr>
              <a:t>Python - String Methods</a:t>
            </a:r>
            <a:br>
              <a:rPr lang="en-US" sz="4890" b="1" i="1">
                <a:sym typeface="+mn-ea"/>
              </a:rPr>
            </a:br>
            <a:r>
              <a:rPr lang="en-US" sz="4890" b="1" i="1"/>
              <a:t/>
            </a:r>
            <a:br>
              <a:rPr lang="en-US" sz="4890" b="1" i="1"/>
            </a:br>
            <a:endParaRPr lang="en-US" sz="4890" b="1" i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5" y="1691005"/>
            <a:ext cx="9867900" cy="38252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80185" y="115316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capitalize()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i="1"/>
              <a:t>Example</a:t>
            </a:r>
            <a:r>
              <a:rPr lang="en-PH" altLang="en-US" sz="3600" b="1" i="1"/>
              <a:t>:</a:t>
            </a:r>
            <a:endParaRPr lang="en-US" sz="3600" b="1" i="1"/>
          </a:p>
          <a:p>
            <a:pPr marL="0" indent="0">
              <a:buNone/>
            </a:pPr>
            <a:r>
              <a:rPr lang="en-US"/>
              <a:t>Upper case the first letter in this sentence: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23190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6915" y="1825625"/>
            <a:ext cx="3794760" cy="16230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854325" y="2189480"/>
            <a:ext cx="401383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casefold()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Make the string lower case: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7378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8980" y="1825625"/>
            <a:ext cx="4559300" cy="185229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3390" y="2179320"/>
            <a:ext cx="401383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9384" y="532802"/>
            <a:ext cx="9144000" cy="1144995"/>
          </a:xfrm>
        </p:spPr>
        <p:txBody>
          <a:bodyPr>
            <a:normAutofit fontScale="90000"/>
          </a:bodyPr>
          <a:lstStyle/>
          <a:p>
            <a:r>
              <a:rPr lang="en-US" altLang="zh-TW" b="1" i="1" dirty="0"/>
              <a:t>Python - Add Dictionary Items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2207" y="1535184"/>
            <a:ext cx="9144000" cy="1241572"/>
          </a:xfrm>
        </p:spPr>
        <p:txBody>
          <a:bodyPr/>
          <a:lstStyle/>
          <a:p>
            <a:r>
              <a:rPr lang="en-US" altLang="zh-TW" dirty="0"/>
              <a:t>Adding Items</a:t>
            </a:r>
          </a:p>
          <a:p>
            <a:r>
              <a:rPr lang="en-US" altLang="zh-TW" dirty="0"/>
              <a:t>Adding an item to the dictionary is done by using a new index key and assigning a value to it:</a:t>
            </a:r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0589" y="4125987"/>
            <a:ext cx="275782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i="1" dirty="0"/>
              <a:t>Example:</a:t>
            </a:r>
            <a:endParaRPr lang="zh-TW" altLang="en-US" sz="4000" b="1" i="1" dirty="0"/>
          </a:p>
        </p:txBody>
      </p:sp>
      <p:sp>
        <p:nvSpPr>
          <p:cNvPr id="5" name="Rectangle 4"/>
          <p:cNvSpPr/>
          <p:nvPr/>
        </p:nvSpPr>
        <p:spPr>
          <a:xfrm>
            <a:off x="1037555" y="114360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855" y="3951605"/>
            <a:ext cx="6128385" cy="23437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246120" y="4591050"/>
            <a:ext cx="1499870" cy="135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pPr algn="ctr"/>
            <a:r>
              <a:rPr lang="en-US" b="1" i="1"/>
              <a:t>Python String center()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Print the word "</a:t>
            </a:r>
            <a:r>
              <a:rPr lang="en-PH" altLang="en-US"/>
              <a:t>viole</a:t>
            </a:r>
            <a:r>
              <a:rPr lang="en-US"/>
              <a:t>", taking up the space of 20 characters, with "banana" in the middle: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72845" y="135191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2630" y="1825625"/>
            <a:ext cx="3889375" cy="23006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93390" y="2179320"/>
            <a:ext cx="401383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count()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r>
              <a:rPr lang="en-US"/>
              <a:t>Return the number of times the value "</a:t>
            </a:r>
            <a:r>
              <a:rPr lang="en-PH" altLang="en-US"/>
              <a:t>viole</a:t>
            </a:r>
            <a:r>
              <a:rPr lang="en-US"/>
              <a:t>" appears in the string: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3253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08810"/>
            <a:ext cx="5756910" cy="18135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04490" y="2159635"/>
            <a:ext cx="3032125" cy="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encode()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UTF-8 encode the string: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1315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2075" y="1825625"/>
            <a:ext cx="4184015" cy="23126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87675" y="2219325"/>
            <a:ext cx="3375025" cy="101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>
                <a:sym typeface="+mn-ea"/>
              </a:rPr>
              <a:t>Python String endswith()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the string ends with a punctuation sign (.):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268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5175" y="1934210"/>
            <a:ext cx="5369560" cy="22193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87675" y="2219325"/>
            <a:ext cx="2909570" cy="196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expandtabs()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Set the tab size to 2 whitespaces: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9410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sp>
        <p:nvSpPr>
          <p:cNvPr id="7" name="Content Placeholder 5"/>
          <p:cNvSpPr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20" y="1825625"/>
            <a:ext cx="4403725" cy="24815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07995" y="22294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find()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</a:p>
          <a:p>
            <a:pPr marL="0" indent="0">
              <a:buNone/>
            </a:pPr>
            <a:r>
              <a:rPr lang="en-US"/>
              <a:t>Where in the text is the word "welcome"?: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222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4815" y="1825625"/>
            <a:ext cx="4159885" cy="16573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07995" y="22294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b="1" i="1"/>
              <a:t>Python String format() Method</a:t>
            </a:r>
            <a:br>
              <a:rPr lang="en-US" sz="4890" b="1" i="1"/>
            </a:br>
            <a:endParaRPr lang="en-US" sz="4890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Insert the price inside the placeholder, the price should be in fixed point, two-decimal format: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71905" y="1262380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1805" y="1825625"/>
            <a:ext cx="4420235" cy="13557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index()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Where in the text is the word "welcome"?: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1127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3230" y="1949450"/>
            <a:ext cx="4963795" cy="21958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04895" cy="3238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isalnum()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r>
              <a:rPr lang="en-US"/>
              <a:t>Check if all the characters in the text are alphanumeric: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0269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6895" y="1825625"/>
            <a:ext cx="3439795" cy="24257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isalpha()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letters: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284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395" y="1825625"/>
            <a:ext cx="3662680" cy="25819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i="1" dirty="0"/>
              <a:t>Python - Remove Dictionary Items</a:t>
            </a:r>
            <a:br>
              <a:rPr lang="en-US" altLang="zh-TW" b="1" i="1" dirty="0"/>
            </a:br>
            <a:r>
              <a:rPr lang="en-US" altLang="zh-TW" b="1" i="1" dirty="0">
                <a:hlinkClick r:id="rId2"/>
              </a:rPr>
              <a:t>❮ </a:t>
            </a:r>
            <a:r>
              <a:rPr lang="en-US" altLang="zh-TW" b="1" i="1" dirty="0" err="1">
                <a:hlinkClick r:id="rId2"/>
              </a:rPr>
              <a:t>Previous</a:t>
            </a:r>
            <a:r>
              <a:rPr lang="en-US" altLang="zh-TW" b="1" i="1" dirty="0" err="1">
                <a:hlinkClick r:id="rId3"/>
              </a:rPr>
              <a:t>Next</a:t>
            </a:r>
            <a:r>
              <a:rPr lang="en-US" altLang="zh-TW" b="1" i="1" dirty="0">
                <a:hlinkClick r:id="rId3"/>
              </a:rPr>
              <a:t> ❯</a:t>
            </a:r>
            <a:r>
              <a:rPr lang="en-US" altLang="zh-TW" b="1" i="1" dirty="0"/>
              <a:t/>
            </a:r>
            <a:br>
              <a:rPr lang="en-US" altLang="zh-TW" b="1" i="1" dirty="0"/>
            </a:br>
            <a:r>
              <a:rPr lang="en-US" altLang="zh-TW" b="1" i="1" dirty="0"/>
              <a:t/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04705" cy="18967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Removing Items</a:t>
            </a:r>
          </a:p>
          <a:p>
            <a:pPr marL="0" indent="0" algn="ctr">
              <a:buNone/>
            </a:pPr>
            <a:r>
              <a:rPr lang="en-US" altLang="zh-TW" dirty="0"/>
              <a:t>There are several methods to remove items from a dictionary:</a:t>
            </a:r>
          </a:p>
          <a:p>
            <a:pPr lvl="1" algn="ctr"/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458" y="1264459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458595" y="4401185"/>
            <a:ext cx="350266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zh-TW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Example</a:t>
            </a:r>
            <a:r>
              <a:rPr lang="en-US" altLang="zh-TW" sz="2400" b="1" i="1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:</a:t>
            </a:r>
            <a:endParaRPr kumimoji="0" lang="zh-TW" altLang="zh-TW" sz="2400" b="1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TW" altLang="zh-TW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+mn-ea"/>
              </a:rPr>
              <a:t>The </a:t>
            </a:r>
            <a:r>
              <a:rPr lang="zh-TW" altLang="zh-TW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sym typeface="+mn-ea"/>
              </a:rPr>
              <a:t>pop()</a:t>
            </a:r>
            <a:r>
              <a:rPr lang="zh-TW" altLang="zh-TW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sym typeface="+mn-ea"/>
              </a:rPr>
              <a:t> method removes the item with the specified key name: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986530" y="4671695"/>
            <a:ext cx="3305810" cy="15049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83145" y="3976370"/>
            <a:ext cx="3633470" cy="233616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isdecimal()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unicode object are decimals: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83310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0060" y="1825625"/>
            <a:ext cx="3815715" cy="202311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isdigit()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</a:p>
          <a:p>
            <a:pPr marL="0" indent="0">
              <a:buNone/>
            </a:pPr>
            <a:r>
              <a:rPr lang="en-US"/>
              <a:t>Check if all the characters in the text are digits: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92225" y="124269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0865" y="1911350"/>
            <a:ext cx="3662045" cy="262636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isidentifier()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</a:p>
          <a:p>
            <a:pPr marL="0" indent="0">
              <a:buNone/>
            </a:pPr>
            <a:r>
              <a:rPr lang="en-US"/>
              <a:t>Check if the string is a valid identifier: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33475" y="13912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770" y="1825625"/>
            <a:ext cx="3853815" cy="26841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islower()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in lower case: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5158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6895" y="1825625"/>
            <a:ext cx="4068445" cy="260159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isnumeric()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</a:p>
          <a:p>
            <a:pPr marL="0" indent="0">
              <a:buNone/>
            </a:pPr>
            <a:r>
              <a:rPr lang="en-US"/>
              <a:t>Check if all the characters in the text are numeric: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92530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4200" y="1825625"/>
            <a:ext cx="3543935" cy="23018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isprintable()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printable: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2237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5295" y="1691005"/>
            <a:ext cx="3578225" cy="21348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isspace()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whitespaces: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11275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1815" y="1912620"/>
            <a:ext cx="3456940" cy="253809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istitle()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each word start with an upper case letter: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92530" y="13912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5135" y="1825625"/>
            <a:ext cx="5069205" cy="21964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isupper()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Check if all the characters in the text are in upper case: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63320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6900" y="1691005"/>
            <a:ext cx="3366770" cy="2101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join()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Join all items in a tuple into a string, using a hash character as separator: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21435" y="139128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5145" y="1825625"/>
            <a:ext cx="4688205" cy="21329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Python - Loop Dictionaries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359660" y="1844993"/>
            <a:ext cx="7321550" cy="16643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Loop Through a Dictionary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loop through a dictionary by using a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loop.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looping through a dictionary, the return value are the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dictionary, but there are methods to return the 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values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as well.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772" y="4225198"/>
            <a:ext cx="6096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ctr"/>
            <a:r>
              <a:rPr lang="en-US" altLang="zh-TW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key names in the dictionary, one by one: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5506" y="739875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0735" y="3928110"/>
            <a:ext cx="3353435" cy="21450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381500" y="4505960"/>
            <a:ext cx="2677160" cy="584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ljust()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Return a 5 characters long, left justified version of the word "banana":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62380" y="132270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4360" y="1825625"/>
            <a:ext cx="4415155" cy="19500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altLang="en-US" b="1" i="1"/>
              <a:t>Python String lower()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</a:t>
            </a:r>
            <a:r>
              <a:rPr lang="en-PH" altLang="en-US" sz="4000" b="1" i="1"/>
              <a:t>:</a:t>
            </a:r>
            <a:endParaRPr lang="en-US" sz="4000" b="1" i="1"/>
          </a:p>
          <a:p>
            <a:pPr marL="0" indent="0">
              <a:buNone/>
            </a:pPr>
            <a:r>
              <a:rPr lang="en-US"/>
              <a:t>Lower case the string: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41755" y="1457325"/>
            <a:ext cx="1103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b="1" dirty="0">
                <a:sym typeface="+mn-ea"/>
              </a:rPr>
              <a:t>4110E203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650" y="1753235"/>
            <a:ext cx="4067810" cy="232473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lstrip()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Remove spaces to the left of the string: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5295" y="1825625"/>
            <a:ext cx="4762500" cy="21964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maketrans()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Create a mapping table, and use it in the translate() method to replace any "S" characters with a "P" character: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5295" y="1922145"/>
            <a:ext cx="4886960" cy="19062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79115" y="2178685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partition()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Search for the word "tower of god", and return a tuple with three elements:</a:t>
            </a:r>
          </a:p>
          <a:p>
            <a:pPr marL="0" indent="0">
              <a:buNone/>
            </a:pPr>
            <a:r>
              <a:rPr lang="en-US"/>
              <a:t>1 - everything before the "match"</a:t>
            </a:r>
          </a:p>
          <a:p>
            <a:pPr marL="0" indent="0">
              <a:buNone/>
            </a:pPr>
            <a:r>
              <a:rPr lang="en-US"/>
              <a:t>2 - the "match"</a:t>
            </a:r>
          </a:p>
          <a:p>
            <a:pPr marL="0" indent="0">
              <a:buNone/>
            </a:pPr>
            <a:r>
              <a:rPr lang="en-US"/>
              <a:t>3 - everything after the "match"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5460" y="1825625"/>
            <a:ext cx="4830445" cy="18586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/>
              <a:t>Python String replace() Method</a:t>
            </a:r>
            <a:br>
              <a:rPr lang="en-US" b="1" i="1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Replace the word "khun":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6090" y="1691005"/>
            <a:ext cx="4323080" cy="25031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rfind()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Where in the text is the last occurrence of the string "dios"?: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7680" y="1825625"/>
            <a:ext cx="4516120" cy="23945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rindex()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Where in the text is the last occurrence of the string "dios"?: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64350" y="1906905"/>
            <a:ext cx="3723640" cy="20110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rjust()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Return a 20 characters long, right justified version of the word "banana":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9585" y="1954530"/>
            <a:ext cx="4866640" cy="17799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3644900" cy="19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rpartition()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Search for the last occurrence of the word "tower of god", and return a tuple with three elements: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1 - everything before the "match"</a:t>
            </a:r>
          </a:p>
          <a:p>
            <a:pPr marL="0" indent="0">
              <a:buNone/>
            </a:pPr>
            <a:r>
              <a:rPr lang="en-US"/>
              <a:t>2 - the "match"</a:t>
            </a:r>
          </a:p>
          <a:p>
            <a:pPr marL="0" indent="0">
              <a:buNone/>
            </a:pPr>
            <a:r>
              <a:rPr lang="en-US"/>
              <a:t>3 - everything after the "match"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5120" y="1825625"/>
            <a:ext cx="7218680" cy="20135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63215" cy="228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Python - Copy Dictionaries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 bwMode="auto">
          <a:xfrm>
            <a:off x="2085975" y="1627505"/>
            <a:ext cx="7626350" cy="16027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Copy a Dictionary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cannot copy a dictionary simply by typing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 = 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because: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only be a 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changes made in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dict1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will automatically also be made in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dict2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ways to make a copy, one way is to use the built-in Dictionary method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3076" y="4140835"/>
            <a:ext cx="5486399" cy="104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Make a copy of a dictionary with the 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copy()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56" y="755576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930" y="3732530"/>
            <a:ext cx="4168140" cy="21488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803650" y="4404360"/>
            <a:ext cx="2687320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rsplit()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Split a string into a list, using comma, followed by a space (, ) as the separator: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040630" cy="25444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2286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split()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Split a string into a list where each word is a list item: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96110"/>
            <a:ext cx="5514340" cy="22440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splitlines()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Split a string into a list where each line is a list item: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1240" y="1755775"/>
            <a:ext cx="5384800" cy="18637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startswith()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Check if the string starts with "Viole":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77390"/>
            <a:ext cx="4803775" cy="21494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strip()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Remove spaces at the beginning and at the end of the string: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2830" y="1903730"/>
            <a:ext cx="5582920" cy="24701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swapcase()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Make the lower case letters upper case and the upper case letters lower case: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2350" y="1903730"/>
            <a:ext cx="5036820" cy="225615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title()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Make the first letter in each word upper case: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9180" y="1916430"/>
            <a:ext cx="5364480" cy="23425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translate()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Replace any "V" characters with a "K" character: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364480" cy="20897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String upper()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Upper case the string: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26590"/>
            <a:ext cx="4864735" cy="24625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1"/>
              <a:t>Python String zfill() Method</a:t>
            </a:r>
            <a:br>
              <a:rPr lang="en-US" b="1" i="1"/>
            </a:b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Fill the string with zeros until it is 10 characters long: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4719955" cy="30937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049270" y="2198370"/>
            <a:ext cx="2893695" cy="12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i="1" dirty="0"/>
              <a:t>Python - Nested Dictionaries</a:t>
            </a:r>
            <a:br>
              <a:rPr lang="en-US" altLang="zh-TW" b="1" i="1" dirty="0"/>
            </a:b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8210" y="1539875"/>
            <a:ext cx="9602470" cy="1907540"/>
          </a:xfrm>
        </p:spPr>
        <p:txBody>
          <a:bodyPr/>
          <a:lstStyle/>
          <a:p>
            <a:pPr algn="ctr"/>
            <a:r>
              <a:rPr lang="en-US" altLang="zh-TW" dirty="0"/>
              <a:t>Nested Dictionaries</a:t>
            </a:r>
          </a:p>
          <a:p>
            <a:pPr algn="ctr"/>
            <a:r>
              <a:rPr lang="en-US" altLang="zh-TW" dirty="0"/>
              <a:t>A dictionary can contain dictionaries, this is called nested dictionaries.</a:t>
            </a:r>
          </a:p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930" y="4628515"/>
            <a:ext cx="498094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ctr"/>
            <a:r>
              <a:rPr lang="en-US" altLang="zh-TW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dictionary that contain three dictionaries: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8286" y="1065878"/>
            <a:ext cx="1116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4110E203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4940" y="3825240"/>
            <a:ext cx="2689225" cy="252857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02050" y="4921250"/>
            <a:ext cx="2687320" cy="825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String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Test Yourself With Exercises</a:t>
            </a:r>
          </a:p>
          <a:p>
            <a:pPr marL="0" indent="0">
              <a:buNone/>
            </a:pPr>
            <a:r>
              <a:rPr lang="en-US"/>
              <a:t>Now you have learned a lot about Strings, and how to use them in Python.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Are you ready for a test?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Try to insert the missing part to make the code work as expected: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285990" y="1946910"/>
            <a:ext cx="4425950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i="1"/>
              <a:t>Exercise:</a:t>
            </a:r>
          </a:p>
          <a:p>
            <a:r>
              <a:rPr lang="en-US" sz="2800"/>
              <a:t>	Use the len method to 	print the length of the 	string.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9425" y="4300855"/>
            <a:ext cx="3874770" cy="159194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788910" y="2591435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i="1"/>
              <a:t>List</a:t>
            </a:r>
          </a:p>
          <a:p>
            <a:pPr marL="0" indent="0">
              <a:buNone/>
            </a:pPr>
            <a:r>
              <a:rPr lang="en-US" sz="2300" b="1" i="1"/>
              <a:t>Lists are used to store multiple items in a single variable.</a:t>
            </a:r>
          </a:p>
          <a:p>
            <a:endParaRPr lang="en-US" sz="2300" b="1" i="1"/>
          </a:p>
          <a:p>
            <a:pPr marL="0" indent="0">
              <a:buNone/>
            </a:pPr>
            <a:r>
              <a:rPr lang="en-US" sz="2300" b="1" i="1"/>
              <a:t>Lists are one of 4 built-in data types in Python used to store collections of data, the other 3 are Tuple, Set, and Dictionary, all with different qualities and usage.</a:t>
            </a:r>
          </a:p>
          <a:p>
            <a:endParaRPr lang="en-US" sz="2300" b="1" i="1"/>
          </a:p>
          <a:p>
            <a:pPr marL="0" indent="0">
              <a:buNone/>
            </a:pPr>
            <a:r>
              <a:rPr lang="en-US" sz="2300" b="1" i="1"/>
              <a:t>Lists are created using square brackets:</a:t>
            </a:r>
          </a:p>
          <a:p>
            <a:pPr marL="0" indent="0">
              <a:buNone/>
            </a:pPr>
            <a:endParaRPr lang="en-US" sz="1800" b="1" i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2610" y="1825625"/>
            <a:ext cx="4523105" cy="133985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Create a List: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30" y="4222115"/>
            <a:ext cx="4985385" cy="15894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585710" y="2459355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Access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Access Items</a:t>
            </a:r>
          </a:p>
          <a:p>
            <a:pPr marL="0" indent="0">
              <a:buNone/>
            </a:pPr>
            <a:r>
              <a:rPr lang="en-US" b="1" i="1"/>
              <a:t>List items are indexed and you can access them by referring to the index number: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129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Print the second item of the 	list: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20" y="4166870"/>
            <a:ext cx="6555105" cy="19196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Change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Change Item Value</a:t>
            </a:r>
          </a:p>
          <a:p>
            <a:pPr marL="0" indent="0">
              <a:buNone/>
            </a:pPr>
            <a:r>
              <a:rPr lang="en-US"/>
              <a:t>To change the value of a specific item, refer to the index number: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5113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Change the second item: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170" y="4121150"/>
            <a:ext cx="5926455" cy="20561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Add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Append Items</a:t>
            </a:r>
          </a:p>
          <a:p>
            <a:pPr marL="0" indent="0">
              <a:buNone/>
            </a:pPr>
            <a:r>
              <a:rPr lang="en-US"/>
              <a:t>To add an item to the end of the list, use the append() method: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84655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Using the append() method 	to append an item: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4241165"/>
            <a:ext cx="6732905" cy="193611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/>
              <a:t>Python - Remove List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Remove Specified Item</a:t>
            </a:r>
          </a:p>
          <a:p>
            <a:pPr marL="0" indent="0">
              <a:buNone/>
            </a:pPr>
            <a:r>
              <a:rPr lang="en-US"/>
              <a:t>The remove() method removes the specified item.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7066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Remove "isagi":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4148455"/>
            <a:ext cx="5589270" cy="20281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3514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Loop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Loop Through a List</a:t>
            </a:r>
          </a:p>
          <a:p>
            <a:pPr marL="0" indent="0">
              <a:buNone/>
            </a:pPr>
            <a:r>
              <a:rPr lang="en-US"/>
              <a:t>You can loop through the list items by using a for loop: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84658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Print all items in the list, 	one by one: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4110990"/>
            <a:ext cx="4815840" cy="21907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824980" y="2499360"/>
            <a:ext cx="7620" cy="153670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List Comprehension</a:t>
            </a:r>
          </a:p>
          <a:p>
            <a:pPr marL="0" indent="0">
              <a:buNone/>
            </a:pPr>
            <a:r>
              <a:rPr lang="en-US"/>
              <a:t>List comprehension offers a shorter syntax when you want to create a new list based on the values of an existing list.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5308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Based on a list of fruits, you want a new list, 	containing only the fruits with the letter "a" 	in the name.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	Without list comprehension you will have to 	write a for statement with a conditional test 	inside: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060" y="4625975"/>
            <a:ext cx="4239895" cy="20370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690360" y="2345055"/>
            <a:ext cx="13335" cy="2014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Sort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i="1"/>
              <a:t>Sort List Alphanumerically</a:t>
            </a:r>
          </a:p>
          <a:p>
            <a:pPr marL="0" indent="0">
              <a:buNone/>
            </a:pPr>
            <a:r>
              <a:rPr lang="en-US"/>
              <a:t>List objects have a sort() method that will sort the list alphanumerically, ascending, by default: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Sort the list alphabetically: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30" y="4430395"/>
            <a:ext cx="7217410" cy="197993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690360" y="2345055"/>
            <a:ext cx="13335" cy="2014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Python - Copy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i="1"/>
              <a:t>Copy a List</a:t>
            </a:r>
          </a:p>
          <a:p>
            <a:pPr marL="0" indent="0">
              <a:buNone/>
            </a:pPr>
            <a:r>
              <a:rPr lang="en-US"/>
              <a:t>You cannot copy a list simply by typing list2 = list1, because: list2 will only be a reference to list1, and changes made in list1 will automatically also be made in list2.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There are ways to make a copy, one way is to use the built-in List method copy().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592580"/>
          </a:xfrm>
        </p:spPr>
        <p:txBody>
          <a:bodyPr/>
          <a:lstStyle/>
          <a:p>
            <a:pPr marL="0" indent="0">
              <a:buNone/>
            </a:pPr>
            <a:r>
              <a:rPr lang="en-US" sz="4000" b="1" i="1"/>
              <a:t>Example:</a:t>
            </a:r>
          </a:p>
          <a:p>
            <a:pPr marL="0" indent="0">
              <a:buNone/>
            </a:pPr>
            <a:r>
              <a:rPr lang="en-US"/>
              <a:t>	Make a copy of a list with 	the copy() method: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525010"/>
            <a:ext cx="4906645" cy="16522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690360" y="2421890"/>
            <a:ext cx="13335" cy="201422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2170</Words>
  <Application>Microsoft Office PowerPoint</Application>
  <PresentationFormat>Custom</PresentationFormat>
  <Paragraphs>465</Paragraphs>
  <Slides>100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佈景主題</vt:lpstr>
      <vt:lpstr>MY JOURNAL TO  PYTHON</vt:lpstr>
      <vt:lpstr>AGENDA</vt:lpstr>
      <vt:lpstr> Python - Access Dictionary Item </vt:lpstr>
      <vt:lpstr>Python - Change Dictionary Items </vt:lpstr>
      <vt:lpstr>Python - Add Dictionary Items </vt:lpstr>
      <vt:lpstr>Python - Remove Dictionary Items ❮ PreviousNext ❯  </vt:lpstr>
      <vt:lpstr>Python - Loop Dictionaries </vt:lpstr>
      <vt:lpstr>Python - Copy Dictionaries </vt:lpstr>
      <vt:lpstr>Python - Nested Dictionaries </vt:lpstr>
      <vt:lpstr>Python Dictionary Methods </vt:lpstr>
      <vt:lpstr>Python Dictionary Methods</vt:lpstr>
      <vt:lpstr>Python Dictionary Methods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Methods </vt:lpstr>
      <vt:lpstr>Python Dictionary Exercises  </vt:lpstr>
      <vt:lpstr>Python Dictionary Exercises  </vt:lpstr>
      <vt:lpstr>Python Dictionary Exercises  </vt:lpstr>
      <vt:lpstr>Python Dictionary Exercises  </vt:lpstr>
      <vt:lpstr>Python Dictionary Exercises   </vt:lpstr>
      <vt:lpstr>Python Strings</vt:lpstr>
      <vt:lpstr>Python - Slicing Strings</vt:lpstr>
      <vt:lpstr>Python - Slicing Strings </vt:lpstr>
      <vt:lpstr>Python - Modify Strings</vt:lpstr>
      <vt:lpstr>Python - Modify Strings </vt:lpstr>
      <vt:lpstr>Python - Modify Strings  </vt:lpstr>
      <vt:lpstr> Python - Modify Strings </vt:lpstr>
      <vt:lpstr> Python - Modify Strings   </vt:lpstr>
      <vt:lpstr>Python - String Concatenation</vt:lpstr>
      <vt:lpstr>Python - String Concatenation</vt:lpstr>
      <vt:lpstr>Python - Format - Strings</vt:lpstr>
      <vt:lpstr>Python - Format - Strings </vt:lpstr>
      <vt:lpstr>Python - Format - Strings  </vt:lpstr>
      <vt:lpstr>Python - Format - Strings  </vt:lpstr>
      <vt:lpstr>Python - Escape Characters</vt:lpstr>
      <vt:lpstr>Python - Escape Characters</vt:lpstr>
      <vt:lpstr>Python - Escape Characters</vt:lpstr>
      <vt:lpstr>Python - String Methods</vt:lpstr>
      <vt:lpstr>Python - String Methods</vt:lpstr>
      <vt:lpstr>Python - String Methods </vt:lpstr>
      <vt:lpstr>Python - String Methods  </vt:lpstr>
      <vt:lpstr>Python String capitalize() Method</vt:lpstr>
      <vt:lpstr>Python String casefold() Method</vt:lpstr>
      <vt:lpstr>Python String center() Method</vt:lpstr>
      <vt:lpstr>Python String count() Method</vt:lpstr>
      <vt:lpstr>Python String encode() Method</vt:lpstr>
      <vt:lpstr>Python String endswith() Method</vt:lpstr>
      <vt:lpstr>Python String expandtabs() Method</vt:lpstr>
      <vt:lpstr>Python String find() Method</vt:lpstr>
      <vt:lpstr>Python String format() Method </vt:lpstr>
      <vt:lpstr>Python String index() Method</vt:lpstr>
      <vt:lpstr>Python String isalnum() Method</vt:lpstr>
      <vt:lpstr>Python String isalpha() Method</vt:lpstr>
      <vt:lpstr>Python String isdecimal() Method</vt:lpstr>
      <vt:lpstr>Python String isdigit() Method</vt:lpstr>
      <vt:lpstr>Python String isidentifier() Method</vt:lpstr>
      <vt:lpstr>Python String islower() Method</vt:lpstr>
      <vt:lpstr>Python String isnumeric() Method</vt:lpstr>
      <vt:lpstr>Python String isprintable() Method</vt:lpstr>
      <vt:lpstr>Python String isspace() Method</vt:lpstr>
      <vt:lpstr>Python String istitle() Method</vt:lpstr>
      <vt:lpstr>Python String isupper() Method</vt:lpstr>
      <vt:lpstr>Python String join() Method</vt:lpstr>
      <vt:lpstr>Python String ljust() Method</vt:lpstr>
      <vt:lpstr>Python String lower() Method</vt:lpstr>
      <vt:lpstr>Python String lstrip() Method</vt:lpstr>
      <vt:lpstr>Python String maketrans() Method</vt:lpstr>
      <vt:lpstr>Python String partition() Method</vt:lpstr>
      <vt:lpstr>Python String replace() Method </vt:lpstr>
      <vt:lpstr>Python String rfind() Method</vt:lpstr>
      <vt:lpstr>Python String rindex() Method</vt:lpstr>
      <vt:lpstr>Python String rjust() Method</vt:lpstr>
      <vt:lpstr>Python String rpartition() Method</vt:lpstr>
      <vt:lpstr>Python String rsplit() Method</vt:lpstr>
      <vt:lpstr>Python String split() Method</vt:lpstr>
      <vt:lpstr>Python String splitlines() Method</vt:lpstr>
      <vt:lpstr>Python String startswith() Method</vt:lpstr>
      <vt:lpstr>Python String strip() Method</vt:lpstr>
      <vt:lpstr>Python String swapcase() Method</vt:lpstr>
      <vt:lpstr>Python String title() Method</vt:lpstr>
      <vt:lpstr>Python String translate() Method</vt:lpstr>
      <vt:lpstr>Python String upper() Method</vt:lpstr>
      <vt:lpstr>Python String zfill() Method </vt:lpstr>
      <vt:lpstr>Python - String Exercises</vt:lpstr>
      <vt:lpstr>Python Lists</vt:lpstr>
      <vt:lpstr>Python - Access List Items</vt:lpstr>
      <vt:lpstr>Python - Change List Items</vt:lpstr>
      <vt:lpstr>Python - Add List Items</vt:lpstr>
      <vt:lpstr>Python - Remove List Items</vt:lpstr>
      <vt:lpstr>Python - Loop Lists</vt:lpstr>
      <vt:lpstr>Python - List Comprehension</vt:lpstr>
      <vt:lpstr>Python - Sort Lists</vt:lpstr>
      <vt:lpstr>Python - Copy Lists</vt:lpstr>
      <vt:lpstr>Python - Join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JOURNAL TO  PYTHON</dc:title>
  <dc:creator>owner</dc:creator>
  <cp:lastModifiedBy>Windows User</cp:lastModifiedBy>
  <cp:revision>30</cp:revision>
  <dcterms:created xsi:type="dcterms:W3CDTF">2022-11-23T00:28:00Z</dcterms:created>
  <dcterms:modified xsi:type="dcterms:W3CDTF">2022-11-27T12:26:55Z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A63C7B8532914EA583C0E5561E6ACE0D</vt:lpwstr>
  </property>
  <property fmtid="{D5CDD505-2E9C-101B-9397-08002B2CF9AE}" pid="3" name="KSOProductBuildVer">
    <vt:lpwstr>1033-11.2.0.11380</vt:lpwstr>
  </property>
</Properties>
</file>