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DAEB7-5AE0-49C7-9F5F-C18E205B3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03E87F-A7BB-486F-9A08-F45E9BF8B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67CF58-15A8-490A-858A-7D824EC9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B67C0-CAE7-46F0-B465-E8E766A1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18C4D3-FAAB-4A56-BF47-E6EDD474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70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36AB1-75C7-4DDE-AEBE-3CDA6C35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F66843-FBA0-4914-8284-B8C6318D5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E5858C-6FDF-484A-90AE-CF49CA0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219021-6873-4779-9197-A0AA1FC7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D2AED2-BD2D-4069-BD0B-8DD22009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16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1E4C4F-CEBA-4034-8F88-46A134F46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17C2E5-ACD4-4865-8E7E-66EC01920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F77504-579D-4F69-B34D-608247FA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225A26-AFF7-421B-9EFA-F43EEFEF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45728A-01B6-4B29-87D8-81CCAD9E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77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04F7DE-6D82-4BBD-BB95-BD66B9EC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55FC96-629C-416F-A9E0-5485A795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DE13BF-9A1C-4EF2-BCFE-8C5AF172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06BCE-8B61-4A83-9D66-48AB594A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7F5ED9-8693-4546-AD5B-4CA3F928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B90D6-8094-4EAB-9E30-3786D234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BE53E6-07EB-4708-BC7D-5CAE13AD1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B66CF3-633B-4757-B8CA-18031495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3F1428-3F15-41BC-BEFE-F74AD668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05946E-AEB0-41D7-A4B5-B34D8BA6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36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F1C43-8CC3-4D5B-BA2D-0480B462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1FAA4B-B655-4FAD-88CF-24BF0AEA7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F267E4-4593-4B1E-8CFD-4488D9A0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436737-1773-418C-B396-CF4CD53E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827265-C06C-40F0-AB9D-C076DEA4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FE5F56-155A-498E-B5AE-81FC15C0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07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1FF99-6459-44CF-986B-7DC2DBFE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FCD97B-CFB7-4C84-8F68-FBB15D6B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3F3190-1F89-4F53-AA59-55D3C819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19DB9F-E02D-4D99-8092-F6D48794C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F75B34-2EB7-4CB2-AF95-4FDFEA186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058298-5160-429C-8EFB-E755004D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EAE7EC-B2F1-4935-AA0B-C3DA9692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B3195E-DB78-4D97-9027-9EFB16BA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07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7CA82-3ACD-4DF6-BEAD-BABD6E44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0F7A15-3D3E-4725-AF11-CCBF3AE8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C1E791-446E-4988-8CDC-44C39DDE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C952B9-7AB9-413A-8B2F-800C19E6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80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51CA204-17A9-4758-B7F2-FFBB3B96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A4B858-45C0-4739-BF55-76A906CC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20EDFF-AB7B-44EC-ABF2-BB023FA5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19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05EAC-2A85-49A3-B7B3-47E2C184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4BEFF4-9901-49DC-85BF-2F50E2ED1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676B6C-B984-4CB1-8D58-F4E46C222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0AAC65-3911-4EE8-8B2E-F1427297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3B9612-EB27-4CB7-8447-2AE2C7B6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481CD-3008-415B-BBB9-B6EA1346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52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078CB-B3CF-444F-81B6-0861D3AC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1B444F-E479-4317-AF84-A58547BA1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364978-590A-42E3-A2F9-8E2538FA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5CF4B5-53D7-4A46-9E18-3A5E05F6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4CF5A0-7A01-4B22-BD9B-07D65776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BB34CA-61EB-4A2C-BE7B-517D64ED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08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A59B4D-B1E7-4347-9914-C0A2C1E5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D9DDA0-B4A9-4915-8409-2F384704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225A8B-96F8-4C6F-B830-CF4697DED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44EE-1BE4-4810-B0F2-2836549AEEF0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859A9C-9976-4B17-9423-CAF6C6252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6E3B7C-743F-41CB-A877-F8D5871E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4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dictionaries_loop.asp" TargetMode="External"/><Relationship Id="rId2" Type="http://schemas.openxmlformats.org/officeDocument/2006/relationships/hyperlink" Target="https://www.w3schools.com/python/python_dictionaries_add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2ABD1-405A-493E-989E-3280E3BC3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769" y="216352"/>
            <a:ext cx="5816367" cy="23876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algn="l"/>
            <a:r>
              <a:rPr lang="en-US" altLang="zh-TW" dirty="0"/>
              <a:t>MY JOURNAL TO </a:t>
            </a:r>
            <a:br>
              <a:rPr lang="en-US" altLang="zh-TW" dirty="0"/>
            </a:br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87C47F-42E9-4CF9-BF8F-09D278D0E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NAME: MARJUN CEDRIC JOHN E. ALMONIA</a:t>
            </a:r>
          </a:p>
          <a:p>
            <a:pPr algn="l"/>
            <a:r>
              <a:rPr lang="en-US" altLang="zh-TW" dirty="0"/>
              <a:t>TEACHER: MY DEAR GREAT TEAHER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288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99BF3-9CC2-4CD4-8524-8DCB8BA9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Python Dictionary Methods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124EE-CD82-4D9A-9246-C2064CFD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63" y="1135427"/>
            <a:ext cx="10515600" cy="96182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dirty="0"/>
              <a:t>Dictionary Methods</a:t>
            </a:r>
          </a:p>
          <a:p>
            <a:pPr marL="0" indent="0" algn="ctr">
              <a:buNone/>
            </a:pPr>
            <a:r>
              <a:rPr lang="en-US" altLang="zh-TW" dirty="0"/>
              <a:t>Python has a set of built-in methods that you can use on dictionaries.</a:t>
            </a:r>
          </a:p>
          <a:p>
            <a:pPr marL="0" indent="0" algn="ctr">
              <a:buNone/>
            </a:pP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33793A-B354-4BBC-8269-2B55AC8D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0" y="2244230"/>
            <a:ext cx="10872831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8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3AEFD-56F5-4799-BE81-778B97E0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43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Python Dictionary Methods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06BC26-2257-4FF7-8519-D5475700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25" y="2470892"/>
            <a:ext cx="6871283" cy="934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/>
              <a:t>Clear(). Example: Remove all elements from the car list:</a:t>
            </a:r>
            <a:endParaRPr lang="zh-TW" altLang="en-US" sz="4000" dirty="0"/>
          </a:p>
          <a:p>
            <a:pPr marL="0" indent="0">
              <a:buNone/>
            </a:pPr>
            <a:endParaRPr lang="zh-TW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1A9CB54-C222-4E23-B6A6-B5E6186C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308" y="2273954"/>
            <a:ext cx="4458055" cy="22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9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9DD1B-739E-4B9E-8FC8-A5A95111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00"/>
            <a:ext cx="10515600" cy="67511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Python Dictionary Methods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EB7AE2-EF54-4E5C-BA18-02961144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7" y="2236685"/>
            <a:ext cx="6057550" cy="675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/>
              <a:t>Copy(). Example: Copy the car dictionary:</a:t>
            </a:r>
            <a:endParaRPr lang="zh-TW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673F9F-44CA-4EBF-A1B2-356D3EB4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390" y="1550303"/>
            <a:ext cx="3962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9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7246-550F-4084-8EEC-2BE451AD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775"/>
          </a:xfrm>
        </p:spPr>
        <p:txBody>
          <a:bodyPr>
            <a:noAutofit/>
          </a:bodyPr>
          <a:lstStyle/>
          <a:p>
            <a:pPr algn="ctr"/>
            <a:r>
              <a:rPr lang="en-US" altLang="zh-TW" dirty="0"/>
              <a:t>Python Dictionary Methods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ACE220-68D6-4B60-AA3C-A702220C3FEF}"/>
              </a:ext>
            </a:extLst>
          </p:cNvPr>
          <p:cNvSpPr/>
          <p:nvPr/>
        </p:nvSpPr>
        <p:spPr>
          <a:xfrm>
            <a:off x="443637" y="1820410"/>
            <a:ext cx="45813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/>
              <a:t>Fromkeys</a:t>
            </a:r>
            <a:r>
              <a:rPr lang="en-US" altLang="zh-TW" sz="4000" dirty="0"/>
              <a:t>(). Example: Create a dictionary with 3 keys, all with the value 0: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DE5334-58E1-4C87-A169-29B8FDD0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615" y="1820410"/>
            <a:ext cx="4420792" cy="26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5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B7AE1-78CB-43E3-877C-7C24F63C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Python Dictionary Methods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67577-7F97-4BBC-8A5A-ADD6EA54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18" y="2228833"/>
            <a:ext cx="5428377" cy="19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/>
              <a:t>Get(). Example: Get the value of the "model" item: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5508BF-C0D7-4300-AC26-1AE8CB35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10" y="1786628"/>
            <a:ext cx="2698896" cy="253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3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49635-5729-4312-8F32-3A198A1E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70"/>
            <a:ext cx="10515600" cy="80933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Python Dictionary Methods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4CEA4F-0C2F-4666-87D8-A3A44B3CF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94" y="2144407"/>
            <a:ext cx="4966982" cy="13454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4000" dirty="0"/>
              <a:t>Items(). Example: Return the dictionary's key-value pairs: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89B230-AD7E-4CAF-86C5-13B400A9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644" y="2212334"/>
            <a:ext cx="5267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2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8103A-4EC7-4897-88E3-BF4FB82B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713"/>
            <a:ext cx="10515600" cy="77864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Python Dictionary Methods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3596F-9967-4B7E-A299-6B221DD3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9" y="2639357"/>
            <a:ext cx="3851246" cy="2217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/>
              <a:t>Keys(). Example: Return the keys: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A1F409-5A86-4CC1-A63D-2372D98A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973" y="2279664"/>
            <a:ext cx="3601833" cy="25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3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B84FA-FB52-4E58-8A40-ECC849E4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B9DE77-C861-447B-97E4-2E59D270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Python</a:t>
            </a:r>
          </a:p>
          <a:p>
            <a:r>
              <a:rPr lang="en-US" altLang="zh-TW" dirty="0"/>
              <a:t>Input and output: input() and print()</a:t>
            </a:r>
          </a:p>
          <a:p>
            <a:r>
              <a:rPr lang="en-US" altLang="zh-TW" dirty="0"/>
              <a:t>Data types: </a:t>
            </a:r>
            <a:r>
              <a:rPr lang="en-US" altLang="zh-TW" dirty="0" err="1"/>
              <a:t>numerisc</a:t>
            </a:r>
            <a:r>
              <a:rPr lang="en-US" altLang="zh-TW" dirty="0"/>
              <a:t>, strings, list, </a:t>
            </a:r>
            <a:r>
              <a:rPr lang="en-US" altLang="zh-TW" dirty="0" err="1"/>
              <a:t>dict</a:t>
            </a:r>
            <a:endParaRPr lang="en-US" altLang="zh-TW" dirty="0"/>
          </a:p>
          <a:p>
            <a:r>
              <a:rPr lang="en-US" altLang="zh-TW" dirty="0"/>
              <a:t>Operators ON data type:</a:t>
            </a:r>
          </a:p>
        </p:txBody>
      </p:sp>
    </p:spTree>
    <p:extLst>
      <p:ext uri="{BB962C8B-B14F-4D97-AF65-F5344CB8AC3E}">
        <p14:creationId xmlns:p14="http://schemas.microsoft.com/office/powerpoint/2010/main" val="111669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E2736-DFD9-46AB-AF9C-AEA9FE3B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827" y="432237"/>
            <a:ext cx="7181675" cy="110294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	Python - Access Dictionary Item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77B8CD-F504-42BC-8A3D-E2B48664285F}"/>
              </a:ext>
            </a:extLst>
          </p:cNvPr>
          <p:cNvSpPr/>
          <p:nvPr/>
        </p:nvSpPr>
        <p:spPr>
          <a:xfrm>
            <a:off x="2821498" y="13548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Accessing Items</a:t>
            </a:r>
          </a:p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access the items of a dictionary by referring to its key name, inside square brackets: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57EE9B-176F-4B63-A009-1D450D2C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959" y="2712949"/>
            <a:ext cx="6029095" cy="340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8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18A43-2AD2-4E2A-B139-ED79A965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11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Python - Change Dictionary Items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B235E3-F68F-4BFF-96A0-F8564A118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70" y="1221618"/>
            <a:ext cx="10721830" cy="1404137"/>
          </a:xfrm>
        </p:spPr>
        <p:txBody>
          <a:bodyPr/>
          <a:lstStyle/>
          <a:p>
            <a:r>
              <a:rPr lang="en-US" altLang="zh-TW" dirty="0"/>
              <a:t>Change Values</a:t>
            </a:r>
          </a:p>
          <a:p>
            <a:r>
              <a:rPr lang="en-US" altLang="zh-TW" dirty="0"/>
              <a:t>You can change the value of a specific item by referring to its key name:</a:t>
            </a:r>
          </a:p>
          <a:p>
            <a:pPr algn="ctr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C8A6CF-8ED2-4AB9-88EC-3EC409AA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55" y="4255067"/>
            <a:ext cx="3920369" cy="22378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4AF8509-940B-4DCF-BB3D-D720E821E829}"/>
              </a:ext>
            </a:extLst>
          </p:cNvPr>
          <p:cNvSpPr/>
          <p:nvPr/>
        </p:nvSpPr>
        <p:spPr>
          <a:xfrm>
            <a:off x="2636940" y="279544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ctr"/>
            <a:r>
              <a:rPr lang="en-US" altLang="zh-TW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Change the "year" to 2018:</a:t>
            </a:r>
          </a:p>
        </p:txBody>
      </p:sp>
    </p:spTree>
    <p:extLst>
      <p:ext uri="{BB962C8B-B14F-4D97-AF65-F5344CB8AC3E}">
        <p14:creationId xmlns:p14="http://schemas.microsoft.com/office/powerpoint/2010/main" val="252457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84E22-0DCF-40AD-80AE-AA596DD8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384" y="532802"/>
            <a:ext cx="9144000" cy="114499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 - Add Dictionary Items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411CD6-0A85-416C-991B-20A76A2B2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207" y="1535184"/>
            <a:ext cx="9144000" cy="1241572"/>
          </a:xfrm>
        </p:spPr>
        <p:txBody>
          <a:bodyPr/>
          <a:lstStyle/>
          <a:p>
            <a:r>
              <a:rPr lang="en-US" altLang="zh-TW" dirty="0"/>
              <a:t>Adding Items</a:t>
            </a:r>
          </a:p>
          <a:p>
            <a:r>
              <a:rPr lang="en-US" altLang="zh-TW" dirty="0"/>
              <a:t>Adding an item to the dictionary is done by using a new index key and assigning a value to it: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4F4293-3B0A-4A59-8C6A-1E575A94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90" y="3900780"/>
            <a:ext cx="5931017" cy="229449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1284AE-7A9F-4E28-B538-C0FF24319C64}"/>
              </a:ext>
            </a:extLst>
          </p:cNvPr>
          <p:cNvSpPr/>
          <p:nvPr/>
        </p:nvSpPr>
        <p:spPr>
          <a:xfrm>
            <a:off x="4272474" y="3071252"/>
            <a:ext cx="27578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/>
              <a:t>Example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636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D0854-2869-4969-973F-1C76CA98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813" y="60001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Python - Remove Dictionary Items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❮ </a:t>
            </a:r>
            <a:r>
              <a:rPr lang="en-US" altLang="zh-TW" dirty="0" err="1">
                <a:hlinkClick r:id="rId2"/>
              </a:rPr>
              <a:t>Previous</a:t>
            </a:r>
            <a:r>
              <a:rPr lang="en-US" altLang="zh-TW" dirty="0" err="1">
                <a:hlinkClick r:id="rId3"/>
              </a:rPr>
              <a:t>Next</a:t>
            </a:r>
            <a:r>
              <a:rPr lang="en-US" altLang="zh-TW" dirty="0">
                <a:hlinkClick r:id="rId3"/>
              </a:rPr>
              <a:t> ❯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6BC252-EC19-497D-88BA-1E3CD1FBB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87" y="1625797"/>
            <a:ext cx="10515600" cy="132556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Removing Items</a:t>
            </a:r>
          </a:p>
          <a:p>
            <a:pPr marL="0" indent="0" algn="ctr">
              <a:buNone/>
            </a:pPr>
            <a:r>
              <a:rPr lang="en-US" altLang="zh-TW" dirty="0"/>
              <a:t>There are several methods to remove items from a dictionary:</a:t>
            </a:r>
          </a:p>
          <a:p>
            <a:pPr lvl="1" algn="ctr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32340A-6E37-4926-B581-95966ADB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046" y="4599613"/>
            <a:ext cx="4337108" cy="207802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58D810C-2327-472B-A593-309EF7863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943" y="3088713"/>
            <a:ext cx="5351314" cy="123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removes the item with the specified key name: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52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789D4-5B0D-4F9B-965A-48FF2718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66"/>
            <a:ext cx="10515600" cy="95194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Python - Loop Dictionaries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06275A-FC72-430E-BB33-9F0A5C00D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1466" y="932137"/>
            <a:ext cx="8670022" cy="1359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Loop Through a Dictionary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loop through a dictionary by using a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loop.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looping through a dictionary, the return value are the 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the dictionary, but there are methods to return the 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 well.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C52377-6A4F-4B13-BEE7-CD03B4F9EBD3}"/>
              </a:ext>
            </a:extLst>
          </p:cNvPr>
          <p:cNvSpPr/>
          <p:nvPr/>
        </p:nvSpPr>
        <p:spPr>
          <a:xfrm>
            <a:off x="2598477" y="25418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ctr"/>
            <a:r>
              <a:rPr lang="en-US" altLang="zh-TW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all key names in the dictionary, one by one: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513CF1-6669-49E8-A989-EBF44BBB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539" y="4349364"/>
            <a:ext cx="20478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EC760-D3E1-4CEB-B644-A0709D5A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77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Python - Copy Dictionaries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06C2FC-A76F-4584-BFBD-4E75E1BF07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60676" y="981514"/>
            <a:ext cx="7869964" cy="16055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Copy a Dictionary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cannot copy a dictionary simply by typing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dict2 = dict1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because: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dict2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will only be a 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reference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dict1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changes made in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dict1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will automatically also be made in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dict2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ways to make a copy, one way is to use the built-in Dictionary method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copy()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0E00AB9-BD23-42BE-9D33-CE55AFBB2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706" y="2903235"/>
            <a:ext cx="5486399" cy="105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Make a copy of a dictionary with the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copy()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method: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FED4418-58EC-4DD3-80F5-E49A51ABC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180" y="4358823"/>
            <a:ext cx="39814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76380-23CC-40A6-9BED-1A37369D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749" y="289623"/>
            <a:ext cx="613305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Python - Nested Dictionaries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76020-3A32-4032-B759-F4393FE7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667" y="1253331"/>
            <a:ext cx="6208552" cy="1783484"/>
          </a:xfrm>
        </p:spPr>
        <p:txBody>
          <a:bodyPr/>
          <a:lstStyle/>
          <a:p>
            <a:pPr algn="ctr"/>
            <a:r>
              <a:rPr lang="en-US" altLang="zh-TW" dirty="0"/>
              <a:t>Nested Dictionaries</a:t>
            </a:r>
          </a:p>
          <a:p>
            <a:pPr algn="ctr"/>
            <a:r>
              <a:rPr lang="en-US" altLang="zh-TW" dirty="0"/>
              <a:t>A dictionary can contain dictionaries, this is called nested dictionaries.</a:t>
            </a:r>
          </a:p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7923CD-F6C9-47A0-A60E-A3AB093CAF84}"/>
              </a:ext>
            </a:extLst>
          </p:cNvPr>
          <p:cNvSpPr/>
          <p:nvPr/>
        </p:nvSpPr>
        <p:spPr>
          <a:xfrm>
            <a:off x="2834010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dictionary that contain three dictionaries: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BF493B-0A1A-49AE-801B-5BB9D45F9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960" y="3708076"/>
            <a:ext cx="4154080" cy="286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6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514</Words>
  <Application>Microsoft Office PowerPoint</Application>
  <PresentationFormat>寬螢幕</PresentationFormat>
  <Paragraphs>58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Consolas</vt:lpstr>
      <vt:lpstr>Segoe UI</vt:lpstr>
      <vt:lpstr>Verdana</vt:lpstr>
      <vt:lpstr>Office 佈景主題</vt:lpstr>
      <vt:lpstr>MY JOURNAL TO  PYTHON</vt:lpstr>
      <vt:lpstr>AGENDA</vt:lpstr>
      <vt:lpstr> Python - Access Dictionary Item </vt:lpstr>
      <vt:lpstr>Python - Change Dictionary Items </vt:lpstr>
      <vt:lpstr>Python - Add Dictionary Items </vt:lpstr>
      <vt:lpstr>Python - Remove Dictionary Items ❮ PreviousNext ❯  </vt:lpstr>
      <vt:lpstr>Python - Loop Dictionaries </vt:lpstr>
      <vt:lpstr>Python - Copy Dictionaries </vt:lpstr>
      <vt:lpstr>Python - Nested Dictionaries </vt:lpstr>
      <vt:lpstr>Python Dictionary Methods </vt:lpstr>
      <vt:lpstr>Python Dictionary Methods</vt:lpstr>
      <vt:lpstr>Python Dictionary Methods</vt:lpstr>
      <vt:lpstr>Python Dictionary Methods </vt:lpstr>
      <vt:lpstr>Python Dictionary Methods </vt:lpstr>
      <vt:lpstr>Python Dictionary Methods </vt:lpstr>
      <vt:lpstr>Python Dictionary Methods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JOURNAL TO  PYTHON</dc:title>
  <dc:creator>owner</dc:creator>
  <cp:lastModifiedBy>owner</cp:lastModifiedBy>
  <cp:revision>8</cp:revision>
  <dcterms:created xsi:type="dcterms:W3CDTF">2022-11-23T00:28:46Z</dcterms:created>
  <dcterms:modified xsi:type="dcterms:W3CDTF">2022-11-23T01:41:12Z</dcterms:modified>
</cp:coreProperties>
</file>