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BEAD4-4267-4F08-8550-C5C646B9682C}" v="80" dt="2024-02-22T16:37:15.156"/>
    <p1510:client id="{8C797C36-97F3-4C1C-BDD2-13661373A945}" v="1" dt="2024-02-22T16:38:2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5" autoAdjust="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CAD799-DDDE-492B-99B6-DDC046C4ED57}" type="datetime1">
              <a:rPr lang="tr-TR" smtClean="0"/>
              <a:t>22.02.2024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B1369C-99DB-4685-BAB6-E92612F9C3FA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ikdörtgen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F5C2F-85C6-447A-BBA9-0A8947BFB2E6}" type="datetime1">
              <a:rPr lang="tr-TR" noProof="0" smtClean="0"/>
              <a:t>22.02.2024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3" name="Metin Kutusu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kdörtgen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Dikdörtgen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1FDC5-7120-45FF-8DEB-9AA019B86FF8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ikdörtgen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Metin Kutusu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81BB7-2E15-4E72-86AB-453EEEF0759C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kdörtgen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ikdörtgen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20F3-B63E-45C4-AF3D-0539EB6B2869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7" name="Metin Kutusu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Dikdörtgen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etin Kutusu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58A2D2-9048-4019-85FB-747883551F68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Dikdörtgen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7B324-0D21-4ADC-A16C-236D819D86F1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0" name="Metin Kutusu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kdörtgen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Dikdörtgen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Metin Kutusu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B5983-EFC9-4AC7-9376-85A07A6F2BC5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ikdörtgen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C9414-EB83-420E-840F-E199FC7B4B37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8" name="Metin Kutusu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58A5F-9E42-45E6-84CC-70BD19985B63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ikdörtgen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ikdörtgen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Metin Kutusu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9C2AD-639C-4FED-A51C-488237B4BBC6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ikdörtgen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tr-T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tr-T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3F6F-2E86-444C-9600-929363434BC1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Resi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  <a:p>
            <a:pPr lvl="5" rtl="0"/>
            <a:r>
              <a:rPr lang="tr-TR" noProof="0" dirty="0"/>
              <a:t>Altıncı düzey</a:t>
            </a:r>
          </a:p>
          <a:p>
            <a:pPr lvl="6" rtl="0"/>
            <a:r>
              <a:rPr lang="tr-TR" noProof="0" dirty="0"/>
              <a:t>Yedinci düzey</a:t>
            </a:r>
          </a:p>
          <a:p>
            <a:pPr lvl="7" rtl="0"/>
            <a:r>
              <a:rPr lang="tr-TR" noProof="0" dirty="0"/>
              <a:t>Sekizinci düzey</a:t>
            </a:r>
          </a:p>
          <a:p>
            <a:pPr lvl="8" rtl="0"/>
            <a:r>
              <a:rPr lang="tr-TR" noProof="0" dirty="0"/>
              <a:t>Dokuzuncu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B2C564F-259B-432F-AA65-9E0CD8543F31}" type="datetime1">
              <a:rPr lang="tr-TR" noProof="0" smtClean="0"/>
              <a:t>22.02.2024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57" name="Dikdörtgen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 rtlCol="0">
            <a:normAutofit/>
          </a:bodyPr>
          <a:lstStyle/>
          <a:p>
            <a:r>
              <a:rPr lang="tr-TR" sz="4800">
                <a:ea typeface="+mj-lt"/>
                <a:cs typeface="+mj-lt"/>
              </a:rPr>
              <a:t>Sait Faik Abasıyanık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 rtlCol="0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Türk edebiyatının önemli hikâyecilerinden biri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Sait Faik Abasıyanık'ın Hayatı Belgesel Oldu - Memurlar.Net">
            <a:extLst>
              <a:ext uri="{FF2B5EF4-FFF2-40B4-BE49-F238E27FC236}">
                <a16:creationId xmlns:a16="http://schemas.microsoft.com/office/drawing/2014/main" id="{22802A91-BFE7-8609-B174-84C181FB7D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1" b="22338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SAİT FAİK ABASIYANIK'IN DOĞUM GÜNÜNÜ KUTLADIK - Adalar Kent Konseyi">
            <a:extLst>
              <a:ext uri="{FF2B5EF4-FFF2-40B4-BE49-F238E27FC236}">
                <a16:creationId xmlns:a16="http://schemas.microsoft.com/office/drawing/2014/main" id="{21890DC8-D737-967C-95F9-8591EBE280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360" r="-1" b="34796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CF38C95-4AE1-42C8-7DBD-ACFFEE03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Hayatı</a:t>
            </a:r>
            <a:endParaRPr lang="tr-T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1F1E31-55A0-FE3F-0DB1-85FC3A9B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    - 1906 yılında Adapazarı'nda doğdu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dirty="0">
                <a:ea typeface="+mn-lt"/>
                <a:cs typeface="+mn-lt"/>
              </a:rPr>
              <a:t>- İstanbul Üniversitesi Edebiyat Fakültesi'nde eğitim gördü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dirty="0">
                <a:ea typeface="+mn-lt"/>
                <a:cs typeface="+mn-lt"/>
              </a:rPr>
              <a:t>- Öğrenimini yarıda bırakarak edebiyata yöneldi</a:t>
            </a:r>
            <a:endParaRPr lang="tr-TR" dirty="0">
              <a:cs typeface="Arial"/>
            </a:endParaRPr>
          </a:p>
          <a:p>
            <a:pPr marL="344170" indent="-344170"/>
            <a:endParaRPr lang="tr-T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7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3AE95A-5A66-A7B2-A027-401BA33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Eserleri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B1851-9DAE-5B62-D02B-B5CB8FB41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pPr marL="0" indent="0"/>
            <a:r>
              <a:rPr lang="tr-TR" sz="1800">
                <a:ea typeface="+mn-lt"/>
                <a:cs typeface="+mn-lt"/>
              </a:rPr>
              <a:t>    - Genellikle kısa hikâyeler yazdı</a:t>
            </a:r>
            <a:endParaRPr lang="tr-TR" sz="1800">
              <a:cs typeface="Arial" panose="020B0604020202020204"/>
            </a:endParaRPr>
          </a:p>
          <a:p>
            <a:pPr marL="344170" indent="-344170"/>
            <a:r>
              <a:rPr lang="tr-TR" sz="1800">
                <a:ea typeface="+mn-lt"/>
                <a:cs typeface="+mn-lt"/>
              </a:rPr>
              <a:t>- Doğanın ve insanın iç dünyasını işledi</a:t>
            </a:r>
            <a:endParaRPr lang="tr-TR" sz="1800">
              <a:cs typeface="Arial" panose="020B0604020202020204"/>
            </a:endParaRPr>
          </a:p>
          <a:p>
            <a:pPr marL="344170" indent="-344170"/>
            <a:r>
              <a:rPr lang="tr-TR" sz="1800">
                <a:ea typeface="+mn-lt"/>
                <a:cs typeface="+mn-lt"/>
              </a:rPr>
              <a:t>- "Semaver", "Alemdağ'da Var Bir Yılan", "Mahalle Kahvesi" gibi eserleriyle tanındı</a:t>
            </a:r>
            <a:endParaRPr lang="tr-TR" sz="1800">
              <a:cs typeface="Arial"/>
            </a:endParaRPr>
          </a:p>
          <a:p>
            <a:pPr marL="344170" indent="-344170"/>
            <a:endParaRPr lang="tr-TR" sz="1800"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Sait Faik Abasıyanık'ın Dil Evreni! - Roman Kahramanları">
            <a:extLst>
              <a:ext uri="{FF2B5EF4-FFF2-40B4-BE49-F238E27FC236}">
                <a16:creationId xmlns:a16="http://schemas.microsoft.com/office/drawing/2014/main" id="{735B0C62-09E4-E317-2846-8D7FB9FFD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36" r="47736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581F1-58F0-4AB7-A8A0-209066727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Sait Faik Abasıyanık Müzesi Web Sitesi – Hayatı">
            <a:extLst>
              <a:ext uri="{FF2B5EF4-FFF2-40B4-BE49-F238E27FC236}">
                <a16:creationId xmlns:a16="http://schemas.microsoft.com/office/drawing/2014/main" id="{B00E45C5-B884-D453-D10F-DEDDF2796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39" r="-1" b="19112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805E00-AB38-4A7C-BECE-0DED0DEC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05C35-00DC-4889-A7FD-065BDE84C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E6F7CC-42A8-4DCA-B793-34EE7A20C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9DF81A-9E35-48CB-A13A-0F304487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782AB-FEB4-4E4B-B045-C02BC655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7925404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ED916FA-4F64-EC88-0510-9430C2AB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516236" cy="107722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Etkileri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E728D0-EE3D-FEED-B61B-62C85C12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5518026" cy="3997828"/>
          </a:xfrm>
        </p:spPr>
        <p:txBody>
          <a:bodyPr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    - Modern Türk hikâyeciliğinin öncülerinden biri olarak kabul edilir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dirty="0">
                <a:ea typeface="+mn-lt"/>
                <a:cs typeface="+mn-lt"/>
              </a:rPr>
              <a:t>- Basit ve sade diliyle dikkat çekti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dirty="0">
                <a:ea typeface="+mn-lt"/>
                <a:cs typeface="+mn-lt"/>
              </a:rPr>
              <a:t>- Toplumsal sorunları ve insan psikolojisini işledi</a:t>
            </a:r>
            <a:endParaRPr lang="tr-T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E9FDCC-E070-4D2E-9AE6-67D4AE6C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93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8E5B8C1-CD0F-297D-FD9C-56678921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974905" cy="107722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Ölümü ve Mirası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CCAB94-3146-6BA0-8AC4-40AD65A7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972159" cy="3997828"/>
          </a:xfrm>
        </p:spPr>
        <p:txBody>
          <a:bodyPr>
            <a:normAutofit/>
          </a:bodyPr>
          <a:lstStyle/>
          <a:p>
            <a:pPr marL="0" indent="0"/>
            <a:r>
              <a:rPr lang="tr-TR" sz="1800">
                <a:ea typeface="+mn-lt"/>
                <a:cs typeface="+mn-lt"/>
              </a:rPr>
              <a:t>    - 1954 yılında İstanbul'da vefat etti</a:t>
            </a:r>
            <a:endParaRPr lang="tr-TR" sz="1800">
              <a:cs typeface="Arial" panose="020B0604020202020204"/>
            </a:endParaRPr>
          </a:p>
          <a:p>
            <a:pPr marL="344170" indent="-344170"/>
            <a:r>
              <a:rPr lang="tr-TR" sz="1800">
                <a:ea typeface="+mn-lt"/>
                <a:cs typeface="+mn-lt"/>
              </a:rPr>
              <a:t>- Eserleri Türk edebiyatında önemli bir yer tutar</a:t>
            </a:r>
            <a:endParaRPr lang="tr-TR" sz="1800">
              <a:cs typeface="Arial" panose="020B0604020202020204"/>
            </a:endParaRPr>
          </a:p>
          <a:p>
            <a:pPr marL="344170" indent="-344170"/>
            <a:r>
              <a:rPr lang="tr-TR" sz="1800">
                <a:ea typeface="+mn-lt"/>
                <a:cs typeface="+mn-lt"/>
              </a:rPr>
              <a:t>- Sait Faik Hikâye Armağanı gibi ödüllerle anılır</a:t>
            </a:r>
            <a:endParaRPr lang="tr-TR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Sait Faik Abasıyanık Müzesi Web Sitesi – Sait Faik Abasıyanık Hakkında  Düşünceler">
            <a:extLst>
              <a:ext uri="{FF2B5EF4-FFF2-40B4-BE49-F238E27FC236}">
                <a16:creationId xmlns:a16="http://schemas.microsoft.com/office/drawing/2014/main" id="{4848A691-975D-09B3-76AD-5E9E52C05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356" y="769822"/>
            <a:ext cx="3988361" cy="5317814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748FE5-971C-4D3D-9E82-844F9896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180ED-82FA-4DB9-977A-EF01472A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70DC71-8434-464C-A23E-E7BC9BC89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561C8-C082-42A2-8092-4FB6D770A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43BFC-462D-410C-B3EE-F37EF751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25941B-3378-F6BC-4F45-66D28F98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525" y="808056"/>
            <a:ext cx="5338372" cy="107722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ea typeface="+mj-lt"/>
                <a:cs typeface="+mj-lt"/>
              </a:rPr>
              <a:t>Sonuç</a:t>
            </a:r>
            <a:endParaRPr lang="tr-TR"/>
          </a:p>
        </p:txBody>
      </p:sp>
      <p:pic>
        <p:nvPicPr>
          <p:cNvPr id="4" name="Resim 3" descr="Sait Faik Abasıyanık Müzesi Web Sitesi – Hayatı">
            <a:extLst>
              <a:ext uri="{FF2B5EF4-FFF2-40B4-BE49-F238E27FC236}">
                <a16:creationId xmlns:a16="http://schemas.microsoft.com/office/drawing/2014/main" id="{F57FEB06-8B4E-4A4D-5445-86E6E965B0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17" r="14702" b="-1"/>
          <a:stretch/>
        </p:blipFill>
        <p:spPr>
          <a:xfrm>
            <a:off x="1011880" y="227"/>
            <a:ext cx="30514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9C59E-E311-421C-83D7-D60C5EBE7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60E415-B741-2011-5E57-0DBB2216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071" y="2052116"/>
            <a:ext cx="5343826" cy="3997828"/>
          </a:xfrm>
        </p:spPr>
        <p:txBody>
          <a:bodyPr>
            <a:normAutofit/>
          </a:bodyPr>
          <a:lstStyle/>
          <a:p>
            <a:pPr marL="0" indent="0"/>
            <a:r>
              <a:rPr lang="tr-TR" dirty="0">
                <a:ea typeface="+mn-lt"/>
                <a:cs typeface="+mn-lt"/>
              </a:rPr>
              <a:t>    - Sait Faik Abasıyanık, Türk edebiyatında iz bırakan bir yazardır</a:t>
            </a:r>
            <a:endParaRPr lang="tr-TR" dirty="0">
              <a:cs typeface="Arial" panose="020B0604020202020204"/>
            </a:endParaRPr>
          </a:p>
          <a:p>
            <a:pPr marL="344170" indent="-344170"/>
            <a:r>
              <a:rPr lang="tr-TR" dirty="0">
                <a:ea typeface="+mn-lt"/>
                <a:cs typeface="+mn-lt"/>
              </a:rPr>
              <a:t>- Eserleriyle geniş kitlelere seslenmiş ve edebiyata değer katmıştır</a:t>
            </a:r>
            <a:endParaRPr lang="tr-T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9CCB84-4641-45C1-9C0C-D35DEB9B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Geniş ekran</PresentationFormat>
  <Paragraphs>1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Madison</vt:lpstr>
      <vt:lpstr>Sait Faik Abasıyanık</vt:lpstr>
      <vt:lpstr>Hayatı</vt:lpstr>
      <vt:lpstr>Eserleri</vt:lpstr>
      <vt:lpstr>Etkileri</vt:lpstr>
      <vt:lpstr>Ölümü ve Mirası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Faik Abasıyanık</dc:title>
  <dc:creator/>
  <cp:lastModifiedBy/>
  <cp:revision>39</cp:revision>
  <dcterms:modified xsi:type="dcterms:W3CDTF">2024-02-22T16:43:35Z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