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112" d="100"/>
          <a:sy n="112" d="100"/>
        </p:scale>
        <p:origin x="608" y="19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err="1"/>
              <a:t>Siyue</a:t>
            </a:r>
            <a:r>
              <a:rPr lang="en-US" dirty="0"/>
              <a:t> </a:t>
            </a:r>
            <a:r>
              <a:rPr lang="en-US" dirty="0" err="1"/>
              <a:t>Su</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Macintosh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Microsoft Office User</cp:lastModifiedBy>
  <cp:revision>5</cp:revision>
  <dcterms:created xsi:type="dcterms:W3CDTF">2020-01-05T08:05:09Z</dcterms:created>
  <dcterms:modified xsi:type="dcterms:W3CDTF">2020-06-03T02:57:30Z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