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ad8736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ad8736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4ad87363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4ad8736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4ad87363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4ad87363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ad87363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4ad8736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ad87363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4ad87363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ad87363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4ad8736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Tetris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80"/>
              <a:t>01-Sp25-Foundations of Programming Final Project - Violet Falgout</a:t>
            </a:r>
            <a:endParaRPr sz="1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Project Proposal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/>
              <a:t>Create the game Tetris with a GUI that is fun and engaging. The game should be enjoyable for the user and stay true to the original game of Tetris for the first iteration.</a:t>
            </a:r>
            <a:endParaRPr sz="2400" u="sng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🧱 Setup and Initialization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Imports libraries: Uses pygame for graphics and random for choosing shapes.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Initializes Pygame: Starts up the Pygame engine to create and manage the game window.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Sets screen dimensions and block size: Defines the game grid size and the pixel size of each Tetris block.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🎨 Visuals and Game Components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Defines colors and Tetrimino shapes: Lists all 7 standard Tetris block shapes (I, O, T, S, Z, L, J) and their colors.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Creates a grid: A 2D list to track where blocks have landed and what colors they are.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Draws the grid: A function (draw_grid) displays each cell with a color and white outline.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🎮 Gameplay Mechanics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Tetrimino class: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Manages block position, movement (move), rotation (rotate), and dropping (drop_to_bottom).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Locks a piece in place when it hits something and spawns the next one.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Collision detection: Checks if a block would overlap another or go out of bounds.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Line clearing: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Removes filled horizontal lines.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Increases score based on how many lines are cleared at once (1–4 lines).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🚀 Advanced Features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Dynamic fall speed: Pieces fall faster as your score increases, making the game harder.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Next piece queue: Shows the next 3 upcoming blocks in the side panel.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Hold mechanic: Allows saving one block for later use with the "C" key (only once per turn).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🔁 Main Game Loop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Draws everything each frame: Grid, current piece, score, next queue, and hold area.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Handles user input: Arrow keys move or rotate pieces, space drops, C holds.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Automatic falling: Pieces drop automatically based on the fall timer.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a new piece cannot spawn (grid is blocked at the top), the game ends and quits.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