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65" r:id="rId3"/>
    <p:sldId id="261" r:id="rId4"/>
    <p:sldId id="259" r:id="rId5"/>
    <p:sldId id="262" r:id="rId6"/>
    <p:sldId id="264" r:id="rId7"/>
    <p:sldId id="263" r:id="rId8"/>
    <p:sldId id="257" r:id="rId9"/>
    <p:sldId id="258" r:id="rId10"/>
    <p:sldId id="282" r:id="rId11"/>
    <p:sldId id="283" r:id="rId12"/>
    <p:sldId id="281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725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7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98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1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6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0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9069BF7-E3E3-43E6-8FC0-7E5DC5687B9E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C885120-26C4-405C-AE0E-EFC9835897D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6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E-health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5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E-r diagram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0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8" y="950976"/>
            <a:ext cx="8693510" cy="5154168"/>
          </a:xfrm>
        </p:spPr>
      </p:pic>
    </p:spTree>
    <p:extLst>
      <p:ext uri="{BB962C8B-B14F-4D97-AF65-F5344CB8AC3E}">
        <p14:creationId xmlns:p14="http://schemas.microsoft.com/office/powerpoint/2010/main" val="803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attributes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16" y="1267968"/>
            <a:ext cx="2368296" cy="2048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Folder</a:t>
            </a:r>
          </a:p>
          <a:p>
            <a:r>
              <a:rPr lang="en-GB" dirty="0" err="1" smtClean="0">
                <a:latin typeface="AR JULIAN" panose="02000000000000000000" pitchFamily="2" charset="0"/>
              </a:rPr>
              <a:t>int</a:t>
            </a:r>
            <a:r>
              <a:rPr lang="en-GB" dirty="0" smtClean="0">
                <a:latin typeface="AR JULIAN" panose="02000000000000000000" pitchFamily="2" charset="0"/>
              </a:rPr>
              <a:t> </a:t>
            </a:r>
            <a:r>
              <a:rPr lang="en-GB" dirty="0" err="1" smtClean="0">
                <a:latin typeface="AR JULIAN" panose="02000000000000000000" pitchFamily="2" charset="0"/>
              </a:rPr>
              <a:t>user_id</a:t>
            </a:r>
            <a:endParaRPr lang="en-GB" dirty="0" smtClean="0">
              <a:latin typeface="AR JULIAN" panose="02000000000000000000" pitchFamily="2" charset="0"/>
            </a:endParaRP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Boolean public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5544" y="1136904"/>
            <a:ext cx="2554224" cy="273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forename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surname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e-mail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username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password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79008" y="4562856"/>
            <a:ext cx="1987296" cy="97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name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38656" y="1136904"/>
            <a:ext cx="3465576" cy="3750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 smtClean="0">
                <a:latin typeface="AR JULIAN" panose="02000000000000000000" pitchFamily="2" charset="0"/>
              </a:rPr>
              <a:t>Page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title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summary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source</a:t>
            </a:r>
          </a:p>
          <a:p>
            <a:r>
              <a:rPr lang="en-GB" sz="2400" dirty="0" smtClean="0">
                <a:latin typeface="AR JULIAN" panose="02000000000000000000" pitchFamily="2" charset="0"/>
              </a:rPr>
              <a:t>String </a:t>
            </a:r>
            <a:r>
              <a:rPr lang="en-GB" sz="2400" dirty="0" err="1" smtClean="0">
                <a:latin typeface="AR JULIAN" panose="02000000000000000000" pitchFamily="2" charset="0"/>
              </a:rPr>
              <a:t>url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readingScore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sentimentScore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</a:t>
            </a:r>
            <a:r>
              <a:rPr lang="en-GB" sz="2400" dirty="0" err="1" smtClean="0">
                <a:latin typeface="AR JULIAN" panose="02000000000000000000" pitchFamily="2" charset="0"/>
              </a:rPr>
              <a:t>subjectivityScore</a:t>
            </a:r>
            <a:endParaRPr lang="en-GB" sz="2400" dirty="0" smtClean="0">
              <a:latin typeface="AR JULIAN" panose="02000000000000000000" pitchFamily="2" charset="0"/>
            </a:endParaRPr>
          </a:p>
          <a:p>
            <a:r>
              <a:rPr lang="en-GB" sz="2400" dirty="0" smtClean="0">
                <a:latin typeface="AR JULIAN" panose="02000000000000000000" pitchFamily="2" charset="0"/>
              </a:rPr>
              <a:t>Integer saves</a:t>
            </a:r>
            <a:endParaRPr lang="en-GB" sz="2400" dirty="0">
              <a:latin typeface="AR JULIAN" panose="02000000000000000000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43416" y="4241292"/>
            <a:ext cx="2365248" cy="129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latin typeface="AR JULIAN" panose="02000000000000000000" pitchFamily="2" charset="0"/>
              </a:rPr>
              <a:t>Query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String content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long timestamp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wireframes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42361"/>
            <a:ext cx="9317736" cy="6587225"/>
          </a:xfrm>
        </p:spPr>
      </p:pic>
    </p:spTree>
    <p:extLst>
      <p:ext uri="{BB962C8B-B14F-4D97-AF65-F5344CB8AC3E}">
        <p14:creationId xmlns:p14="http://schemas.microsoft.com/office/powerpoint/2010/main" val="2453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4" y="146305"/>
            <a:ext cx="9287040" cy="6565524"/>
          </a:xfrm>
        </p:spPr>
      </p:pic>
    </p:spTree>
    <p:extLst>
      <p:ext uri="{BB962C8B-B14F-4D97-AF65-F5344CB8AC3E}">
        <p14:creationId xmlns:p14="http://schemas.microsoft.com/office/powerpoint/2010/main" val="308940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44" y="155448"/>
            <a:ext cx="9311775" cy="6583011"/>
          </a:xfrm>
        </p:spPr>
      </p:pic>
    </p:spTree>
    <p:extLst>
      <p:ext uri="{BB962C8B-B14F-4D97-AF65-F5344CB8AC3E}">
        <p14:creationId xmlns:p14="http://schemas.microsoft.com/office/powerpoint/2010/main" val="2150290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6" y="124135"/>
            <a:ext cx="9290303" cy="6567831"/>
          </a:xfrm>
        </p:spPr>
      </p:pic>
    </p:spTree>
    <p:extLst>
      <p:ext uri="{BB962C8B-B14F-4D97-AF65-F5344CB8AC3E}">
        <p14:creationId xmlns:p14="http://schemas.microsoft.com/office/powerpoint/2010/main" val="160979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7" y="91440"/>
            <a:ext cx="9416813" cy="6657268"/>
          </a:xfrm>
        </p:spPr>
      </p:pic>
    </p:spTree>
    <p:extLst>
      <p:ext uri="{BB962C8B-B14F-4D97-AF65-F5344CB8AC3E}">
        <p14:creationId xmlns:p14="http://schemas.microsoft.com/office/powerpoint/2010/main" val="2375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376" y="2414016"/>
            <a:ext cx="5157216" cy="315163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>
                <a:latin typeface="AR JULIAN" panose="02000000000000000000" pitchFamily="2" charset="0"/>
              </a:rPr>
              <a:t>Our business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website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Our users</a:t>
            </a:r>
          </a:p>
          <a:p>
            <a:r>
              <a:rPr lang="en-GB" sz="3600" dirty="0" smtClean="0">
                <a:latin typeface="AR JULIAN" panose="02000000000000000000" pitchFamily="2" charset="0"/>
              </a:rPr>
              <a:t>Website activities and objectives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17" y="2103120"/>
            <a:ext cx="3261226" cy="3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1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40" y="73152"/>
            <a:ext cx="9501335" cy="6717022"/>
          </a:xfrm>
        </p:spPr>
      </p:pic>
    </p:spTree>
    <p:extLst>
      <p:ext uri="{BB962C8B-B14F-4D97-AF65-F5344CB8AC3E}">
        <p14:creationId xmlns:p14="http://schemas.microsoft.com/office/powerpoint/2010/main" val="335416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73" y="118872"/>
            <a:ext cx="9347450" cy="6608232"/>
          </a:xfrm>
        </p:spPr>
      </p:pic>
    </p:spTree>
    <p:extLst>
      <p:ext uri="{BB962C8B-B14F-4D97-AF65-F5344CB8AC3E}">
        <p14:creationId xmlns:p14="http://schemas.microsoft.com/office/powerpoint/2010/main" val="3314321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147345"/>
            <a:ext cx="9319872" cy="6588735"/>
          </a:xfrm>
        </p:spPr>
      </p:pic>
    </p:spTree>
    <p:extLst>
      <p:ext uri="{BB962C8B-B14F-4D97-AF65-F5344CB8AC3E}">
        <p14:creationId xmlns:p14="http://schemas.microsoft.com/office/powerpoint/2010/main" val="26036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2" y="136826"/>
            <a:ext cx="9336552" cy="6600528"/>
          </a:xfrm>
        </p:spPr>
      </p:pic>
    </p:spTree>
    <p:extLst>
      <p:ext uri="{BB962C8B-B14F-4D97-AF65-F5344CB8AC3E}">
        <p14:creationId xmlns:p14="http://schemas.microsoft.com/office/powerpoint/2010/main" val="413509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8" y="109729"/>
            <a:ext cx="9405440" cy="6649228"/>
          </a:xfrm>
        </p:spPr>
      </p:pic>
    </p:spTree>
    <p:extLst>
      <p:ext uri="{BB962C8B-B14F-4D97-AF65-F5344CB8AC3E}">
        <p14:creationId xmlns:p14="http://schemas.microsoft.com/office/powerpoint/2010/main" val="401791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75" y="109864"/>
            <a:ext cx="9363321" cy="6619451"/>
          </a:xfrm>
        </p:spPr>
      </p:pic>
    </p:spTree>
    <p:extLst>
      <p:ext uri="{BB962C8B-B14F-4D97-AF65-F5344CB8AC3E}">
        <p14:creationId xmlns:p14="http://schemas.microsoft.com/office/powerpoint/2010/main" val="395419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4" y="91441"/>
            <a:ext cx="9365738" cy="6621160"/>
          </a:xfrm>
        </p:spPr>
      </p:pic>
    </p:spTree>
    <p:extLst>
      <p:ext uri="{BB962C8B-B14F-4D97-AF65-F5344CB8AC3E}">
        <p14:creationId xmlns:p14="http://schemas.microsoft.com/office/powerpoint/2010/main" val="71442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00583"/>
            <a:ext cx="9285906" cy="6564723"/>
          </a:xfrm>
        </p:spPr>
      </p:pic>
    </p:spTree>
    <p:extLst>
      <p:ext uri="{BB962C8B-B14F-4D97-AF65-F5344CB8AC3E}">
        <p14:creationId xmlns:p14="http://schemas.microsoft.com/office/powerpoint/2010/main" val="5676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Personas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280160"/>
            <a:ext cx="4279392" cy="1250442"/>
          </a:xfrm>
        </p:spPr>
        <p:txBody>
          <a:bodyPr/>
          <a:lstStyle/>
          <a:p>
            <a:pPr algn="ctr"/>
            <a:r>
              <a:rPr lang="en-GB" dirty="0" smtClean="0">
                <a:latin typeface="AR JULIAN" panose="02000000000000000000" pitchFamily="2" charset="0"/>
              </a:rPr>
              <a:t>Tom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8464" y="32689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latin typeface="AR JULIAN" panose="02000000000000000000" pitchFamily="2" charset="0"/>
              </a:rPr>
              <a:t>male</a:t>
            </a:r>
          </a:p>
          <a:p>
            <a:r>
              <a:rPr lang="en-GB" dirty="0">
                <a:latin typeface="AR JULIAN" panose="02000000000000000000" pitchFamily="2" charset="0"/>
              </a:rPr>
              <a:t>from Germany</a:t>
            </a:r>
          </a:p>
          <a:p>
            <a:r>
              <a:rPr lang="en-GB" dirty="0">
                <a:latin typeface="AR JULIAN" panose="02000000000000000000" pitchFamily="2" charset="0"/>
              </a:rPr>
              <a:t>20 years old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student</a:t>
            </a:r>
            <a:endParaRPr lang="en-GB" dirty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54496" y="2786634"/>
            <a:ext cx="5193792" cy="3157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 smtClean="0">
                <a:latin typeface="AR JULIAN" panose="02000000000000000000" pitchFamily="2" charset="0"/>
              </a:rPr>
              <a:t>Tom </a:t>
            </a:r>
            <a:r>
              <a:rPr lang="en-GB" sz="2200" dirty="0">
                <a:latin typeface="AR JULIAN" panose="02000000000000000000" pitchFamily="2" charset="0"/>
              </a:rPr>
              <a:t>has high temperature and very bad cough. </a:t>
            </a:r>
            <a:r>
              <a:rPr lang="en-GB" sz="2200" dirty="0" smtClean="0">
                <a:latin typeface="AR JULIAN" panose="02000000000000000000" pitchFamily="2" charset="0"/>
              </a:rPr>
              <a:t>He </a:t>
            </a:r>
            <a:r>
              <a:rPr lang="en-GB" sz="2200" dirty="0">
                <a:latin typeface="AR JULIAN" panose="02000000000000000000" pitchFamily="2" charset="0"/>
              </a:rPr>
              <a:t>wants to find out what is likely to be </a:t>
            </a:r>
            <a:r>
              <a:rPr lang="en-GB" sz="2200" dirty="0" smtClean="0">
                <a:latin typeface="AR JULIAN" panose="02000000000000000000" pitchFamily="2" charset="0"/>
              </a:rPr>
              <a:t>his condition</a:t>
            </a:r>
            <a:r>
              <a:rPr lang="en-GB" sz="2200" dirty="0">
                <a:latin typeface="AR JULIAN" panose="02000000000000000000" pitchFamily="2" charset="0"/>
              </a:rPr>
              <a:t>. He heard about e-health at work </a:t>
            </a:r>
            <a:r>
              <a:rPr lang="en-GB" sz="2200" dirty="0" smtClean="0">
                <a:latin typeface="AR JULIAN" panose="02000000000000000000" pitchFamily="2" charset="0"/>
              </a:rPr>
              <a:t>and decided </a:t>
            </a:r>
            <a:r>
              <a:rPr lang="en-GB" sz="2200" dirty="0">
                <a:latin typeface="AR JULIAN" panose="02000000000000000000" pitchFamily="2" charset="0"/>
              </a:rPr>
              <a:t>to register and search for his symptoms. </a:t>
            </a:r>
            <a:r>
              <a:rPr lang="en-GB" sz="2200" dirty="0" smtClean="0">
                <a:latin typeface="AR JULIAN" panose="02000000000000000000" pitchFamily="2" charset="0"/>
              </a:rPr>
              <a:t>E-health </a:t>
            </a:r>
            <a:r>
              <a:rPr lang="en-GB" sz="2200" dirty="0">
                <a:latin typeface="AR JULIAN" panose="02000000000000000000" pitchFamily="2" charset="0"/>
              </a:rPr>
              <a:t>gives back articles from </a:t>
            </a:r>
            <a:r>
              <a:rPr lang="en-GB" sz="2200" dirty="0" err="1" smtClean="0">
                <a:latin typeface="AR JULIAN" panose="02000000000000000000" pitchFamily="2" charset="0"/>
              </a:rPr>
              <a:t>healthfinder</a:t>
            </a:r>
            <a:r>
              <a:rPr lang="en-GB" sz="2200" dirty="0" smtClean="0">
                <a:latin typeface="AR JULIAN" panose="02000000000000000000" pitchFamily="2" charset="0"/>
              </a:rPr>
              <a:t>, MedlinePlus </a:t>
            </a:r>
            <a:r>
              <a:rPr lang="en-GB" sz="2200" dirty="0">
                <a:latin typeface="AR JULIAN" panose="02000000000000000000" pitchFamily="2" charset="0"/>
              </a:rPr>
              <a:t>and Bing. The article </a:t>
            </a:r>
            <a:r>
              <a:rPr lang="en-GB" sz="2200" dirty="0" smtClean="0">
                <a:latin typeface="AR JULIAN" panose="02000000000000000000" pitchFamily="2" charset="0"/>
              </a:rPr>
              <a:t>from MedlinePlus </a:t>
            </a:r>
            <a:r>
              <a:rPr lang="en-GB" sz="2200" dirty="0">
                <a:latin typeface="AR JULIAN" panose="02000000000000000000" pitchFamily="2" charset="0"/>
              </a:rPr>
              <a:t>say that those symptoms are </a:t>
            </a:r>
            <a:r>
              <a:rPr lang="en-GB" sz="2200" dirty="0" smtClean="0">
                <a:latin typeface="AR JULIAN" panose="02000000000000000000" pitchFamily="2" charset="0"/>
              </a:rPr>
              <a:t>likely to </a:t>
            </a:r>
            <a:r>
              <a:rPr lang="en-GB" sz="2200" dirty="0">
                <a:latin typeface="AR JULIAN" panose="02000000000000000000" pitchFamily="2" charset="0"/>
              </a:rPr>
              <a:t>correspond to flu. The article from Bing is </a:t>
            </a:r>
            <a:r>
              <a:rPr lang="en-GB" sz="2200" dirty="0" smtClean="0">
                <a:latin typeface="AR JULIAN" panose="02000000000000000000" pitchFamily="2" charset="0"/>
              </a:rPr>
              <a:t>on fresher's </a:t>
            </a:r>
            <a:r>
              <a:rPr lang="en-GB" sz="2200" dirty="0">
                <a:latin typeface="AR JULIAN" panose="02000000000000000000" pitchFamily="2" charset="0"/>
              </a:rPr>
              <a:t>flu.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73" y="2786634"/>
            <a:ext cx="4420427" cy="2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810512"/>
            <a:ext cx="4279392" cy="1250442"/>
          </a:xfrm>
        </p:spPr>
        <p:txBody>
          <a:bodyPr/>
          <a:lstStyle/>
          <a:p>
            <a:pPr algn="ctr"/>
            <a:r>
              <a:rPr lang="en-GB" dirty="0" err="1" smtClean="0">
                <a:latin typeface="AR JULIAN" panose="02000000000000000000" pitchFamily="2" charset="0"/>
              </a:rPr>
              <a:t>sara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795778"/>
            <a:ext cx="3136392" cy="22037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sz="2100" dirty="0">
                <a:latin typeface="AR JULIAN" panose="02000000000000000000" pitchFamily="2" charset="0"/>
              </a:rPr>
              <a:t>female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from the UK</a:t>
            </a:r>
          </a:p>
          <a:p>
            <a:r>
              <a:rPr lang="en-GB" sz="2100" dirty="0">
                <a:latin typeface="AR JULIAN" panose="02000000000000000000" pitchFamily="2" charset="0"/>
              </a:rPr>
              <a:t>27 years old</a:t>
            </a:r>
          </a:p>
          <a:p>
            <a:r>
              <a:rPr lang="en-GB" sz="2100" dirty="0" smtClean="0">
                <a:latin typeface="AR JULIAN" panose="02000000000000000000" pitchFamily="2" charset="0"/>
              </a:rPr>
              <a:t>accountant</a:t>
            </a:r>
            <a:endParaRPr lang="en-GB" sz="2100" dirty="0">
              <a:latin typeface="AR JULIAN" panose="02000000000000000000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3739896"/>
            <a:ext cx="5568696" cy="2532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AR JULIAN" panose="02000000000000000000" pitchFamily="2" charset="0"/>
              </a:rPr>
              <a:t>Sara has cancer. She goes on e-health to look for </a:t>
            </a:r>
            <a:r>
              <a:rPr lang="en-GB" sz="2200" dirty="0" smtClean="0">
                <a:latin typeface="AR JULIAN" panose="02000000000000000000" pitchFamily="2" charset="0"/>
              </a:rPr>
              <a:t>motivating </a:t>
            </a:r>
            <a:r>
              <a:rPr lang="en-GB" sz="2200" dirty="0">
                <a:latin typeface="AR JULIAN" panose="02000000000000000000" pitchFamily="2" charset="0"/>
              </a:rPr>
              <a:t>articles so she adjusts the sentiment </a:t>
            </a:r>
            <a:r>
              <a:rPr lang="en-GB" sz="2200" dirty="0" smtClean="0">
                <a:latin typeface="AR JULIAN" panose="02000000000000000000" pitchFamily="2" charset="0"/>
              </a:rPr>
              <a:t> score </a:t>
            </a:r>
            <a:r>
              <a:rPr lang="en-GB" sz="2200" dirty="0">
                <a:latin typeface="AR JULIAN" panose="02000000000000000000" pitchFamily="2" charset="0"/>
              </a:rPr>
              <a:t>to high. She chooses users and reads other </a:t>
            </a:r>
            <a:r>
              <a:rPr lang="en-GB" sz="2200" dirty="0" smtClean="0">
                <a:latin typeface="AR JULIAN" panose="02000000000000000000" pitchFamily="2" charset="0"/>
              </a:rPr>
              <a:t>users</a:t>
            </a:r>
            <a:r>
              <a:rPr lang="en-GB" sz="2200" dirty="0">
                <a:latin typeface="AR JULIAN" panose="02000000000000000000" pitchFamily="2" charset="0"/>
              </a:rPr>
              <a:t>' stories on how they managed with the condition </a:t>
            </a:r>
            <a:r>
              <a:rPr lang="en-GB" sz="2200" dirty="0" smtClean="0">
                <a:latin typeface="AR JULIAN" panose="02000000000000000000" pitchFamily="2" charset="0"/>
              </a:rPr>
              <a:t>and </a:t>
            </a:r>
            <a:r>
              <a:rPr lang="en-GB" sz="2200" dirty="0">
                <a:latin typeface="AR JULIAN" panose="02000000000000000000" pitchFamily="2" charset="0"/>
              </a:rPr>
              <a:t>led a normal life. She found the articles that she </a:t>
            </a:r>
            <a:r>
              <a:rPr lang="en-GB" sz="2200" dirty="0" smtClean="0">
                <a:latin typeface="AR JULIAN" panose="02000000000000000000" pitchFamily="2" charset="0"/>
              </a:rPr>
              <a:t>read very </a:t>
            </a:r>
            <a:r>
              <a:rPr lang="en-GB" sz="2200" dirty="0">
                <a:latin typeface="AR JULIAN" panose="02000000000000000000" pitchFamily="2" charset="0"/>
              </a:rPr>
              <a:t>inspiring so she decided to share it and create a </a:t>
            </a:r>
            <a:r>
              <a:rPr lang="en-GB" sz="2200" dirty="0" smtClean="0">
                <a:latin typeface="AR JULIAN" panose="02000000000000000000" pitchFamily="2" charset="0"/>
              </a:rPr>
              <a:t>new category </a:t>
            </a:r>
            <a:r>
              <a:rPr lang="en-GB" sz="2200" dirty="0">
                <a:latin typeface="AR JULIAN" panose="02000000000000000000" pitchFamily="2" charset="0"/>
              </a:rPr>
              <a:t>to save it for another time.</a:t>
            </a:r>
          </a:p>
          <a:p>
            <a:pPr marL="0" indent="0">
              <a:buNone/>
            </a:pPr>
            <a:endParaRPr lang="en-GB" dirty="0" smtClean="0">
              <a:latin typeface="AR JULIAN" panose="02000000000000000000" pitchFamily="2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014984"/>
            <a:ext cx="499872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3416" y="2108494"/>
            <a:ext cx="8361229" cy="2098226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System</a:t>
            </a:r>
            <a:br>
              <a:rPr lang="en-GB" dirty="0" smtClean="0">
                <a:latin typeface="AR JULIAN" panose="02000000000000000000" pitchFamily="2" charset="0"/>
              </a:rPr>
            </a:br>
            <a:r>
              <a:rPr lang="en-GB" dirty="0" smtClean="0">
                <a:latin typeface="AR JULIAN" panose="02000000000000000000" pitchFamily="2" charset="0"/>
              </a:rPr>
              <a:t>architecture</a:t>
            </a:r>
            <a:endParaRPr lang="en-GB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24" y="991094"/>
            <a:ext cx="7284560" cy="51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Functional </a:t>
            </a:r>
            <a:r>
              <a:rPr lang="en-GB" b="1" dirty="0" smtClean="0">
                <a:latin typeface="AR JULIAN" panose="02000000000000000000" pitchFamily="2" charset="0"/>
              </a:rPr>
              <a:t>Requirements</a:t>
            </a:r>
            <a:endParaRPr lang="en-GB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784" y="2715768"/>
            <a:ext cx="4864608" cy="35814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 JULIAN" panose="02000000000000000000" pitchFamily="2" charset="0"/>
              </a:rPr>
              <a:t>Register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Log in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Search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Choose category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Adjust </a:t>
            </a:r>
            <a:r>
              <a:rPr lang="en-GB" dirty="0">
                <a:latin typeface="AR JULIAN" panose="02000000000000000000" pitchFamily="2" charset="0"/>
              </a:rPr>
              <a:t>readability/sentiment </a:t>
            </a:r>
            <a:r>
              <a:rPr lang="en-GB" dirty="0" smtClean="0">
                <a:latin typeface="AR JULIAN" panose="02000000000000000000" pitchFamily="2" charset="0"/>
              </a:rPr>
              <a:t>score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72072" y="2715768"/>
            <a:ext cx="4300728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AR JULIAN" panose="02000000000000000000" pitchFamily="2" charset="0"/>
              </a:rPr>
              <a:t>Edit user profile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Upload photo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Type/Re-type password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Add/Delete “album”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Add to “album”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AR JULIAN" panose="02000000000000000000" pitchFamily="2" charset="0"/>
              </a:rPr>
              <a:t>!Functional Requirements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688" y="2674620"/>
            <a:ext cx="4215384" cy="3581400"/>
          </a:xfrm>
        </p:spPr>
        <p:txBody>
          <a:bodyPr/>
          <a:lstStyle/>
          <a:p>
            <a:r>
              <a:rPr lang="en-GB" dirty="0" smtClean="0">
                <a:latin typeface="AR JULIAN" panose="02000000000000000000" pitchFamily="2" charset="0"/>
              </a:rPr>
              <a:t>APIs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User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Client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Middleware</a:t>
            </a:r>
          </a:p>
          <a:p>
            <a:r>
              <a:rPr lang="en-GB" dirty="0" smtClean="0">
                <a:latin typeface="AR JULIAN" panose="02000000000000000000" pitchFamily="2" charset="0"/>
              </a:rPr>
              <a:t>Database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61</TotalTime>
  <Words>256</Words>
  <Application>Microsoft Office PowerPoint</Application>
  <PresentationFormat>Widescreen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 JULIAN</vt:lpstr>
      <vt:lpstr>Franklin Gothic Book</vt:lpstr>
      <vt:lpstr>Crop</vt:lpstr>
      <vt:lpstr>E-health</vt:lpstr>
      <vt:lpstr>PowerPoint Presentation</vt:lpstr>
      <vt:lpstr>Personas</vt:lpstr>
      <vt:lpstr>Tom</vt:lpstr>
      <vt:lpstr>sara</vt:lpstr>
      <vt:lpstr>System architecture</vt:lpstr>
      <vt:lpstr>PowerPoint Presentation</vt:lpstr>
      <vt:lpstr>Functional Requirements</vt:lpstr>
      <vt:lpstr>!Functional Requirements </vt:lpstr>
      <vt:lpstr>E-r diagram</vt:lpstr>
      <vt:lpstr>PowerPoint Presentation</vt:lpstr>
      <vt:lpstr>attributes</vt:lpstr>
      <vt:lpstr>PowerPoint Presentation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</dc:title>
  <dc:creator>Gabriella Georgieva</dc:creator>
  <cp:lastModifiedBy>Gabriella Georgieva</cp:lastModifiedBy>
  <cp:revision>9</cp:revision>
  <dcterms:created xsi:type="dcterms:W3CDTF">2016-02-24T19:19:50Z</dcterms:created>
  <dcterms:modified xsi:type="dcterms:W3CDTF">2016-02-24T20:37:16Z</dcterms:modified>
</cp:coreProperties>
</file>