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9BE2A-6426-4F64-B964-129E0307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CC48A-1918-41F4-90E2-9E4E5A671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74389-ADD5-4C3D-AD05-F6DD83EA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1D661-06E4-4217-A894-84BDA585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68F49-A9B1-45A3-8CB5-FAC86582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51FC7-22FC-4404-8AB2-13F9F9B6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3030C-ADB6-41B3-8137-6D62F85CD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1CE2-AF88-45BC-B30D-BF5CC39B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7DEA3-0CCE-4ED6-B229-580C4297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2CE3E-6C45-4659-AC7E-7427A09F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32C1A1-4901-41E7-B88D-CC4A6600A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7112E-7CFB-4FB3-9BAB-AF809985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E90EE-8B20-4AED-BED0-A56AA02F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40233-635B-47D8-A5AE-5797C777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3FF28-6AC7-47EF-85B6-843E188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67A57-5A2B-43A0-8146-134D7F6E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6EE94-A62A-4853-A1B1-035BB6C6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B91C3-AF3A-439C-AF8D-2C982510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E8283-B838-4B4C-A1CF-75794022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C366F-A09F-4A0B-844C-A3856BE4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88369-45F3-42BF-97C1-03F05FD2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BE950-312C-4B65-8C38-41614F1E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1A790-0904-4C50-A74C-68B7A6DB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2887D-8C0D-4A77-829D-D65DF540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771E7-B09E-4993-8107-72190F19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1C479-0CF2-4009-B8BC-DB3085FD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3BA23-B958-47FB-AF01-F81DA7FAC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86AB0-3D39-427B-B86C-358F65BFF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BEE22-2EFA-448E-ACD3-206AB630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B9A68-CCCE-4FB0-8E5F-AD773325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9B025-7690-4DE9-9494-FDB741BA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3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A5158-0CB2-4CD5-BB51-B5A5027E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F718D-8751-49B3-8280-8E6AB04B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99284-D588-4636-8F9B-A1A17A6D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B5C16-8630-4293-BBF6-CF75F5B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2AF74A-A442-40FE-AFF7-6D075D40B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D4BFEF-BAA4-47B3-A8E1-95C22CE2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B424DF-5766-4ECD-A588-C35FEA2E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CA640A-C837-41B0-9DBC-5F3041E6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17FB-C7C5-4DCF-8348-779AFE87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440366-AB40-45EA-8219-1116B18F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FDCC4-40AE-4FDD-BDD4-5B79F979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BF021-56F4-4E5E-87E9-A35FD4A9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16E353-5877-42B1-ADFF-D8AFE217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A70795-D43A-4B09-A325-E99197E0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263DF-DBC5-4B01-8A13-DE2D1A68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35EBD-534A-4177-B97E-88FAC359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CA753-2C68-44FF-AE64-9D195227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44349-1DA9-4E93-8AEE-2081FD8C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31E61-3865-45AB-89F8-AB328B04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FC9B0-CC83-4795-BF47-CD993279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4EB56-226E-4BF9-9739-2C95BACE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1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8121-FA54-496D-872B-BA2173F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39152-F7D0-4063-B380-B6DD5C8BF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9AF3B-57FB-4589-ACED-D9A3B9FB3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52BE6-5B66-485E-AF15-90C5D4B7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E06EE-F692-4ED3-AAAD-A8EFA508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5B0BD-B04E-474D-88B2-C74CBB40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28ACA-21A8-4615-BE74-4C48F9D4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5D290-FF54-4740-89EA-D3C709FA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6BDB1-5B7D-4D0B-B2A1-0D9A16341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2AFA-A452-41B0-9BAB-08D939133CB9}" type="datetimeFigureOut">
              <a:rPr lang="zh-CN" altLang="en-US" smtClean="0"/>
              <a:t>2025/03/27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349D0-9B76-45AE-92C8-34AEECF3C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CFBED-9B8F-4B00-B150-A51618220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6143-E8B6-43EA-A4A9-2A8B65B0F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1B9472-8E1E-4E55-83E1-8BB472323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2"/>
          <a:stretch/>
        </p:blipFill>
        <p:spPr>
          <a:xfrm>
            <a:off x="2676212" y="28789"/>
            <a:ext cx="6866549" cy="428668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86B5CC1-7B89-410C-88FA-124A3BDB2C14}"/>
              </a:ext>
            </a:extLst>
          </p:cNvPr>
          <p:cNvSpPr/>
          <p:nvPr/>
        </p:nvSpPr>
        <p:spPr>
          <a:xfrm>
            <a:off x="2676212" y="4530749"/>
            <a:ext cx="6866549" cy="1828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38DFAF-780E-4252-8E5B-7E4A6BCA95F7}"/>
              </a:ext>
            </a:extLst>
          </p:cNvPr>
          <p:cNvSpPr/>
          <p:nvPr/>
        </p:nvSpPr>
        <p:spPr>
          <a:xfrm>
            <a:off x="2835221" y="4654502"/>
            <a:ext cx="1448021" cy="687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积木模型一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E4A54DA-E071-4065-8F03-0AD3C1ABE185}"/>
              </a:ext>
            </a:extLst>
          </p:cNvPr>
          <p:cNvSpPr/>
          <p:nvPr/>
        </p:nvSpPr>
        <p:spPr>
          <a:xfrm>
            <a:off x="4541414" y="4654502"/>
            <a:ext cx="1448021" cy="687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积木模型一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33B30F-80BD-4618-B0DF-5759B85B9FB3}"/>
              </a:ext>
            </a:extLst>
          </p:cNvPr>
          <p:cNvSpPr/>
          <p:nvPr/>
        </p:nvSpPr>
        <p:spPr>
          <a:xfrm>
            <a:off x="6354585" y="4654502"/>
            <a:ext cx="1448021" cy="687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积木模型一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ECBBA8-8179-47B4-A3EB-BD8C41E5D1F0}"/>
              </a:ext>
            </a:extLst>
          </p:cNvPr>
          <p:cNvSpPr/>
          <p:nvPr/>
        </p:nvSpPr>
        <p:spPr>
          <a:xfrm>
            <a:off x="7985183" y="4654502"/>
            <a:ext cx="1448021" cy="687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积木模型一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3211DF-D961-476F-A68A-87966D18694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559232" y="4159487"/>
            <a:ext cx="358325" cy="495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79C630-83B4-41AA-90F3-930B1E3ECA97}"/>
              </a:ext>
            </a:extLst>
          </p:cNvPr>
          <p:cNvCxnSpPr>
            <a:cxnSpLocks/>
          </p:cNvCxnSpPr>
          <p:nvPr/>
        </p:nvCxnSpPr>
        <p:spPr>
          <a:xfrm flipH="1" flipV="1">
            <a:off x="3952664" y="4159489"/>
            <a:ext cx="1261007" cy="4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0F6ABD-1FF7-4E4F-9E46-2242A186B8B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943259" y="4159488"/>
            <a:ext cx="2135337" cy="4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81E09A-ADC7-4378-8AA8-43F7734EDF7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89434" y="4159488"/>
            <a:ext cx="1089162" cy="4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D5725E2-8585-40A6-9141-6BBBD738AA28}"/>
              </a:ext>
            </a:extLst>
          </p:cNvPr>
          <p:cNvCxnSpPr>
            <a:cxnSpLocks/>
          </p:cNvCxnSpPr>
          <p:nvPr/>
        </p:nvCxnSpPr>
        <p:spPr>
          <a:xfrm flipH="1" flipV="1">
            <a:off x="4943260" y="4159488"/>
            <a:ext cx="3736924" cy="4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440C87-BAE7-44DE-B24E-F46CD6AD8A0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842662" y="4159488"/>
            <a:ext cx="235934" cy="4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36ACB5F-0C8B-4A64-8E19-8C91B66B6EE5}"/>
              </a:ext>
            </a:extLst>
          </p:cNvPr>
          <p:cNvCxnSpPr>
            <a:cxnSpLocks/>
          </p:cNvCxnSpPr>
          <p:nvPr/>
        </p:nvCxnSpPr>
        <p:spPr>
          <a:xfrm flipH="1" flipV="1">
            <a:off x="7577188" y="4159487"/>
            <a:ext cx="1102997" cy="4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1CC830-94E4-4471-941B-589B8C2C2774}"/>
              </a:ext>
            </a:extLst>
          </p:cNvPr>
          <p:cNvCxnSpPr>
            <a:cxnSpLocks/>
          </p:cNvCxnSpPr>
          <p:nvPr/>
        </p:nvCxnSpPr>
        <p:spPr>
          <a:xfrm flipV="1">
            <a:off x="5248778" y="4159488"/>
            <a:ext cx="2293303" cy="49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EBFED70-FE8B-4D8E-8AA9-45F939D1114B}"/>
              </a:ext>
            </a:extLst>
          </p:cNvPr>
          <p:cNvSpPr/>
          <p:nvPr/>
        </p:nvSpPr>
        <p:spPr>
          <a:xfrm>
            <a:off x="4813513" y="5610153"/>
            <a:ext cx="2591946" cy="6393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积木模型，</a:t>
            </a:r>
            <a:endParaRPr lang="en-US" altLang="zh-CN" sz="1400" dirty="0"/>
          </a:p>
          <a:p>
            <a:pPr algn="ctr"/>
            <a:r>
              <a:rPr lang="zh-CN" altLang="en-US" sz="1400" dirty="0"/>
              <a:t>多个积木模型合理组合构成实体模型</a:t>
            </a:r>
          </a:p>
        </p:txBody>
      </p:sp>
    </p:spTree>
    <p:extLst>
      <p:ext uri="{BB962C8B-B14F-4D97-AF65-F5344CB8AC3E}">
        <p14:creationId xmlns:p14="http://schemas.microsoft.com/office/powerpoint/2010/main" val="380158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夏源</dc:creator>
  <cp:lastModifiedBy>夏源</cp:lastModifiedBy>
  <cp:revision>6</cp:revision>
  <dcterms:created xsi:type="dcterms:W3CDTF">2025-03-27T10:24:26Z</dcterms:created>
  <dcterms:modified xsi:type="dcterms:W3CDTF">2025-03-27T10:45:48Z</dcterms:modified>
</cp:coreProperties>
</file>