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2" r:id="rId4"/>
    <p:sldId id="261" r:id="rId5"/>
    <p:sldId id="257" r:id="rId6"/>
    <p:sldId id="263" r:id="rId7"/>
    <p:sldId id="264" r:id="rId8"/>
    <p:sldId id="265" r:id="rId9"/>
    <p:sldId id="266" r:id="rId10"/>
    <p:sldId id="267" r:id="rId11"/>
    <p:sldId id="260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24-09-2018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24-09-2018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24-09-2018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24-09-2018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24-09-2018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24-09-2018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24-09-2018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150132"/>
            <a:ext cx="9144000" cy="581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754036"/>
            <a:ext cx="9144000" cy="314534"/>
          </a:xfrm>
          <a:prstGeom prst="rect">
            <a:avLst/>
          </a:prstGeom>
        </p:spPr>
        <p:txBody>
          <a:bodyPr anchor="ctr"/>
          <a:lstStyle>
            <a:lvl1pPr marL="0" marR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100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150132"/>
            <a:ext cx="9144000" cy="581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754036"/>
            <a:ext cx="9144000" cy="314534"/>
          </a:xfrm>
          <a:prstGeom prst="rect">
            <a:avLst/>
          </a:prstGeom>
        </p:spPr>
        <p:txBody>
          <a:bodyPr anchor="ctr"/>
          <a:lstStyle>
            <a:lvl1pPr marL="0" marR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55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24-09-2018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24-09-2018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24-09-2018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24-09-2018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  <p:sldLayoutId id="2147483674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24-09-2018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492" y="3128122"/>
            <a:ext cx="2067487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Nguyễn</a:t>
            </a:r>
            <a:r>
              <a:rPr kumimoji="0"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Minh Hiếu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Nguyễn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Triệu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Duy</a:t>
            </a:r>
            <a:endParaRPr kumimoji="0"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3528" y="2279362"/>
            <a:ext cx="42484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English Learning</a:t>
            </a:r>
          </a:p>
        </p:txBody>
      </p:sp>
      <p:pic>
        <p:nvPicPr>
          <p:cNvPr id="1028" name="Picture 4" descr="https://scontent.fsgn2-4.fna.fbcdn.net/v/t1.15752-9/41895168_2150486758613310_2565470135829659648_n.png?_nc_cat=0&amp;oh=90790b24f9421afc252f3c69c763edbe&amp;oe=5C21DDE0">
            <a:extLst>
              <a:ext uri="{FF2B5EF4-FFF2-40B4-BE49-F238E27FC236}">
                <a16:creationId xmlns:a16="http://schemas.microsoft.com/office/drawing/2014/main" id="{DC859898-F81F-4986-9F39-F1D8F2413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563638"/>
            <a:ext cx="1512168" cy="47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35C2F006-DF24-4E76-8374-648343ECE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297179"/>
            <a:ext cx="856895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Lecturer: </a:t>
            </a:r>
            <a:r>
              <a:rPr lang="en-US" altLang="ko-KR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Nguyễn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Thanh </a:t>
            </a:r>
            <a:r>
              <a:rPr lang="en-US" altLang="ko-KR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Phong</a:t>
            </a:r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3BD24C25-702B-490B-8249-48AE1658E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2789568"/>
            <a:ext cx="32403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Android App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4949820"/>
            <a:ext cx="914400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5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cxnSp>
        <p:nvCxnSpPr>
          <p:cNvPr id="203" name="Straight Arrow Connector 3">
            <a:extLst>
              <a:ext uri="{FF2B5EF4-FFF2-40B4-BE49-F238E27FC236}">
                <a16:creationId xmlns:a16="http://schemas.microsoft.com/office/drawing/2014/main" id="{6AC9633F-7D44-4B1C-AB17-62B27994448E}"/>
              </a:ext>
            </a:extLst>
          </p:cNvPr>
          <p:cNvCxnSpPr>
            <a:cxnSpLocks/>
          </p:cNvCxnSpPr>
          <p:nvPr/>
        </p:nvCxnSpPr>
        <p:spPr>
          <a:xfrm>
            <a:off x="0" y="2210378"/>
            <a:ext cx="9144000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 4">
            <a:extLst>
              <a:ext uri="{FF2B5EF4-FFF2-40B4-BE49-F238E27FC236}">
                <a16:creationId xmlns:a16="http://schemas.microsoft.com/office/drawing/2014/main" id="{218F9278-03AE-431E-8E9F-7E7D6717932F}"/>
              </a:ext>
            </a:extLst>
          </p:cNvPr>
          <p:cNvSpPr/>
          <p:nvPr/>
        </p:nvSpPr>
        <p:spPr>
          <a:xfrm>
            <a:off x="961199" y="1784115"/>
            <a:ext cx="810000" cy="81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cs typeface="Arial" pitchFamily="34" charset="0"/>
            </a:endParaRPr>
          </a:p>
        </p:txBody>
      </p:sp>
      <p:sp>
        <p:nvSpPr>
          <p:cNvPr id="205" name="Oval 6">
            <a:extLst>
              <a:ext uri="{FF2B5EF4-FFF2-40B4-BE49-F238E27FC236}">
                <a16:creationId xmlns:a16="http://schemas.microsoft.com/office/drawing/2014/main" id="{9CC06844-5206-4DB8-91C3-174620026932}"/>
              </a:ext>
            </a:extLst>
          </p:cNvPr>
          <p:cNvSpPr/>
          <p:nvPr/>
        </p:nvSpPr>
        <p:spPr>
          <a:xfrm>
            <a:off x="5237749" y="1784115"/>
            <a:ext cx="810000" cy="81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cs typeface="Arial" pitchFamily="34" charset="0"/>
            </a:endParaRPr>
          </a:p>
        </p:txBody>
      </p:sp>
      <p:sp>
        <p:nvSpPr>
          <p:cNvPr id="206" name="Oval 7">
            <a:extLst>
              <a:ext uri="{FF2B5EF4-FFF2-40B4-BE49-F238E27FC236}">
                <a16:creationId xmlns:a16="http://schemas.microsoft.com/office/drawing/2014/main" id="{41DB641F-F293-42B0-9B4F-3E745E61725E}"/>
              </a:ext>
            </a:extLst>
          </p:cNvPr>
          <p:cNvSpPr/>
          <p:nvPr/>
        </p:nvSpPr>
        <p:spPr>
          <a:xfrm>
            <a:off x="7376024" y="1784115"/>
            <a:ext cx="810000" cy="810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cs typeface="Arial" pitchFamily="34" charset="0"/>
            </a:endParaRPr>
          </a:p>
        </p:txBody>
      </p:sp>
      <p:sp>
        <p:nvSpPr>
          <p:cNvPr id="207" name="Oval 8">
            <a:extLst>
              <a:ext uri="{FF2B5EF4-FFF2-40B4-BE49-F238E27FC236}">
                <a16:creationId xmlns:a16="http://schemas.microsoft.com/office/drawing/2014/main" id="{A42E2A86-F1A7-4976-A2DC-4BE8EA6E6F46}"/>
              </a:ext>
            </a:extLst>
          </p:cNvPr>
          <p:cNvSpPr/>
          <p:nvPr/>
        </p:nvSpPr>
        <p:spPr>
          <a:xfrm>
            <a:off x="3099474" y="1784115"/>
            <a:ext cx="810000" cy="810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8BD519D-AD4E-469E-9AC7-DC00D1B4C7C9}"/>
              </a:ext>
            </a:extLst>
          </p:cNvPr>
          <p:cNvSpPr txBox="1"/>
          <p:nvPr/>
        </p:nvSpPr>
        <p:spPr>
          <a:xfrm>
            <a:off x="662882" y="2853091"/>
            <a:ext cx="1382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Listening Skill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6FEA467-9D54-41B0-8838-34F9EAAB09CD}"/>
              </a:ext>
            </a:extLst>
          </p:cNvPr>
          <p:cNvSpPr txBox="1"/>
          <p:nvPr/>
        </p:nvSpPr>
        <p:spPr>
          <a:xfrm>
            <a:off x="4939431" y="2853091"/>
            <a:ext cx="1382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Vocabulary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562180B-A19A-4BF1-80AF-A2CA89D3B520}"/>
              </a:ext>
            </a:extLst>
          </p:cNvPr>
          <p:cNvSpPr txBox="1"/>
          <p:nvPr/>
        </p:nvSpPr>
        <p:spPr>
          <a:xfrm>
            <a:off x="2801156" y="2853091"/>
            <a:ext cx="1382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Writing Skill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C182A40D-5B52-4B31-8946-6EA5A75320EF}"/>
              </a:ext>
            </a:extLst>
          </p:cNvPr>
          <p:cNvSpPr txBox="1"/>
          <p:nvPr/>
        </p:nvSpPr>
        <p:spPr>
          <a:xfrm>
            <a:off x="7077707" y="2853091"/>
            <a:ext cx="1382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Conversation</a:t>
            </a: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056F-962C-49D7-B0A0-64444725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474E-2D66-4BDA-882D-BC1D6085B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scontent.fsgn2-4.fna.fbcdn.net/v/t1.15752-9/42510346_1162462100583818_2820838188191318016_n.png?_nc_cat=109&amp;oh=936af1fa2539b719ca2cb655520b2c22&amp;oe=5C177F92">
            <a:extLst>
              <a:ext uri="{FF2B5EF4-FFF2-40B4-BE49-F238E27FC236}">
                <a16:creationId xmlns:a16="http://schemas.microsoft.com/office/drawing/2014/main" id="{72E0E631-CE6B-4A4B-BE72-17F3ABF69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87" y="10332"/>
            <a:ext cx="289401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.fsgn2-1.fna.fbcdn.net/v/t1.15752-9/42432140_245730812755771_2961047889490477056_n.png?_nc_cat=104&amp;oh=f90188e2294fa3eba223e21265064429&amp;oe=5C1EB7B3">
            <a:extLst>
              <a:ext uri="{FF2B5EF4-FFF2-40B4-BE49-F238E27FC236}">
                <a16:creationId xmlns:a16="http://schemas.microsoft.com/office/drawing/2014/main" id="{7EE6B735-E4AD-433B-A1D5-66408C68676D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836" y="10332"/>
            <a:ext cx="3087001" cy="514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703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DCB5A-E8D0-4D93-8C9F-D8F812BC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C96DA-E706-45DA-BE01-21FECEBE1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98D00-4C26-4A2B-B53E-685B614C1B1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s://scontent.fsgn2-3.fna.fbcdn.net/v/t1.15752-9/42421092_322450695187407_3018720779060641792_n.png?_nc_cat=110&amp;oh=97c95c5bbaec8924895c92e0afabd3eb&amp;oe=5C5AC6A5">
            <a:extLst>
              <a:ext uri="{FF2B5EF4-FFF2-40B4-BE49-F238E27FC236}">
                <a16:creationId xmlns:a16="http://schemas.microsoft.com/office/drawing/2014/main" id="{65434306-59CA-4B7D-916C-527719B07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0"/>
            <a:ext cx="289401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content.fsgn2-1.fna.fbcdn.net/v/t1.15752-9/42391171_1317478178388229_7564961928372551680_n.png?_nc_cat=105&amp;oh=8afe53360d7a9ce876590852f16a1f3b&amp;oe=5C1CE8D5">
            <a:extLst>
              <a:ext uri="{FF2B5EF4-FFF2-40B4-BE49-F238E27FC236}">
                <a16:creationId xmlns:a16="http://schemas.microsoft.com/office/drawing/2014/main" id="{09FF2813-C5A7-430E-A45F-2FFF7690B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440" y="0"/>
            <a:ext cx="289401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041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33DC-1612-4A1F-AE55-EDE10BEB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974F6-DAE1-4994-BB9E-9C95E3EEC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94061-FED7-49F5-96BD-1112CE8CE7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https://scontent.fsgn2-2.fna.fbcdn.net/v/t1.15752-9/42382649_2147045882179913_6357243796484259840_n.png?_nc_cat=102&amp;oh=6ddf60ebb8377d33f850e31a9cffbe76&amp;oe=5C633293">
            <a:extLst>
              <a:ext uri="{FF2B5EF4-FFF2-40B4-BE49-F238E27FC236}">
                <a16:creationId xmlns:a16="http://schemas.microsoft.com/office/drawing/2014/main" id="{C12F8522-1826-4A8A-BF2C-D5CFACDAC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0"/>
            <a:ext cx="289401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content.fsgn2-4.fna.fbcdn.net/v/t1.15752-9/42368348_1981423765488973_8946658233255198720_n.png?_nc_cat=109&amp;oh=af7904efe6284d9be79d63005ca48a91&amp;oe=5C182C1C">
            <a:extLst>
              <a:ext uri="{FF2B5EF4-FFF2-40B4-BE49-F238E27FC236}">
                <a16:creationId xmlns:a16="http://schemas.microsoft.com/office/drawing/2014/main" id="{2BF1B129-8A4D-48C2-8CF9-567276577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440" y="0"/>
            <a:ext cx="289401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136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1153-09E8-45C3-84C1-71F2C005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20F6-BF4A-41A7-B5A8-5E8BDD42A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FFBE9-779F-4900-BC71-A2150C2A101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https://scontent.fsgn2-4.fna.fbcdn.net/v/t1.15752-9/42423080_678824219168361_3140325901804240896_n.png?_nc_cat=101&amp;oh=53a51b4940af15a6aee77cccfbbdbbc0&amp;oe=5C5D6589">
            <a:extLst>
              <a:ext uri="{FF2B5EF4-FFF2-40B4-BE49-F238E27FC236}">
                <a16:creationId xmlns:a16="http://schemas.microsoft.com/office/drawing/2014/main" id="{B7FF8E15-C35C-49D3-B0B5-468A8F2F7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0"/>
            <a:ext cx="289401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content.fsgn2-3.fna.fbcdn.net/v/t1.15752-9/42497116_243044386360647_8882920983007068160_n.png?_nc_cat=110&amp;oh=f1ee147a22b1d188f9615f466e0ce963&amp;oe=5C5AF734">
            <a:extLst>
              <a:ext uri="{FF2B5EF4-FFF2-40B4-BE49-F238E27FC236}">
                <a16:creationId xmlns:a16="http://schemas.microsoft.com/office/drawing/2014/main" id="{61798B04-E3BA-4F19-998A-C0BA9EB76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836" y="0"/>
            <a:ext cx="289401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371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730A-4317-495E-A363-B330EF4F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FF89B-323B-4DC1-96F0-B5C75D11E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A2481-F404-4916-90CF-CE3D9B12517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s://scontent.fsgn2-4.fna.fbcdn.net/v/t1.15752-9/42406712_1016859005160747_1783630550012002304_n.png?_nc_cat=101&amp;oh=d11933d3891b0e6d6eb2bdc1aad00e14&amp;oe=5C2DE137">
            <a:extLst>
              <a:ext uri="{FF2B5EF4-FFF2-40B4-BE49-F238E27FC236}">
                <a16:creationId xmlns:a16="http://schemas.microsoft.com/office/drawing/2014/main" id="{18173701-F673-4D1D-8F64-A4DFD7CE5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829" y="0"/>
            <a:ext cx="289401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407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F7944-5E71-4265-B378-01176C62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 &amp; 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17FAE-36D1-443B-81C0-DDC12AB91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0DA3A-81AF-4D69-8CE7-86320F56242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0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0B56C-16C9-4D74-A7DA-3EB0399A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62980-A39B-45CA-A66F-D9ABD4D67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A7CCD-36C4-416D-8FE7-8AEE86CCE8A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algn="ctr"/>
            <a:r>
              <a:rPr lang="en-US" sz="6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 for </a:t>
            </a:r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Watching!</a:t>
            </a:r>
          </a:p>
        </p:txBody>
      </p:sp>
    </p:spTree>
    <p:extLst>
      <p:ext uri="{BB962C8B-B14F-4D97-AF65-F5344CB8AC3E}">
        <p14:creationId xmlns:p14="http://schemas.microsoft.com/office/powerpoint/2010/main" val="211665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B9C7-5FCA-4B8B-B55E-D725BD41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Agenda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0D33AB03-4300-4E5E-B182-7317DB419950}"/>
              </a:ext>
            </a:extLst>
          </p:cNvPr>
          <p:cNvGrpSpPr/>
          <p:nvPr/>
        </p:nvGrpSpPr>
        <p:grpSpPr>
          <a:xfrm>
            <a:off x="4104605" y="1430860"/>
            <a:ext cx="916140" cy="3190721"/>
            <a:chOff x="974216" y="2018049"/>
            <a:chExt cx="1049256" cy="3654335"/>
          </a:xfrm>
        </p:grpSpPr>
        <p:sp>
          <p:nvSpPr>
            <p:cNvPr id="6" name="Pentagon 4">
              <a:extLst>
                <a:ext uri="{FF2B5EF4-FFF2-40B4-BE49-F238E27FC236}">
                  <a16:creationId xmlns:a16="http://schemas.microsoft.com/office/drawing/2014/main" id="{B7FB24FF-2885-43CD-969F-C490262C488D}"/>
                </a:ext>
              </a:extLst>
            </p:cNvPr>
            <p:cNvSpPr/>
            <p:nvPr/>
          </p:nvSpPr>
          <p:spPr>
            <a:xfrm rot="5400000">
              <a:off x="922780" y="4571692"/>
              <a:ext cx="1152128" cy="1049256"/>
            </a:xfrm>
            <a:prstGeom prst="homePlate">
              <a:avLst>
                <a:gd name="adj" fmla="val 4101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Pentagon 5">
              <a:extLst>
                <a:ext uri="{FF2B5EF4-FFF2-40B4-BE49-F238E27FC236}">
                  <a16:creationId xmlns:a16="http://schemas.microsoft.com/office/drawing/2014/main" id="{9A489806-C1E8-49E2-B08A-A1754EF5F8ED}"/>
                </a:ext>
              </a:extLst>
            </p:cNvPr>
            <p:cNvSpPr/>
            <p:nvPr/>
          </p:nvSpPr>
          <p:spPr>
            <a:xfrm rot="5400000">
              <a:off x="922780" y="3737623"/>
              <a:ext cx="1152128" cy="1049256"/>
            </a:xfrm>
            <a:prstGeom prst="homePlate">
              <a:avLst>
                <a:gd name="adj" fmla="val 410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Pentagon 6">
              <a:extLst>
                <a:ext uri="{FF2B5EF4-FFF2-40B4-BE49-F238E27FC236}">
                  <a16:creationId xmlns:a16="http://schemas.microsoft.com/office/drawing/2014/main" id="{53FCDC30-E772-4D6A-9CB0-250632F30777}"/>
                </a:ext>
              </a:extLst>
            </p:cNvPr>
            <p:cNvSpPr/>
            <p:nvPr/>
          </p:nvSpPr>
          <p:spPr>
            <a:xfrm rot="5400000">
              <a:off x="922780" y="2903554"/>
              <a:ext cx="1152128" cy="1049256"/>
            </a:xfrm>
            <a:prstGeom prst="homePlate">
              <a:avLst>
                <a:gd name="adj" fmla="val 4101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Pentagon 7">
              <a:extLst>
                <a:ext uri="{FF2B5EF4-FFF2-40B4-BE49-F238E27FC236}">
                  <a16:creationId xmlns:a16="http://schemas.microsoft.com/office/drawing/2014/main" id="{52D02732-8B3F-44DC-A200-63A068A2525B}"/>
                </a:ext>
              </a:extLst>
            </p:cNvPr>
            <p:cNvSpPr/>
            <p:nvPr/>
          </p:nvSpPr>
          <p:spPr>
            <a:xfrm rot="5400000">
              <a:off x="922780" y="2069485"/>
              <a:ext cx="1152128" cy="1049256"/>
            </a:xfrm>
            <a:prstGeom prst="homePlate">
              <a:avLst>
                <a:gd name="adj" fmla="val 4101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  <p:sp>
        <p:nvSpPr>
          <p:cNvPr id="12" name="Rectangle 10">
            <a:extLst>
              <a:ext uri="{FF2B5EF4-FFF2-40B4-BE49-F238E27FC236}">
                <a16:creationId xmlns:a16="http://schemas.microsoft.com/office/drawing/2014/main" id="{32730AC8-009E-4AFB-B6D7-74404CDEA403}"/>
              </a:ext>
            </a:extLst>
          </p:cNvPr>
          <p:cNvSpPr/>
          <p:nvPr/>
        </p:nvSpPr>
        <p:spPr>
          <a:xfrm>
            <a:off x="4323360" y="1665922"/>
            <a:ext cx="478631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15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41548370-6C74-428E-ADCF-E5AB171D45D4}"/>
              </a:ext>
            </a:extLst>
          </p:cNvPr>
          <p:cNvSpPr/>
          <p:nvPr/>
        </p:nvSpPr>
        <p:spPr>
          <a:xfrm>
            <a:off x="4323358" y="2407328"/>
            <a:ext cx="478631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15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ED790FC1-9E2A-4627-B94E-E83F874527D1}"/>
              </a:ext>
            </a:extLst>
          </p:cNvPr>
          <p:cNvSpPr/>
          <p:nvPr/>
        </p:nvSpPr>
        <p:spPr>
          <a:xfrm>
            <a:off x="4323360" y="3148734"/>
            <a:ext cx="478631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15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746CA17F-A521-4804-AA34-014482B468FC}"/>
              </a:ext>
            </a:extLst>
          </p:cNvPr>
          <p:cNvSpPr/>
          <p:nvPr/>
        </p:nvSpPr>
        <p:spPr>
          <a:xfrm>
            <a:off x="4323360" y="3890140"/>
            <a:ext cx="478631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15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95CB3E-081F-4E3A-9B06-D2C60809902D}"/>
              </a:ext>
            </a:extLst>
          </p:cNvPr>
          <p:cNvSpPr txBox="1"/>
          <p:nvPr/>
        </p:nvSpPr>
        <p:spPr>
          <a:xfrm>
            <a:off x="209957" y="1461264"/>
            <a:ext cx="378526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Electronic equipment is growing rapidly, especially smartphone.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application of science and technology to study more and more.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Traditional learning can be frustrating for a learner, time consuming.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982483-45DA-46ED-80CE-3CA60A9AD4AA}"/>
              </a:ext>
            </a:extLst>
          </p:cNvPr>
          <p:cNvSpPr txBox="1"/>
          <p:nvPr/>
        </p:nvSpPr>
        <p:spPr>
          <a:xfrm>
            <a:off x="5195843" y="3724422"/>
            <a:ext cx="327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Extend more functionality and add more lessons</a:t>
            </a: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78ED2-FB26-4520-A0CF-A3C0FB5DD13B}"/>
              </a:ext>
            </a:extLst>
          </p:cNvPr>
          <p:cNvSpPr txBox="1"/>
          <p:nvPr/>
        </p:nvSpPr>
        <p:spPr>
          <a:xfrm>
            <a:off x="5186486" y="2161490"/>
            <a:ext cx="327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(Body)"/>
                <a:cs typeface="Arial" pitchFamily="34" charset="0"/>
              </a:rPr>
              <a:t>A mobile application that gives people access to English anytime, anywhere.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99C4F9-3A8B-4B7B-9C4A-E66F27A1FB24}"/>
              </a:ext>
            </a:extLst>
          </p:cNvPr>
          <p:cNvSpPr txBox="1"/>
          <p:nvPr/>
        </p:nvSpPr>
        <p:spPr>
          <a:xfrm>
            <a:off x="671112" y="3079484"/>
            <a:ext cx="3271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 will show you our solution, our application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192E48-34AF-4187-A490-A1449AE034D3}"/>
              </a:ext>
            </a:extLst>
          </p:cNvPr>
          <p:cNvSpPr txBox="1"/>
          <p:nvPr/>
        </p:nvSpPr>
        <p:spPr>
          <a:xfrm>
            <a:off x="4201549" y="1956784"/>
            <a:ext cx="740901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Problem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E57DB7-C8A6-4432-93E2-F9F5A8BCFBFF}"/>
              </a:ext>
            </a:extLst>
          </p:cNvPr>
          <p:cNvSpPr txBox="1"/>
          <p:nvPr/>
        </p:nvSpPr>
        <p:spPr>
          <a:xfrm>
            <a:off x="4190786" y="2671884"/>
            <a:ext cx="751664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Method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D04051-A768-4243-BA8F-25F500A5985B}"/>
              </a:ext>
            </a:extLst>
          </p:cNvPr>
          <p:cNvSpPr txBox="1"/>
          <p:nvPr/>
        </p:nvSpPr>
        <p:spPr>
          <a:xfrm>
            <a:off x="4107684" y="3377246"/>
            <a:ext cx="916141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Application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43BC54-35A5-4068-A5DB-4B54C9143A51}"/>
              </a:ext>
            </a:extLst>
          </p:cNvPr>
          <p:cNvSpPr txBox="1"/>
          <p:nvPr/>
        </p:nvSpPr>
        <p:spPr>
          <a:xfrm>
            <a:off x="4320280" y="4172417"/>
            <a:ext cx="478632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Plan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7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4949820"/>
            <a:ext cx="914400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5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grpSp>
        <p:nvGrpSpPr>
          <p:cNvPr id="120" name="Group 3">
            <a:extLst>
              <a:ext uri="{FF2B5EF4-FFF2-40B4-BE49-F238E27FC236}">
                <a16:creationId xmlns:a16="http://schemas.microsoft.com/office/drawing/2014/main" id="{47027C1A-3E93-405C-8BD1-0B1771803470}"/>
              </a:ext>
            </a:extLst>
          </p:cNvPr>
          <p:cNvGrpSpPr/>
          <p:nvPr/>
        </p:nvGrpSpPr>
        <p:grpSpPr>
          <a:xfrm>
            <a:off x="4104605" y="1430860"/>
            <a:ext cx="916140" cy="3190721"/>
            <a:chOff x="974216" y="2018049"/>
            <a:chExt cx="1049256" cy="3654335"/>
          </a:xfrm>
        </p:grpSpPr>
        <p:sp>
          <p:nvSpPr>
            <p:cNvPr id="121" name="Pentagon 4">
              <a:extLst>
                <a:ext uri="{FF2B5EF4-FFF2-40B4-BE49-F238E27FC236}">
                  <a16:creationId xmlns:a16="http://schemas.microsoft.com/office/drawing/2014/main" id="{E7C58E5E-B474-4387-A82C-69DB0474D14C}"/>
                </a:ext>
              </a:extLst>
            </p:cNvPr>
            <p:cNvSpPr/>
            <p:nvPr/>
          </p:nvSpPr>
          <p:spPr>
            <a:xfrm rot="5400000">
              <a:off x="922780" y="4571692"/>
              <a:ext cx="1152128" cy="1049256"/>
            </a:xfrm>
            <a:prstGeom prst="homePlate">
              <a:avLst>
                <a:gd name="adj" fmla="val 4101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2" name="Pentagon 5">
              <a:extLst>
                <a:ext uri="{FF2B5EF4-FFF2-40B4-BE49-F238E27FC236}">
                  <a16:creationId xmlns:a16="http://schemas.microsoft.com/office/drawing/2014/main" id="{456AE762-270B-4692-986B-F003E61BFA08}"/>
                </a:ext>
              </a:extLst>
            </p:cNvPr>
            <p:cNvSpPr/>
            <p:nvPr/>
          </p:nvSpPr>
          <p:spPr>
            <a:xfrm rot="5400000">
              <a:off x="922780" y="3737623"/>
              <a:ext cx="1152128" cy="1049256"/>
            </a:xfrm>
            <a:prstGeom prst="homePlate">
              <a:avLst>
                <a:gd name="adj" fmla="val 410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3" name="Pentagon 6">
              <a:extLst>
                <a:ext uri="{FF2B5EF4-FFF2-40B4-BE49-F238E27FC236}">
                  <a16:creationId xmlns:a16="http://schemas.microsoft.com/office/drawing/2014/main" id="{EF5BB05F-3EB0-4404-8C95-BBD1A87D9082}"/>
                </a:ext>
              </a:extLst>
            </p:cNvPr>
            <p:cNvSpPr/>
            <p:nvPr/>
          </p:nvSpPr>
          <p:spPr>
            <a:xfrm rot="5400000">
              <a:off x="922780" y="2903554"/>
              <a:ext cx="1152128" cy="1049256"/>
            </a:xfrm>
            <a:prstGeom prst="homePlate">
              <a:avLst>
                <a:gd name="adj" fmla="val 4101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4" name="Pentagon 7">
              <a:extLst>
                <a:ext uri="{FF2B5EF4-FFF2-40B4-BE49-F238E27FC236}">
                  <a16:creationId xmlns:a16="http://schemas.microsoft.com/office/drawing/2014/main" id="{672D4806-A291-4C33-A690-3D94AD70EFCE}"/>
                </a:ext>
              </a:extLst>
            </p:cNvPr>
            <p:cNvSpPr/>
            <p:nvPr/>
          </p:nvSpPr>
          <p:spPr>
            <a:xfrm rot="5400000">
              <a:off x="922780" y="2069485"/>
              <a:ext cx="1152128" cy="1049256"/>
            </a:xfrm>
            <a:prstGeom prst="homePlate">
              <a:avLst>
                <a:gd name="adj" fmla="val 4101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125" name="Group 8">
            <a:extLst>
              <a:ext uri="{FF2B5EF4-FFF2-40B4-BE49-F238E27FC236}">
                <a16:creationId xmlns:a16="http://schemas.microsoft.com/office/drawing/2014/main" id="{C9A45E0B-0557-4792-8F99-D725D59351F1}"/>
              </a:ext>
            </a:extLst>
          </p:cNvPr>
          <p:cNvGrpSpPr/>
          <p:nvPr/>
        </p:nvGrpSpPr>
        <p:grpSpPr>
          <a:xfrm>
            <a:off x="4190526" y="1665922"/>
            <a:ext cx="744301" cy="537785"/>
            <a:chOff x="4063366" y="1638236"/>
            <a:chExt cx="992401" cy="717047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4C471FB-19FD-4783-871D-C9E10E3D9B63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7" name="Rectangle 10">
              <a:extLst>
                <a:ext uri="{FF2B5EF4-FFF2-40B4-BE49-F238E27FC236}">
                  <a16:creationId xmlns:a16="http://schemas.microsoft.com/office/drawing/2014/main" id="{6A925E01-BEF4-45BC-8A5A-C4D0DFDE7A07}"/>
                </a:ext>
              </a:extLst>
            </p:cNvPr>
            <p:cNvSpPr/>
            <p:nvPr/>
          </p:nvSpPr>
          <p:spPr>
            <a:xfrm>
              <a:off x="4240478" y="1638236"/>
              <a:ext cx="638174" cy="43088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15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8" name="Group 11">
            <a:extLst>
              <a:ext uri="{FF2B5EF4-FFF2-40B4-BE49-F238E27FC236}">
                <a16:creationId xmlns:a16="http://schemas.microsoft.com/office/drawing/2014/main" id="{5577EEB3-6275-436F-9BBD-485A2857EADC}"/>
              </a:ext>
            </a:extLst>
          </p:cNvPr>
          <p:cNvGrpSpPr/>
          <p:nvPr/>
        </p:nvGrpSpPr>
        <p:grpSpPr>
          <a:xfrm>
            <a:off x="4190524" y="2407328"/>
            <a:ext cx="744301" cy="537785"/>
            <a:chOff x="4063366" y="1638236"/>
            <a:chExt cx="992401" cy="717047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B9896E7-1AE8-4844-B00A-40050AB95122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0" name="Rectangle 13">
              <a:extLst>
                <a:ext uri="{FF2B5EF4-FFF2-40B4-BE49-F238E27FC236}">
                  <a16:creationId xmlns:a16="http://schemas.microsoft.com/office/drawing/2014/main" id="{3F1AA5C0-31BD-4E17-8CCE-CDAA23AC886D}"/>
                </a:ext>
              </a:extLst>
            </p:cNvPr>
            <p:cNvSpPr/>
            <p:nvPr/>
          </p:nvSpPr>
          <p:spPr>
            <a:xfrm>
              <a:off x="4240478" y="1638236"/>
              <a:ext cx="638174" cy="43088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15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1" name="Group 14">
            <a:extLst>
              <a:ext uri="{FF2B5EF4-FFF2-40B4-BE49-F238E27FC236}">
                <a16:creationId xmlns:a16="http://schemas.microsoft.com/office/drawing/2014/main" id="{160615F0-BF9D-4A65-B09C-D7A68A46232E}"/>
              </a:ext>
            </a:extLst>
          </p:cNvPr>
          <p:cNvGrpSpPr/>
          <p:nvPr/>
        </p:nvGrpSpPr>
        <p:grpSpPr>
          <a:xfrm>
            <a:off x="4190526" y="3148734"/>
            <a:ext cx="744301" cy="537785"/>
            <a:chOff x="4063366" y="1638236"/>
            <a:chExt cx="992401" cy="717047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0F6904A-B67C-476F-88B4-35062B20A4D2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3" name="Rectangle 16">
              <a:extLst>
                <a:ext uri="{FF2B5EF4-FFF2-40B4-BE49-F238E27FC236}">
                  <a16:creationId xmlns:a16="http://schemas.microsoft.com/office/drawing/2014/main" id="{476CB491-0FFE-4519-B141-1CC85E0FB96A}"/>
                </a:ext>
              </a:extLst>
            </p:cNvPr>
            <p:cNvSpPr/>
            <p:nvPr/>
          </p:nvSpPr>
          <p:spPr>
            <a:xfrm>
              <a:off x="4240478" y="1638236"/>
              <a:ext cx="638174" cy="43088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15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4" name="Group 17">
            <a:extLst>
              <a:ext uri="{FF2B5EF4-FFF2-40B4-BE49-F238E27FC236}">
                <a16:creationId xmlns:a16="http://schemas.microsoft.com/office/drawing/2014/main" id="{FA923242-6F79-4AD8-9FF1-44B2A02E7805}"/>
              </a:ext>
            </a:extLst>
          </p:cNvPr>
          <p:cNvGrpSpPr/>
          <p:nvPr/>
        </p:nvGrpSpPr>
        <p:grpSpPr>
          <a:xfrm>
            <a:off x="4190526" y="3890140"/>
            <a:ext cx="744301" cy="537785"/>
            <a:chOff x="4063366" y="1638236"/>
            <a:chExt cx="992401" cy="717047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1A107D-1504-45CF-AE42-102D8D75E8B7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6" name="Rectangle 19">
              <a:extLst>
                <a:ext uri="{FF2B5EF4-FFF2-40B4-BE49-F238E27FC236}">
                  <a16:creationId xmlns:a16="http://schemas.microsoft.com/office/drawing/2014/main" id="{0CB6964C-8B20-4E3D-B932-A10E802EAD8C}"/>
                </a:ext>
              </a:extLst>
            </p:cNvPr>
            <p:cNvSpPr/>
            <p:nvPr/>
          </p:nvSpPr>
          <p:spPr>
            <a:xfrm>
              <a:off x="4240478" y="1638236"/>
              <a:ext cx="638174" cy="43088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15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7" name="Group 24">
            <a:extLst>
              <a:ext uri="{FF2B5EF4-FFF2-40B4-BE49-F238E27FC236}">
                <a16:creationId xmlns:a16="http://schemas.microsoft.com/office/drawing/2014/main" id="{282CD93D-887F-46D3-AD42-4E9C10035055}"/>
              </a:ext>
            </a:extLst>
          </p:cNvPr>
          <p:cNvGrpSpPr/>
          <p:nvPr/>
        </p:nvGrpSpPr>
        <p:grpSpPr>
          <a:xfrm>
            <a:off x="671513" y="1413991"/>
            <a:ext cx="3283654" cy="688536"/>
            <a:chOff x="-475010" y="1098788"/>
            <a:chExt cx="4928532" cy="918047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925DD6C-9337-4E5E-86C2-5A23D9BC4561}"/>
                </a:ext>
              </a:extLst>
            </p:cNvPr>
            <p:cNvSpPr txBox="1"/>
            <p:nvPr/>
          </p:nvSpPr>
          <p:spPr>
            <a:xfrm>
              <a:off x="-475010" y="1098788"/>
              <a:ext cx="492853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814F900-30D2-46D0-B5DD-87935B50CBFB}"/>
                </a:ext>
              </a:extLst>
            </p:cNvPr>
            <p:cNvSpPr txBox="1"/>
            <p:nvPr/>
          </p:nvSpPr>
          <p:spPr>
            <a:xfrm>
              <a:off x="-460976" y="1339727"/>
              <a:ext cx="491060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</p:grpSp>
      <p:grpSp>
        <p:nvGrpSpPr>
          <p:cNvPr id="140" name="Group 27">
            <a:extLst>
              <a:ext uri="{FF2B5EF4-FFF2-40B4-BE49-F238E27FC236}">
                <a16:creationId xmlns:a16="http://schemas.microsoft.com/office/drawing/2014/main" id="{7C2B763F-63E4-4E51-8A18-1A6963325D47}"/>
              </a:ext>
            </a:extLst>
          </p:cNvPr>
          <p:cNvGrpSpPr/>
          <p:nvPr/>
        </p:nvGrpSpPr>
        <p:grpSpPr>
          <a:xfrm>
            <a:off x="5186486" y="3543718"/>
            <a:ext cx="3286001" cy="688536"/>
            <a:chOff x="-475010" y="1098788"/>
            <a:chExt cx="4928532" cy="918047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47FDD1D-196B-427E-92D1-8A59BDFDCF79}"/>
                </a:ext>
              </a:extLst>
            </p:cNvPr>
            <p:cNvSpPr txBox="1"/>
            <p:nvPr/>
          </p:nvSpPr>
          <p:spPr>
            <a:xfrm>
              <a:off x="-475010" y="1098788"/>
              <a:ext cx="492853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62BAAAE-62FA-4178-8EF3-89C859B8B429}"/>
                </a:ext>
              </a:extLst>
            </p:cNvPr>
            <p:cNvSpPr txBox="1"/>
            <p:nvPr/>
          </p:nvSpPr>
          <p:spPr>
            <a:xfrm>
              <a:off x="-460976" y="1339727"/>
              <a:ext cx="491061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</p:grpSp>
      <p:grpSp>
        <p:nvGrpSpPr>
          <p:cNvPr id="143" name="Group 30">
            <a:extLst>
              <a:ext uri="{FF2B5EF4-FFF2-40B4-BE49-F238E27FC236}">
                <a16:creationId xmlns:a16="http://schemas.microsoft.com/office/drawing/2014/main" id="{D7C54B73-B2A3-4FD7-ADFA-97B935A2B4A3}"/>
              </a:ext>
            </a:extLst>
          </p:cNvPr>
          <p:cNvGrpSpPr/>
          <p:nvPr/>
        </p:nvGrpSpPr>
        <p:grpSpPr>
          <a:xfrm>
            <a:off x="5186486" y="2146496"/>
            <a:ext cx="3286001" cy="688536"/>
            <a:chOff x="-475010" y="1098788"/>
            <a:chExt cx="4928532" cy="918047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699B3ED-DB00-41E5-919A-B550BFE7B9C4}"/>
                </a:ext>
              </a:extLst>
            </p:cNvPr>
            <p:cNvSpPr txBox="1"/>
            <p:nvPr/>
          </p:nvSpPr>
          <p:spPr>
            <a:xfrm>
              <a:off x="-475010" y="1098788"/>
              <a:ext cx="492853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E26A282-E72F-464D-A910-8E3D04975231}"/>
                </a:ext>
              </a:extLst>
            </p:cNvPr>
            <p:cNvSpPr txBox="1"/>
            <p:nvPr/>
          </p:nvSpPr>
          <p:spPr>
            <a:xfrm>
              <a:off x="-460976" y="1339727"/>
              <a:ext cx="491061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</p:grpSp>
      <p:grpSp>
        <p:nvGrpSpPr>
          <p:cNvPr id="146" name="Group 33">
            <a:extLst>
              <a:ext uri="{FF2B5EF4-FFF2-40B4-BE49-F238E27FC236}">
                <a16:creationId xmlns:a16="http://schemas.microsoft.com/office/drawing/2014/main" id="{53016C80-FDCF-4667-8D18-9AF6245C30F0}"/>
              </a:ext>
            </a:extLst>
          </p:cNvPr>
          <p:cNvGrpSpPr/>
          <p:nvPr/>
        </p:nvGrpSpPr>
        <p:grpSpPr>
          <a:xfrm>
            <a:off x="671513" y="2830878"/>
            <a:ext cx="3283654" cy="688536"/>
            <a:chOff x="-475010" y="1098788"/>
            <a:chExt cx="4928532" cy="918047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D33FC8F-E970-4EEA-B4A4-1749943C7E5B}"/>
                </a:ext>
              </a:extLst>
            </p:cNvPr>
            <p:cNvSpPr txBox="1"/>
            <p:nvPr/>
          </p:nvSpPr>
          <p:spPr>
            <a:xfrm>
              <a:off x="-475010" y="1098788"/>
              <a:ext cx="492853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6823E02-E290-489A-81B1-E134ABD6E3D5}"/>
                </a:ext>
              </a:extLst>
            </p:cNvPr>
            <p:cNvSpPr txBox="1"/>
            <p:nvPr/>
          </p:nvSpPr>
          <p:spPr>
            <a:xfrm>
              <a:off x="-460976" y="1339727"/>
              <a:ext cx="491060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</p:grpSp>
      <p:sp>
        <p:nvSpPr>
          <p:cNvPr id="149" name="Isosceles Triangle 51">
            <a:extLst>
              <a:ext uri="{FF2B5EF4-FFF2-40B4-BE49-F238E27FC236}">
                <a16:creationId xmlns:a16="http://schemas.microsoft.com/office/drawing/2014/main" id="{E9C97022-8210-4EE0-AD99-2E96212F3F1A}"/>
              </a:ext>
            </a:extLst>
          </p:cNvPr>
          <p:cNvSpPr/>
          <p:nvPr/>
        </p:nvSpPr>
        <p:spPr>
          <a:xfrm>
            <a:off x="5467876" y="1660905"/>
            <a:ext cx="249782" cy="18316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150" name="Rounded Rectangle 6">
            <a:extLst>
              <a:ext uri="{FF2B5EF4-FFF2-40B4-BE49-F238E27FC236}">
                <a16:creationId xmlns:a16="http://schemas.microsoft.com/office/drawing/2014/main" id="{36D831F6-8CC3-48C9-9E9F-2F01F3444139}"/>
              </a:ext>
            </a:extLst>
          </p:cNvPr>
          <p:cNvSpPr/>
          <p:nvPr/>
        </p:nvSpPr>
        <p:spPr>
          <a:xfrm>
            <a:off x="3448651" y="2353079"/>
            <a:ext cx="259499" cy="263829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151" name="Teardrop 1">
            <a:extLst>
              <a:ext uri="{FF2B5EF4-FFF2-40B4-BE49-F238E27FC236}">
                <a16:creationId xmlns:a16="http://schemas.microsoft.com/office/drawing/2014/main" id="{8C28761A-54BC-41FA-AFAC-D838300EE5B6}"/>
              </a:ext>
            </a:extLst>
          </p:cNvPr>
          <p:cNvSpPr/>
          <p:nvPr/>
        </p:nvSpPr>
        <p:spPr>
          <a:xfrm rot="18805991">
            <a:off x="5474590" y="3029526"/>
            <a:ext cx="282647" cy="279698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52" name="Rounded Rectangle 27">
            <a:extLst>
              <a:ext uri="{FF2B5EF4-FFF2-40B4-BE49-F238E27FC236}">
                <a16:creationId xmlns:a16="http://schemas.microsoft.com/office/drawing/2014/main" id="{649F9CC6-60B0-40F7-9563-18031DA92E84}"/>
              </a:ext>
            </a:extLst>
          </p:cNvPr>
          <p:cNvSpPr/>
          <p:nvPr/>
        </p:nvSpPr>
        <p:spPr>
          <a:xfrm>
            <a:off x="3448651" y="3782436"/>
            <a:ext cx="259797" cy="19955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6798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	Tools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2419E-AF6B-474C-A36B-E7B5315FD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D2CD4C-210C-41D2-BB5A-C1EE858839C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Android Studio</a:t>
            </a:r>
          </a:p>
          <a:p>
            <a:pPr marL="285750" indent="-285750">
              <a:buFontTx/>
              <a:buChar char="-"/>
            </a:pPr>
            <a:r>
              <a:rPr lang="en-US" dirty="0"/>
              <a:t>GitHub, Bitbucket</a:t>
            </a:r>
          </a:p>
          <a:p>
            <a:pPr marL="285750" indent="-285750">
              <a:buFontTx/>
              <a:buChar char="-"/>
            </a:pPr>
            <a:r>
              <a:rPr lang="en-US" dirty="0"/>
              <a:t>Trello</a:t>
            </a: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637C9-F6C0-49FF-95BA-EF99FB52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8E376-4C59-411B-AD4C-A207A5D0C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1CB03-A3EB-4318-8E20-E7327749D3A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EB04F-DD91-4F39-B6E5-901AD97E4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2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242D-CC33-4647-94B2-310F8E24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26B64-9C10-44AA-868B-5AE95439A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13DF6-CA50-4AA8-968A-B162C880A48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280B7-887F-4D97-8753-8746BC38E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0"/>
            <a:ext cx="752432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1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A7B7-D918-497B-9B99-BD38F643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9E708-C3B4-4999-AD81-639F11F89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9ACA4-48D4-4292-94EE-567EC09DB0D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FEABAF-6A9E-4FA4-9FE8-A753B91A0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0"/>
            <a:ext cx="752432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7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F9650-F542-41B1-91CC-0E43265BD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Line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0342E-96C4-4095-9D28-664440C1C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1742C0-9B01-465E-B3EB-6CCB1B45F7D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369199" y="1131590"/>
            <a:ext cx="6570702" cy="367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92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D4D5-0371-4C84-A829-3C8BA630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E42FF-6FE1-449F-A2B4-43F128AFF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63CAB-674C-4552-A3DA-D2CD1960AF9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7BB98B-1C0D-42EF-B831-9513A7100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31590"/>
            <a:ext cx="756084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5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255</Words>
  <Application>Microsoft Office PowerPoint</Application>
  <PresentationFormat>On-screen Show (16:9)</PresentationFormat>
  <Paragraphs>52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맑은 고딕</vt:lpstr>
      <vt:lpstr>Malgun Gothic (Body)</vt:lpstr>
      <vt:lpstr>Arial</vt:lpstr>
      <vt:lpstr>Calibri</vt:lpstr>
      <vt:lpstr>Office Theme</vt:lpstr>
      <vt:lpstr>Custom Design</vt:lpstr>
      <vt:lpstr>PowerPoint Presentation</vt:lpstr>
      <vt:lpstr> Agenda</vt:lpstr>
      <vt:lpstr>Free PPT Templates: Allppt.com</vt:lpstr>
      <vt:lpstr>  Tools</vt:lpstr>
      <vt:lpstr>PowerPoint Presentation</vt:lpstr>
      <vt:lpstr>PowerPoint Presentation</vt:lpstr>
      <vt:lpstr>PowerPoint Presentation</vt:lpstr>
      <vt:lpstr> Line of Code</vt:lpstr>
      <vt:lpstr>PowerPoint Presentation</vt:lpstr>
      <vt:lpstr>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&amp; QA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Minh Hiếu</cp:lastModifiedBy>
  <cp:revision>46</cp:revision>
  <dcterms:created xsi:type="dcterms:W3CDTF">2014-04-01T16:27:38Z</dcterms:created>
  <dcterms:modified xsi:type="dcterms:W3CDTF">2018-09-24T08:37:37Z</dcterms:modified>
</cp:coreProperties>
</file>