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2" r:id="rId4"/>
    <p:sldId id="261" r:id="rId5"/>
    <p:sldId id="257" r:id="rId6"/>
    <p:sldId id="259" r:id="rId7"/>
    <p:sldId id="26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00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0132"/>
            <a:ext cx="9144000" cy="58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54036"/>
            <a:ext cx="9144000" cy="314534"/>
          </a:xfrm>
          <a:prstGeom prst="rect">
            <a:avLst/>
          </a:prstGeom>
        </p:spPr>
        <p:txBody>
          <a:bodyPr anchor="ctr"/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5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19-09-2018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92" y="3128122"/>
            <a:ext cx="2067487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kumimoji="0"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Minh Hiếu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Triệu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Duy</a:t>
            </a:r>
            <a:endParaRPr kumimoji="0"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279362"/>
            <a:ext cx="4248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English Learning</a:t>
            </a:r>
          </a:p>
        </p:txBody>
      </p:sp>
      <p:pic>
        <p:nvPicPr>
          <p:cNvPr id="1028" name="Picture 4" descr="https://scontent.fsgn2-4.fna.fbcdn.net/v/t1.15752-9/41895168_2150486758613310_2565470135829659648_n.png?_nc_cat=0&amp;oh=90790b24f9421afc252f3c69c763edbe&amp;oe=5C21DDE0">
            <a:extLst>
              <a:ext uri="{FF2B5EF4-FFF2-40B4-BE49-F238E27FC236}">
                <a16:creationId xmlns:a16="http://schemas.microsoft.com/office/drawing/2014/main" id="{DC859898-F81F-4986-9F39-F1D8F2413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63638"/>
            <a:ext cx="1512168" cy="47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5C2F006-DF24-4E76-8374-648343ECE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297179"/>
            <a:ext cx="856895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Gv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h</a:t>
            </a:r>
            <a:r>
              <a:rPr lang="vi-VN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ư</a:t>
            </a:r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ớng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dẫn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</a:t>
            </a:r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Nguyễn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Thanh </a:t>
            </a:r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Phong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B9C7-5FCA-4B8B-B55E-D725BD41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Agenda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0D33AB03-4300-4E5E-B182-7317DB41995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6" name="Pentagon 4">
              <a:extLst>
                <a:ext uri="{FF2B5EF4-FFF2-40B4-BE49-F238E27FC236}">
                  <a16:creationId xmlns:a16="http://schemas.microsoft.com/office/drawing/2014/main" id="{B7FB24FF-2885-43CD-969F-C490262C488D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9A489806-C1E8-49E2-B08A-A1754EF5F8ED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Pentagon 6">
              <a:extLst>
                <a:ext uri="{FF2B5EF4-FFF2-40B4-BE49-F238E27FC236}">
                  <a16:creationId xmlns:a16="http://schemas.microsoft.com/office/drawing/2014/main" id="{53FCDC30-E772-4D6A-9CB0-250632F30777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Pentagon 7">
              <a:extLst>
                <a:ext uri="{FF2B5EF4-FFF2-40B4-BE49-F238E27FC236}">
                  <a16:creationId xmlns:a16="http://schemas.microsoft.com/office/drawing/2014/main" id="{52D02732-8B3F-44DC-A200-63A068A2525B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id="{32730AC8-009E-4AFB-B6D7-74404CDEA403}"/>
              </a:ext>
            </a:extLst>
          </p:cNvPr>
          <p:cNvSpPr/>
          <p:nvPr/>
        </p:nvSpPr>
        <p:spPr>
          <a:xfrm>
            <a:off x="4323360" y="1665922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1548370-6C74-428E-ADCF-E5AB171D45D4}"/>
              </a:ext>
            </a:extLst>
          </p:cNvPr>
          <p:cNvSpPr/>
          <p:nvPr/>
        </p:nvSpPr>
        <p:spPr>
          <a:xfrm>
            <a:off x="4323358" y="2407328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ED790FC1-9E2A-4627-B94E-E83F874527D1}"/>
              </a:ext>
            </a:extLst>
          </p:cNvPr>
          <p:cNvSpPr/>
          <p:nvPr/>
        </p:nvSpPr>
        <p:spPr>
          <a:xfrm>
            <a:off x="4323360" y="3148734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746CA17F-A521-4804-AA34-014482B468FC}"/>
              </a:ext>
            </a:extLst>
          </p:cNvPr>
          <p:cNvSpPr/>
          <p:nvPr/>
        </p:nvSpPr>
        <p:spPr>
          <a:xfrm>
            <a:off x="4323360" y="3890140"/>
            <a:ext cx="478631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5CB3E-081F-4E3A-9B06-D2C60809902D}"/>
              </a:ext>
            </a:extLst>
          </p:cNvPr>
          <p:cNvSpPr txBox="1"/>
          <p:nvPr/>
        </p:nvSpPr>
        <p:spPr>
          <a:xfrm>
            <a:off x="209957" y="1461264"/>
            <a:ext cx="37852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Electronic equipment is growing rapidly, especially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application of science and technology to study more and more.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Traditional learning can be frustrating for a learner, time consuming.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82483-45DA-46ED-80CE-3CA60A9AD4AA}"/>
              </a:ext>
            </a:extLst>
          </p:cNvPr>
          <p:cNvSpPr txBox="1"/>
          <p:nvPr/>
        </p:nvSpPr>
        <p:spPr>
          <a:xfrm>
            <a:off x="5195843" y="3724422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Extend more functionality and add more lessons</a:t>
            </a: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78ED2-FB26-4520-A0CF-A3C0FB5DD13B}"/>
              </a:ext>
            </a:extLst>
          </p:cNvPr>
          <p:cNvSpPr txBox="1"/>
          <p:nvPr/>
        </p:nvSpPr>
        <p:spPr>
          <a:xfrm>
            <a:off x="5186486" y="2161490"/>
            <a:ext cx="32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(Body)"/>
                <a:cs typeface="Arial" pitchFamily="34" charset="0"/>
              </a:rPr>
              <a:t>A mobile application that gives people access to English anytime, anywhere.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9C4F9-3A8B-4B7B-9C4A-E66F27A1FB24}"/>
              </a:ext>
            </a:extLst>
          </p:cNvPr>
          <p:cNvSpPr txBox="1"/>
          <p:nvPr/>
        </p:nvSpPr>
        <p:spPr>
          <a:xfrm>
            <a:off x="671112" y="3079484"/>
            <a:ext cx="32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will show you our solution, our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192E48-34AF-4187-A490-A1449AE034D3}"/>
              </a:ext>
            </a:extLst>
          </p:cNvPr>
          <p:cNvSpPr txBox="1"/>
          <p:nvPr/>
        </p:nvSpPr>
        <p:spPr>
          <a:xfrm>
            <a:off x="4201549" y="1956784"/>
            <a:ext cx="74090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E57DB7-C8A6-4432-93E2-F9F5A8BCFBFF}"/>
              </a:ext>
            </a:extLst>
          </p:cNvPr>
          <p:cNvSpPr txBox="1"/>
          <p:nvPr/>
        </p:nvSpPr>
        <p:spPr>
          <a:xfrm>
            <a:off x="4190786" y="2671884"/>
            <a:ext cx="75166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D04051-A768-4243-BA8F-25F500A5985B}"/>
              </a:ext>
            </a:extLst>
          </p:cNvPr>
          <p:cNvSpPr txBox="1"/>
          <p:nvPr/>
        </p:nvSpPr>
        <p:spPr>
          <a:xfrm>
            <a:off x="4107684" y="3377246"/>
            <a:ext cx="916141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Application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43BC54-35A5-4068-A5DB-4B54C9143A51}"/>
              </a:ext>
            </a:extLst>
          </p:cNvPr>
          <p:cNvSpPr txBox="1"/>
          <p:nvPr/>
        </p:nvSpPr>
        <p:spPr>
          <a:xfrm>
            <a:off x="4320280" y="4172417"/>
            <a:ext cx="478632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120" name="Group 3">
            <a:extLst>
              <a:ext uri="{FF2B5EF4-FFF2-40B4-BE49-F238E27FC236}">
                <a16:creationId xmlns:a16="http://schemas.microsoft.com/office/drawing/2014/main" id="{47027C1A-3E93-405C-8BD1-0B1771803470}"/>
              </a:ext>
            </a:extLst>
          </p:cNvPr>
          <p:cNvGrpSpPr/>
          <p:nvPr/>
        </p:nvGrpSpPr>
        <p:grpSpPr>
          <a:xfrm>
            <a:off x="4104605" y="1430860"/>
            <a:ext cx="916140" cy="3190721"/>
            <a:chOff x="974216" y="2018049"/>
            <a:chExt cx="1049256" cy="3654335"/>
          </a:xfrm>
        </p:grpSpPr>
        <p:sp>
          <p:nvSpPr>
            <p:cNvPr id="121" name="Pentagon 4">
              <a:extLst>
                <a:ext uri="{FF2B5EF4-FFF2-40B4-BE49-F238E27FC236}">
                  <a16:creationId xmlns:a16="http://schemas.microsoft.com/office/drawing/2014/main" id="{E7C58E5E-B474-4387-A82C-69DB0474D14C}"/>
                </a:ext>
              </a:extLst>
            </p:cNvPr>
            <p:cNvSpPr/>
            <p:nvPr/>
          </p:nvSpPr>
          <p:spPr>
            <a:xfrm rot="5400000">
              <a:off x="922780" y="4571692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2" name="Pentagon 5">
              <a:extLst>
                <a:ext uri="{FF2B5EF4-FFF2-40B4-BE49-F238E27FC236}">
                  <a16:creationId xmlns:a16="http://schemas.microsoft.com/office/drawing/2014/main" id="{456AE762-270B-4692-986B-F003E61BFA08}"/>
                </a:ext>
              </a:extLst>
            </p:cNvPr>
            <p:cNvSpPr/>
            <p:nvPr/>
          </p:nvSpPr>
          <p:spPr>
            <a:xfrm rot="5400000">
              <a:off x="922780" y="3737623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Pentagon 6">
              <a:extLst>
                <a:ext uri="{FF2B5EF4-FFF2-40B4-BE49-F238E27FC236}">
                  <a16:creationId xmlns:a16="http://schemas.microsoft.com/office/drawing/2014/main" id="{EF5BB05F-3EB0-4404-8C95-BBD1A87D9082}"/>
                </a:ext>
              </a:extLst>
            </p:cNvPr>
            <p:cNvSpPr/>
            <p:nvPr/>
          </p:nvSpPr>
          <p:spPr>
            <a:xfrm rot="5400000">
              <a:off x="922780" y="2903554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4" name="Pentagon 7">
              <a:extLst>
                <a:ext uri="{FF2B5EF4-FFF2-40B4-BE49-F238E27FC236}">
                  <a16:creationId xmlns:a16="http://schemas.microsoft.com/office/drawing/2014/main" id="{672D4806-A291-4C33-A690-3D94AD70EFCE}"/>
                </a:ext>
              </a:extLst>
            </p:cNvPr>
            <p:cNvSpPr/>
            <p:nvPr/>
          </p:nvSpPr>
          <p:spPr>
            <a:xfrm rot="5400000">
              <a:off x="922780" y="2069485"/>
              <a:ext cx="1152128" cy="1049256"/>
            </a:xfrm>
            <a:prstGeom prst="homePlate">
              <a:avLst>
                <a:gd name="adj" fmla="val 410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25" name="Group 8">
            <a:extLst>
              <a:ext uri="{FF2B5EF4-FFF2-40B4-BE49-F238E27FC236}">
                <a16:creationId xmlns:a16="http://schemas.microsoft.com/office/drawing/2014/main" id="{C9A45E0B-0557-4792-8F99-D725D59351F1}"/>
              </a:ext>
            </a:extLst>
          </p:cNvPr>
          <p:cNvGrpSpPr/>
          <p:nvPr/>
        </p:nvGrpSpPr>
        <p:grpSpPr>
          <a:xfrm>
            <a:off x="4190526" y="1665922"/>
            <a:ext cx="744301" cy="537785"/>
            <a:chOff x="4063366" y="1638236"/>
            <a:chExt cx="992401" cy="71704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4C471FB-19FD-4783-871D-C9E10E3D9B63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6A925E01-BEF4-45BC-8A5A-C4D0DFDE7A07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1">
            <a:extLst>
              <a:ext uri="{FF2B5EF4-FFF2-40B4-BE49-F238E27FC236}">
                <a16:creationId xmlns:a16="http://schemas.microsoft.com/office/drawing/2014/main" id="{5577EEB3-6275-436F-9BBD-485A2857EADC}"/>
              </a:ext>
            </a:extLst>
          </p:cNvPr>
          <p:cNvGrpSpPr/>
          <p:nvPr/>
        </p:nvGrpSpPr>
        <p:grpSpPr>
          <a:xfrm>
            <a:off x="4190524" y="2407328"/>
            <a:ext cx="744301" cy="537785"/>
            <a:chOff x="4063366" y="1638236"/>
            <a:chExt cx="992401" cy="71704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B9896E7-1AE8-4844-B00A-40050AB9512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3F1AA5C0-31BD-4E17-8CCE-CDAA23AC886D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1" name="Group 14">
            <a:extLst>
              <a:ext uri="{FF2B5EF4-FFF2-40B4-BE49-F238E27FC236}">
                <a16:creationId xmlns:a16="http://schemas.microsoft.com/office/drawing/2014/main" id="{160615F0-BF9D-4A65-B09C-D7A68A46232E}"/>
              </a:ext>
            </a:extLst>
          </p:cNvPr>
          <p:cNvGrpSpPr/>
          <p:nvPr/>
        </p:nvGrpSpPr>
        <p:grpSpPr>
          <a:xfrm>
            <a:off x="4190526" y="3148734"/>
            <a:ext cx="744301" cy="537785"/>
            <a:chOff x="4063366" y="1638236"/>
            <a:chExt cx="992401" cy="71704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0F6904A-B67C-476F-88B4-35062B20A4D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3" name="Rectangle 16">
              <a:extLst>
                <a:ext uri="{FF2B5EF4-FFF2-40B4-BE49-F238E27FC236}">
                  <a16:creationId xmlns:a16="http://schemas.microsoft.com/office/drawing/2014/main" id="{476CB491-0FFE-4519-B141-1CC85E0FB96A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7">
            <a:extLst>
              <a:ext uri="{FF2B5EF4-FFF2-40B4-BE49-F238E27FC236}">
                <a16:creationId xmlns:a16="http://schemas.microsoft.com/office/drawing/2014/main" id="{FA923242-6F79-4AD8-9FF1-44B2A02E7805}"/>
              </a:ext>
            </a:extLst>
          </p:cNvPr>
          <p:cNvGrpSpPr/>
          <p:nvPr/>
        </p:nvGrpSpPr>
        <p:grpSpPr>
          <a:xfrm>
            <a:off x="4190526" y="3890140"/>
            <a:ext cx="744301" cy="537785"/>
            <a:chOff x="4063366" y="1638236"/>
            <a:chExt cx="992401" cy="71704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1A107D-1504-45CF-AE42-102D8D75E8B7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6" name="Rectangle 19">
              <a:extLst>
                <a:ext uri="{FF2B5EF4-FFF2-40B4-BE49-F238E27FC236}">
                  <a16:creationId xmlns:a16="http://schemas.microsoft.com/office/drawing/2014/main" id="{0CB6964C-8B20-4E3D-B932-A10E802EAD8C}"/>
                </a:ext>
              </a:extLst>
            </p:cNvPr>
            <p:cNvSpPr/>
            <p:nvPr/>
          </p:nvSpPr>
          <p:spPr>
            <a:xfrm>
              <a:off x="4240478" y="1638236"/>
              <a:ext cx="638174" cy="43088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5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24">
            <a:extLst>
              <a:ext uri="{FF2B5EF4-FFF2-40B4-BE49-F238E27FC236}">
                <a16:creationId xmlns:a16="http://schemas.microsoft.com/office/drawing/2014/main" id="{282CD93D-887F-46D3-AD42-4E9C10035055}"/>
              </a:ext>
            </a:extLst>
          </p:cNvPr>
          <p:cNvGrpSpPr/>
          <p:nvPr/>
        </p:nvGrpSpPr>
        <p:grpSpPr>
          <a:xfrm>
            <a:off x="671513" y="1413991"/>
            <a:ext cx="3283654" cy="688536"/>
            <a:chOff x="-475010" y="1098788"/>
            <a:chExt cx="4928532" cy="91804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925DD6C-9337-4E5E-86C2-5A23D9BC4561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814F900-30D2-46D0-B5DD-87935B50CBFB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0" name="Group 27">
            <a:extLst>
              <a:ext uri="{FF2B5EF4-FFF2-40B4-BE49-F238E27FC236}">
                <a16:creationId xmlns:a16="http://schemas.microsoft.com/office/drawing/2014/main" id="{7C2B763F-63E4-4E51-8A18-1A6963325D47}"/>
              </a:ext>
            </a:extLst>
          </p:cNvPr>
          <p:cNvGrpSpPr/>
          <p:nvPr/>
        </p:nvGrpSpPr>
        <p:grpSpPr>
          <a:xfrm>
            <a:off x="5186486" y="3543718"/>
            <a:ext cx="3286001" cy="688536"/>
            <a:chOff x="-475010" y="1098788"/>
            <a:chExt cx="4928532" cy="91804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7FDD1D-196B-427E-92D1-8A59BDFDCF79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62BAAAE-62FA-4178-8EF3-89C859B8B429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3" name="Group 30">
            <a:extLst>
              <a:ext uri="{FF2B5EF4-FFF2-40B4-BE49-F238E27FC236}">
                <a16:creationId xmlns:a16="http://schemas.microsoft.com/office/drawing/2014/main" id="{D7C54B73-B2A3-4FD7-ADFA-97B935A2B4A3}"/>
              </a:ext>
            </a:extLst>
          </p:cNvPr>
          <p:cNvGrpSpPr/>
          <p:nvPr/>
        </p:nvGrpSpPr>
        <p:grpSpPr>
          <a:xfrm>
            <a:off x="5186486" y="2146496"/>
            <a:ext cx="3286001" cy="688536"/>
            <a:chOff x="-475010" y="1098788"/>
            <a:chExt cx="4928532" cy="918047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699B3ED-DB00-41E5-919A-B550BFE7B9C4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E26A282-E72F-464D-A910-8E3D04975231}"/>
                </a:ext>
              </a:extLst>
            </p:cNvPr>
            <p:cNvSpPr txBox="1"/>
            <p:nvPr/>
          </p:nvSpPr>
          <p:spPr>
            <a:xfrm>
              <a:off x="-460976" y="1339727"/>
              <a:ext cx="49106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6" name="Group 33">
            <a:extLst>
              <a:ext uri="{FF2B5EF4-FFF2-40B4-BE49-F238E27FC236}">
                <a16:creationId xmlns:a16="http://schemas.microsoft.com/office/drawing/2014/main" id="{53016C80-FDCF-4667-8D18-9AF6245C30F0}"/>
              </a:ext>
            </a:extLst>
          </p:cNvPr>
          <p:cNvGrpSpPr/>
          <p:nvPr/>
        </p:nvGrpSpPr>
        <p:grpSpPr>
          <a:xfrm>
            <a:off x="671513" y="2830878"/>
            <a:ext cx="3283654" cy="688536"/>
            <a:chOff x="-475010" y="1098788"/>
            <a:chExt cx="4928532" cy="918047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D33FC8F-E970-4EEA-B4A4-1749943C7E5B}"/>
                </a:ext>
              </a:extLst>
            </p:cNvPr>
            <p:cNvSpPr txBox="1"/>
            <p:nvPr/>
          </p:nvSpPr>
          <p:spPr>
            <a:xfrm>
              <a:off x="-475010" y="1098788"/>
              <a:ext cx="492853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6823E02-E290-489A-81B1-E134ABD6E3D5}"/>
                </a:ext>
              </a:extLst>
            </p:cNvPr>
            <p:cNvSpPr txBox="1"/>
            <p:nvPr/>
          </p:nvSpPr>
          <p:spPr>
            <a:xfrm>
              <a:off x="-460976" y="1339727"/>
              <a:ext cx="491060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149" name="Isosceles Triangle 51">
            <a:extLst>
              <a:ext uri="{FF2B5EF4-FFF2-40B4-BE49-F238E27FC236}">
                <a16:creationId xmlns:a16="http://schemas.microsoft.com/office/drawing/2014/main" id="{E9C97022-8210-4EE0-AD99-2E96212F3F1A}"/>
              </a:ext>
            </a:extLst>
          </p:cNvPr>
          <p:cNvSpPr/>
          <p:nvPr/>
        </p:nvSpPr>
        <p:spPr>
          <a:xfrm>
            <a:off x="5467876" y="1660905"/>
            <a:ext cx="249782" cy="18316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0" name="Rounded Rectangle 6">
            <a:extLst>
              <a:ext uri="{FF2B5EF4-FFF2-40B4-BE49-F238E27FC236}">
                <a16:creationId xmlns:a16="http://schemas.microsoft.com/office/drawing/2014/main" id="{36D831F6-8CC3-48C9-9E9F-2F01F3444139}"/>
              </a:ext>
            </a:extLst>
          </p:cNvPr>
          <p:cNvSpPr/>
          <p:nvPr/>
        </p:nvSpPr>
        <p:spPr>
          <a:xfrm>
            <a:off x="3448651" y="2353079"/>
            <a:ext cx="259499" cy="26382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51" name="Teardrop 1">
            <a:extLst>
              <a:ext uri="{FF2B5EF4-FFF2-40B4-BE49-F238E27FC236}">
                <a16:creationId xmlns:a16="http://schemas.microsoft.com/office/drawing/2014/main" id="{8C28761A-54BC-41FA-AFAC-D838300EE5B6}"/>
              </a:ext>
            </a:extLst>
          </p:cNvPr>
          <p:cNvSpPr/>
          <p:nvPr/>
        </p:nvSpPr>
        <p:spPr>
          <a:xfrm rot="18805991">
            <a:off x="5474590" y="3029526"/>
            <a:ext cx="282647" cy="27969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2" name="Rounded Rectangle 27">
            <a:extLst>
              <a:ext uri="{FF2B5EF4-FFF2-40B4-BE49-F238E27FC236}">
                <a16:creationId xmlns:a16="http://schemas.microsoft.com/office/drawing/2014/main" id="{649F9CC6-60B0-40F7-9563-18031DA92E84}"/>
              </a:ext>
            </a:extLst>
          </p:cNvPr>
          <p:cNvSpPr/>
          <p:nvPr/>
        </p:nvSpPr>
        <p:spPr>
          <a:xfrm>
            <a:off x="3448651" y="3782436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6798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	</a:t>
            </a:r>
            <a:r>
              <a:rPr lang="en-US" dirty="0" err="1"/>
              <a:t>Functinal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2419E-AF6B-474C-A36B-E7B5315F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D2CD4C-210C-41D2-BB5A-C1EE858839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text styles </a:t>
            </a:r>
            <a:r>
              <a:rPr lang="en-US" b="1" dirty="0"/>
              <a:t>- Widescreen(16:9)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4949820"/>
            <a:ext cx="914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cxnSp>
        <p:nvCxnSpPr>
          <p:cNvPr id="203" name="Straight Arrow Connector 3">
            <a:extLst>
              <a:ext uri="{FF2B5EF4-FFF2-40B4-BE49-F238E27FC236}">
                <a16:creationId xmlns:a16="http://schemas.microsoft.com/office/drawing/2014/main" id="{6AC9633F-7D44-4B1C-AB17-62B27994448E}"/>
              </a:ext>
            </a:extLst>
          </p:cNvPr>
          <p:cNvCxnSpPr>
            <a:cxnSpLocks/>
          </p:cNvCxnSpPr>
          <p:nvPr/>
        </p:nvCxnSpPr>
        <p:spPr>
          <a:xfrm>
            <a:off x="0" y="2210378"/>
            <a:ext cx="9144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4">
            <a:extLst>
              <a:ext uri="{FF2B5EF4-FFF2-40B4-BE49-F238E27FC236}">
                <a16:creationId xmlns:a16="http://schemas.microsoft.com/office/drawing/2014/main" id="{218F9278-03AE-431E-8E9F-7E7D6717932F}"/>
              </a:ext>
            </a:extLst>
          </p:cNvPr>
          <p:cNvSpPr/>
          <p:nvPr/>
        </p:nvSpPr>
        <p:spPr>
          <a:xfrm>
            <a:off x="961199" y="1784115"/>
            <a:ext cx="810000" cy="81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5" name="Oval 6">
            <a:extLst>
              <a:ext uri="{FF2B5EF4-FFF2-40B4-BE49-F238E27FC236}">
                <a16:creationId xmlns:a16="http://schemas.microsoft.com/office/drawing/2014/main" id="{9CC06844-5206-4DB8-91C3-174620026932}"/>
              </a:ext>
            </a:extLst>
          </p:cNvPr>
          <p:cNvSpPr/>
          <p:nvPr/>
        </p:nvSpPr>
        <p:spPr>
          <a:xfrm>
            <a:off x="5237749" y="1784115"/>
            <a:ext cx="810000" cy="81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6" name="Oval 7">
            <a:extLst>
              <a:ext uri="{FF2B5EF4-FFF2-40B4-BE49-F238E27FC236}">
                <a16:creationId xmlns:a16="http://schemas.microsoft.com/office/drawing/2014/main" id="{41DB641F-F293-42B0-9B4F-3E745E61725E}"/>
              </a:ext>
            </a:extLst>
          </p:cNvPr>
          <p:cNvSpPr/>
          <p:nvPr/>
        </p:nvSpPr>
        <p:spPr>
          <a:xfrm>
            <a:off x="7376024" y="1784115"/>
            <a:ext cx="810000" cy="81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cs typeface="Arial" pitchFamily="34" charset="0"/>
            </a:endParaRPr>
          </a:p>
        </p:txBody>
      </p:sp>
      <p:sp>
        <p:nvSpPr>
          <p:cNvPr id="207" name="Oval 8">
            <a:extLst>
              <a:ext uri="{FF2B5EF4-FFF2-40B4-BE49-F238E27FC236}">
                <a16:creationId xmlns:a16="http://schemas.microsoft.com/office/drawing/2014/main" id="{A42E2A86-F1A7-4976-A2DC-4BE8EA6E6F46}"/>
              </a:ext>
            </a:extLst>
          </p:cNvPr>
          <p:cNvSpPr/>
          <p:nvPr/>
        </p:nvSpPr>
        <p:spPr>
          <a:xfrm>
            <a:off x="3099474" y="1784115"/>
            <a:ext cx="810000" cy="81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08" name="Group 9">
            <a:extLst>
              <a:ext uri="{FF2B5EF4-FFF2-40B4-BE49-F238E27FC236}">
                <a16:creationId xmlns:a16="http://schemas.microsoft.com/office/drawing/2014/main" id="{88D9EFA4-021A-4F31-8654-E5618A8378B3}"/>
              </a:ext>
            </a:extLst>
          </p:cNvPr>
          <p:cNvGrpSpPr/>
          <p:nvPr/>
        </p:nvGrpSpPr>
        <p:grpSpPr>
          <a:xfrm>
            <a:off x="674838" y="2853091"/>
            <a:ext cx="1382725" cy="1565739"/>
            <a:chOff x="2079598" y="4199174"/>
            <a:chExt cx="3303211" cy="2087651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4ECC97-4355-4ABD-94CA-B5C6FC96A582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8BD519D-AD4E-469E-9AC7-DC00D1B4C7C9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1" name="Group 15">
            <a:extLst>
              <a:ext uri="{FF2B5EF4-FFF2-40B4-BE49-F238E27FC236}">
                <a16:creationId xmlns:a16="http://schemas.microsoft.com/office/drawing/2014/main" id="{8CA0DCBB-83C2-4C05-83A2-82183F54277B}"/>
              </a:ext>
            </a:extLst>
          </p:cNvPr>
          <p:cNvGrpSpPr/>
          <p:nvPr/>
        </p:nvGrpSpPr>
        <p:grpSpPr>
          <a:xfrm>
            <a:off x="4951387" y="2853091"/>
            <a:ext cx="1382725" cy="1565739"/>
            <a:chOff x="2079598" y="4199174"/>
            <a:chExt cx="3303211" cy="2087651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688AF91-93B2-44E6-BC39-6D08C4AA2E85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FEA467-9D54-41B0-8838-34F9EAAB09CD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4" name="Group 18">
            <a:extLst>
              <a:ext uri="{FF2B5EF4-FFF2-40B4-BE49-F238E27FC236}">
                <a16:creationId xmlns:a16="http://schemas.microsoft.com/office/drawing/2014/main" id="{712D239D-82BB-4F86-B127-3CA0D2C1E072}"/>
              </a:ext>
            </a:extLst>
          </p:cNvPr>
          <p:cNvGrpSpPr/>
          <p:nvPr/>
        </p:nvGrpSpPr>
        <p:grpSpPr>
          <a:xfrm>
            <a:off x="2813112" y="2853091"/>
            <a:ext cx="1382725" cy="1565739"/>
            <a:chOff x="2079598" y="4199174"/>
            <a:chExt cx="3303211" cy="2087651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F82EDE1-B0CF-4DC7-9ACF-704525CD0284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562180B-A19A-4BF1-80AF-A2CA89D3B520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7" name="Group 21">
            <a:extLst>
              <a:ext uri="{FF2B5EF4-FFF2-40B4-BE49-F238E27FC236}">
                <a16:creationId xmlns:a16="http://schemas.microsoft.com/office/drawing/2014/main" id="{5A0903F3-6DEF-4D06-B1B7-8B81090CE062}"/>
              </a:ext>
            </a:extLst>
          </p:cNvPr>
          <p:cNvGrpSpPr/>
          <p:nvPr/>
        </p:nvGrpSpPr>
        <p:grpSpPr>
          <a:xfrm>
            <a:off x="7089663" y="2853091"/>
            <a:ext cx="1382725" cy="1565739"/>
            <a:chOff x="2079598" y="4199174"/>
            <a:chExt cx="3303211" cy="2087651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D541925-1AF4-431A-9C0E-9E7F73AD9456}"/>
                </a:ext>
              </a:extLst>
            </p:cNvPr>
            <p:cNvSpPr txBox="1"/>
            <p:nvPr/>
          </p:nvSpPr>
          <p:spPr>
            <a:xfrm>
              <a:off x="2098435" y="4501722"/>
              <a:ext cx="3255729" cy="178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182A40D-5B52-4B31-8946-6EA5A75320EF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0" name="Isosceles Triangle 8">
            <a:extLst>
              <a:ext uri="{FF2B5EF4-FFF2-40B4-BE49-F238E27FC236}">
                <a16:creationId xmlns:a16="http://schemas.microsoft.com/office/drawing/2014/main" id="{9064DD81-0DBA-4D2A-A814-92303FCB31FF}"/>
              </a:ext>
            </a:extLst>
          </p:cNvPr>
          <p:cNvSpPr/>
          <p:nvPr/>
        </p:nvSpPr>
        <p:spPr>
          <a:xfrm rot="16200000">
            <a:off x="3359012" y="2000156"/>
            <a:ext cx="328550" cy="391718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1" name="Oval 7">
            <a:extLst>
              <a:ext uri="{FF2B5EF4-FFF2-40B4-BE49-F238E27FC236}">
                <a16:creationId xmlns:a16="http://schemas.microsoft.com/office/drawing/2014/main" id="{BDCAE6F6-7E60-4155-AC5C-2128BFC147FD}"/>
              </a:ext>
            </a:extLst>
          </p:cNvPr>
          <p:cNvSpPr/>
          <p:nvPr/>
        </p:nvSpPr>
        <p:spPr>
          <a:xfrm>
            <a:off x="5478432" y="2036720"/>
            <a:ext cx="347317" cy="34731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2" name="Rectangle 16">
            <a:extLst>
              <a:ext uri="{FF2B5EF4-FFF2-40B4-BE49-F238E27FC236}">
                <a16:creationId xmlns:a16="http://schemas.microsoft.com/office/drawing/2014/main" id="{943F7954-B658-4738-B190-0BC20CCC5EB3}"/>
              </a:ext>
            </a:extLst>
          </p:cNvPr>
          <p:cNvSpPr/>
          <p:nvPr/>
        </p:nvSpPr>
        <p:spPr>
          <a:xfrm>
            <a:off x="1190538" y="2085873"/>
            <a:ext cx="378889" cy="249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23" name="Donut 24">
            <a:extLst>
              <a:ext uri="{FF2B5EF4-FFF2-40B4-BE49-F238E27FC236}">
                <a16:creationId xmlns:a16="http://schemas.microsoft.com/office/drawing/2014/main" id="{2C172970-6DCB-4FC6-A386-E4CED487C98F}"/>
              </a:ext>
            </a:extLst>
          </p:cNvPr>
          <p:cNvSpPr/>
          <p:nvPr/>
        </p:nvSpPr>
        <p:spPr>
          <a:xfrm>
            <a:off x="7588999" y="1994161"/>
            <a:ext cx="379946" cy="38303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505</Words>
  <Application>Microsoft Office PowerPoint</Application>
  <PresentationFormat>On-screen Show (16:9)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맑은 고딕</vt:lpstr>
      <vt:lpstr>Malgun Gothic (Body)</vt:lpstr>
      <vt:lpstr>Arial</vt:lpstr>
      <vt:lpstr>Calibri</vt:lpstr>
      <vt:lpstr>Wingdings</vt:lpstr>
      <vt:lpstr>Office Theme</vt:lpstr>
      <vt:lpstr>Custom Design</vt:lpstr>
      <vt:lpstr>PowerPoint Presentation</vt:lpstr>
      <vt:lpstr> Agenda</vt:lpstr>
      <vt:lpstr>Free PPT Templates: Allppt.com</vt:lpstr>
      <vt:lpstr>  Functinal</vt:lpstr>
      <vt:lpstr>Free PPT _ Click to add title</vt:lpstr>
      <vt:lpstr>Free PPT Templates: Allppt.com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Minh Hiếu</cp:lastModifiedBy>
  <cp:revision>40</cp:revision>
  <dcterms:created xsi:type="dcterms:W3CDTF">2014-04-01T16:27:38Z</dcterms:created>
  <dcterms:modified xsi:type="dcterms:W3CDTF">2018-09-19T04:37:20Z</dcterms:modified>
</cp:coreProperties>
</file>