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82" r:id="rId4"/>
    <p:sldId id="27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85" r:id="rId14"/>
    <p:sldId id="278" r:id="rId1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4375"/>
  </p:normalViewPr>
  <p:slideViewPr>
    <p:cSldViewPr snapToGrid="0" snapToObjects="1">
      <p:cViewPr varScale="1">
        <p:scale>
          <a:sx n="59" d="100"/>
          <a:sy n="59" d="100"/>
        </p:scale>
        <p:origin x="15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BE931-B0ED-1A4A-9794-73B9FC24ED23}" type="doc">
      <dgm:prSet loTypeId="urn:microsoft.com/office/officeart/2005/8/layout/vList3" loCatId="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117004D-AFDC-8E4D-ACFC-9FBD909300E0}">
      <dgm:prSet phldrT="[Text]" custT="1"/>
      <dgm:spPr/>
      <dgm:t>
        <a:bodyPr/>
        <a:lstStyle/>
        <a:p>
          <a:pPr rtl="0"/>
          <a:r>
            <a:rPr lang="en-US" sz="2100" b="1" i="0" u="none" strike="noStrike" cap="none" dirty="0" smtClean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rPr>
            <a:t>Los Angeles 311</a:t>
          </a:r>
          <a:endParaRPr lang="en-US" sz="2100" dirty="0"/>
        </a:p>
      </dgm:t>
    </dgm:pt>
    <dgm:pt modelId="{220F9382-5CE1-694B-8D69-51BF4E04E187}" type="parTrans" cxnId="{B604D5CD-7BF4-4F4B-861F-426BE0C5C0F7}">
      <dgm:prSet/>
      <dgm:spPr/>
      <dgm:t>
        <a:bodyPr/>
        <a:lstStyle/>
        <a:p>
          <a:endParaRPr lang="en-US"/>
        </a:p>
      </dgm:t>
    </dgm:pt>
    <dgm:pt modelId="{0EA1F859-E81D-FE4A-92F6-E5B531E2C2A1}" type="sibTrans" cxnId="{B604D5CD-7BF4-4F4B-861F-426BE0C5C0F7}">
      <dgm:prSet/>
      <dgm:spPr/>
      <dgm:t>
        <a:bodyPr/>
        <a:lstStyle/>
        <a:p>
          <a:endParaRPr lang="en-US"/>
        </a:p>
      </dgm:t>
    </dgm:pt>
    <dgm:pt modelId="{9BBF70A3-1FE2-CB49-BAAC-079C554A1634}">
      <dgm:prSet/>
      <dgm:spPr/>
      <dgm:t>
        <a:bodyPr/>
        <a:lstStyle/>
        <a:p>
          <a:pPr rtl="0"/>
          <a:r>
            <a:rPr lang="en-US" b="1" i="0" u="none" strike="noStrike" cap="none" dirty="0" smtClean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rPr>
            <a:t>Data Preparation</a:t>
          </a:r>
          <a:endParaRPr lang="en-US" b="1" i="0" u="none" strike="noStrike" cap="none" dirty="0">
            <a:solidFill>
              <a:srgbClr val="323232"/>
            </a:solidFill>
            <a:latin typeface="Arial"/>
            <a:ea typeface="Arial"/>
            <a:cs typeface="Arial"/>
            <a:sym typeface="Arial"/>
          </a:endParaRPr>
        </a:p>
      </dgm:t>
    </dgm:pt>
    <dgm:pt modelId="{17256F2D-2F47-8142-A910-19723229B772}" type="parTrans" cxnId="{946FAC39-F3A2-2F47-8504-2E529F7C96EB}">
      <dgm:prSet/>
      <dgm:spPr/>
      <dgm:t>
        <a:bodyPr/>
        <a:lstStyle/>
        <a:p>
          <a:endParaRPr lang="en-US"/>
        </a:p>
      </dgm:t>
    </dgm:pt>
    <dgm:pt modelId="{FA1ECF79-AEA5-8F45-8951-B5BE12EFC705}" type="sibTrans" cxnId="{946FAC39-F3A2-2F47-8504-2E529F7C96EB}">
      <dgm:prSet/>
      <dgm:spPr/>
      <dgm:t>
        <a:bodyPr/>
        <a:lstStyle/>
        <a:p>
          <a:endParaRPr lang="en-US"/>
        </a:p>
      </dgm:t>
    </dgm:pt>
    <dgm:pt modelId="{A969A7A1-A620-7641-9852-520D744D6E44}">
      <dgm:prSet/>
      <dgm:spPr/>
      <dgm:t>
        <a:bodyPr/>
        <a:lstStyle/>
        <a:p>
          <a:pPr rtl="0"/>
          <a:r>
            <a:rPr lang="en-US" b="1" i="0" u="none" strike="noStrike" cap="none" smtClean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rPr>
            <a:t>Data Visualization</a:t>
          </a:r>
          <a:endParaRPr lang="en-US" b="1" i="0" u="none" strike="noStrike" cap="none" dirty="0">
            <a:solidFill>
              <a:srgbClr val="323232"/>
            </a:solidFill>
            <a:latin typeface="Arial"/>
            <a:ea typeface="Arial"/>
            <a:cs typeface="Arial"/>
            <a:sym typeface="Arial"/>
          </a:endParaRPr>
        </a:p>
      </dgm:t>
    </dgm:pt>
    <dgm:pt modelId="{189E9E3C-FCDF-974E-A623-F11BC53A29D8}" type="parTrans" cxnId="{64EA50AF-5605-2546-BD3E-7B3F22C0E539}">
      <dgm:prSet/>
      <dgm:spPr/>
      <dgm:t>
        <a:bodyPr/>
        <a:lstStyle/>
        <a:p>
          <a:endParaRPr lang="en-US"/>
        </a:p>
      </dgm:t>
    </dgm:pt>
    <dgm:pt modelId="{9D6DA5C0-2E98-5545-A86D-B5CFC1CA2088}" type="sibTrans" cxnId="{64EA50AF-5605-2546-BD3E-7B3F22C0E539}">
      <dgm:prSet/>
      <dgm:spPr/>
      <dgm:t>
        <a:bodyPr/>
        <a:lstStyle/>
        <a:p>
          <a:endParaRPr lang="en-US"/>
        </a:p>
      </dgm:t>
    </dgm:pt>
    <dgm:pt modelId="{37AB296C-8A0D-2048-AB9F-E56439D81339}">
      <dgm:prSet/>
      <dgm:spPr/>
      <dgm:t>
        <a:bodyPr/>
        <a:lstStyle/>
        <a:p>
          <a:pPr rtl="0"/>
          <a:r>
            <a:rPr lang="en-US" b="1" i="0" u="none" strike="noStrike" cap="none" dirty="0" smtClean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rPr>
            <a:t>Insights and Analysis</a:t>
          </a:r>
          <a:endParaRPr lang="en-US" b="1" i="0" u="none" strike="noStrike" cap="none" dirty="0">
            <a:solidFill>
              <a:srgbClr val="323232"/>
            </a:solidFill>
            <a:latin typeface="Arial"/>
            <a:ea typeface="Arial"/>
            <a:cs typeface="Arial"/>
            <a:sym typeface="Arial"/>
          </a:endParaRPr>
        </a:p>
      </dgm:t>
    </dgm:pt>
    <dgm:pt modelId="{4EA08CDE-69AB-BC48-AA61-B928B38C9782}" type="parTrans" cxnId="{47623781-B45E-AC44-BE5B-B26FDB7EB95C}">
      <dgm:prSet/>
      <dgm:spPr/>
      <dgm:t>
        <a:bodyPr/>
        <a:lstStyle/>
        <a:p>
          <a:endParaRPr lang="en-US"/>
        </a:p>
      </dgm:t>
    </dgm:pt>
    <dgm:pt modelId="{F0CDBCBB-159A-6340-B044-CD8AA39B2576}" type="sibTrans" cxnId="{47623781-B45E-AC44-BE5B-B26FDB7EB95C}">
      <dgm:prSet/>
      <dgm:spPr/>
      <dgm:t>
        <a:bodyPr/>
        <a:lstStyle/>
        <a:p>
          <a:endParaRPr lang="en-US"/>
        </a:p>
      </dgm:t>
    </dgm:pt>
    <dgm:pt modelId="{7D4D701C-34B5-3644-BABF-298B9AC8608C}">
      <dgm:prSet/>
      <dgm:spPr/>
      <dgm:t>
        <a:bodyPr/>
        <a:lstStyle/>
        <a:p>
          <a:pPr rtl="0"/>
          <a:r>
            <a:rPr lang="en-US" b="1" i="0" u="none" strike="noStrike" cap="none" smtClean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rPr>
            <a:t>Recommendations </a:t>
          </a:r>
          <a:endParaRPr lang="en-US" b="1" i="0" u="none" strike="noStrike" cap="none" dirty="0">
            <a:solidFill>
              <a:srgbClr val="323232"/>
            </a:solidFill>
            <a:latin typeface="Arial"/>
            <a:ea typeface="Arial"/>
            <a:cs typeface="Arial"/>
            <a:sym typeface="Arial"/>
          </a:endParaRPr>
        </a:p>
      </dgm:t>
    </dgm:pt>
    <dgm:pt modelId="{0B9EAED6-55E1-5446-A97C-670FC0E4B136}" type="parTrans" cxnId="{F00F3707-A827-FF41-B2FD-3A32805C30DB}">
      <dgm:prSet/>
      <dgm:spPr/>
      <dgm:t>
        <a:bodyPr/>
        <a:lstStyle/>
        <a:p>
          <a:endParaRPr lang="en-US"/>
        </a:p>
      </dgm:t>
    </dgm:pt>
    <dgm:pt modelId="{381F3E4F-3B0F-7345-9A89-70AAFC71D49E}" type="sibTrans" cxnId="{F00F3707-A827-FF41-B2FD-3A32805C30DB}">
      <dgm:prSet/>
      <dgm:spPr/>
      <dgm:t>
        <a:bodyPr/>
        <a:lstStyle/>
        <a:p>
          <a:endParaRPr lang="en-US"/>
        </a:p>
      </dgm:t>
    </dgm:pt>
    <dgm:pt modelId="{C461B9B2-A045-E14D-83E7-AA07EC86A579}" type="pres">
      <dgm:prSet presAssocID="{269BE931-B0ED-1A4A-9794-73B9FC24ED2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9E5FDD-8354-3C4C-9054-70B89532ACCE}" type="pres">
      <dgm:prSet presAssocID="{F117004D-AFDC-8E4D-ACFC-9FBD909300E0}" presName="composite" presStyleCnt="0"/>
      <dgm:spPr/>
    </dgm:pt>
    <dgm:pt modelId="{8CEEFC67-63F8-3A4C-A0F6-47C04893BB49}" type="pres">
      <dgm:prSet presAssocID="{F117004D-AFDC-8E4D-ACFC-9FBD909300E0}" presName="imgShp" presStyleLbl="fgImgPlace1" presStyleIdx="0" presStyleCnt="5" custLinFactNeighborX="-51304" custLinFactNeighborY="-8886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CFA5D88-A0F5-3642-8650-C64C2A2783CF}" type="pres">
      <dgm:prSet presAssocID="{F117004D-AFDC-8E4D-ACFC-9FBD909300E0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8819F-94E5-7C40-9882-2D2EB288EEF5}" type="pres">
      <dgm:prSet presAssocID="{0EA1F859-E81D-FE4A-92F6-E5B531E2C2A1}" presName="spacing" presStyleCnt="0"/>
      <dgm:spPr/>
    </dgm:pt>
    <dgm:pt modelId="{50B4A961-D52D-7C45-9A67-A236F07C1628}" type="pres">
      <dgm:prSet presAssocID="{9BBF70A3-1FE2-CB49-BAAC-079C554A1634}" presName="composite" presStyleCnt="0"/>
      <dgm:spPr/>
    </dgm:pt>
    <dgm:pt modelId="{8E4D9E96-192D-C545-B733-79E52597C8BA}" type="pres">
      <dgm:prSet presAssocID="{9BBF70A3-1FE2-CB49-BAAC-079C554A1634}" presName="imgShp" presStyleLbl="fgImgPlace1" presStyleIdx="1" presStyleCnt="5" custLinFactNeighborX="-47427" custLinFactNeighborY="1938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D8773E3-5DB2-4D42-84CC-BA8FCC1CD651}" type="pres">
      <dgm:prSet presAssocID="{9BBF70A3-1FE2-CB49-BAAC-079C554A163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33E65-13AF-A54A-B41C-4A6A628827A5}" type="pres">
      <dgm:prSet presAssocID="{FA1ECF79-AEA5-8F45-8951-B5BE12EFC705}" presName="spacing" presStyleCnt="0"/>
      <dgm:spPr/>
    </dgm:pt>
    <dgm:pt modelId="{FA946621-37DC-BC42-93E5-EC25C5AE2B1E}" type="pres">
      <dgm:prSet presAssocID="{A969A7A1-A620-7641-9852-520D744D6E44}" presName="composite" presStyleCnt="0"/>
      <dgm:spPr/>
    </dgm:pt>
    <dgm:pt modelId="{E4FF6CF9-E47E-BF43-B627-A8EE8B6BA6CC}" type="pres">
      <dgm:prSet presAssocID="{A969A7A1-A620-7641-9852-520D744D6E44}" presName="imgShp" presStyleLbl="fgImgPlace1" presStyleIdx="2" presStyleCnt="5" custLinFactNeighborX="-52341" custLinFactNeighborY="1049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53CC2FE-C9FA-C047-B90F-0066EB065285}" type="pres">
      <dgm:prSet presAssocID="{A969A7A1-A620-7641-9852-520D744D6E44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2597F-FECC-F949-82CE-09D4CB5F5E3E}" type="pres">
      <dgm:prSet presAssocID="{9D6DA5C0-2E98-5545-A86D-B5CFC1CA2088}" presName="spacing" presStyleCnt="0"/>
      <dgm:spPr/>
    </dgm:pt>
    <dgm:pt modelId="{9DE03441-3E72-D846-AD71-D1F0C646F81E}" type="pres">
      <dgm:prSet presAssocID="{37AB296C-8A0D-2048-AB9F-E56439D81339}" presName="composite" presStyleCnt="0"/>
      <dgm:spPr/>
    </dgm:pt>
    <dgm:pt modelId="{8D862EE8-4041-804C-AE14-EA915F82039E}" type="pres">
      <dgm:prSet presAssocID="{37AB296C-8A0D-2048-AB9F-E56439D81339}" presName="imgShp" presStyleLbl="fgImgPlace1" presStyleIdx="3" presStyleCnt="5" custLinFactNeighborX="-49365" custLinFactNeighborY="193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77D11E4-1811-EE47-A4AC-49C718CB9558}" type="pres">
      <dgm:prSet presAssocID="{37AB296C-8A0D-2048-AB9F-E56439D8133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28120-F574-E94C-ADCC-098F61160A7A}" type="pres">
      <dgm:prSet presAssocID="{F0CDBCBB-159A-6340-B044-CD8AA39B2576}" presName="spacing" presStyleCnt="0"/>
      <dgm:spPr/>
    </dgm:pt>
    <dgm:pt modelId="{DCE7BDBE-F304-AD4F-B4E2-315AAD7BE047}" type="pres">
      <dgm:prSet presAssocID="{7D4D701C-34B5-3644-BABF-298B9AC8608C}" presName="composite" presStyleCnt="0"/>
      <dgm:spPr/>
    </dgm:pt>
    <dgm:pt modelId="{725A39CE-52E3-D441-AB1B-B1BFABE3B0B1}" type="pres">
      <dgm:prSet presAssocID="{7D4D701C-34B5-3644-BABF-298B9AC8608C}" presName="imgShp" presStyleLbl="fgImgPlace1" presStyleIdx="4" presStyleCnt="5" custLinFactNeighborX="-52341" custLinFactNeighborY="6092"/>
      <dgm:spPr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00293C6-7D66-4A4C-8851-0BB04A68ACB1}" type="pres">
      <dgm:prSet presAssocID="{7D4D701C-34B5-3644-BABF-298B9AC8608C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6FAC39-F3A2-2F47-8504-2E529F7C96EB}" srcId="{269BE931-B0ED-1A4A-9794-73B9FC24ED23}" destId="{9BBF70A3-1FE2-CB49-BAAC-079C554A1634}" srcOrd="1" destOrd="0" parTransId="{17256F2D-2F47-8142-A910-19723229B772}" sibTransId="{FA1ECF79-AEA5-8F45-8951-B5BE12EFC705}"/>
    <dgm:cxn modelId="{8E442803-FFCE-FC40-8CEE-B889A7ED9DBA}" type="presOf" srcId="{F117004D-AFDC-8E4D-ACFC-9FBD909300E0}" destId="{ECFA5D88-A0F5-3642-8650-C64C2A2783CF}" srcOrd="0" destOrd="0" presId="urn:microsoft.com/office/officeart/2005/8/layout/vList3"/>
    <dgm:cxn modelId="{E4B0142F-3486-5E4A-BE7E-D390C6EC6309}" type="presOf" srcId="{37AB296C-8A0D-2048-AB9F-E56439D81339}" destId="{C77D11E4-1811-EE47-A4AC-49C718CB9558}" srcOrd="0" destOrd="0" presId="urn:microsoft.com/office/officeart/2005/8/layout/vList3"/>
    <dgm:cxn modelId="{43E7B111-4A14-4046-B435-FBB27FB6260B}" type="presOf" srcId="{7D4D701C-34B5-3644-BABF-298B9AC8608C}" destId="{400293C6-7D66-4A4C-8851-0BB04A68ACB1}" srcOrd="0" destOrd="0" presId="urn:microsoft.com/office/officeart/2005/8/layout/vList3"/>
    <dgm:cxn modelId="{F00F3707-A827-FF41-B2FD-3A32805C30DB}" srcId="{269BE931-B0ED-1A4A-9794-73B9FC24ED23}" destId="{7D4D701C-34B5-3644-BABF-298B9AC8608C}" srcOrd="4" destOrd="0" parTransId="{0B9EAED6-55E1-5446-A97C-670FC0E4B136}" sibTransId="{381F3E4F-3B0F-7345-9A89-70AAFC71D49E}"/>
    <dgm:cxn modelId="{47623781-B45E-AC44-BE5B-B26FDB7EB95C}" srcId="{269BE931-B0ED-1A4A-9794-73B9FC24ED23}" destId="{37AB296C-8A0D-2048-AB9F-E56439D81339}" srcOrd="3" destOrd="0" parTransId="{4EA08CDE-69AB-BC48-AA61-B928B38C9782}" sibTransId="{F0CDBCBB-159A-6340-B044-CD8AA39B2576}"/>
    <dgm:cxn modelId="{B604D5CD-7BF4-4F4B-861F-426BE0C5C0F7}" srcId="{269BE931-B0ED-1A4A-9794-73B9FC24ED23}" destId="{F117004D-AFDC-8E4D-ACFC-9FBD909300E0}" srcOrd="0" destOrd="0" parTransId="{220F9382-5CE1-694B-8D69-51BF4E04E187}" sibTransId="{0EA1F859-E81D-FE4A-92F6-E5B531E2C2A1}"/>
    <dgm:cxn modelId="{64EA50AF-5605-2546-BD3E-7B3F22C0E539}" srcId="{269BE931-B0ED-1A4A-9794-73B9FC24ED23}" destId="{A969A7A1-A620-7641-9852-520D744D6E44}" srcOrd="2" destOrd="0" parTransId="{189E9E3C-FCDF-974E-A623-F11BC53A29D8}" sibTransId="{9D6DA5C0-2E98-5545-A86D-B5CFC1CA2088}"/>
    <dgm:cxn modelId="{CBEE4A49-5503-7D4C-A986-CC3D0EE671AF}" type="presOf" srcId="{269BE931-B0ED-1A4A-9794-73B9FC24ED23}" destId="{C461B9B2-A045-E14D-83E7-AA07EC86A579}" srcOrd="0" destOrd="0" presId="urn:microsoft.com/office/officeart/2005/8/layout/vList3"/>
    <dgm:cxn modelId="{33CAA1A5-248E-F14F-A6BB-345EC523FD7B}" type="presOf" srcId="{9BBF70A3-1FE2-CB49-BAAC-079C554A1634}" destId="{2D8773E3-5DB2-4D42-84CC-BA8FCC1CD651}" srcOrd="0" destOrd="0" presId="urn:microsoft.com/office/officeart/2005/8/layout/vList3"/>
    <dgm:cxn modelId="{CEC094E3-6941-5041-B3CE-8D2CA08F24BE}" type="presOf" srcId="{A969A7A1-A620-7641-9852-520D744D6E44}" destId="{353CC2FE-C9FA-C047-B90F-0066EB065285}" srcOrd="0" destOrd="0" presId="urn:microsoft.com/office/officeart/2005/8/layout/vList3"/>
    <dgm:cxn modelId="{5BD299F2-D763-EB4F-8A0E-FF8A0E40CAC1}" type="presParOf" srcId="{C461B9B2-A045-E14D-83E7-AA07EC86A579}" destId="{249E5FDD-8354-3C4C-9054-70B89532ACCE}" srcOrd="0" destOrd="0" presId="urn:microsoft.com/office/officeart/2005/8/layout/vList3"/>
    <dgm:cxn modelId="{677AA265-71A9-5E48-B9E9-833BF47097D0}" type="presParOf" srcId="{249E5FDD-8354-3C4C-9054-70B89532ACCE}" destId="{8CEEFC67-63F8-3A4C-A0F6-47C04893BB49}" srcOrd="0" destOrd="0" presId="urn:microsoft.com/office/officeart/2005/8/layout/vList3"/>
    <dgm:cxn modelId="{B2E69CAB-DEBB-594D-92F2-7F015674406D}" type="presParOf" srcId="{249E5FDD-8354-3C4C-9054-70B89532ACCE}" destId="{ECFA5D88-A0F5-3642-8650-C64C2A2783CF}" srcOrd="1" destOrd="0" presId="urn:microsoft.com/office/officeart/2005/8/layout/vList3"/>
    <dgm:cxn modelId="{E48C1F80-2DE7-2C46-9AE7-831541AE8048}" type="presParOf" srcId="{C461B9B2-A045-E14D-83E7-AA07EC86A579}" destId="{1F38819F-94E5-7C40-9882-2D2EB288EEF5}" srcOrd="1" destOrd="0" presId="urn:microsoft.com/office/officeart/2005/8/layout/vList3"/>
    <dgm:cxn modelId="{6E019F68-8A95-6044-9593-88C6AE418D6C}" type="presParOf" srcId="{C461B9B2-A045-E14D-83E7-AA07EC86A579}" destId="{50B4A961-D52D-7C45-9A67-A236F07C1628}" srcOrd="2" destOrd="0" presId="urn:microsoft.com/office/officeart/2005/8/layout/vList3"/>
    <dgm:cxn modelId="{BF561188-256C-FE44-8A2B-B29874919D43}" type="presParOf" srcId="{50B4A961-D52D-7C45-9A67-A236F07C1628}" destId="{8E4D9E96-192D-C545-B733-79E52597C8BA}" srcOrd="0" destOrd="0" presId="urn:microsoft.com/office/officeart/2005/8/layout/vList3"/>
    <dgm:cxn modelId="{037EB9F0-EC9B-3245-9D8B-EC3E9A744F0F}" type="presParOf" srcId="{50B4A961-D52D-7C45-9A67-A236F07C1628}" destId="{2D8773E3-5DB2-4D42-84CC-BA8FCC1CD651}" srcOrd="1" destOrd="0" presId="urn:microsoft.com/office/officeart/2005/8/layout/vList3"/>
    <dgm:cxn modelId="{C301B971-550A-6C40-ADEB-5CEC99F2DBC2}" type="presParOf" srcId="{C461B9B2-A045-E14D-83E7-AA07EC86A579}" destId="{BEA33E65-13AF-A54A-B41C-4A6A628827A5}" srcOrd="3" destOrd="0" presId="urn:microsoft.com/office/officeart/2005/8/layout/vList3"/>
    <dgm:cxn modelId="{C1F8613F-424C-CF47-85F5-7A8B5A0B1DE5}" type="presParOf" srcId="{C461B9B2-A045-E14D-83E7-AA07EC86A579}" destId="{FA946621-37DC-BC42-93E5-EC25C5AE2B1E}" srcOrd="4" destOrd="0" presId="urn:microsoft.com/office/officeart/2005/8/layout/vList3"/>
    <dgm:cxn modelId="{A41B6F66-A39E-714C-AD5C-5442D5605236}" type="presParOf" srcId="{FA946621-37DC-BC42-93E5-EC25C5AE2B1E}" destId="{E4FF6CF9-E47E-BF43-B627-A8EE8B6BA6CC}" srcOrd="0" destOrd="0" presId="urn:microsoft.com/office/officeart/2005/8/layout/vList3"/>
    <dgm:cxn modelId="{E8F017E3-DE71-184B-9DAB-0FA1110B688E}" type="presParOf" srcId="{FA946621-37DC-BC42-93E5-EC25C5AE2B1E}" destId="{353CC2FE-C9FA-C047-B90F-0066EB065285}" srcOrd="1" destOrd="0" presId="urn:microsoft.com/office/officeart/2005/8/layout/vList3"/>
    <dgm:cxn modelId="{71A95E6A-D75D-E94C-BA16-C01D6A42973D}" type="presParOf" srcId="{C461B9B2-A045-E14D-83E7-AA07EC86A579}" destId="{14B2597F-FECC-F949-82CE-09D4CB5F5E3E}" srcOrd="5" destOrd="0" presId="urn:microsoft.com/office/officeart/2005/8/layout/vList3"/>
    <dgm:cxn modelId="{0918E97F-59EF-3441-AAFD-F1469CF3449C}" type="presParOf" srcId="{C461B9B2-A045-E14D-83E7-AA07EC86A579}" destId="{9DE03441-3E72-D846-AD71-D1F0C646F81E}" srcOrd="6" destOrd="0" presId="urn:microsoft.com/office/officeart/2005/8/layout/vList3"/>
    <dgm:cxn modelId="{23104BC7-63E4-FA44-A118-4A4B8A1ED9F0}" type="presParOf" srcId="{9DE03441-3E72-D846-AD71-D1F0C646F81E}" destId="{8D862EE8-4041-804C-AE14-EA915F82039E}" srcOrd="0" destOrd="0" presId="urn:microsoft.com/office/officeart/2005/8/layout/vList3"/>
    <dgm:cxn modelId="{61A511EC-3474-F141-9555-5DE48E3EE0B5}" type="presParOf" srcId="{9DE03441-3E72-D846-AD71-D1F0C646F81E}" destId="{C77D11E4-1811-EE47-A4AC-49C718CB9558}" srcOrd="1" destOrd="0" presId="urn:microsoft.com/office/officeart/2005/8/layout/vList3"/>
    <dgm:cxn modelId="{FBF1DD4A-93D9-684B-B32C-0FC1F917CEEB}" type="presParOf" srcId="{C461B9B2-A045-E14D-83E7-AA07EC86A579}" destId="{3B028120-F574-E94C-ADCC-098F61160A7A}" srcOrd="7" destOrd="0" presId="urn:microsoft.com/office/officeart/2005/8/layout/vList3"/>
    <dgm:cxn modelId="{073A6A32-6FFB-2B4B-B77B-FDDA9E43AF88}" type="presParOf" srcId="{C461B9B2-A045-E14D-83E7-AA07EC86A579}" destId="{DCE7BDBE-F304-AD4F-B4E2-315AAD7BE047}" srcOrd="8" destOrd="0" presId="urn:microsoft.com/office/officeart/2005/8/layout/vList3"/>
    <dgm:cxn modelId="{98CD1E82-B646-5740-8E4A-B3D21C29ED99}" type="presParOf" srcId="{DCE7BDBE-F304-AD4F-B4E2-315AAD7BE047}" destId="{725A39CE-52E3-D441-AB1B-B1BFABE3B0B1}" srcOrd="0" destOrd="0" presId="urn:microsoft.com/office/officeart/2005/8/layout/vList3"/>
    <dgm:cxn modelId="{696558F4-05E4-BE46-AAAD-2E9C51326A40}" type="presParOf" srcId="{DCE7BDBE-F304-AD4F-B4E2-315AAD7BE047}" destId="{400293C6-7D66-4A4C-8851-0BB04A68ACB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1F02A-CC9B-F141-B733-CE588A72CC63}" type="doc">
      <dgm:prSet loTypeId="urn:microsoft.com/office/officeart/2009/layout/CircleArrowProcess" loCatId="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7FF563E-CE2B-D34A-B485-D9C7F8F5EA8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300" smtClean="0"/>
            <a:t>  </a:t>
          </a:r>
          <a:r>
            <a:rPr lang="en-US" altLang="zh-CN" sz="2300" smtClean="0"/>
            <a:t>MyLA</a:t>
          </a:r>
          <a:r>
            <a:rPr lang="zh-CN" altLang="en-US" sz="2300" smtClean="0"/>
            <a:t> </a:t>
          </a:r>
          <a:r>
            <a:rPr lang="en-US" altLang="zh-CN" sz="2300" smtClean="0"/>
            <a:t>311</a:t>
          </a:r>
          <a:endParaRPr lang="en-US" altLang="zh-CN" sz="2300" dirty="0" smtClean="0"/>
        </a:p>
      </dgm:t>
    </dgm:pt>
    <dgm:pt modelId="{9295DD4A-2F6B-F44E-9DA3-85957FB4B14D}" type="parTrans" cxnId="{22DDBC6B-8502-D048-8239-F31FEA109B3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B81A141-0FCD-8244-90DD-50DC2A98A83F}" type="sibTrans" cxnId="{22DDBC6B-8502-D048-8239-F31FEA109B3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2602AF8-8E51-4D4E-A07C-6FED2056D3B9}">
      <dgm:prSet phldrT="[Text]"/>
      <dgm:spPr/>
      <dgm:t>
        <a:bodyPr/>
        <a:lstStyle/>
        <a:p>
          <a:r>
            <a:rPr lang="en-US" altLang="zh-CN" sz="2700" smtClean="0"/>
            <a:t>The</a:t>
          </a:r>
          <a:r>
            <a:rPr lang="zh-CN" altLang="en-US" sz="2700" smtClean="0"/>
            <a:t> </a:t>
          </a:r>
          <a:r>
            <a:rPr lang="en-US" altLang="zh-CN" sz="2700" smtClean="0"/>
            <a:t>‘Submit</a:t>
          </a:r>
          <a:r>
            <a:rPr lang="zh-CN" altLang="en-US" sz="2700" smtClean="0"/>
            <a:t> </a:t>
          </a:r>
          <a:r>
            <a:rPr lang="en-US" altLang="zh-CN" sz="2700" smtClean="0"/>
            <a:t>Service</a:t>
          </a:r>
          <a:r>
            <a:rPr lang="zh-CN" altLang="en-US" sz="2700" smtClean="0"/>
            <a:t> </a:t>
          </a:r>
          <a:r>
            <a:rPr lang="en-US" altLang="zh-CN" sz="2700" smtClean="0"/>
            <a:t>Request’</a:t>
          </a:r>
          <a:r>
            <a:rPr lang="zh-CN" altLang="en-US" sz="2700" smtClean="0"/>
            <a:t> </a:t>
          </a:r>
          <a:r>
            <a:rPr lang="en-US" altLang="zh-CN" sz="2700" smtClean="0"/>
            <a:t>Feature</a:t>
          </a:r>
          <a:endParaRPr lang="en-US" sz="2700" dirty="0"/>
        </a:p>
      </dgm:t>
    </dgm:pt>
    <dgm:pt modelId="{6F38E2EF-CE1A-8541-831A-B861FBD6C9C5}" type="parTrans" cxnId="{96AF63D1-1A49-7C4B-B656-28C443DA233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5F21883-5B4A-FB4B-8EFA-7BF189132A05}" type="sibTrans" cxnId="{96AF63D1-1A49-7C4B-B656-28C443DA233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CA2A877-7FC3-E24C-9055-B711CB995165}">
      <dgm:prSet/>
      <dgm:spPr/>
      <dgm:t>
        <a:bodyPr/>
        <a:lstStyle/>
        <a:p>
          <a:r>
            <a:rPr lang="en-US" altLang="zh-CN" smtClean="0"/>
            <a:t>I</a:t>
          </a:r>
          <a:r>
            <a:rPr lang="en-US" smtClean="0"/>
            <a:t>mprove the </a:t>
          </a:r>
          <a:r>
            <a:rPr lang="en-US" altLang="zh-CN" smtClean="0"/>
            <a:t>D</a:t>
          </a:r>
          <a:r>
            <a:rPr lang="en-US" smtClean="0"/>
            <a:t>epartment’s efficiency </a:t>
          </a:r>
          <a:endParaRPr lang="en-US" dirty="0"/>
        </a:p>
      </dgm:t>
    </dgm:pt>
    <dgm:pt modelId="{7358D607-AF69-8446-9BD6-BBD59C7B5B19}" type="parTrans" cxnId="{D0074D40-8B0E-D648-8544-2573ABB03C1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43ECA2B-1A61-3742-AEDE-E485EF8C1013}" type="sibTrans" cxnId="{D0074D40-8B0E-D648-8544-2573ABB03C1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D25A46F-B69D-C545-85A8-4C67E152CC9A}" type="pres">
      <dgm:prSet presAssocID="{C171F02A-CC9B-F141-B733-CE588A72CC6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A51DB2-7B8E-D54B-8F6C-2F946F03C810}" type="pres">
      <dgm:prSet presAssocID="{F7FF563E-CE2B-D34A-B485-D9C7F8F5EA85}" presName="Accent1" presStyleCnt="0"/>
      <dgm:spPr/>
    </dgm:pt>
    <dgm:pt modelId="{518232FC-A0B7-1E46-AC11-141A77A57BE8}" type="pres">
      <dgm:prSet presAssocID="{F7FF563E-CE2B-D34A-B485-D9C7F8F5EA85}" presName="Accent" presStyleLbl="node1" presStyleIdx="0" presStyleCnt="3"/>
      <dgm:spPr/>
    </dgm:pt>
    <dgm:pt modelId="{74BC1226-2E93-604A-A0C0-1CCAEECF68E8}" type="pres">
      <dgm:prSet presAssocID="{F7FF563E-CE2B-D34A-B485-D9C7F8F5EA8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4F4FC-587D-F14B-A96E-A58EDC817AD6}" type="pres">
      <dgm:prSet presAssocID="{92602AF8-8E51-4D4E-A07C-6FED2056D3B9}" presName="Accent2" presStyleCnt="0"/>
      <dgm:spPr/>
    </dgm:pt>
    <dgm:pt modelId="{3DD63F53-30CF-BC4C-B9F9-EFAC6CB1429B}" type="pres">
      <dgm:prSet presAssocID="{92602AF8-8E51-4D4E-A07C-6FED2056D3B9}" presName="Accent" presStyleLbl="node1" presStyleIdx="1" presStyleCnt="3"/>
      <dgm:spPr/>
    </dgm:pt>
    <dgm:pt modelId="{3FF76865-231B-4247-A1F3-2B85A1220840}" type="pres">
      <dgm:prSet presAssocID="{92602AF8-8E51-4D4E-A07C-6FED2056D3B9}" presName="Parent2" presStyleLbl="revTx" presStyleIdx="1" presStyleCnt="3" custScaleX="177799" custLinFactNeighborX="11823" custLinFactNeighborY="-71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C7C98-FE8E-3A48-83D8-770674C3A729}" type="pres">
      <dgm:prSet presAssocID="{1CA2A877-7FC3-E24C-9055-B711CB995165}" presName="Accent3" presStyleCnt="0"/>
      <dgm:spPr/>
    </dgm:pt>
    <dgm:pt modelId="{84CAB420-81F6-894A-AF29-B7E01B29CF36}" type="pres">
      <dgm:prSet presAssocID="{1CA2A877-7FC3-E24C-9055-B711CB995165}" presName="Accent" presStyleLbl="node1" presStyleIdx="2" presStyleCnt="3"/>
      <dgm:spPr/>
    </dgm:pt>
    <dgm:pt modelId="{CF805360-1760-0F46-B89F-D5D4C75072DD}" type="pres">
      <dgm:prSet presAssocID="{1CA2A877-7FC3-E24C-9055-B711CB99516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22B575-9C39-494F-926B-4AFBA112DF14}" type="presOf" srcId="{F7FF563E-CE2B-D34A-B485-D9C7F8F5EA85}" destId="{74BC1226-2E93-604A-A0C0-1CCAEECF68E8}" srcOrd="0" destOrd="0" presId="urn:microsoft.com/office/officeart/2009/layout/CircleArrowProcess"/>
    <dgm:cxn modelId="{028496E5-B15D-4B4D-89BD-8CC7163CA270}" type="presOf" srcId="{92602AF8-8E51-4D4E-A07C-6FED2056D3B9}" destId="{3FF76865-231B-4247-A1F3-2B85A1220840}" srcOrd="0" destOrd="0" presId="urn:microsoft.com/office/officeart/2009/layout/CircleArrowProcess"/>
    <dgm:cxn modelId="{22DDBC6B-8502-D048-8239-F31FEA109B3E}" srcId="{C171F02A-CC9B-F141-B733-CE588A72CC63}" destId="{F7FF563E-CE2B-D34A-B485-D9C7F8F5EA85}" srcOrd="0" destOrd="0" parTransId="{9295DD4A-2F6B-F44E-9DA3-85957FB4B14D}" sibTransId="{0B81A141-0FCD-8244-90DD-50DC2A98A83F}"/>
    <dgm:cxn modelId="{36E3BD57-3E1B-7949-80C8-D56E1CD62300}" type="presOf" srcId="{1CA2A877-7FC3-E24C-9055-B711CB995165}" destId="{CF805360-1760-0F46-B89F-D5D4C75072DD}" srcOrd="0" destOrd="0" presId="urn:microsoft.com/office/officeart/2009/layout/CircleArrowProcess"/>
    <dgm:cxn modelId="{6E5440CE-21CF-6A43-8475-0612CBBCBC88}" type="presOf" srcId="{C171F02A-CC9B-F141-B733-CE588A72CC63}" destId="{0D25A46F-B69D-C545-85A8-4C67E152CC9A}" srcOrd="0" destOrd="0" presId="urn:microsoft.com/office/officeart/2009/layout/CircleArrowProcess"/>
    <dgm:cxn modelId="{D0074D40-8B0E-D648-8544-2573ABB03C15}" srcId="{C171F02A-CC9B-F141-B733-CE588A72CC63}" destId="{1CA2A877-7FC3-E24C-9055-B711CB995165}" srcOrd="2" destOrd="0" parTransId="{7358D607-AF69-8446-9BD6-BBD59C7B5B19}" sibTransId="{C43ECA2B-1A61-3742-AEDE-E485EF8C1013}"/>
    <dgm:cxn modelId="{96AF63D1-1A49-7C4B-B656-28C443DA233B}" srcId="{C171F02A-CC9B-F141-B733-CE588A72CC63}" destId="{92602AF8-8E51-4D4E-A07C-6FED2056D3B9}" srcOrd="1" destOrd="0" parTransId="{6F38E2EF-CE1A-8541-831A-B861FBD6C9C5}" sibTransId="{05F21883-5B4A-FB4B-8EFA-7BF189132A05}"/>
    <dgm:cxn modelId="{5FF92F33-ED32-DE4F-9CEA-0C4113B9532E}" type="presParOf" srcId="{0D25A46F-B69D-C545-85A8-4C67E152CC9A}" destId="{BBA51DB2-7B8E-D54B-8F6C-2F946F03C810}" srcOrd="0" destOrd="0" presId="urn:microsoft.com/office/officeart/2009/layout/CircleArrowProcess"/>
    <dgm:cxn modelId="{6D9CD8FE-150F-3849-A913-A567C4060A3A}" type="presParOf" srcId="{BBA51DB2-7B8E-D54B-8F6C-2F946F03C810}" destId="{518232FC-A0B7-1E46-AC11-141A77A57BE8}" srcOrd="0" destOrd="0" presId="urn:microsoft.com/office/officeart/2009/layout/CircleArrowProcess"/>
    <dgm:cxn modelId="{6A3CDF17-2062-954C-93EB-FC3F94ACD830}" type="presParOf" srcId="{0D25A46F-B69D-C545-85A8-4C67E152CC9A}" destId="{74BC1226-2E93-604A-A0C0-1CCAEECF68E8}" srcOrd="1" destOrd="0" presId="urn:microsoft.com/office/officeart/2009/layout/CircleArrowProcess"/>
    <dgm:cxn modelId="{687F3B68-FB37-FA4D-9B60-218E12CCEDF3}" type="presParOf" srcId="{0D25A46F-B69D-C545-85A8-4C67E152CC9A}" destId="{C774F4FC-587D-F14B-A96E-A58EDC817AD6}" srcOrd="2" destOrd="0" presId="urn:microsoft.com/office/officeart/2009/layout/CircleArrowProcess"/>
    <dgm:cxn modelId="{7AF6FB02-928B-E44B-8C7E-ED585A614858}" type="presParOf" srcId="{C774F4FC-587D-F14B-A96E-A58EDC817AD6}" destId="{3DD63F53-30CF-BC4C-B9F9-EFAC6CB1429B}" srcOrd="0" destOrd="0" presId="urn:microsoft.com/office/officeart/2009/layout/CircleArrowProcess"/>
    <dgm:cxn modelId="{88703C79-76A8-0C43-BC51-05893ADE8866}" type="presParOf" srcId="{0D25A46F-B69D-C545-85A8-4C67E152CC9A}" destId="{3FF76865-231B-4247-A1F3-2B85A1220840}" srcOrd="3" destOrd="0" presId="urn:microsoft.com/office/officeart/2009/layout/CircleArrowProcess"/>
    <dgm:cxn modelId="{905A71D3-B3AB-8E46-B7DB-78673254C8F1}" type="presParOf" srcId="{0D25A46F-B69D-C545-85A8-4C67E152CC9A}" destId="{E84C7C98-FE8E-3A48-83D8-770674C3A729}" srcOrd="4" destOrd="0" presId="urn:microsoft.com/office/officeart/2009/layout/CircleArrowProcess"/>
    <dgm:cxn modelId="{EC82A920-5356-534A-8A92-E04A5D24B21C}" type="presParOf" srcId="{E84C7C98-FE8E-3A48-83D8-770674C3A729}" destId="{84CAB420-81F6-894A-AF29-B7E01B29CF36}" srcOrd="0" destOrd="0" presId="urn:microsoft.com/office/officeart/2009/layout/CircleArrowProcess"/>
    <dgm:cxn modelId="{04ADD96F-B3A9-A745-BB2A-745106D947F4}" type="presParOf" srcId="{0D25A46F-B69D-C545-85A8-4C67E152CC9A}" destId="{CF805360-1760-0F46-B89F-D5D4C75072D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220FB8-0CF8-1F43-843B-C79CEFD40CFA}" type="doc">
      <dgm:prSet loTypeId="urn:microsoft.com/office/officeart/2005/8/layout/vList4" loCatId="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34D00DE-C49F-0E43-851F-94189E23A20A}">
      <dgm:prSet phldrT="[Text]"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altLang="zh-CN" sz="2000" dirty="0" smtClean="0">
              <a:solidFill>
                <a:schemeClr val="tx1"/>
              </a:solidFill>
            </a:rPr>
            <a:t>Human</a:t>
          </a:r>
          <a:r>
            <a:rPr lang="zh-CN" altLang="en-US" sz="2000" dirty="0" smtClean="0">
              <a:solidFill>
                <a:schemeClr val="tx1"/>
              </a:solidFill>
            </a:rPr>
            <a:t> </a:t>
          </a:r>
          <a:r>
            <a:rPr lang="en-US" altLang="zh-CN" sz="2000" dirty="0" smtClean="0">
              <a:solidFill>
                <a:schemeClr val="tx1"/>
              </a:solidFill>
            </a:rPr>
            <a:t>Resources</a:t>
          </a:r>
          <a:r>
            <a:rPr lang="zh-CN" altLang="en-US" sz="2000" baseline="0" dirty="0" smtClean="0">
              <a:solidFill>
                <a:schemeClr val="tx1"/>
              </a:solidFill>
            </a:rPr>
            <a:t> </a:t>
          </a:r>
          <a:r>
            <a:rPr lang="en-US" altLang="zh-CN" sz="2000" baseline="0" dirty="0" smtClean="0">
              <a:solidFill>
                <a:schemeClr val="tx1"/>
              </a:solidFill>
            </a:rPr>
            <a:t>Allocation</a:t>
          </a:r>
          <a:endParaRPr lang="en-US" sz="2000" dirty="0" smtClean="0">
            <a:solidFill>
              <a:schemeClr val="tx1"/>
            </a:solidFill>
          </a:endParaRPr>
        </a:p>
      </dgm:t>
    </dgm:pt>
    <dgm:pt modelId="{720F2E79-F501-B446-A82E-7BCBBC9117FB}" type="parTrans" cxnId="{BD09BAAF-D09A-044D-AA6C-CE6B8A46D38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7047454-6755-6145-8827-DEACA29FCE28}" type="sibTrans" cxnId="{BD09BAAF-D09A-044D-AA6C-CE6B8A46D38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E93D3E3-47CA-7C44-8989-A0932FA05F43}">
      <dgm:prSet custT="1"/>
      <dgm:spPr/>
      <dgm:t>
        <a:bodyPr anchor="ctr"/>
        <a:lstStyle/>
        <a:p>
          <a:pPr rtl="0"/>
          <a:r>
            <a:rPr lang="en-US" altLang="zh-CN" sz="2000" dirty="0" smtClean="0">
              <a:solidFill>
                <a:schemeClr val="tx1"/>
              </a:solidFill>
            </a:rPr>
            <a:t>Highly</a:t>
          </a:r>
          <a:r>
            <a:rPr lang="zh-CN" altLang="en-US" sz="2000" dirty="0" smtClean="0">
              <a:solidFill>
                <a:schemeClr val="tx1"/>
              </a:solidFill>
            </a:rPr>
            <a:t> </a:t>
          </a:r>
          <a:r>
            <a:rPr lang="en-US" altLang="zh-CN" sz="2000" dirty="0" smtClean="0">
              <a:solidFill>
                <a:schemeClr val="tx1"/>
              </a:solidFill>
            </a:rPr>
            <a:t>concentrated</a:t>
          </a:r>
          <a:r>
            <a:rPr lang="zh-CN" altLang="en-US" sz="2000" dirty="0" smtClean="0">
              <a:solidFill>
                <a:schemeClr val="tx1"/>
              </a:solidFill>
            </a:rPr>
            <a:t> </a:t>
          </a:r>
          <a:r>
            <a:rPr lang="en-US" altLang="zh-CN" sz="2000" dirty="0" smtClean="0">
              <a:solidFill>
                <a:schemeClr val="tx1"/>
              </a:solidFill>
            </a:rPr>
            <a:t>request</a:t>
          </a:r>
          <a:r>
            <a:rPr lang="zh-CN" altLang="en-US" sz="2000" dirty="0" smtClean="0">
              <a:solidFill>
                <a:schemeClr val="tx1"/>
              </a:solidFill>
            </a:rPr>
            <a:t> </a:t>
          </a:r>
          <a:r>
            <a:rPr lang="en-US" altLang="zh-CN" sz="2000" dirty="0" smtClean="0">
              <a:solidFill>
                <a:schemeClr val="tx1"/>
              </a:solidFill>
            </a:rPr>
            <a:t>area</a:t>
          </a:r>
          <a:endParaRPr lang="en-US" sz="2000" b="1" i="0" u="none" strike="noStrike" cap="none" dirty="0">
            <a:solidFill>
              <a:schemeClr val="tx1"/>
            </a:solidFill>
            <a:latin typeface="Arial"/>
            <a:ea typeface="Arial"/>
            <a:cs typeface="Arial"/>
            <a:sym typeface="Arial"/>
          </a:endParaRPr>
        </a:p>
      </dgm:t>
    </dgm:pt>
    <dgm:pt modelId="{35C02BFA-9D44-DC47-AC7B-A7BC6E64768F}" type="parTrans" cxnId="{B11CFD9E-AE14-5F45-B99F-FD6729A3C54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687854D-BE21-5D45-A301-A985801C2357}" type="sibTrans" cxnId="{B11CFD9E-AE14-5F45-B99F-FD6729A3C54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2A598AB-9131-814F-9364-FCB5F67F0734}">
      <dgm:prSet custT="1"/>
      <dgm:spPr/>
      <dgm:t>
        <a:bodyPr anchor="ctr"/>
        <a:lstStyle/>
        <a:p>
          <a:pPr rtl="0"/>
          <a:r>
            <a:rPr lang="en-US" sz="1600" dirty="0" smtClean="0">
              <a:solidFill>
                <a:schemeClr val="bg2"/>
              </a:solidFill>
            </a:rPr>
            <a:t>Focus on servicing 90011 zip code</a:t>
          </a:r>
          <a:endParaRPr lang="en-US" sz="1600" b="1" i="0" u="none" strike="noStrike" cap="none" dirty="0">
            <a:solidFill>
              <a:schemeClr val="bg2"/>
            </a:solidFill>
            <a:latin typeface="Arial"/>
            <a:ea typeface="Arial"/>
            <a:cs typeface="Arial"/>
            <a:sym typeface="Arial"/>
          </a:endParaRPr>
        </a:p>
      </dgm:t>
    </dgm:pt>
    <dgm:pt modelId="{DAD2C2D8-F3D5-574A-A8B0-A9E9A980084D}" type="parTrans" cxnId="{DAEE564D-5375-274E-B91D-982D2FAC025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1A457C3-F12C-ED4F-ACEC-8416F6CFC885}" type="sibTrans" cxnId="{DAEE564D-5375-274E-B91D-982D2FAC025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D75FD3A-2F57-C544-B8F5-4E500DF9CC0A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Mobile app appears to be successful</a:t>
          </a:r>
          <a:endParaRPr lang="en-US" sz="2000" b="1" i="0" u="none" strike="noStrike" cap="none" dirty="0">
            <a:solidFill>
              <a:schemeClr val="tx1"/>
            </a:solidFill>
            <a:latin typeface="Arial"/>
            <a:ea typeface="Arial"/>
            <a:cs typeface="Arial"/>
            <a:sym typeface="Arial"/>
          </a:endParaRPr>
        </a:p>
      </dgm:t>
    </dgm:pt>
    <dgm:pt modelId="{535DEE18-11B9-1F45-9DE5-E7FF56F44CBB}" type="parTrans" cxnId="{2BE0A303-777B-1F46-B28D-ED396B56BC6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BAFF030-B0C9-2C42-AE6A-319FB0A1E075}" type="sibTrans" cxnId="{2BE0A303-777B-1F46-B28D-ED396B56BC6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6C4FB8F-FFEA-E047-8663-B41858EB0DB1}">
      <dgm:prSet custT="1"/>
      <dgm:spPr/>
      <dgm:t>
        <a:bodyPr/>
        <a:lstStyle/>
        <a:p>
          <a:r>
            <a:rPr lang="en-US" altLang="zh-CN" sz="1600" dirty="0" smtClean="0">
              <a:solidFill>
                <a:schemeClr val="bg2"/>
              </a:solidFill>
            </a:rPr>
            <a:t>Something</a:t>
          </a:r>
          <a:r>
            <a:rPr lang="zh-CN" altLang="en-US" sz="1600" dirty="0" smtClean="0">
              <a:solidFill>
                <a:schemeClr val="bg2"/>
              </a:solidFill>
            </a:rPr>
            <a:t> </a:t>
          </a:r>
          <a:r>
            <a:rPr lang="en-US" altLang="zh-CN" sz="1600" dirty="0" smtClean="0">
              <a:solidFill>
                <a:schemeClr val="bg2"/>
              </a:solidFill>
            </a:rPr>
            <a:t>to</a:t>
          </a:r>
          <a:r>
            <a:rPr lang="zh-CN" altLang="en-US" sz="1600" dirty="0" smtClean="0">
              <a:solidFill>
                <a:schemeClr val="bg2"/>
              </a:solidFill>
            </a:rPr>
            <a:t> </a:t>
          </a:r>
          <a:r>
            <a:rPr lang="en-US" altLang="zh-CN" sz="1600" dirty="0" smtClean="0">
              <a:solidFill>
                <a:schemeClr val="bg2"/>
              </a:solidFill>
            </a:rPr>
            <a:t>continue</a:t>
          </a:r>
          <a:r>
            <a:rPr lang="zh-CN" altLang="en-US" sz="1600" dirty="0" smtClean="0">
              <a:solidFill>
                <a:schemeClr val="bg2"/>
              </a:solidFill>
            </a:rPr>
            <a:t> </a:t>
          </a:r>
          <a:r>
            <a:rPr lang="en-US" altLang="zh-CN" sz="1600" dirty="0" smtClean="0">
              <a:solidFill>
                <a:schemeClr val="bg2"/>
              </a:solidFill>
            </a:rPr>
            <a:t>build out</a:t>
          </a:r>
          <a:r>
            <a:rPr lang="zh-CN" altLang="en-US" sz="1600" dirty="0" smtClean="0">
              <a:solidFill>
                <a:schemeClr val="bg2"/>
              </a:solidFill>
            </a:rPr>
            <a:t> </a:t>
          </a:r>
          <a:r>
            <a:rPr lang="en-US" altLang="zh-CN" sz="1600" dirty="0" smtClean="0">
              <a:solidFill>
                <a:schemeClr val="bg2"/>
              </a:solidFill>
            </a:rPr>
            <a:t>as</a:t>
          </a:r>
          <a:r>
            <a:rPr lang="zh-CN" altLang="en-US" sz="1600" dirty="0" smtClean="0">
              <a:solidFill>
                <a:schemeClr val="bg2"/>
              </a:solidFill>
            </a:rPr>
            <a:t> </a:t>
          </a:r>
          <a:r>
            <a:rPr lang="en-US" altLang="zh-CN" sz="1600" dirty="0" smtClean="0">
              <a:solidFill>
                <a:schemeClr val="bg2"/>
              </a:solidFill>
            </a:rPr>
            <a:t>it</a:t>
          </a:r>
          <a:r>
            <a:rPr lang="zh-CN" altLang="en-US" sz="1600" dirty="0" smtClean="0">
              <a:solidFill>
                <a:schemeClr val="bg2"/>
              </a:solidFill>
            </a:rPr>
            <a:t> </a:t>
          </a:r>
          <a:r>
            <a:rPr lang="en-US" altLang="zh-CN" sz="1600" dirty="0" smtClean="0">
              <a:solidFill>
                <a:schemeClr val="bg2"/>
              </a:solidFill>
            </a:rPr>
            <a:t>increases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operational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efficiency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as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people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move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more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towards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a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mobile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adaptation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of</a:t>
          </a:r>
          <a:r>
            <a:rPr lang="zh-CN" altLang="en-US" sz="1600" baseline="0" dirty="0" smtClean="0">
              <a:solidFill>
                <a:schemeClr val="bg2"/>
              </a:solidFill>
            </a:rPr>
            <a:t> </a:t>
          </a:r>
          <a:r>
            <a:rPr lang="en-US" altLang="zh-CN" sz="1600" baseline="0" dirty="0" smtClean="0">
              <a:solidFill>
                <a:schemeClr val="bg2"/>
              </a:solidFill>
            </a:rPr>
            <a:t>services.</a:t>
          </a:r>
          <a:r>
            <a:rPr lang="zh-CN" altLang="en-US" sz="1600" dirty="0" smtClean="0">
              <a:solidFill>
                <a:schemeClr val="bg2"/>
              </a:solidFill>
            </a:rPr>
            <a:t>  </a:t>
          </a:r>
          <a:endParaRPr lang="en-US" sz="1600" dirty="0">
            <a:solidFill>
              <a:schemeClr val="bg2"/>
            </a:solidFill>
          </a:endParaRPr>
        </a:p>
      </dgm:t>
    </dgm:pt>
    <dgm:pt modelId="{FBE240A0-CBBE-1A4C-91A6-C00348A348ED}" type="parTrans" cxnId="{AFF6D664-AF9A-C141-8480-36750D7CBF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DB43C97-4411-0346-A04D-F76FE052493F}" type="sibTrans" cxnId="{AFF6D664-AF9A-C141-8480-36750D7CBF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A53169D-9AA0-1F42-B577-5193092F1836}">
      <dgm:prSet custT="1"/>
      <dgm:spPr/>
      <dgm:t>
        <a:bodyPr anchor="ctr"/>
        <a:lstStyle/>
        <a:p>
          <a:pPr rtl="0"/>
          <a:r>
            <a:rPr lang="en-US" sz="1600" dirty="0" smtClean="0">
              <a:solidFill>
                <a:schemeClr val="bg2"/>
              </a:solidFill>
            </a:rPr>
            <a:t>Focus on graffiti removal in the area</a:t>
          </a:r>
          <a:endParaRPr lang="en-US" sz="1600" b="1" i="0" u="none" strike="noStrike" cap="none" dirty="0">
            <a:solidFill>
              <a:schemeClr val="bg2"/>
            </a:solidFill>
            <a:latin typeface="Arial"/>
            <a:ea typeface="Arial"/>
            <a:cs typeface="Arial"/>
            <a:sym typeface="Arial"/>
          </a:endParaRPr>
        </a:p>
      </dgm:t>
    </dgm:pt>
    <dgm:pt modelId="{BF1C114A-627A-034F-B3AF-8F338B3DF0D3}" type="parTrans" cxnId="{EF814252-6E8D-2046-9B88-68BFD22F3C46}">
      <dgm:prSet/>
      <dgm:spPr/>
      <dgm:t>
        <a:bodyPr/>
        <a:lstStyle/>
        <a:p>
          <a:endParaRPr lang="en-US"/>
        </a:p>
      </dgm:t>
    </dgm:pt>
    <dgm:pt modelId="{4F342BFD-30FB-2547-A61A-CA4DEB16E33C}" type="sibTrans" cxnId="{EF814252-6E8D-2046-9B88-68BFD22F3C46}">
      <dgm:prSet/>
      <dgm:spPr/>
      <dgm:t>
        <a:bodyPr/>
        <a:lstStyle/>
        <a:p>
          <a:endParaRPr lang="en-US"/>
        </a:p>
      </dgm:t>
    </dgm:pt>
    <dgm:pt modelId="{76E2F11F-FCBA-AA49-97F7-1F386286D7D5}">
      <dgm:prSet phldrT="[Text]"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bg2"/>
              </a:solidFill>
            </a:rPr>
            <a:t>Few respondents available during 11am-1pm</a:t>
          </a:r>
        </a:p>
      </dgm:t>
    </dgm:pt>
    <dgm:pt modelId="{A26E8516-8D3A-F947-88EC-DCF36BD521AB}" type="parTrans" cxnId="{5CB870CC-1FE2-EE41-9D58-5D0F51F24A38}">
      <dgm:prSet/>
      <dgm:spPr/>
      <dgm:t>
        <a:bodyPr/>
        <a:lstStyle/>
        <a:p>
          <a:endParaRPr lang="en-US"/>
        </a:p>
      </dgm:t>
    </dgm:pt>
    <dgm:pt modelId="{ABCEE6F6-155B-B047-876B-537F639D9399}" type="sibTrans" cxnId="{5CB870CC-1FE2-EE41-9D58-5D0F51F24A38}">
      <dgm:prSet/>
      <dgm:spPr/>
      <dgm:t>
        <a:bodyPr/>
        <a:lstStyle/>
        <a:p>
          <a:endParaRPr lang="en-US"/>
        </a:p>
      </dgm:t>
    </dgm:pt>
    <dgm:pt modelId="{849ADA1A-7BDF-A345-92CE-AFF218E4296A}" type="pres">
      <dgm:prSet presAssocID="{4B220FB8-0CF8-1F43-843B-C79CEFD40CF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86E47E-72CD-9C44-AD3E-942DE9E8F29C}" type="pres">
      <dgm:prSet presAssocID="{4E93D3E3-47CA-7C44-8989-A0932FA05F43}" presName="comp" presStyleCnt="0"/>
      <dgm:spPr/>
    </dgm:pt>
    <dgm:pt modelId="{E9565315-9380-D248-B78C-861270CBB72C}" type="pres">
      <dgm:prSet presAssocID="{4E93D3E3-47CA-7C44-8989-A0932FA05F43}" presName="box" presStyleLbl="node1" presStyleIdx="0" presStyleCnt="3"/>
      <dgm:spPr/>
      <dgm:t>
        <a:bodyPr/>
        <a:lstStyle/>
        <a:p>
          <a:endParaRPr lang="en-US"/>
        </a:p>
      </dgm:t>
    </dgm:pt>
    <dgm:pt modelId="{8F4C7249-C769-E942-8083-8FC77AEB8FFE}" type="pres">
      <dgm:prSet presAssocID="{4E93D3E3-47CA-7C44-8989-A0932FA05F43}" presName="img" presStyleLbl="fgImgPlace1" presStyleIdx="0" presStyleCnt="3" custScaleX="79683" custScaleY="987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66076D5-8A0A-074D-979A-619AF7753E67}" type="pres">
      <dgm:prSet presAssocID="{4E93D3E3-47CA-7C44-8989-A0932FA05F4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8F35F-332A-694D-AC10-A756DC712071}" type="pres">
      <dgm:prSet presAssocID="{A687854D-BE21-5D45-A301-A985801C2357}" presName="spacer" presStyleCnt="0"/>
      <dgm:spPr/>
    </dgm:pt>
    <dgm:pt modelId="{7694AB64-8C77-F345-8F14-C2C1FC045BC2}" type="pres">
      <dgm:prSet presAssocID="{734D00DE-C49F-0E43-851F-94189E23A20A}" presName="comp" presStyleCnt="0"/>
      <dgm:spPr/>
    </dgm:pt>
    <dgm:pt modelId="{D13B4520-2144-2E4A-BF48-D34BCE2F0ADA}" type="pres">
      <dgm:prSet presAssocID="{734D00DE-C49F-0E43-851F-94189E23A20A}" presName="box" presStyleLbl="node1" presStyleIdx="1" presStyleCnt="3"/>
      <dgm:spPr/>
      <dgm:t>
        <a:bodyPr/>
        <a:lstStyle/>
        <a:p>
          <a:endParaRPr lang="en-US"/>
        </a:p>
      </dgm:t>
    </dgm:pt>
    <dgm:pt modelId="{8322F970-DC27-714B-9722-1C5C5F58602B}" type="pres">
      <dgm:prSet presAssocID="{734D00DE-C49F-0E43-851F-94189E23A20A}" presName="img" presStyleLbl="fgImgPlace1" presStyleIdx="1" presStyleCnt="3" custScaleX="62486" custScaleY="72724"/>
      <dgm:spPr>
        <a:prstGeom prst="round1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2668309-C6F5-6441-A22F-AA8983A8018C}" type="pres">
      <dgm:prSet presAssocID="{734D00DE-C49F-0E43-851F-94189E23A20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A850E-1F65-DA42-BF07-8585D8FFE2BA}" type="pres">
      <dgm:prSet presAssocID="{37047454-6755-6145-8827-DEACA29FCE28}" presName="spacer" presStyleCnt="0"/>
      <dgm:spPr/>
    </dgm:pt>
    <dgm:pt modelId="{A711B6FA-52C2-E44E-8868-008BD063D3F6}" type="pres">
      <dgm:prSet presAssocID="{4D75FD3A-2F57-C544-B8F5-4E500DF9CC0A}" presName="comp" presStyleCnt="0"/>
      <dgm:spPr/>
    </dgm:pt>
    <dgm:pt modelId="{F641B2F8-58FD-A645-A936-C1ECFB51D6E6}" type="pres">
      <dgm:prSet presAssocID="{4D75FD3A-2F57-C544-B8F5-4E500DF9CC0A}" presName="box" presStyleLbl="node1" presStyleIdx="2" presStyleCnt="3"/>
      <dgm:spPr/>
      <dgm:t>
        <a:bodyPr/>
        <a:lstStyle/>
        <a:p>
          <a:endParaRPr lang="en-US"/>
        </a:p>
      </dgm:t>
    </dgm:pt>
    <dgm:pt modelId="{6F120B55-18EF-C547-BA68-CFF6758439C0}" type="pres">
      <dgm:prSet presAssocID="{4D75FD3A-2F57-C544-B8F5-4E500DF9CC0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8A9B642-3B0C-1C48-867E-CAFFB5412F54}" type="pres">
      <dgm:prSet presAssocID="{4D75FD3A-2F57-C544-B8F5-4E500DF9CC0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F2B90E-6E5C-4D48-999B-5F1C738EF627}" type="presOf" srcId="{76E2F11F-FCBA-AA49-97F7-1F386286D7D5}" destId="{D13B4520-2144-2E4A-BF48-D34BCE2F0ADA}" srcOrd="0" destOrd="1" presId="urn:microsoft.com/office/officeart/2005/8/layout/vList4"/>
    <dgm:cxn modelId="{32FBD322-447B-B74F-8EBB-46B9F2203370}" type="presOf" srcId="{82A598AB-9131-814F-9364-FCB5F67F0734}" destId="{E9565315-9380-D248-B78C-861270CBB72C}" srcOrd="0" destOrd="1" presId="urn:microsoft.com/office/officeart/2005/8/layout/vList4"/>
    <dgm:cxn modelId="{4F836B98-96BB-EF45-8C9F-4A985FAFC981}" type="presOf" srcId="{DA53169D-9AA0-1F42-B577-5193092F1836}" destId="{366076D5-8A0A-074D-979A-619AF7753E67}" srcOrd="1" destOrd="2" presId="urn:microsoft.com/office/officeart/2005/8/layout/vList4"/>
    <dgm:cxn modelId="{BD09BAAF-D09A-044D-AA6C-CE6B8A46D388}" srcId="{4B220FB8-0CF8-1F43-843B-C79CEFD40CFA}" destId="{734D00DE-C49F-0E43-851F-94189E23A20A}" srcOrd="1" destOrd="0" parTransId="{720F2E79-F501-B446-A82E-7BCBBC9117FB}" sibTransId="{37047454-6755-6145-8827-DEACA29FCE28}"/>
    <dgm:cxn modelId="{D58A64C5-0052-E745-8E2E-F16E1967C195}" type="presOf" srcId="{4E93D3E3-47CA-7C44-8989-A0932FA05F43}" destId="{366076D5-8A0A-074D-979A-619AF7753E67}" srcOrd="1" destOrd="0" presId="urn:microsoft.com/office/officeart/2005/8/layout/vList4"/>
    <dgm:cxn modelId="{FC7AD2EC-45F0-5F48-8A85-8216E5870E69}" type="presOf" srcId="{734D00DE-C49F-0E43-851F-94189E23A20A}" destId="{D13B4520-2144-2E4A-BF48-D34BCE2F0ADA}" srcOrd="0" destOrd="0" presId="urn:microsoft.com/office/officeart/2005/8/layout/vList4"/>
    <dgm:cxn modelId="{CB7013EB-CC0A-614F-8388-7CD35B331C28}" type="presOf" srcId="{734D00DE-C49F-0E43-851F-94189E23A20A}" destId="{F2668309-C6F5-6441-A22F-AA8983A8018C}" srcOrd="1" destOrd="0" presId="urn:microsoft.com/office/officeart/2005/8/layout/vList4"/>
    <dgm:cxn modelId="{69C0EF57-77F8-CE41-914D-080E024E5462}" type="presOf" srcId="{4E93D3E3-47CA-7C44-8989-A0932FA05F43}" destId="{E9565315-9380-D248-B78C-861270CBB72C}" srcOrd="0" destOrd="0" presId="urn:microsoft.com/office/officeart/2005/8/layout/vList4"/>
    <dgm:cxn modelId="{2BE0A303-777B-1F46-B28D-ED396B56BC6D}" srcId="{4B220FB8-0CF8-1F43-843B-C79CEFD40CFA}" destId="{4D75FD3A-2F57-C544-B8F5-4E500DF9CC0A}" srcOrd="2" destOrd="0" parTransId="{535DEE18-11B9-1F45-9DE5-E7FF56F44CBB}" sibTransId="{FBAFF030-B0C9-2C42-AE6A-319FB0A1E075}"/>
    <dgm:cxn modelId="{746FE73A-E0AC-494C-A1A9-96EE2C0BE899}" type="presOf" srcId="{4B220FB8-0CF8-1F43-843B-C79CEFD40CFA}" destId="{849ADA1A-7BDF-A345-92CE-AFF218E4296A}" srcOrd="0" destOrd="0" presId="urn:microsoft.com/office/officeart/2005/8/layout/vList4"/>
    <dgm:cxn modelId="{DAEE564D-5375-274E-B91D-982D2FAC0255}" srcId="{4E93D3E3-47CA-7C44-8989-A0932FA05F43}" destId="{82A598AB-9131-814F-9364-FCB5F67F0734}" srcOrd="0" destOrd="0" parTransId="{DAD2C2D8-F3D5-574A-A8B0-A9E9A980084D}" sibTransId="{01A457C3-F12C-ED4F-ACEC-8416F6CFC885}"/>
    <dgm:cxn modelId="{EF814252-6E8D-2046-9B88-68BFD22F3C46}" srcId="{4E93D3E3-47CA-7C44-8989-A0932FA05F43}" destId="{DA53169D-9AA0-1F42-B577-5193092F1836}" srcOrd="1" destOrd="0" parTransId="{BF1C114A-627A-034F-B3AF-8F338B3DF0D3}" sibTransId="{4F342BFD-30FB-2547-A61A-CA4DEB16E33C}"/>
    <dgm:cxn modelId="{043497E8-756F-9C44-AA0D-124FAB45009F}" type="presOf" srcId="{96C4FB8F-FFEA-E047-8663-B41858EB0DB1}" destId="{B8A9B642-3B0C-1C48-867E-CAFFB5412F54}" srcOrd="1" destOrd="1" presId="urn:microsoft.com/office/officeart/2005/8/layout/vList4"/>
    <dgm:cxn modelId="{5CB870CC-1FE2-EE41-9D58-5D0F51F24A38}" srcId="{734D00DE-C49F-0E43-851F-94189E23A20A}" destId="{76E2F11F-FCBA-AA49-97F7-1F386286D7D5}" srcOrd="0" destOrd="0" parTransId="{A26E8516-8D3A-F947-88EC-DCF36BD521AB}" sibTransId="{ABCEE6F6-155B-B047-876B-537F639D9399}"/>
    <dgm:cxn modelId="{B11CFD9E-AE14-5F45-B99F-FD6729A3C549}" srcId="{4B220FB8-0CF8-1F43-843B-C79CEFD40CFA}" destId="{4E93D3E3-47CA-7C44-8989-A0932FA05F43}" srcOrd="0" destOrd="0" parTransId="{35C02BFA-9D44-DC47-AC7B-A7BC6E64768F}" sibTransId="{A687854D-BE21-5D45-A301-A985801C2357}"/>
    <dgm:cxn modelId="{BDB16F69-35A8-0848-88A0-55B2C57DA286}" type="presOf" srcId="{82A598AB-9131-814F-9364-FCB5F67F0734}" destId="{366076D5-8A0A-074D-979A-619AF7753E67}" srcOrd="1" destOrd="1" presId="urn:microsoft.com/office/officeart/2005/8/layout/vList4"/>
    <dgm:cxn modelId="{B715BD99-6BCD-1B41-A6AF-C46B49CC41B6}" type="presOf" srcId="{96C4FB8F-FFEA-E047-8663-B41858EB0DB1}" destId="{F641B2F8-58FD-A645-A936-C1ECFB51D6E6}" srcOrd="0" destOrd="1" presId="urn:microsoft.com/office/officeart/2005/8/layout/vList4"/>
    <dgm:cxn modelId="{AFF6D664-AF9A-C141-8480-36750D7CBF48}" srcId="{4D75FD3A-2F57-C544-B8F5-4E500DF9CC0A}" destId="{96C4FB8F-FFEA-E047-8663-B41858EB0DB1}" srcOrd="0" destOrd="0" parTransId="{FBE240A0-CBBE-1A4C-91A6-C00348A348ED}" sibTransId="{5DB43C97-4411-0346-A04D-F76FE052493F}"/>
    <dgm:cxn modelId="{B56FF08D-CFB4-F54E-B3F0-5E98E6E731A0}" type="presOf" srcId="{4D75FD3A-2F57-C544-B8F5-4E500DF9CC0A}" destId="{F641B2F8-58FD-A645-A936-C1ECFB51D6E6}" srcOrd="0" destOrd="0" presId="urn:microsoft.com/office/officeart/2005/8/layout/vList4"/>
    <dgm:cxn modelId="{C750BDDD-5F89-B742-B9D4-C0355463ADBF}" type="presOf" srcId="{76E2F11F-FCBA-AA49-97F7-1F386286D7D5}" destId="{F2668309-C6F5-6441-A22F-AA8983A8018C}" srcOrd="1" destOrd="1" presId="urn:microsoft.com/office/officeart/2005/8/layout/vList4"/>
    <dgm:cxn modelId="{A04084A6-B0B2-724C-9847-E045CA8020E5}" type="presOf" srcId="{DA53169D-9AA0-1F42-B577-5193092F1836}" destId="{E9565315-9380-D248-B78C-861270CBB72C}" srcOrd="0" destOrd="2" presId="urn:microsoft.com/office/officeart/2005/8/layout/vList4"/>
    <dgm:cxn modelId="{BE136F1D-0E96-AE45-849A-F37C9A075B7C}" type="presOf" srcId="{4D75FD3A-2F57-C544-B8F5-4E500DF9CC0A}" destId="{B8A9B642-3B0C-1C48-867E-CAFFB5412F54}" srcOrd="1" destOrd="0" presId="urn:microsoft.com/office/officeart/2005/8/layout/vList4"/>
    <dgm:cxn modelId="{0C7F5F11-2ADD-F247-B7FB-9538A1F17060}" type="presParOf" srcId="{849ADA1A-7BDF-A345-92CE-AFF218E4296A}" destId="{A586E47E-72CD-9C44-AD3E-942DE9E8F29C}" srcOrd="0" destOrd="0" presId="urn:microsoft.com/office/officeart/2005/8/layout/vList4"/>
    <dgm:cxn modelId="{D429E5AD-16A2-F04D-8841-8DE38DB01D54}" type="presParOf" srcId="{A586E47E-72CD-9C44-AD3E-942DE9E8F29C}" destId="{E9565315-9380-D248-B78C-861270CBB72C}" srcOrd="0" destOrd="0" presId="urn:microsoft.com/office/officeart/2005/8/layout/vList4"/>
    <dgm:cxn modelId="{E6D53EC1-86D8-094E-8E91-AA8795CD5EBF}" type="presParOf" srcId="{A586E47E-72CD-9C44-AD3E-942DE9E8F29C}" destId="{8F4C7249-C769-E942-8083-8FC77AEB8FFE}" srcOrd="1" destOrd="0" presId="urn:microsoft.com/office/officeart/2005/8/layout/vList4"/>
    <dgm:cxn modelId="{7209438D-40CD-2146-BA8A-3B6BB3EE0969}" type="presParOf" srcId="{A586E47E-72CD-9C44-AD3E-942DE9E8F29C}" destId="{366076D5-8A0A-074D-979A-619AF7753E67}" srcOrd="2" destOrd="0" presId="urn:microsoft.com/office/officeart/2005/8/layout/vList4"/>
    <dgm:cxn modelId="{BD7F7073-1916-DA4B-9AB0-4EFD75EED26E}" type="presParOf" srcId="{849ADA1A-7BDF-A345-92CE-AFF218E4296A}" destId="{9718F35F-332A-694D-AC10-A756DC712071}" srcOrd="1" destOrd="0" presId="urn:microsoft.com/office/officeart/2005/8/layout/vList4"/>
    <dgm:cxn modelId="{8A910CEE-CA69-2C42-A5D0-AA0BFDF319E7}" type="presParOf" srcId="{849ADA1A-7BDF-A345-92CE-AFF218E4296A}" destId="{7694AB64-8C77-F345-8F14-C2C1FC045BC2}" srcOrd="2" destOrd="0" presId="urn:microsoft.com/office/officeart/2005/8/layout/vList4"/>
    <dgm:cxn modelId="{B36AE65D-9041-AD4F-83FB-379583B582C3}" type="presParOf" srcId="{7694AB64-8C77-F345-8F14-C2C1FC045BC2}" destId="{D13B4520-2144-2E4A-BF48-D34BCE2F0ADA}" srcOrd="0" destOrd="0" presId="urn:microsoft.com/office/officeart/2005/8/layout/vList4"/>
    <dgm:cxn modelId="{00D413BC-BD50-6240-896C-082745964772}" type="presParOf" srcId="{7694AB64-8C77-F345-8F14-C2C1FC045BC2}" destId="{8322F970-DC27-714B-9722-1C5C5F58602B}" srcOrd="1" destOrd="0" presId="urn:microsoft.com/office/officeart/2005/8/layout/vList4"/>
    <dgm:cxn modelId="{3EC20AF7-B837-4A43-BFCC-B9AEFB289921}" type="presParOf" srcId="{7694AB64-8C77-F345-8F14-C2C1FC045BC2}" destId="{F2668309-C6F5-6441-A22F-AA8983A8018C}" srcOrd="2" destOrd="0" presId="urn:microsoft.com/office/officeart/2005/8/layout/vList4"/>
    <dgm:cxn modelId="{2F0C7BE2-B96A-6741-88F8-89B8AEE20BCE}" type="presParOf" srcId="{849ADA1A-7BDF-A345-92CE-AFF218E4296A}" destId="{688A850E-1F65-DA42-BF07-8585D8FFE2BA}" srcOrd="3" destOrd="0" presId="urn:microsoft.com/office/officeart/2005/8/layout/vList4"/>
    <dgm:cxn modelId="{5A80FC5C-14C8-B44D-8E87-B2160EA5F8F4}" type="presParOf" srcId="{849ADA1A-7BDF-A345-92CE-AFF218E4296A}" destId="{A711B6FA-52C2-E44E-8868-008BD063D3F6}" srcOrd="4" destOrd="0" presId="urn:microsoft.com/office/officeart/2005/8/layout/vList4"/>
    <dgm:cxn modelId="{502C0166-D7B4-BA47-98E4-DE7A6A54A271}" type="presParOf" srcId="{A711B6FA-52C2-E44E-8868-008BD063D3F6}" destId="{F641B2F8-58FD-A645-A936-C1ECFB51D6E6}" srcOrd="0" destOrd="0" presId="urn:microsoft.com/office/officeart/2005/8/layout/vList4"/>
    <dgm:cxn modelId="{FB366DD5-9D35-B148-A947-647F5C8784ED}" type="presParOf" srcId="{A711B6FA-52C2-E44E-8868-008BD063D3F6}" destId="{6F120B55-18EF-C547-BA68-CFF6758439C0}" srcOrd="1" destOrd="0" presId="urn:microsoft.com/office/officeart/2005/8/layout/vList4"/>
    <dgm:cxn modelId="{C18BA711-3123-D24D-A5F5-D31BF4F86314}" type="presParOf" srcId="{A711B6FA-52C2-E44E-8868-008BD063D3F6}" destId="{B8A9B642-3B0C-1C48-867E-CAFFB5412F5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A5D88-A0F5-3642-8650-C64C2A2783CF}">
      <dsp:nvSpPr>
        <dsp:cNvPr id="0" name=""/>
        <dsp:cNvSpPr/>
      </dsp:nvSpPr>
      <dsp:spPr>
        <a:xfrm rot="10800000">
          <a:off x="1184861" y="3063"/>
          <a:ext cx="4053840" cy="65512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893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u="none" strike="noStrike" kern="1200" cap="none" dirty="0" smtClean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rPr>
            <a:t>Los Angeles 311</a:t>
          </a:r>
          <a:endParaRPr lang="en-US" sz="2100" kern="1200" dirty="0"/>
        </a:p>
      </dsp:txBody>
      <dsp:txXfrm rot="10800000">
        <a:off x="1348642" y="3063"/>
        <a:ext cx="3890059" cy="655126"/>
      </dsp:txXfrm>
    </dsp:sp>
    <dsp:sp modelId="{8CEEFC67-63F8-3A4C-A0F6-47C04893BB49}">
      <dsp:nvSpPr>
        <dsp:cNvPr id="0" name=""/>
        <dsp:cNvSpPr/>
      </dsp:nvSpPr>
      <dsp:spPr>
        <a:xfrm>
          <a:off x="521192" y="0"/>
          <a:ext cx="655126" cy="655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8773E3-5DB2-4D42-84CC-BA8FCC1CD651}">
      <dsp:nvSpPr>
        <dsp:cNvPr id="0" name=""/>
        <dsp:cNvSpPr/>
      </dsp:nvSpPr>
      <dsp:spPr>
        <a:xfrm rot="10800000">
          <a:off x="1184861" y="853750"/>
          <a:ext cx="4053840" cy="65512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893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u="none" strike="noStrike" kern="1200" cap="none" dirty="0" smtClean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rPr>
            <a:t>Data Preparation</a:t>
          </a:r>
          <a:endParaRPr lang="en-US" sz="2100" b="1" i="0" u="none" strike="noStrike" kern="1200" cap="none" dirty="0">
            <a:solidFill>
              <a:srgbClr val="323232"/>
            </a:solidFill>
            <a:latin typeface="Arial"/>
            <a:ea typeface="Arial"/>
            <a:cs typeface="Arial"/>
            <a:sym typeface="Arial"/>
          </a:endParaRPr>
        </a:p>
      </dsp:txBody>
      <dsp:txXfrm rot="10800000">
        <a:off x="1348642" y="853750"/>
        <a:ext cx="3890059" cy="655126"/>
      </dsp:txXfrm>
    </dsp:sp>
    <dsp:sp modelId="{8E4D9E96-192D-C545-B733-79E52597C8BA}">
      <dsp:nvSpPr>
        <dsp:cNvPr id="0" name=""/>
        <dsp:cNvSpPr/>
      </dsp:nvSpPr>
      <dsp:spPr>
        <a:xfrm>
          <a:off x="546591" y="866446"/>
          <a:ext cx="655126" cy="655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3CC2FE-C9FA-C047-B90F-0066EB065285}">
      <dsp:nvSpPr>
        <dsp:cNvPr id="0" name=""/>
        <dsp:cNvSpPr/>
      </dsp:nvSpPr>
      <dsp:spPr>
        <a:xfrm rot="10800000">
          <a:off x="1184861" y="1704436"/>
          <a:ext cx="4053840" cy="65512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893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u="none" strike="noStrike" kern="1200" cap="none" smtClean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rPr>
            <a:t>Data Visualization</a:t>
          </a:r>
          <a:endParaRPr lang="en-US" sz="2100" b="1" i="0" u="none" strike="noStrike" kern="1200" cap="none" dirty="0">
            <a:solidFill>
              <a:srgbClr val="323232"/>
            </a:solidFill>
            <a:latin typeface="Arial"/>
            <a:ea typeface="Arial"/>
            <a:cs typeface="Arial"/>
            <a:sym typeface="Arial"/>
          </a:endParaRPr>
        </a:p>
      </dsp:txBody>
      <dsp:txXfrm rot="10800000">
        <a:off x="1348642" y="1704436"/>
        <a:ext cx="3890059" cy="655126"/>
      </dsp:txXfrm>
    </dsp:sp>
    <dsp:sp modelId="{E4FF6CF9-E47E-BF43-B627-A8EE8B6BA6CC}">
      <dsp:nvSpPr>
        <dsp:cNvPr id="0" name=""/>
        <dsp:cNvSpPr/>
      </dsp:nvSpPr>
      <dsp:spPr>
        <a:xfrm>
          <a:off x="514398" y="1711309"/>
          <a:ext cx="655126" cy="655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7D11E4-1811-EE47-A4AC-49C718CB9558}">
      <dsp:nvSpPr>
        <dsp:cNvPr id="0" name=""/>
        <dsp:cNvSpPr/>
      </dsp:nvSpPr>
      <dsp:spPr>
        <a:xfrm rot="10800000">
          <a:off x="1184861" y="2555123"/>
          <a:ext cx="4053840" cy="65512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893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u="none" strike="noStrike" kern="1200" cap="none" dirty="0" smtClean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rPr>
            <a:t>Insights and Analysis</a:t>
          </a:r>
          <a:endParaRPr lang="en-US" sz="2100" b="1" i="0" u="none" strike="noStrike" kern="1200" cap="none" dirty="0">
            <a:solidFill>
              <a:srgbClr val="323232"/>
            </a:solidFill>
            <a:latin typeface="Arial"/>
            <a:ea typeface="Arial"/>
            <a:cs typeface="Arial"/>
            <a:sym typeface="Arial"/>
          </a:endParaRPr>
        </a:p>
      </dsp:txBody>
      <dsp:txXfrm rot="10800000">
        <a:off x="1348642" y="2555123"/>
        <a:ext cx="3890059" cy="655126"/>
      </dsp:txXfrm>
    </dsp:sp>
    <dsp:sp modelId="{8D862EE8-4041-804C-AE14-EA915F82039E}">
      <dsp:nvSpPr>
        <dsp:cNvPr id="0" name=""/>
        <dsp:cNvSpPr/>
      </dsp:nvSpPr>
      <dsp:spPr>
        <a:xfrm>
          <a:off x="533895" y="2567826"/>
          <a:ext cx="655126" cy="65512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0293C6-7D66-4A4C-8851-0BB04A68ACB1}">
      <dsp:nvSpPr>
        <dsp:cNvPr id="0" name=""/>
        <dsp:cNvSpPr/>
      </dsp:nvSpPr>
      <dsp:spPr>
        <a:xfrm rot="10800000">
          <a:off x="1184861" y="3405810"/>
          <a:ext cx="4053840" cy="65512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893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u="none" strike="noStrike" kern="1200" cap="none" smtClean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rPr>
            <a:t>Recommendations </a:t>
          </a:r>
          <a:endParaRPr lang="en-US" sz="2100" b="1" i="0" u="none" strike="noStrike" kern="1200" cap="none" dirty="0">
            <a:solidFill>
              <a:srgbClr val="323232"/>
            </a:solidFill>
            <a:latin typeface="Arial"/>
            <a:ea typeface="Arial"/>
            <a:cs typeface="Arial"/>
            <a:sym typeface="Arial"/>
          </a:endParaRPr>
        </a:p>
      </dsp:txBody>
      <dsp:txXfrm rot="10800000">
        <a:off x="1348642" y="3405810"/>
        <a:ext cx="3890059" cy="655126"/>
      </dsp:txXfrm>
    </dsp:sp>
    <dsp:sp modelId="{725A39CE-52E3-D441-AB1B-B1BFABE3B0B1}">
      <dsp:nvSpPr>
        <dsp:cNvPr id="0" name=""/>
        <dsp:cNvSpPr/>
      </dsp:nvSpPr>
      <dsp:spPr>
        <a:xfrm>
          <a:off x="514398" y="3408873"/>
          <a:ext cx="655126" cy="655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232FC-A0B7-1E46-AC11-141A77A57BE8}">
      <dsp:nvSpPr>
        <dsp:cNvPr id="0" name=""/>
        <dsp:cNvSpPr/>
      </dsp:nvSpPr>
      <dsp:spPr>
        <a:xfrm>
          <a:off x="3330935" y="0"/>
          <a:ext cx="2530586" cy="253097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BC1226-2E93-604A-A0C0-1CCAEECF68E8}">
      <dsp:nvSpPr>
        <dsp:cNvPr id="0" name=""/>
        <dsp:cNvSpPr/>
      </dsp:nvSpPr>
      <dsp:spPr>
        <a:xfrm>
          <a:off x="3890278" y="913757"/>
          <a:ext cx="1406198" cy="70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  </a:t>
          </a:r>
          <a:r>
            <a:rPr lang="en-US" altLang="zh-CN" sz="1700" kern="1200" smtClean="0"/>
            <a:t>MyLA</a:t>
          </a:r>
          <a:r>
            <a:rPr lang="zh-CN" altLang="en-US" sz="1700" kern="1200" smtClean="0"/>
            <a:t> </a:t>
          </a:r>
          <a:r>
            <a:rPr lang="en-US" altLang="zh-CN" sz="1700" kern="1200" smtClean="0"/>
            <a:t>311</a:t>
          </a:r>
          <a:endParaRPr lang="en-US" altLang="zh-CN" sz="1700" kern="1200" dirty="0" smtClean="0"/>
        </a:p>
      </dsp:txBody>
      <dsp:txXfrm>
        <a:off x="3890278" y="913757"/>
        <a:ext cx="1406198" cy="702930"/>
      </dsp:txXfrm>
    </dsp:sp>
    <dsp:sp modelId="{3DD63F53-30CF-BC4C-B9F9-EFAC6CB1429B}">
      <dsp:nvSpPr>
        <dsp:cNvPr id="0" name=""/>
        <dsp:cNvSpPr/>
      </dsp:nvSpPr>
      <dsp:spPr>
        <a:xfrm>
          <a:off x="2628074" y="1454231"/>
          <a:ext cx="2530586" cy="253097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F76865-231B-4247-A1F3-2B85A1220840}">
      <dsp:nvSpPr>
        <dsp:cNvPr id="0" name=""/>
        <dsp:cNvSpPr/>
      </dsp:nvSpPr>
      <dsp:spPr>
        <a:xfrm>
          <a:off x="2809519" y="2326415"/>
          <a:ext cx="2500206" cy="70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The</a:t>
          </a:r>
          <a:r>
            <a:rPr lang="zh-CN" altLang="en-US" sz="1600" kern="1200" smtClean="0"/>
            <a:t> </a:t>
          </a:r>
          <a:r>
            <a:rPr lang="en-US" altLang="zh-CN" sz="1600" kern="1200" smtClean="0"/>
            <a:t>‘Submit</a:t>
          </a:r>
          <a:r>
            <a:rPr lang="zh-CN" altLang="en-US" sz="1600" kern="1200" smtClean="0"/>
            <a:t> </a:t>
          </a:r>
          <a:r>
            <a:rPr lang="en-US" altLang="zh-CN" sz="1600" kern="1200" smtClean="0"/>
            <a:t>Service</a:t>
          </a:r>
          <a:r>
            <a:rPr lang="zh-CN" altLang="en-US" sz="1600" kern="1200" smtClean="0"/>
            <a:t> </a:t>
          </a:r>
          <a:r>
            <a:rPr lang="en-US" altLang="zh-CN" sz="1600" kern="1200" smtClean="0"/>
            <a:t>Request’</a:t>
          </a:r>
          <a:r>
            <a:rPr lang="zh-CN" altLang="en-US" sz="1600" kern="1200" smtClean="0"/>
            <a:t> </a:t>
          </a:r>
          <a:r>
            <a:rPr lang="en-US" altLang="zh-CN" sz="1600" kern="1200" smtClean="0"/>
            <a:t>Feature</a:t>
          </a:r>
          <a:endParaRPr lang="en-US" sz="1600" kern="1200" dirty="0"/>
        </a:p>
      </dsp:txBody>
      <dsp:txXfrm>
        <a:off x="2809519" y="2326415"/>
        <a:ext cx="2500206" cy="702930"/>
      </dsp:txXfrm>
    </dsp:sp>
    <dsp:sp modelId="{84CAB420-81F6-894A-AF29-B7E01B29CF36}">
      <dsp:nvSpPr>
        <dsp:cNvPr id="0" name=""/>
        <dsp:cNvSpPr/>
      </dsp:nvSpPr>
      <dsp:spPr>
        <a:xfrm>
          <a:off x="3511047" y="3082486"/>
          <a:ext cx="2174166" cy="217503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805360-1760-0F46-B89F-D5D4C75072DD}">
      <dsp:nvSpPr>
        <dsp:cNvPr id="0" name=""/>
        <dsp:cNvSpPr/>
      </dsp:nvSpPr>
      <dsp:spPr>
        <a:xfrm>
          <a:off x="3893605" y="3841147"/>
          <a:ext cx="1406198" cy="70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I</a:t>
          </a:r>
          <a:r>
            <a:rPr lang="en-US" sz="1600" kern="1200" smtClean="0"/>
            <a:t>mprove the </a:t>
          </a:r>
          <a:r>
            <a:rPr lang="en-US" altLang="zh-CN" sz="1600" kern="1200" smtClean="0"/>
            <a:t>D</a:t>
          </a:r>
          <a:r>
            <a:rPr lang="en-US" sz="1600" kern="1200" smtClean="0"/>
            <a:t>epartment’s efficiency </a:t>
          </a:r>
          <a:endParaRPr lang="en-US" sz="1600" kern="1200" dirty="0"/>
        </a:p>
      </dsp:txBody>
      <dsp:txXfrm>
        <a:off x="3893605" y="3841147"/>
        <a:ext cx="1406198" cy="70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65315-9380-D248-B78C-861270CBB72C}">
      <dsp:nvSpPr>
        <dsp:cNvPr id="0" name=""/>
        <dsp:cNvSpPr/>
      </dsp:nvSpPr>
      <dsp:spPr>
        <a:xfrm>
          <a:off x="0" y="0"/>
          <a:ext cx="6819486" cy="127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</a:rPr>
            <a:t>Highly</a:t>
          </a:r>
          <a:r>
            <a:rPr lang="zh-CN" altLang="en-US" sz="2000" kern="1200" dirty="0" smtClean="0">
              <a:solidFill>
                <a:schemeClr val="tx1"/>
              </a:solidFill>
            </a:rPr>
            <a:t> </a:t>
          </a:r>
          <a:r>
            <a:rPr lang="en-US" altLang="zh-CN" sz="2000" kern="1200" dirty="0" smtClean="0">
              <a:solidFill>
                <a:schemeClr val="tx1"/>
              </a:solidFill>
            </a:rPr>
            <a:t>concentrated</a:t>
          </a:r>
          <a:r>
            <a:rPr lang="zh-CN" altLang="en-US" sz="2000" kern="1200" dirty="0" smtClean="0">
              <a:solidFill>
                <a:schemeClr val="tx1"/>
              </a:solidFill>
            </a:rPr>
            <a:t> </a:t>
          </a:r>
          <a:r>
            <a:rPr lang="en-US" altLang="zh-CN" sz="2000" kern="1200" dirty="0" smtClean="0">
              <a:solidFill>
                <a:schemeClr val="tx1"/>
              </a:solidFill>
            </a:rPr>
            <a:t>request</a:t>
          </a:r>
          <a:r>
            <a:rPr lang="zh-CN" altLang="en-US" sz="2000" kern="1200" dirty="0" smtClean="0">
              <a:solidFill>
                <a:schemeClr val="tx1"/>
              </a:solidFill>
            </a:rPr>
            <a:t> </a:t>
          </a:r>
          <a:r>
            <a:rPr lang="en-US" altLang="zh-CN" sz="2000" kern="1200" dirty="0" smtClean="0">
              <a:solidFill>
                <a:schemeClr val="tx1"/>
              </a:solidFill>
            </a:rPr>
            <a:t>area</a:t>
          </a:r>
          <a:endParaRPr lang="en-US" sz="2000" b="1" i="0" u="none" strike="noStrike" kern="1200" cap="none" dirty="0">
            <a:solidFill>
              <a:schemeClr val="tx1"/>
            </a:solidFill>
            <a:latin typeface="Arial"/>
            <a:ea typeface="Arial"/>
            <a:cs typeface="Arial"/>
            <a:sym typeface="Arial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2"/>
              </a:solidFill>
            </a:rPr>
            <a:t>Focus on servicing 90011 zip code</a:t>
          </a:r>
          <a:endParaRPr lang="en-US" sz="1600" b="1" i="0" u="none" strike="noStrike" kern="1200" cap="none" dirty="0">
            <a:solidFill>
              <a:schemeClr val="bg2"/>
            </a:solidFill>
            <a:latin typeface="Arial"/>
            <a:ea typeface="Arial"/>
            <a:cs typeface="Arial"/>
            <a:sym typeface="Arial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2"/>
              </a:solidFill>
            </a:rPr>
            <a:t>Focus on graffiti removal in the area</a:t>
          </a:r>
          <a:endParaRPr lang="en-US" sz="1600" b="1" i="0" u="none" strike="noStrike" kern="1200" cap="none" dirty="0">
            <a:solidFill>
              <a:schemeClr val="bg2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490897" y="0"/>
        <a:ext cx="5328588" cy="1270000"/>
      </dsp:txXfrm>
    </dsp:sp>
    <dsp:sp modelId="{8F4C7249-C769-E942-8083-8FC77AEB8FFE}">
      <dsp:nvSpPr>
        <dsp:cNvPr id="0" name=""/>
        <dsp:cNvSpPr/>
      </dsp:nvSpPr>
      <dsp:spPr>
        <a:xfrm>
          <a:off x="265551" y="133502"/>
          <a:ext cx="1086794" cy="10029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B4520-2144-2E4A-BF48-D34BCE2F0ADA}">
      <dsp:nvSpPr>
        <dsp:cNvPr id="0" name=""/>
        <dsp:cNvSpPr/>
      </dsp:nvSpPr>
      <dsp:spPr>
        <a:xfrm>
          <a:off x="0" y="1397000"/>
          <a:ext cx="6819486" cy="127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</a:rPr>
            <a:t>Human</a:t>
          </a:r>
          <a:r>
            <a:rPr lang="zh-CN" altLang="en-US" sz="2000" kern="1200" dirty="0" smtClean="0">
              <a:solidFill>
                <a:schemeClr val="tx1"/>
              </a:solidFill>
            </a:rPr>
            <a:t> </a:t>
          </a:r>
          <a:r>
            <a:rPr lang="en-US" altLang="zh-CN" sz="2000" kern="1200" dirty="0" smtClean="0">
              <a:solidFill>
                <a:schemeClr val="tx1"/>
              </a:solidFill>
            </a:rPr>
            <a:t>Resources</a:t>
          </a:r>
          <a:r>
            <a:rPr lang="zh-CN" altLang="en-US" sz="2000" kern="1200" baseline="0" dirty="0" smtClean="0">
              <a:solidFill>
                <a:schemeClr val="tx1"/>
              </a:solidFill>
            </a:rPr>
            <a:t> </a:t>
          </a:r>
          <a:r>
            <a:rPr lang="en-US" altLang="zh-CN" sz="2000" kern="1200" baseline="0" dirty="0" smtClean="0">
              <a:solidFill>
                <a:schemeClr val="tx1"/>
              </a:solidFill>
            </a:rPr>
            <a:t>Allocation</a:t>
          </a:r>
          <a:endParaRPr lang="en-US" sz="2000" kern="1200" dirty="0" smtClean="0">
            <a:solidFill>
              <a:schemeClr val="tx1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2"/>
              </a:solidFill>
            </a:rPr>
            <a:t>Few respondents available during 11am-1pm</a:t>
          </a:r>
        </a:p>
      </dsp:txBody>
      <dsp:txXfrm>
        <a:off x="1490897" y="1397000"/>
        <a:ext cx="5328588" cy="1270000"/>
      </dsp:txXfrm>
    </dsp:sp>
    <dsp:sp modelId="{8322F970-DC27-714B-9722-1C5C5F58602B}">
      <dsp:nvSpPr>
        <dsp:cNvPr id="0" name=""/>
        <dsp:cNvSpPr/>
      </dsp:nvSpPr>
      <dsp:spPr>
        <a:xfrm>
          <a:off x="382826" y="1662562"/>
          <a:ext cx="852244" cy="738875"/>
        </a:xfrm>
        <a:prstGeom prst="round1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B2F8-58FD-A645-A936-C1ECFB51D6E6}">
      <dsp:nvSpPr>
        <dsp:cNvPr id="0" name=""/>
        <dsp:cNvSpPr/>
      </dsp:nvSpPr>
      <dsp:spPr>
        <a:xfrm>
          <a:off x="0" y="2794000"/>
          <a:ext cx="6819486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Mobile app appears to be successful</a:t>
          </a:r>
          <a:endParaRPr lang="en-US" sz="2000" b="1" i="0" u="none" strike="noStrike" kern="1200" cap="none" dirty="0">
            <a:solidFill>
              <a:schemeClr val="tx1"/>
            </a:solidFill>
            <a:latin typeface="Arial"/>
            <a:ea typeface="Arial"/>
            <a:cs typeface="Arial"/>
            <a:sym typeface="Arial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solidFill>
                <a:schemeClr val="bg2"/>
              </a:solidFill>
            </a:rPr>
            <a:t>Something</a:t>
          </a:r>
          <a:r>
            <a:rPr lang="zh-CN" altLang="en-US" sz="1600" kern="1200" dirty="0" smtClean="0">
              <a:solidFill>
                <a:schemeClr val="bg2"/>
              </a:solidFill>
            </a:rPr>
            <a:t> </a:t>
          </a:r>
          <a:r>
            <a:rPr lang="en-US" altLang="zh-CN" sz="1600" kern="1200" dirty="0" smtClean="0">
              <a:solidFill>
                <a:schemeClr val="bg2"/>
              </a:solidFill>
            </a:rPr>
            <a:t>to</a:t>
          </a:r>
          <a:r>
            <a:rPr lang="zh-CN" altLang="en-US" sz="1600" kern="1200" dirty="0" smtClean="0">
              <a:solidFill>
                <a:schemeClr val="bg2"/>
              </a:solidFill>
            </a:rPr>
            <a:t> </a:t>
          </a:r>
          <a:r>
            <a:rPr lang="en-US" altLang="zh-CN" sz="1600" kern="1200" dirty="0" smtClean="0">
              <a:solidFill>
                <a:schemeClr val="bg2"/>
              </a:solidFill>
            </a:rPr>
            <a:t>continue</a:t>
          </a:r>
          <a:r>
            <a:rPr lang="zh-CN" altLang="en-US" sz="1600" kern="1200" dirty="0" smtClean="0">
              <a:solidFill>
                <a:schemeClr val="bg2"/>
              </a:solidFill>
            </a:rPr>
            <a:t> </a:t>
          </a:r>
          <a:r>
            <a:rPr lang="en-US" altLang="zh-CN" sz="1600" kern="1200" dirty="0" smtClean="0">
              <a:solidFill>
                <a:schemeClr val="bg2"/>
              </a:solidFill>
            </a:rPr>
            <a:t>build out</a:t>
          </a:r>
          <a:r>
            <a:rPr lang="zh-CN" altLang="en-US" sz="1600" kern="1200" dirty="0" smtClean="0">
              <a:solidFill>
                <a:schemeClr val="bg2"/>
              </a:solidFill>
            </a:rPr>
            <a:t> </a:t>
          </a:r>
          <a:r>
            <a:rPr lang="en-US" altLang="zh-CN" sz="1600" kern="1200" dirty="0" smtClean="0">
              <a:solidFill>
                <a:schemeClr val="bg2"/>
              </a:solidFill>
            </a:rPr>
            <a:t>as</a:t>
          </a:r>
          <a:r>
            <a:rPr lang="zh-CN" altLang="en-US" sz="1600" kern="1200" dirty="0" smtClean="0">
              <a:solidFill>
                <a:schemeClr val="bg2"/>
              </a:solidFill>
            </a:rPr>
            <a:t> </a:t>
          </a:r>
          <a:r>
            <a:rPr lang="en-US" altLang="zh-CN" sz="1600" kern="1200" dirty="0" smtClean="0">
              <a:solidFill>
                <a:schemeClr val="bg2"/>
              </a:solidFill>
            </a:rPr>
            <a:t>it</a:t>
          </a:r>
          <a:r>
            <a:rPr lang="zh-CN" altLang="en-US" sz="1600" kern="1200" dirty="0" smtClean="0">
              <a:solidFill>
                <a:schemeClr val="bg2"/>
              </a:solidFill>
            </a:rPr>
            <a:t> </a:t>
          </a:r>
          <a:r>
            <a:rPr lang="en-US" altLang="zh-CN" sz="1600" kern="1200" dirty="0" smtClean="0">
              <a:solidFill>
                <a:schemeClr val="bg2"/>
              </a:solidFill>
            </a:rPr>
            <a:t>increases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operational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efficiency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as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people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move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more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towards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a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mobile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adaptation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of</a:t>
          </a:r>
          <a:r>
            <a:rPr lang="zh-CN" altLang="en-US" sz="1600" kern="1200" baseline="0" dirty="0" smtClean="0">
              <a:solidFill>
                <a:schemeClr val="bg2"/>
              </a:solidFill>
            </a:rPr>
            <a:t> </a:t>
          </a:r>
          <a:r>
            <a:rPr lang="en-US" altLang="zh-CN" sz="1600" kern="1200" baseline="0" dirty="0" smtClean="0">
              <a:solidFill>
                <a:schemeClr val="bg2"/>
              </a:solidFill>
            </a:rPr>
            <a:t>services.</a:t>
          </a:r>
          <a:r>
            <a:rPr lang="zh-CN" altLang="en-US" sz="1600" kern="1200" dirty="0" smtClean="0">
              <a:solidFill>
                <a:schemeClr val="bg2"/>
              </a:solidFill>
            </a:rPr>
            <a:t>  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1490897" y="2794000"/>
        <a:ext cx="5328588" cy="1269999"/>
      </dsp:txXfrm>
    </dsp:sp>
    <dsp:sp modelId="{6F120B55-18EF-C547-BA68-CFF6758439C0}">
      <dsp:nvSpPr>
        <dsp:cNvPr id="0" name=""/>
        <dsp:cNvSpPr/>
      </dsp:nvSpPr>
      <dsp:spPr>
        <a:xfrm>
          <a:off x="126999" y="2921000"/>
          <a:ext cx="1363897" cy="1015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0598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613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000"/>
              <a:t>Invalid (Unsuccessful) call resolutions</a:t>
            </a:r>
          </a:p>
          <a:p>
            <a: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000"/>
              <a:t>consists of: no information given, voice mail, line busy, and hung-up </a:t>
            </a:r>
          </a:p>
          <a:p>
            <a: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000"/>
              <a:t>%5 of overall </a:t>
            </a:r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4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000"/>
              <a:t>trends of unsuccessful outcomes around 11 to 12 throughout the week</a:t>
            </a:r>
          </a:p>
          <a:p>
            <a: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000"/>
              <a:t>lunch time? </a:t>
            </a:r>
          </a:p>
          <a:p>
            <a: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000"/>
              <a:t>staffing issue?</a:t>
            </a:r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66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digital trends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US"/>
              <a:t>utility: 14%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US"/>
              <a:t>Ranking similar to overall, indicating capability of mobile functions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Average process time is much normalized and evenly distributed throughout the day</a:t>
            </a: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5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653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22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41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300" dirty="0" err="1" smtClean="0">
                <a:solidFill>
                  <a:schemeClr val="tx1"/>
                </a:solidFill>
              </a:rPr>
              <a:t>MyLA</a:t>
            </a:r>
            <a:r>
              <a:rPr lang="zh-CN" altLang="en-US" sz="2300" dirty="0" smtClean="0">
                <a:solidFill>
                  <a:schemeClr val="tx1"/>
                </a:solidFill>
              </a:rPr>
              <a:t> </a:t>
            </a:r>
            <a:r>
              <a:rPr lang="en-US" altLang="zh-CN" sz="2300" dirty="0" smtClean="0">
                <a:solidFill>
                  <a:schemeClr val="tx1"/>
                </a:solidFill>
              </a:rPr>
              <a:t>311</a:t>
            </a:r>
            <a:r>
              <a:rPr lang="zh-CN" altLang="en-US" sz="2300" baseline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</a:rPr>
              <a:t>L</a:t>
            </a:r>
            <a:r>
              <a:rPr lang="en-US" sz="1600" dirty="0" smtClean="0">
                <a:solidFill>
                  <a:schemeClr val="bg2"/>
                </a:solidFill>
              </a:rPr>
              <a:t>inks </a:t>
            </a:r>
            <a:r>
              <a:rPr lang="en-US" sz="1600" dirty="0" err="1" smtClean="0">
                <a:solidFill>
                  <a:schemeClr val="bg2"/>
                </a:solidFill>
              </a:rPr>
              <a:t>Angelenos</a:t>
            </a:r>
            <a:r>
              <a:rPr lang="en-US" sz="1600" dirty="0" smtClean="0">
                <a:solidFill>
                  <a:schemeClr val="bg2"/>
                </a:solidFill>
              </a:rPr>
              <a:t> with the services and information</a:t>
            </a:r>
            <a:r>
              <a:rPr lang="zh-CN" alt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to enjoy their city, beautify </a:t>
            </a:r>
            <a:r>
              <a:rPr lang="zh-CN" alt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bg2"/>
                </a:solidFill>
              </a:rPr>
              <a:t>their community and stay connected with their local government.</a:t>
            </a:r>
          </a:p>
          <a:p>
            <a:pPr lvl="0">
              <a:lnSpc>
                <a:spcPct val="100000"/>
              </a:lnSpc>
            </a:pPr>
            <a:endParaRPr lang="en-US" sz="1600" dirty="0" smtClean="0">
              <a:solidFill>
                <a:schemeClr val="bg2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2300" dirty="0" smtClean="0">
                <a:solidFill>
                  <a:schemeClr val="tx1"/>
                </a:solidFill>
              </a:rPr>
              <a:t>‘Submit Service Request’ feature</a:t>
            </a:r>
            <a:r>
              <a:rPr lang="zh-CN" altLang="en-US" sz="1600" baseline="0" dirty="0" smtClean="0">
                <a:solidFill>
                  <a:schemeClr val="bg2"/>
                </a:solidFill>
              </a:rPr>
              <a:t> </a:t>
            </a:r>
            <a:r>
              <a:rPr lang="en-US" altLang="zh-CN" sz="1600" baseline="0" dirty="0" smtClean="0">
                <a:solidFill>
                  <a:schemeClr val="bg2"/>
                </a:solidFill>
              </a:rPr>
              <a:t>a</a:t>
            </a:r>
            <a:r>
              <a:rPr lang="en-US" sz="1600" dirty="0" smtClean="0">
                <a:solidFill>
                  <a:schemeClr val="bg2"/>
                </a:solidFill>
              </a:rPr>
              <a:t>llows you to quickly and easily request the City’s most popular services, including graffiti removal, pothole repair, and bulky-item pickup.”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Through data visualization methodologies and techniques, how can we uncover potential problems for </a:t>
            </a:r>
            <a:r>
              <a:rPr 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MyLA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311 and improve the department’s efficiency in servicing the residents of Los Angeles.</a:t>
            </a: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03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45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2011 - 2015 Data</a:t>
            </a:r>
          </a:p>
          <a:p>
            <a: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5 request types:  </a:t>
            </a:r>
          </a:p>
          <a:p>
            <a:pPr marL="1371600" lvl="2" indent="-292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Bulky item pickup </a:t>
            </a:r>
          </a:p>
          <a:p>
            <a:pPr marL="1371600" lvl="2" indent="-292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Online Request for permit inspection</a:t>
            </a:r>
          </a:p>
          <a:p>
            <a:pPr marL="1371600" lvl="2" indent="-292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Graffiti removal </a:t>
            </a:r>
          </a:p>
          <a:p>
            <a:pPr marL="1371600" lvl="2" indent="-292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Subject specialty group</a:t>
            </a:r>
          </a:p>
          <a:p>
            <a:pPr marL="1371600" lvl="2" indent="-292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Report a property violation</a:t>
            </a:r>
          </a:p>
          <a:p>
            <a:pPr marL="914400" lvl="1" indent="-292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Distribution 2011 - 2015</a:t>
            </a:r>
          </a:p>
          <a:p>
            <a: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Busy hours aggregated in the morning (8-10AM) in the first few days of the week</a:t>
            </a:r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15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3495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Zip Code 90012</a:t>
            </a:r>
          </a:p>
          <a:p>
            <a:pPr marL="914400" lvl="1" indent="-292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found unusual spike in 90012</a:t>
            </a: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0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413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overall service type count in 90012</a:t>
            </a:r>
          </a:p>
          <a:p>
            <a:pPr marL="1371600" lvl="2" indent="-29845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proportionally less request for graffiti removal &amp; property inspection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distribution in 90012</a:t>
            </a:r>
          </a:p>
          <a:p>
            <a:pPr marL="1371600" lvl="2" indent="-29845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with overall analysis </a:t>
            </a:r>
          </a:p>
          <a:p>
            <a:pPr marL="285750" lvl="0" indent="-241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Transition: How does this compare to the overall dataset</a:t>
            </a:r>
          </a:p>
          <a:p>
            <a:pPr lv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6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41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Overall trends</a:t>
            </a:r>
          </a:p>
          <a:p>
            <a:pPr marL="914400" lvl="1" indent="-29845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proportionally a lot more graffiti removal </a:t>
            </a:r>
          </a:p>
          <a:p>
            <a:pPr marL="285750" lvl="0" indent="-241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Deviation from 2011-2015 trends due to inconsistency in dataset</a:t>
            </a:r>
          </a:p>
          <a:p>
            <a:pPr marL="914400" lvl="1" indent="-29845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unusual spike in 90011</a:t>
            </a:r>
          </a:p>
          <a:p>
            <a:pPr marL="285750" lvl="0" indent="-2413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What’s happening in Zip Code 90011?</a:t>
            </a: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341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3495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Trends</a:t>
            </a:r>
          </a:p>
          <a:p>
            <a:pPr marL="285750" lvl="0" indent="-23495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Deviation from the rest of 2016</a:t>
            </a:r>
          </a:p>
          <a:p>
            <a:pPr marL="914400" lvl="1" indent="-2921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graffiti removal goes top</a:t>
            </a:r>
          </a:p>
          <a:p>
            <a:pPr marL="285750" lvl="0" indent="-23495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Deviation from the 2011-2015 dataset </a:t>
            </a:r>
          </a:p>
          <a:p>
            <a:pPr marL="285750" lvl="0" indent="-23495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distribution for 90011</a:t>
            </a:r>
          </a:p>
          <a:p>
            <a:pPr marL="914400" lvl="1" indent="-2921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aggregated on Tuesday 11-1</a:t>
            </a: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27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B98888"/>
              </a:buClr>
              <a:buFont typeface="Arial"/>
              <a:buNone/>
              <a:defRPr sz="32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B98888"/>
              </a:buClr>
              <a:buFont typeface="Arial"/>
              <a:buNone/>
              <a:defRPr sz="28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B98888"/>
              </a:buClr>
              <a:buFont typeface="Arial"/>
              <a:buNone/>
              <a:defRPr sz="24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B98888"/>
              </a:buClr>
              <a:buFont typeface="Arial"/>
              <a:buNone/>
              <a:defRPr sz="20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B98888"/>
              </a:buClr>
              <a:buFont typeface="Arial"/>
              <a:buNone/>
              <a:defRPr sz="20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B98888"/>
              </a:buClr>
              <a:buFont typeface="Arial"/>
              <a:buNone/>
              <a:defRPr sz="20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B98888"/>
              </a:buClr>
              <a:buFont typeface="Arial"/>
              <a:buNone/>
              <a:defRPr sz="20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B98888"/>
              </a:buClr>
              <a:buFont typeface="Arial"/>
              <a:buNone/>
              <a:defRPr sz="20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B98888"/>
              </a:buClr>
              <a:buFont typeface="Arial"/>
              <a:buNone/>
              <a:defRPr sz="20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B98888"/>
              </a:buClr>
              <a:buFont typeface="Arial"/>
              <a:buNone/>
              <a:defRPr sz="20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B98888"/>
              </a:buClr>
              <a:buFont typeface="Arial"/>
              <a:buNone/>
              <a:defRPr sz="18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B98888"/>
              </a:buClr>
              <a:buFont typeface="Arial"/>
              <a:buNone/>
              <a:defRPr sz="16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B98888"/>
              </a:buClr>
              <a:buFont typeface="Arial"/>
              <a:buNone/>
              <a:defRPr sz="14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B98888"/>
              </a:buClr>
              <a:buFont typeface="Arial"/>
              <a:buNone/>
              <a:defRPr sz="14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B98888"/>
              </a:buClr>
              <a:buFont typeface="Arial"/>
              <a:buNone/>
              <a:defRPr sz="14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B98888"/>
              </a:buClr>
              <a:buFont typeface="Arial"/>
              <a:buNone/>
              <a:defRPr sz="14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B98888"/>
              </a:buClr>
              <a:buFont typeface="Arial"/>
              <a:buNone/>
              <a:defRPr sz="14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B98888"/>
              </a:buClr>
              <a:buFont typeface="Arial"/>
              <a:buNone/>
              <a:defRPr sz="14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B9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5999" r="-5998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52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2"/>
              </a:buClr>
              <a:buSzPct val="25000"/>
            </a:pPr>
            <a:r>
              <a:rPr lang="en-US" sz="3600" b="1" dirty="0" err="1">
                <a:solidFill>
                  <a:schemeClr val="accent2"/>
                </a:solidFill>
              </a:rPr>
              <a:t>MyLA</a:t>
            </a:r>
            <a:r>
              <a:rPr lang="en-US" sz="3600" b="1" dirty="0">
                <a:solidFill>
                  <a:schemeClr val="accent2"/>
                </a:solidFill>
              </a:rPr>
              <a:t> 311 Service Requests:</a:t>
            </a:r>
          </a:p>
          <a:p>
            <a:pPr lvl="0" algn="ctr">
              <a:buClr>
                <a:schemeClr val="accent2"/>
              </a:buClr>
              <a:buSzPct val="25000"/>
            </a:pPr>
            <a:r>
              <a:rPr lang="en-US" sz="3600" b="1" dirty="0">
                <a:solidFill>
                  <a:schemeClr val="accent2"/>
                </a:solidFill>
              </a:rPr>
              <a:t>Enhancing Customer Service</a:t>
            </a:r>
          </a:p>
        </p:txBody>
      </p:sp>
      <p:pic>
        <p:nvPicPr>
          <p:cNvPr id="16" name="Shape 92" descr="Regular Use Shield_GoldOnWhite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3486" y="313265"/>
            <a:ext cx="463639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2225" y="332196"/>
            <a:ext cx="6000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817627" y="3275112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7, 2016</a:t>
            </a:r>
          </a:p>
        </p:txBody>
      </p:sp>
      <p:sp>
        <p:nvSpPr>
          <p:cNvPr id="21" name="Shape 88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91"/>
          <p:cNvSpPr/>
          <p:nvPr/>
        </p:nvSpPr>
        <p:spPr>
          <a:xfrm rot="10800000" flipH="1">
            <a:off x="0" y="5778500"/>
            <a:ext cx="9144000" cy="50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93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97700" y="6457796"/>
            <a:ext cx="1822125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94" descr="Formal_Marshall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0229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0" y="5803900"/>
            <a:ext cx="91695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 rot="10800000" flipH="1">
            <a:off x="0" y="5778600"/>
            <a:ext cx="91440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Shape 209" descr="Regular Use Shield_GoldOnWhite_NoBG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3486" y="313265"/>
            <a:ext cx="463500" cy="5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6762750" y="6159500"/>
            <a:ext cx="2137800" cy="31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  </a:t>
            </a:r>
            <a:r>
              <a:rPr lang="en-US" sz="1100" b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altLang="zh-CN" sz="1100" b="1" dirty="0" smtClean="0">
                <a:solidFill>
                  <a:schemeClr val="lt1"/>
                </a:solidFill>
              </a:rPr>
              <a:t>10</a:t>
            </a:r>
            <a:endParaRPr lang="en-US"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943675" y="406400"/>
            <a:ext cx="7399800" cy="5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lang="en-US" sz="2400" b="1">
                <a:solidFill>
                  <a:schemeClr val="accent2"/>
                </a:solidFill>
              </a:rPr>
              <a:t>: Call Resolution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212" name="Shape 212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7700" y="6457796"/>
            <a:ext cx="18222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29" y="6138496"/>
            <a:ext cx="1842000" cy="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225" y="332196"/>
            <a:ext cx="600000" cy="5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 descr="906658733502259784.png"/>
          <p:cNvPicPr preferRelativeResize="0"/>
          <p:nvPr/>
        </p:nvPicPr>
        <p:blipFill rotWithShape="1">
          <a:blip r:embed="rId7">
            <a:alphaModFix/>
          </a:blip>
          <a:srcRect l="399" r="1"/>
          <a:stretch/>
        </p:blipFill>
        <p:spPr>
          <a:xfrm>
            <a:off x="1085850" y="999000"/>
            <a:ext cx="6790655" cy="44703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42938" y="4414838"/>
            <a:ext cx="600075" cy="5286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5803900"/>
            <a:ext cx="91695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 rot="10800000" flipH="1">
            <a:off x="0" y="5778600"/>
            <a:ext cx="91440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Shape 222" descr="Regular Use Shield_GoldOnWhite_NoBG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3486" y="313265"/>
            <a:ext cx="463500" cy="5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6762750" y="6159500"/>
            <a:ext cx="2137800" cy="31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  </a:t>
            </a:r>
            <a:r>
              <a:rPr lang="en-US" sz="1100" b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altLang="zh-CN" sz="1100" b="1" dirty="0" smtClean="0">
                <a:solidFill>
                  <a:schemeClr val="lt1"/>
                </a:solidFill>
              </a:rPr>
              <a:t>11</a:t>
            </a:r>
            <a:endParaRPr lang="en-US"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943675" y="406400"/>
            <a:ext cx="7399800" cy="5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lang="en-US" sz="2400" b="1" dirty="0">
                <a:solidFill>
                  <a:schemeClr val="accent2"/>
                </a:solidFill>
              </a:rPr>
              <a:t>: Call Resolution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</p:txBody>
      </p:sp>
      <p:pic>
        <p:nvPicPr>
          <p:cNvPr id="225" name="Shape 22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7700" y="6457796"/>
            <a:ext cx="18222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29" y="6138496"/>
            <a:ext cx="1842000" cy="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225" y="332196"/>
            <a:ext cx="600000" cy="5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225" y="1155799"/>
            <a:ext cx="4435200" cy="42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0000" y="1155800"/>
            <a:ext cx="4251599" cy="425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330225" y="1155799"/>
            <a:ext cx="0" cy="425159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0" y="5803900"/>
            <a:ext cx="91695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 rot="10800000" flipH="1">
            <a:off x="0" y="5778600"/>
            <a:ext cx="91440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Shape 236" descr="Regular Use Shield_GoldOnWhite_NoBG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3486" y="313265"/>
            <a:ext cx="463500" cy="5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762750" y="6159500"/>
            <a:ext cx="2137800" cy="31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  </a:t>
            </a:r>
            <a:r>
              <a:rPr lang="en-US" sz="1100" b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sz="1100" b="1" dirty="0" smtClean="0">
                <a:solidFill>
                  <a:schemeClr val="lt1"/>
                </a:solidFill>
              </a:rPr>
              <a:t>1</a:t>
            </a:r>
            <a:r>
              <a:rPr lang="en-US" altLang="zh-CN" sz="1100" b="1" dirty="0" smtClean="0">
                <a:solidFill>
                  <a:schemeClr val="lt1"/>
                </a:solidFill>
              </a:rPr>
              <a:t>2</a:t>
            </a:r>
            <a:endParaRPr lang="en-US" sz="1100" b="1" dirty="0">
              <a:solidFill>
                <a:schemeClr val="lt1"/>
              </a:solidFill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943687" y="406400"/>
            <a:ext cx="73998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lang="en-US" sz="2400" b="1">
                <a:solidFill>
                  <a:schemeClr val="accent2"/>
                </a:solidFill>
              </a:rPr>
              <a:t>: Mobile App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Shape 239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7700" y="6457796"/>
            <a:ext cx="18222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29" y="6138496"/>
            <a:ext cx="1842000" cy="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225" y="332196"/>
            <a:ext cx="600000" cy="5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450" y="1452550"/>
            <a:ext cx="3497799" cy="34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2399" y="1452550"/>
            <a:ext cx="3497802" cy="349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5999" r="-5998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8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1"/>
          <p:cNvSpPr/>
          <p:nvPr/>
        </p:nvSpPr>
        <p:spPr>
          <a:xfrm rot="10800000" flipH="1">
            <a:off x="0" y="5778500"/>
            <a:ext cx="9144000" cy="50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92" descr="Regular Use Shield_GoldOnWhite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3486" y="313265"/>
            <a:ext cx="463639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93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7700" y="6457796"/>
            <a:ext cx="1822125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94" descr="Formal_Marshall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229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225" y="332196"/>
            <a:ext cx="600075" cy="590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312336406"/>
              </p:ext>
            </p:extLst>
          </p:nvPr>
        </p:nvGraphicFramePr>
        <p:xfrm>
          <a:off x="1162257" y="1086004"/>
          <a:ext cx="681948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Rectangle 1"/>
          <p:cNvSpPr/>
          <p:nvPr/>
        </p:nvSpPr>
        <p:spPr>
          <a:xfrm>
            <a:off x="1162257" y="339971"/>
            <a:ext cx="5457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991B1E"/>
                </a:solidFill>
                <a:latin typeface="Arial" charset="0"/>
              </a:rPr>
              <a:t>Insights and Recommendations</a:t>
            </a:r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4333732" y="613849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b="1" dirty="0">
                <a:solidFill>
                  <a:srgbClr val="FFFFFF"/>
                </a:solidFill>
                <a:latin typeface="Arial" charset="0"/>
              </a:rPr>
              <a:t>INSIGHTS|  </a:t>
            </a:r>
            <a:r>
              <a:rPr lang="en-US" sz="1100" b="1" dirty="0" smtClean="0">
                <a:solidFill>
                  <a:srgbClr val="FFFFFF"/>
                </a:solidFill>
                <a:latin typeface="Arial" charset="0"/>
              </a:rPr>
              <a:t>1</a:t>
            </a:r>
            <a:r>
              <a:rPr lang="en-US" altLang="zh-CN" sz="1100" b="1" dirty="0" smtClean="0">
                <a:solidFill>
                  <a:srgbClr val="FFFFFF"/>
                </a:solidFill>
                <a:latin typeface="Arial" charset="0"/>
              </a:rPr>
              <a:t>3</a:t>
            </a:r>
            <a:endParaRPr lang="en-US" sz="11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5999" r="-5998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8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1"/>
          <p:cNvSpPr/>
          <p:nvPr/>
        </p:nvSpPr>
        <p:spPr>
          <a:xfrm rot="10800000" flipH="1">
            <a:off x="0" y="5778500"/>
            <a:ext cx="9144000" cy="50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92" descr="Regular Use Shield_GoldOnWhite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3486" y="313265"/>
            <a:ext cx="463639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93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7700" y="6457796"/>
            <a:ext cx="1822125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94" descr="Formal_Marshall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229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225" y="332196"/>
            <a:ext cx="6000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237"/>
          <p:cNvSpPr txBox="1"/>
          <p:nvPr/>
        </p:nvSpPr>
        <p:spPr>
          <a:xfrm>
            <a:off x="687979" y="1774673"/>
            <a:ext cx="739979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sp>
        <p:nvSpPr>
          <p:cNvPr id="11" name="Shape 236"/>
          <p:cNvSpPr txBox="1"/>
          <p:nvPr/>
        </p:nvSpPr>
        <p:spPr>
          <a:xfrm>
            <a:off x="7274981" y="6159500"/>
            <a:ext cx="1625599" cy="31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Q&amp;A  |  </a:t>
            </a:r>
            <a:r>
              <a:rPr lang="en-US" sz="1100" b="1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zh-CN" sz="1100" b="1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sz="1100" b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6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5999" r="-5998"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5803900"/>
            <a:ext cx="9169398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 rot="10800000" flipH="1">
            <a:off x="0" y="5778500"/>
            <a:ext cx="9144000" cy="50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 descr="Regular Use Shield_GoldOnWhite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3486" y="313265"/>
            <a:ext cx="463639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7274981" y="6159500"/>
            <a:ext cx="1625599" cy="31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 |  2</a:t>
            </a:r>
          </a:p>
        </p:txBody>
      </p:sp>
      <p:pic>
        <p:nvPicPr>
          <p:cNvPr id="105" name="Shape 105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7700" y="6457796"/>
            <a:ext cx="1822125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Formal_Marshall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229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225" y="332196"/>
            <a:ext cx="600075" cy="590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0745473"/>
              </p:ext>
            </p:extLst>
          </p:nvPr>
        </p:nvGraphicFramePr>
        <p:xfrm>
          <a:off x="1524000" y="9779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5999" r="-5998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8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1"/>
          <p:cNvSpPr/>
          <p:nvPr/>
        </p:nvSpPr>
        <p:spPr>
          <a:xfrm rot="10800000" flipH="1">
            <a:off x="0" y="5778500"/>
            <a:ext cx="9144000" cy="50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92" descr="Regular Use Shield_GoldOnWhite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3486" y="313265"/>
            <a:ext cx="463639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93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7700" y="6457796"/>
            <a:ext cx="1822125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94" descr="Formal_Marshall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229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225" y="332196"/>
            <a:ext cx="6000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16"/>
          <p:cNvSpPr txBox="1"/>
          <p:nvPr/>
        </p:nvSpPr>
        <p:spPr>
          <a:xfrm>
            <a:off x="6997700" y="6138496"/>
            <a:ext cx="1902879" cy="3385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ANGELES 311|  3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96818400"/>
              </p:ext>
            </p:extLst>
          </p:nvPr>
        </p:nvGraphicFramePr>
        <p:xfrm>
          <a:off x="85708" y="361326"/>
          <a:ext cx="8489597" cy="52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943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5999" r="-5998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8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91"/>
          <p:cNvSpPr/>
          <p:nvPr/>
        </p:nvSpPr>
        <p:spPr>
          <a:xfrm rot="10800000" flipH="1">
            <a:off x="0" y="5778500"/>
            <a:ext cx="9144000" cy="50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92" descr="Regular Use Shield_GoldOnWhite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3486" y="313265"/>
            <a:ext cx="463639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93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7700" y="6457796"/>
            <a:ext cx="1822125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94" descr="Formal_Marshall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229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225" y="332196"/>
            <a:ext cx="6000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16"/>
          <p:cNvSpPr txBox="1"/>
          <p:nvPr/>
        </p:nvSpPr>
        <p:spPr>
          <a:xfrm>
            <a:off x="6997700" y="6138496"/>
            <a:ext cx="1902879" cy="3385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DATA PREPARATION  |  4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/>
            </a:r>
            <a:br>
              <a:rPr lang="en-US" sz="1100" dirty="0">
                <a:solidFill>
                  <a:schemeClr val="bg1"/>
                </a:solidFill>
              </a:rPr>
            </a:br>
            <a:endParaRPr lang="en-US" sz="1100" b="1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25371" y="3118004"/>
            <a:ext cx="9169371" cy="18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78" y="994729"/>
            <a:ext cx="851397" cy="851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20" y="3405332"/>
            <a:ext cx="857372" cy="8573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5175" y="3598352"/>
            <a:ext cx="5892800" cy="173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1"/>
                </a:solidFill>
              </a:rPr>
              <a:t>Difficulty with inconsistencies in reporting system 2011 to </a:t>
            </a:r>
            <a:r>
              <a:rPr lang="en-US" altLang="zh-CN" sz="2400" dirty="0">
                <a:solidFill>
                  <a:schemeClr val="tx1"/>
                </a:solidFill>
              </a:rPr>
              <a:t>2016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</a:p>
          <a:p>
            <a:pPr marL="285750" lvl="0" indent="-28575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 marL="45720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Number/format of variables </a:t>
            </a:r>
          </a:p>
          <a:p>
            <a:pPr marL="45720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Merging issue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5975" y="1189108"/>
            <a:ext cx="579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Two Data Sets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0"/>
            <a:endParaRPr lang="en-US" sz="1600" dirty="0">
              <a:solidFill>
                <a:schemeClr val="bg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311_Call_Center_Tracking_Data</a:t>
            </a:r>
          </a:p>
          <a:p>
            <a:pPr marL="285750" lvl="5" indent="-285750">
              <a:buFont typeface="Arial" charset="0"/>
              <a:buChar char="•"/>
            </a:pPr>
            <a:r>
              <a:rPr lang="is-IS" dirty="0" smtClean="0"/>
              <a:t>2011-2015</a:t>
            </a:r>
            <a:endParaRPr lang="is-IS" dirty="0"/>
          </a:p>
          <a:p>
            <a:pPr marL="285750" lvl="1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MyLA311_Service_Request_Data_2016</a:t>
            </a:r>
            <a:r>
              <a:rPr lang="zh-CN" altLang="en-US" sz="1800" dirty="0" smtClean="0">
                <a:solidFill>
                  <a:schemeClr val="bg2"/>
                </a:solidFill>
              </a:rPr>
              <a:t>  </a:t>
            </a:r>
            <a:r>
              <a:rPr lang="en-US" altLang="zh-CN" sz="1800" dirty="0">
                <a:solidFill>
                  <a:schemeClr val="bg2"/>
                </a:solidFill>
              </a:rPr>
              <a:t>(</a:t>
            </a:r>
            <a:r>
              <a:rPr lang="en-US" sz="1800" dirty="0">
                <a:solidFill>
                  <a:schemeClr val="bg2"/>
                </a:solidFill>
              </a:rPr>
              <a:t>2016</a:t>
            </a:r>
            <a:r>
              <a:rPr lang="en-US" altLang="zh-CN" sz="1800" dirty="0">
                <a:solidFill>
                  <a:schemeClr val="bg2"/>
                </a:solidFill>
              </a:rPr>
              <a:t>)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5803900"/>
            <a:ext cx="9169398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10800000" flipH="1">
            <a:off x="0" y="5778500"/>
            <a:ext cx="9144000" cy="50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 descr="Regular Use Shield_GoldOnWhite_NoBG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3486" y="313265"/>
            <a:ext cx="463639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6762750" y="6159500"/>
            <a:ext cx="2137830" cy="31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  </a:t>
            </a:r>
            <a:r>
              <a:rPr lang="en-US" sz="1100" b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altLang="zh-CN" sz="1100" b="1" dirty="0">
                <a:solidFill>
                  <a:schemeClr val="lt1"/>
                </a:solidFill>
              </a:rPr>
              <a:t>5</a:t>
            </a:r>
            <a:endParaRPr lang="en-US"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887987" y="328975"/>
            <a:ext cx="7399800" cy="5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lang="en-US" sz="2400" b="1">
                <a:solidFill>
                  <a:schemeClr val="accent2"/>
                </a:solidFill>
              </a:rPr>
              <a:t>: Exploratory Analysis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42" name="Shape 142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7700" y="6457796"/>
            <a:ext cx="1822125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29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225" y="332196"/>
            <a:ext cx="6000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300" y="1343424"/>
            <a:ext cx="3563050" cy="353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13550" y="1188212"/>
            <a:ext cx="4137787" cy="4137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832300" y="1343424"/>
            <a:ext cx="35630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5803900"/>
            <a:ext cx="91695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 rot="10800000" flipH="1">
            <a:off x="0" y="5778600"/>
            <a:ext cx="91440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 descr="Regular Use Shield_GoldOnWhite_NoBG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3486" y="313265"/>
            <a:ext cx="463500" cy="5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762750" y="6159500"/>
            <a:ext cx="2137800" cy="31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  </a:t>
            </a:r>
            <a:r>
              <a:rPr lang="en-US" sz="1100" b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87950" y="313275"/>
            <a:ext cx="7399800" cy="5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lang="en-US" sz="2400" b="1">
                <a:solidFill>
                  <a:schemeClr val="accent2"/>
                </a:solidFill>
              </a:rPr>
              <a:t>: Exploratory Analysis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56" name="Shape 156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7700" y="6457796"/>
            <a:ext cx="18222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29" y="6138496"/>
            <a:ext cx="1842000" cy="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225" y="332196"/>
            <a:ext cx="600000" cy="5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7887" y="972747"/>
            <a:ext cx="5348224" cy="449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079175" y="1086150"/>
            <a:ext cx="2379600" cy="43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1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5803900"/>
            <a:ext cx="9169398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 rot="10800000" flipH="1">
            <a:off x="0" y="5778500"/>
            <a:ext cx="9144000" cy="50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Shape 167" descr="Regular Use Shield_GoldOnWhite_NoBG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3486" y="313265"/>
            <a:ext cx="463639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6762750" y="6159500"/>
            <a:ext cx="2137830" cy="31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  </a:t>
            </a:r>
            <a:r>
              <a:rPr lang="en-US" sz="1100" b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87987" y="332200"/>
            <a:ext cx="7399800" cy="524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lang="en-US" sz="2400" b="1">
                <a:solidFill>
                  <a:schemeClr val="accent2"/>
                </a:solidFill>
              </a:rPr>
              <a:t>: Zip Code 90012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7700" y="6457796"/>
            <a:ext cx="1822125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29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225" y="332196"/>
            <a:ext cx="6000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225" y="922750"/>
            <a:ext cx="3978822" cy="46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68150" y="1006775"/>
            <a:ext cx="4675125" cy="467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4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5803900"/>
            <a:ext cx="9169398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 rot="10800000" flipH="1">
            <a:off x="0" y="5778500"/>
            <a:ext cx="9144000" cy="50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Shape 181" descr="Regular Use Shield_GoldOnWhite_NoBG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3486" y="313265"/>
            <a:ext cx="463639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6762750" y="6159500"/>
            <a:ext cx="2137830" cy="31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  </a:t>
            </a:r>
            <a:r>
              <a:rPr lang="en-US" sz="1100" b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887999" y="313275"/>
            <a:ext cx="73998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lang="en-US" sz="2400" b="1">
                <a:solidFill>
                  <a:schemeClr val="accent2"/>
                </a:solidFill>
              </a:rPr>
              <a:t>: 2016 Data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Shape 184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7700" y="6457796"/>
            <a:ext cx="1822125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29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225" y="332196"/>
            <a:ext cx="6000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225" y="1136474"/>
            <a:ext cx="3913150" cy="416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9375" y="1136474"/>
            <a:ext cx="3913125" cy="416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0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0" y="5803900"/>
            <a:ext cx="9169398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 rot="10800000" flipH="1">
            <a:off x="0" y="5778500"/>
            <a:ext cx="9144000" cy="50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Shape 195" descr="Regular Use Shield_GoldOnWhite_NoBG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3486" y="313265"/>
            <a:ext cx="463639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6762750" y="6159500"/>
            <a:ext cx="2137830" cy="31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  </a:t>
            </a:r>
            <a:r>
              <a:rPr lang="en-US" sz="1100" b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943687" y="406400"/>
            <a:ext cx="73997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lang="en-US" sz="2400" b="1">
                <a:solidFill>
                  <a:schemeClr val="accent2"/>
                </a:solidFill>
              </a:rPr>
              <a:t>: Zip Code 90011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7700" y="6457796"/>
            <a:ext cx="1822125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 descr="Formal_Marshall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29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225" y="332196"/>
            <a:ext cx="6000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225" y="1317224"/>
            <a:ext cx="3913150" cy="398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5625" y="1317225"/>
            <a:ext cx="3509925" cy="383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4581337" y="5150000"/>
            <a:ext cx="3509925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9">
      <a:dk1>
        <a:srgbClr val="990000"/>
      </a:dk1>
      <a:lt1>
        <a:srgbClr val="FFFFFF"/>
      </a:lt1>
      <a:dk2>
        <a:srgbClr val="323232"/>
      </a:dk2>
      <a:lt2>
        <a:srgbClr val="E3DED1"/>
      </a:lt2>
      <a:accent1>
        <a:srgbClr val="FFCC00"/>
      </a:accent1>
      <a:accent2>
        <a:srgbClr val="991B1E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505</Words>
  <Application>Microsoft Office PowerPoint</Application>
  <PresentationFormat>On-screen Show (4:3)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JustinThompson</cp:lastModifiedBy>
  <cp:revision>24</cp:revision>
  <dcterms:modified xsi:type="dcterms:W3CDTF">2016-12-07T16:23:30Z</dcterms:modified>
</cp:coreProperties>
</file>