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7"/>
  </p:notesMasterIdLst>
  <p:sldIdLst>
    <p:sldId id="257" r:id="rId2"/>
    <p:sldId id="262" r:id="rId3"/>
    <p:sldId id="263" r:id="rId4"/>
    <p:sldId id="265" r:id="rId5"/>
    <p:sldId id="291" r:id="rId6"/>
    <p:sldId id="292" r:id="rId7"/>
    <p:sldId id="290" r:id="rId8"/>
    <p:sldId id="293" r:id="rId9"/>
    <p:sldId id="294" r:id="rId10"/>
    <p:sldId id="295" r:id="rId11"/>
    <p:sldId id="296" r:id="rId12"/>
    <p:sldId id="297" r:id="rId13"/>
    <p:sldId id="300" r:id="rId14"/>
    <p:sldId id="308" r:id="rId15"/>
    <p:sldId id="309" r:id="rId16"/>
    <p:sldId id="307" r:id="rId17"/>
    <p:sldId id="301" r:id="rId18"/>
    <p:sldId id="302" r:id="rId19"/>
    <p:sldId id="303" r:id="rId20"/>
    <p:sldId id="304" r:id="rId21"/>
    <p:sldId id="305" r:id="rId22"/>
    <p:sldId id="306" r:id="rId23"/>
    <p:sldId id="310" r:id="rId24"/>
    <p:sldId id="299" r:id="rId25"/>
    <p:sldId id="261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F3FBA-3543-40CC-9BE0-4ACEB1E6D33E}" v="244" dt="2023-01-31T08:47:52.583"/>
    <p1510:client id="{83B848BA-9BC0-47DD-9262-C98EF64684F0}" v="70" dt="2023-01-30T12:01:1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/>
    <p:restoredTop sz="71309" autoAdjust="0"/>
  </p:normalViewPr>
  <p:slideViewPr>
    <p:cSldViewPr snapToGrid="0" snapToObjects="1">
      <p:cViewPr varScale="1">
        <p:scale>
          <a:sx n="79" d="100"/>
          <a:sy n="79" d="100"/>
        </p:scale>
        <p:origin x="18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현" userId="ee6d3eaaef306bf9" providerId="LiveId" clId="{83B848BA-9BC0-47DD-9262-C98EF64684F0}"/>
    <pc:docChg chg="undo custSel addSld delSld modSld">
      <pc:chgData name="김 동현" userId="ee6d3eaaef306bf9" providerId="LiveId" clId="{83B848BA-9BC0-47DD-9262-C98EF64684F0}" dt="2023-01-30T12:07:51.024" v="1670" actId="207"/>
      <pc:docMkLst>
        <pc:docMk/>
      </pc:docMkLst>
      <pc:sldChg chg="del">
        <pc:chgData name="김 동현" userId="ee6d3eaaef306bf9" providerId="LiveId" clId="{83B848BA-9BC0-47DD-9262-C98EF64684F0}" dt="2023-01-30T08:41:56.027" v="75" actId="47"/>
        <pc:sldMkLst>
          <pc:docMk/>
          <pc:sldMk cId="2122359743" sldId="259"/>
        </pc:sldMkLst>
      </pc:sldChg>
      <pc:sldChg chg="modSp mod">
        <pc:chgData name="김 동현" userId="ee6d3eaaef306bf9" providerId="LiveId" clId="{83B848BA-9BC0-47DD-9262-C98EF64684F0}" dt="2023-01-30T08:39:22.603" v="74" actId="20577"/>
        <pc:sldMkLst>
          <pc:docMk/>
          <pc:sldMk cId="2787426443" sldId="262"/>
        </pc:sldMkLst>
        <pc:spChg chg="mod">
          <ac:chgData name="김 동현" userId="ee6d3eaaef306bf9" providerId="LiveId" clId="{83B848BA-9BC0-47DD-9262-C98EF64684F0}" dt="2023-01-30T08:39:22.603" v="74" actId="20577"/>
          <ac:spMkLst>
            <pc:docMk/>
            <pc:sldMk cId="2787426443" sldId="262"/>
            <ac:spMk id="3" creationId="{1725D5B2-2C6C-3B43-B4F2-CA91BE12BB41}"/>
          </ac:spMkLst>
        </pc:spChg>
      </pc:sldChg>
      <pc:sldChg chg="modSp mod modNotesTx">
        <pc:chgData name="김 동현" userId="ee6d3eaaef306bf9" providerId="LiveId" clId="{83B848BA-9BC0-47DD-9262-C98EF64684F0}" dt="2023-01-30T09:42:15.462" v="892" actId="113"/>
        <pc:sldMkLst>
          <pc:docMk/>
          <pc:sldMk cId="3248289261" sldId="263"/>
        </pc:sldMkLst>
        <pc:spChg chg="mod">
          <ac:chgData name="김 동현" userId="ee6d3eaaef306bf9" providerId="LiveId" clId="{83B848BA-9BC0-47DD-9262-C98EF64684F0}" dt="2023-01-30T09:42:15.462" v="892" actId="113"/>
          <ac:spMkLst>
            <pc:docMk/>
            <pc:sldMk cId="3248289261" sldId="263"/>
            <ac:spMk id="3" creationId="{1725D5B2-2C6C-3B43-B4F2-CA91BE12BB41}"/>
          </ac:spMkLst>
        </pc:spChg>
      </pc:sldChg>
      <pc:sldChg chg="del">
        <pc:chgData name="김 동현" userId="ee6d3eaaef306bf9" providerId="LiveId" clId="{83B848BA-9BC0-47DD-9262-C98EF64684F0}" dt="2023-01-30T09:41:51.716" v="886" actId="47"/>
        <pc:sldMkLst>
          <pc:docMk/>
          <pc:sldMk cId="3200549661" sldId="264"/>
        </pc:sldMkLst>
      </pc:sldChg>
      <pc:sldChg chg="addSp delSp modSp mod modNotesTx">
        <pc:chgData name="김 동현" userId="ee6d3eaaef306bf9" providerId="LiveId" clId="{83B848BA-9BC0-47DD-9262-C98EF64684F0}" dt="2023-01-30T12:03:50.632" v="1648" actId="113"/>
        <pc:sldMkLst>
          <pc:docMk/>
          <pc:sldMk cId="4281982663" sldId="265"/>
        </pc:sldMkLst>
        <pc:spChg chg="add del">
          <ac:chgData name="김 동현" userId="ee6d3eaaef306bf9" providerId="LiveId" clId="{83B848BA-9BC0-47DD-9262-C98EF64684F0}" dt="2023-01-30T10:12:50.521" v="1030"/>
          <ac:spMkLst>
            <pc:docMk/>
            <pc:sldMk cId="4281982663" sldId="265"/>
            <ac:spMk id="6" creationId="{1F08C0B6-F844-4290-8C7B-8A3F1747CF86}"/>
          </ac:spMkLst>
        </pc:spChg>
        <pc:spChg chg="add del mod">
          <ac:chgData name="김 동현" userId="ee6d3eaaef306bf9" providerId="LiveId" clId="{83B848BA-9BC0-47DD-9262-C98EF64684F0}" dt="2023-01-30T12:03:50.632" v="1648" actId="113"/>
          <ac:spMkLst>
            <pc:docMk/>
            <pc:sldMk cId="4281982663" sldId="265"/>
            <ac:spMk id="11" creationId="{7CAF7D95-BF6B-A43F-CAD6-CB54587B61E7}"/>
          </ac:spMkLst>
        </pc:spChg>
        <pc:picChg chg="add del mod">
          <ac:chgData name="김 동현" userId="ee6d3eaaef306bf9" providerId="LiveId" clId="{83B848BA-9BC0-47DD-9262-C98EF64684F0}" dt="2023-01-30T09:46:15.081" v="993" actId="478"/>
          <ac:picMkLst>
            <pc:docMk/>
            <pc:sldMk cId="4281982663" sldId="265"/>
            <ac:picMk id="3" creationId="{F96DDAEE-3A4E-46F8-A6B3-4D3D8C0A93E4}"/>
          </ac:picMkLst>
        </pc:picChg>
        <pc:picChg chg="add del mod">
          <ac:chgData name="김 동현" userId="ee6d3eaaef306bf9" providerId="LiveId" clId="{83B848BA-9BC0-47DD-9262-C98EF64684F0}" dt="2023-01-30T10:11:03.198" v="1015" actId="478"/>
          <ac:picMkLst>
            <pc:docMk/>
            <pc:sldMk cId="4281982663" sldId="265"/>
            <ac:picMk id="4" creationId="{7903C5D4-A0A1-43E3-94DF-546819E5F52D}"/>
          </ac:picMkLst>
        </pc:picChg>
        <pc:picChg chg="add mod">
          <ac:chgData name="김 동현" userId="ee6d3eaaef306bf9" providerId="LiveId" clId="{83B848BA-9BC0-47DD-9262-C98EF64684F0}" dt="2023-01-30T10:12:12.351" v="1023" actId="1076"/>
          <ac:picMkLst>
            <pc:docMk/>
            <pc:sldMk cId="4281982663" sldId="265"/>
            <ac:picMk id="5" creationId="{A2623588-1AD0-4331-958F-8C22FE505810}"/>
          </ac:picMkLst>
        </pc:picChg>
        <pc:picChg chg="add del">
          <ac:chgData name="김 동현" userId="ee6d3eaaef306bf9" providerId="LiveId" clId="{83B848BA-9BC0-47DD-9262-C98EF64684F0}" dt="2023-01-30T09:46:02.651" v="987" actId="478"/>
          <ac:picMkLst>
            <pc:docMk/>
            <pc:sldMk cId="4281982663" sldId="265"/>
            <ac:picMk id="1026" creationId="{D7FD30E7-EFA2-4A24-9A28-BB0715D1B61E}"/>
          </ac:picMkLst>
        </pc:picChg>
      </pc:sldChg>
      <pc:sldChg chg="del">
        <pc:chgData name="김 동현" userId="ee6d3eaaef306bf9" providerId="LiveId" clId="{83B848BA-9BC0-47DD-9262-C98EF64684F0}" dt="2023-01-30T09:42:29.535" v="894" actId="47"/>
        <pc:sldMkLst>
          <pc:docMk/>
          <pc:sldMk cId="4203406909" sldId="267"/>
        </pc:sldMkLst>
      </pc:sldChg>
      <pc:sldChg chg="del">
        <pc:chgData name="김 동현" userId="ee6d3eaaef306bf9" providerId="LiveId" clId="{83B848BA-9BC0-47DD-9262-C98EF64684F0}" dt="2023-01-30T09:42:30.659" v="895" actId="47"/>
        <pc:sldMkLst>
          <pc:docMk/>
          <pc:sldMk cId="2260024302" sldId="268"/>
        </pc:sldMkLst>
      </pc:sldChg>
      <pc:sldChg chg="del">
        <pc:chgData name="김 동현" userId="ee6d3eaaef306bf9" providerId="LiveId" clId="{83B848BA-9BC0-47DD-9262-C98EF64684F0}" dt="2023-01-30T09:42:31.198" v="896" actId="47"/>
        <pc:sldMkLst>
          <pc:docMk/>
          <pc:sldMk cId="3026993570" sldId="269"/>
        </pc:sldMkLst>
      </pc:sldChg>
      <pc:sldChg chg="del">
        <pc:chgData name="김 동현" userId="ee6d3eaaef306bf9" providerId="LiveId" clId="{83B848BA-9BC0-47DD-9262-C98EF64684F0}" dt="2023-01-30T09:42:31.270" v="897" actId="47"/>
        <pc:sldMkLst>
          <pc:docMk/>
          <pc:sldMk cId="3290998308" sldId="270"/>
        </pc:sldMkLst>
      </pc:sldChg>
      <pc:sldChg chg="del">
        <pc:chgData name="김 동현" userId="ee6d3eaaef306bf9" providerId="LiveId" clId="{83B848BA-9BC0-47DD-9262-C98EF64684F0}" dt="2023-01-30T09:42:31.989" v="898" actId="47"/>
        <pc:sldMkLst>
          <pc:docMk/>
          <pc:sldMk cId="1016724879" sldId="271"/>
        </pc:sldMkLst>
      </pc:sldChg>
      <pc:sldChg chg="del">
        <pc:chgData name="김 동현" userId="ee6d3eaaef306bf9" providerId="LiveId" clId="{83B848BA-9BC0-47DD-9262-C98EF64684F0}" dt="2023-01-30T09:42:32.180" v="899" actId="47"/>
        <pc:sldMkLst>
          <pc:docMk/>
          <pc:sldMk cId="2176479559" sldId="272"/>
        </pc:sldMkLst>
      </pc:sldChg>
      <pc:sldChg chg="del">
        <pc:chgData name="김 동현" userId="ee6d3eaaef306bf9" providerId="LiveId" clId="{83B848BA-9BC0-47DD-9262-C98EF64684F0}" dt="2023-01-30T09:42:32.349" v="900" actId="47"/>
        <pc:sldMkLst>
          <pc:docMk/>
          <pc:sldMk cId="3111621299" sldId="273"/>
        </pc:sldMkLst>
      </pc:sldChg>
      <pc:sldChg chg="modSp del mod">
        <pc:chgData name="김 동현" userId="ee6d3eaaef306bf9" providerId="LiveId" clId="{83B848BA-9BC0-47DD-9262-C98EF64684F0}" dt="2023-01-30T09:42:33.110" v="901" actId="47"/>
        <pc:sldMkLst>
          <pc:docMk/>
          <pc:sldMk cId="3155051751" sldId="274"/>
        </pc:sldMkLst>
        <pc:spChg chg="mod">
          <ac:chgData name="김 동현" userId="ee6d3eaaef306bf9" providerId="LiveId" clId="{83B848BA-9BC0-47DD-9262-C98EF64684F0}" dt="2023-01-30T09:40:53.308" v="821" actId="27636"/>
          <ac:spMkLst>
            <pc:docMk/>
            <pc:sldMk cId="3155051751" sldId="274"/>
            <ac:spMk id="11" creationId="{7CAF7D95-BF6B-A43F-CAD6-CB54587B61E7}"/>
          </ac:spMkLst>
        </pc:spChg>
      </pc:sldChg>
      <pc:sldChg chg="del">
        <pc:chgData name="김 동현" userId="ee6d3eaaef306bf9" providerId="LiveId" clId="{83B848BA-9BC0-47DD-9262-C98EF64684F0}" dt="2023-01-30T09:42:33.288" v="902" actId="47"/>
        <pc:sldMkLst>
          <pc:docMk/>
          <pc:sldMk cId="2381052481" sldId="275"/>
        </pc:sldMkLst>
      </pc:sldChg>
      <pc:sldChg chg="del">
        <pc:chgData name="김 동현" userId="ee6d3eaaef306bf9" providerId="LiveId" clId="{83B848BA-9BC0-47DD-9262-C98EF64684F0}" dt="2023-01-30T09:42:33.531" v="903" actId="47"/>
        <pc:sldMkLst>
          <pc:docMk/>
          <pc:sldMk cId="1126960185" sldId="276"/>
        </pc:sldMkLst>
      </pc:sldChg>
      <pc:sldChg chg="del">
        <pc:chgData name="김 동현" userId="ee6d3eaaef306bf9" providerId="LiveId" clId="{83B848BA-9BC0-47DD-9262-C98EF64684F0}" dt="2023-01-30T09:42:33.878" v="904" actId="47"/>
        <pc:sldMkLst>
          <pc:docMk/>
          <pc:sldMk cId="886140756" sldId="277"/>
        </pc:sldMkLst>
      </pc:sldChg>
      <pc:sldChg chg="del">
        <pc:chgData name="김 동현" userId="ee6d3eaaef306bf9" providerId="LiveId" clId="{83B848BA-9BC0-47DD-9262-C98EF64684F0}" dt="2023-01-30T09:42:34.086" v="905" actId="47"/>
        <pc:sldMkLst>
          <pc:docMk/>
          <pc:sldMk cId="1753710014" sldId="278"/>
        </pc:sldMkLst>
      </pc:sldChg>
      <pc:sldChg chg="del">
        <pc:chgData name="김 동현" userId="ee6d3eaaef306bf9" providerId="LiveId" clId="{83B848BA-9BC0-47DD-9262-C98EF64684F0}" dt="2023-01-30T09:42:34.829" v="908" actId="47"/>
        <pc:sldMkLst>
          <pc:docMk/>
          <pc:sldMk cId="2922990926" sldId="279"/>
        </pc:sldMkLst>
      </pc:sldChg>
      <pc:sldChg chg="del">
        <pc:chgData name="김 동현" userId="ee6d3eaaef306bf9" providerId="LiveId" clId="{83B848BA-9BC0-47DD-9262-C98EF64684F0}" dt="2023-01-30T09:42:34.244" v="906" actId="47"/>
        <pc:sldMkLst>
          <pc:docMk/>
          <pc:sldMk cId="3671539306" sldId="280"/>
        </pc:sldMkLst>
      </pc:sldChg>
      <pc:sldChg chg="del">
        <pc:chgData name="김 동현" userId="ee6d3eaaef306bf9" providerId="LiveId" clId="{83B848BA-9BC0-47DD-9262-C98EF64684F0}" dt="2023-01-30T09:42:34.454" v="907" actId="47"/>
        <pc:sldMkLst>
          <pc:docMk/>
          <pc:sldMk cId="110691195" sldId="282"/>
        </pc:sldMkLst>
      </pc:sldChg>
      <pc:sldChg chg="del">
        <pc:chgData name="김 동현" userId="ee6d3eaaef306bf9" providerId="LiveId" clId="{83B848BA-9BC0-47DD-9262-C98EF64684F0}" dt="2023-01-30T09:42:35.019" v="909" actId="47"/>
        <pc:sldMkLst>
          <pc:docMk/>
          <pc:sldMk cId="35927547" sldId="284"/>
        </pc:sldMkLst>
      </pc:sldChg>
      <pc:sldChg chg="del">
        <pc:chgData name="김 동현" userId="ee6d3eaaef306bf9" providerId="LiveId" clId="{83B848BA-9BC0-47DD-9262-C98EF64684F0}" dt="2023-01-30T09:42:35.189" v="910" actId="47"/>
        <pc:sldMkLst>
          <pc:docMk/>
          <pc:sldMk cId="3641760850" sldId="285"/>
        </pc:sldMkLst>
      </pc:sldChg>
      <pc:sldChg chg="del">
        <pc:chgData name="김 동현" userId="ee6d3eaaef306bf9" providerId="LiveId" clId="{83B848BA-9BC0-47DD-9262-C98EF64684F0}" dt="2023-01-30T09:42:35.551" v="911" actId="47"/>
        <pc:sldMkLst>
          <pc:docMk/>
          <pc:sldMk cId="297639945" sldId="286"/>
        </pc:sldMkLst>
      </pc:sldChg>
      <pc:sldChg chg="del">
        <pc:chgData name="김 동현" userId="ee6d3eaaef306bf9" providerId="LiveId" clId="{83B848BA-9BC0-47DD-9262-C98EF64684F0}" dt="2023-01-30T09:42:35.751" v="912" actId="47"/>
        <pc:sldMkLst>
          <pc:docMk/>
          <pc:sldMk cId="2950693029" sldId="287"/>
        </pc:sldMkLst>
      </pc:sldChg>
      <pc:sldChg chg="del">
        <pc:chgData name="김 동현" userId="ee6d3eaaef306bf9" providerId="LiveId" clId="{83B848BA-9BC0-47DD-9262-C98EF64684F0}" dt="2023-01-30T09:42:36.029" v="913" actId="47"/>
        <pc:sldMkLst>
          <pc:docMk/>
          <pc:sldMk cId="1220563388" sldId="288"/>
        </pc:sldMkLst>
      </pc:sldChg>
      <pc:sldChg chg="add del">
        <pc:chgData name="김 동현" userId="ee6d3eaaef306bf9" providerId="LiveId" clId="{83B848BA-9BC0-47DD-9262-C98EF64684F0}" dt="2023-01-30T09:42:38.760" v="915" actId="47"/>
        <pc:sldMkLst>
          <pc:docMk/>
          <pc:sldMk cId="604543636" sldId="289"/>
        </pc:sldMkLst>
      </pc:sldChg>
      <pc:sldChg chg="modSp add mod modNotesTx">
        <pc:chgData name="김 동현" userId="ee6d3eaaef306bf9" providerId="LiveId" clId="{83B848BA-9BC0-47DD-9262-C98EF64684F0}" dt="2023-01-30T12:07:51.024" v="1670" actId="207"/>
        <pc:sldMkLst>
          <pc:docMk/>
          <pc:sldMk cId="2041599021" sldId="290"/>
        </pc:sldMkLst>
        <pc:spChg chg="mod">
          <ac:chgData name="김 동현" userId="ee6d3eaaef306bf9" providerId="LiveId" clId="{83B848BA-9BC0-47DD-9262-C98EF64684F0}" dt="2023-01-30T12:07:51.024" v="1670" actId="207"/>
          <ac:spMkLst>
            <pc:docMk/>
            <pc:sldMk cId="2041599021" sldId="290"/>
            <ac:spMk id="11" creationId="{7CAF7D95-BF6B-A43F-CAD6-CB54587B61E7}"/>
          </ac:spMkLst>
        </pc:spChg>
      </pc:sldChg>
      <pc:sldChg chg="addSp delSp modSp add mod modNotesTx">
        <pc:chgData name="김 동현" userId="ee6d3eaaef306bf9" providerId="LiveId" clId="{83B848BA-9BC0-47DD-9262-C98EF64684F0}" dt="2023-01-30T12:06:23.974" v="1654" actId="113"/>
        <pc:sldMkLst>
          <pc:docMk/>
          <pc:sldMk cId="3375488726" sldId="291"/>
        </pc:sldMkLst>
        <pc:spChg chg="add mod">
          <ac:chgData name="김 동현" userId="ee6d3eaaef306bf9" providerId="LiveId" clId="{83B848BA-9BC0-47DD-9262-C98EF64684F0}" dt="2023-01-30T12:06:23.974" v="1654" actId="113"/>
          <ac:spMkLst>
            <pc:docMk/>
            <pc:sldMk cId="3375488726" sldId="291"/>
            <ac:spMk id="4" creationId="{031412E4-7C8E-4D0D-A276-681A631727CB}"/>
          </ac:spMkLst>
        </pc:spChg>
        <pc:spChg chg="mod">
          <ac:chgData name="김 동현" userId="ee6d3eaaef306bf9" providerId="LiveId" clId="{83B848BA-9BC0-47DD-9262-C98EF64684F0}" dt="2023-01-30T12:05:49.158" v="1652" actId="207"/>
          <ac:spMkLst>
            <pc:docMk/>
            <pc:sldMk cId="3375488726" sldId="291"/>
            <ac:spMk id="11" creationId="{7CAF7D95-BF6B-A43F-CAD6-CB54587B61E7}"/>
          </ac:spMkLst>
        </pc:spChg>
        <pc:picChg chg="add mod">
          <ac:chgData name="김 동현" userId="ee6d3eaaef306bf9" providerId="LiveId" clId="{83B848BA-9BC0-47DD-9262-C98EF64684F0}" dt="2023-01-30T10:46:33.331" v="1230" actId="14100"/>
          <ac:picMkLst>
            <pc:docMk/>
            <pc:sldMk cId="3375488726" sldId="291"/>
            <ac:picMk id="3" creationId="{3367EAC0-45BD-489D-AEE6-DC364147DA68}"/>
          </ac:picMkLst>
        </pc:picChg>
        <pc:picChg chg="del">
          <ac:chgData name="김 동현" userId="ee6d3eaaef306bf9" providerId="LiveId" clId="{83B848BA-9BC0-47DD-9262-C98EF64684F0}" dt="2023-01-30T10:43:23.203" v="1038" actId="478"/>
          <ac:picMkLst>
            <pc:docMk/>
            <pc:sldMk cId="3375488726" sldId="291"/>
            <ac:picMk id="5" creationId="{A2623588-1AD0-4331-958F-8C22FE505810}"/>
          </ac:picMkLst>
        </pc:picChg>
        <pc:picChg chg="add mod">
          <ac:chgData name="김 동현" userId="ee6d3eaaef306bf9" providerId="LiveId" clId="{83B848BA-9BC0-47DD-9262-C98EF64684F0}" dt="2023-01-30T10:46:42.242" v="1234" actId="1076"/>
          <ac:picMkLst>
            <pc:docMk/>
            <pc:sldMk cId="3375488726" sldId="291"/>
            <ac:picMk id="2050" creationId="{350C0E74-B92E-4733-AD59-3249C33C7487}"/>
          </ac:picMkLst>
        </pc:picChg>
      </pc:sldChg>
      <pc:sldChg chg="addSp delSp modSp add mod">
        <pc:chgData name="김 동현" userId="ee6d3eaaef306bf9" providerId="LiveId" clId="{83B848BA-9BC0-47DD-9262-C98EF64684F0}" dt="2023-01-30T12:06:56.714" v="1658" actId="207"/>
        <pc:sldMkLst>
          <pc:docMk/>
          <pc:sldMk cId="3843399216" sldId="292"/>
        </pc:sldMkLst>
        <pc:spChg chg="mod">
          <ac:chgData name="김 동현" userId="ee6d3eaaef306bf9" providerId="LiveId" clId="{83B848BA-9BC0-47DD-9262-C98EF64684F0}" dt="2023-01-30T10:59:38.907" v="1363" actId="1076"/>
          <ac:spMkLst>
            <pc:docMk/>
            <pc:sldMk cId="3843399216" sldId="292"/>
            <ac:spMk id="2" creationId="{AA92BCFB-E11B-F940-A787-2261CAC8E814}"/>
          </ac:spMkLst>
        </pc:spChg>
        <pc:spChg chg="del">
          <ac:chgData name="김 동현" userId="ee6d3eaaef306bf9" providerId="LiveId" clId="{83B848BA-9BC0-47DD-9262-C98EF64684F0}" dt="2023-01-30T10:54:05.149" v="1353" actId="478"/>
          <ac:spMkLst>
            <pc:docMk/>
            <pc:sldMk cId="3843399216" sldId="292"/>
            <ac:spMk id="4" creationId="{031412E4-7C8E-4D0D-A276-681A631727CB}"/>
          </ac:spMkLst>
        </pc:spChg>
        <pc:spChg chg="mod">
          <ac:chgData name="김 동현" userId="ee6d3eaaef306bf9" providerId="LiveId" clId="{83B848BA-9BC0-47DD-9262-C98EF64684F0}" dt="2023-01-30T12:06:56.714" v="1658" actId="207"/>
          <ac:spMkLst>
            <pc:docMk/>
            <pc:sldMk cId="3843399216" sldId="292"/>
            <ac:spMk id="11" creationId="{7CAF7D95-BF6B-A43F-CAD6-CB54587B61E7}"/>
          </ac:spMkLst>
        </pc:spChg>
        <pc:picChg chg="del">
          <ac:chgData name="김 동현" userId="ee6d3eaaef306bf9" providerId="LiveId" clId="{83B848BA-9BC0-47DD-9262-C98EF64684F0}" dt="2023-01-30T10:54:03.606" v="1351" actId="478"/>
          <ac:picMkLst>
            <pc:docMk/>
            <pc:sldMk cId="3843399216" sldId="292"/>
            <ac:picMk id="3" creationId="{3367EAC0-45BD-489D-AEE6-DC364147DA68}"/>
          </ac:picMkLst>
        </pc:picChg>
        <pc:picChg chg="del">
          <ac:chgData name="김 동현" userId="ee6d3eaaef306bf9" providerId="LiveId" clId="{83B848BA-9BC0-47DD-9262-C98EF64684F0}" dt="2023-01-30T10:54:03.927" v="1352" actId="478"/>
          <ac:picMkLst>
            <pc:docMk/>
            <pc:sldMk cId="3843399216" sldId="292"/>
            <ac:picMk id="2050" creationId="{350C0E74-B92E-4733-AD59-3249C33C7487}"/>
          </ac:picMkLst>
        </pc:picChg>
        <pc:picChg chg="add mod">
          <ac:chgData name="김 동현" userId="ee6d3eaaef306bf9" providerId="LiveId" clId="{83B848BA-9BC0-47DD-9262-C98EF64684F0}" dt="2023-01-30T11:13:51.570" v="1597" actId="1076"/>
          <ac:picMkLst>
            <pc:docMk/>
            <pc:sldMk cId="3843399216" sldId="292"/>
            <ac:picMk id="3074" creationId="{E41A1E47-0681-4B01-B190-08B85F383719}"/>
          </ac:picMkLst>
        </pc:picChg>
      </pc:sldChg>
    </pc:docChg>
  </pc:docChgLst>
  <pc:docChgLst>
    <pc:chgData name="전민혜" userId="5a0bb897-4460-435b-8744-87cd276e31f7" providerId="ADAL" clId="{2AE69E79-6CE2-9849-8F93-0D6108208F67}"/>
    <pc:docChg chg="undo redo custSel addSld delSld modSld sldOrd">
      <pc:chgData name="전민혜" userId="5a0bb897-4460-435b-8744-87cd276e31f7" providerId="ADAL" clId="{2AE69E79-6CE2-9849-8F93-0D6108208F67}" dt="2023-01-06T04:20:03.131" v="5889" actId="20577"/>
      <pc:docMkLst>
        <pc:docMk/>
      </pc:docMkLst>
      <pc:sldChg chg="modSp mod">
        <pc:chgData name="전민혜" userId="5a0bb897-4460-435b-8744-87cd276e31f7" providerId="ADAL" clId="{2AE69E79-6CE2-9849-8F93-0D6108208F67}" dt="2023-01-06T03:46:30.317" v="5803" actId="20577"/>
        <pc:sldMkLst>
          <pc:docMk/>
          <pc:sldMk cId="1898344592" sldId="257"/>
        </pc:sldMkLst>
        <pc:spChg chg="mod">
          <ac:chgData name="전민혜" userId="5a0bb897-4460-435b-8744-87cd276e31f7" providerId="ADAL" clId="{2AE69E79-6CE2-9849-8F93-0D6108208F67}" dt="2023-01-05T14:59:00.346" v="153" actId="20577"/>
          <ac:spMkLst>
            <pc:docMk/>
            <pc:sldMk cId="1898344592" sldId="257"/>
            <ac:spMk id="2" creationId="{9966DF6F-A46B-504B-B4E6-1B36EC76A0AB}"/>
          </ac:spMkLst>
        </pc:spChg>
        <pc:spChg chg="mod">
          <ac:chgData name="전민혜" userId="5a0bb897-4460-435b-8744-87cd276e31f7" providerId="ADAL" clId="{2AE69E79-6CE2-9849-8F93-0D6108208F67}" dt="2023-01-06T03:46:30.317" v="5803" actId="20577"/>
          <ac:spMkLst>
            <pc:docMk/>
            <pc:sldMk cId="1898344592" sldId="257"/>
            <ac:spMk id="3" creationId="{C1A40256-EBCB-4345-9E6D-FACB6E23CB15}"/>
          </ac:spMkLst>
        </pc:spChg>
      </pc:sldChg>
      <pc:sldChg chg="addSp delSp modSp mod modNotesTx">
        <pc:chgData name="전민혜" userId="5a0bb897-4460-435b-8744-87cd276e31f7" providerId="ADAL" clId="{2AE69E79-6CE2-9849-8F93-0D6108208F67}" dt="2023-01-05T19:15:23.382" v="5365" actId="113"/>
        <pc:sldMkLst>
          <pc:docMk/>
          <pc:sldMk cId="2122359743" sldId="259"/>
        </pc:sldMkLst>
        <pc:spChg chg="mod">
          <ac:chgData name="전민혜" userId="5a0bb897-4460-435b-8744-87cd276e31f7" providerId="ADAL" clId="{2AE69E79-6CE2-9849-8F93-0D6108208F67}" dt="2023-01-05T14:59:10.944" v="167" actId="20577"/>
          <ac:spMkLst>
            <pc:docMk/>
            <pc:sldMk cId="2122359743" sldId="259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9:15:23.382" v="5365" actId="113"/>
          <ac:spMkLst>
            <pc:docMk/>
            <pc:sldMk cId="2122359743" sldId="259"/>
            <ac:spMk id="3" creationId="{1725D5B2-2C6C-3B43-B4F2-CA91BE12BB41}"/>
          </ac:spMkLst>
        </pc:spChg>
        <pc:spChg chg="add del mod">
          <ac:chgData name="전민혜" userId="5a0bb897-4460-435b-8744-87cd276e31f7" providerId="ADAL" clId="{2AE69E79-6CE2-9849-8F93-0D6108208F67}" dt="2023-01-05T16:03:48.073" v="1595" actId="21"/>
          <ac:spMkLst>
            <pc:docMk/>
            <pc:sldMk cId="2122359743" sldId="259"/>
            <ac:spMk id="4" creationId="{46D161A6-4A57-71BB-E56E-C97C51A301BE}"/>
          </ac:spMkLst>
        </pc:spChg>
      </pc:sldChg>
      <pc:sldChg chg="ord">
        <pc:chgData name="전민혜" userId="5a0bb897-4460-435b-8744-87cd276e31f7" providerId="ADAL" clId="{2AE69E79-6CE2-9849-8F93-0D6108208F67}" dt="2023-01-05T16:43:44.606" v="2672" actId="20578"/>
        <pc:sldMkLst>
          <pc:docMk/>
          <pc:sldMk cId="1852556350" sldId="261"/>
        </pc:sldMkLst>
      </pc:sldChg>
      <pc:sldChg chg="modSp add mod ord">
        <pc:chgData name="전민혜" userId="5a0bb897-4460-435b-8744-87cd276e31f7" providerId="ADAL" clId="{2AE69E79-6CE2-9849-8F93-0D6108208F67}" dt="2023-01-05T15:15:52.818" v="187" actId="20578"/>
        <pc:sldMkLst>
          <pc:docMk/>
          <pc:sldMk cId="2787426443" sldId="262"/>
        </pc:sldMkLst>
        <pc:spChg chg="mod">
          <ac:chgData name="전민혜" userId="5a0bb897-4460-435b-8744-87cd276e31f7" providerId="ADAL" clId="{2AE69E79-6CE2-9849-8F93-0D6108208F67}" dt="2023-01-05T15:15:35.539" v="186" actId="20577"/>
          <ac:spMkLst>
            <pc:docMk/>
            <pc:sldMk cId="2787426443" sldId="262"/>
            <ac:spMk id="3" creationId="{1725D5B2-2C6C-3B43-B4F2-CA91BE12BB41}"/>
          </ac:spMkLst>
        </pc:spChg>
      </pc:sldChg>
      <pc:sldChg chg="modSp add mod modNotesTx">
        <pc:chgData name="전민혜" userId="5a0bb897-4460-435b-8744-87cd276e31f7" providerId="ADAL" clId="{2AE69E79-6CE2-9849-8F93-0D6108208F67}" dt="2023-01-06T03:53:48.094" v="5851" actId="20577"/>
        <pc:sldMkLst>
          <pc:docMk/>
          <pc:sldMk cId="3248289261" sldId="263"/>
        </pc:sldMkLst>
        <pc:spChg chg="mod">
          <ac:chgData name="전민혜" userId="5a0bb897-4460-435b-8744-87cd276e31f7" providerId="ADAL" clId="{2AE69E79-6CE2-9849-8F93-0D6108208F67}" dt="2023-01-05T15:25:16.276" v="387"/>
          <ac:spMkLst>
            <pc:docMk/>
            <pc:sldMk cId="3248289261" sldId="263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9:17:19.064" v="5367" actId="113"/>
          <ac:spMkLst>
            <pc:docMk/>
            <pc:sldMk cId="3248289261" sldId="263"/>
            <ac:spMk id="3" creationId="{1725D5B2-2C6C-3B43-B4F2-CA91BE12BB41}"/>
          </ac:spMkLst>
        </pc:spChg>
      </pc:sldChg>
      <pc:sldChg chg="addSp modSp add mod modNotesTx">
        <pc:chgData name="전민혜" userId="5a0bb897-4460-435b-8744-87cd276e31f7" providerId="ADAL" clId="{2AE69E79-6CE2-9849-8F93-0D6108208F67}" dt="2023-01-05T15:54:33.094" v="1447" actId="20577"/>
        <pc:sldMkLst>
          <pc:docMk/>
          <pc:sldMk cId="3200549661" sldId="264"/>
        </pc:sldMkLst>
        <pc:spChg chg="mod">
          <ac:chgData name="전민혜" userId="5a0bb897-4460-435b-8744-87cd276e31f7" providerId="ADAL" clId="{2AE69E79-6CE2-9849-8F93-0D6108208F67}" dt="2023-01-05T15:48:08.531" v="1213" actId="20577"/>
          <ac:spMkLst>
            <pc:docMk/>
            <pc:sldMk cId="3200549661" sldId="264"/>
            <ac:spMk id="3" creationId="{1725D5B2-2C6C-3B43-B4F2-CA91BE12BB41}"/>
          </ac:spMkLst>
        </pc:spChg>
        <pc:picChg chg="add mod">
          <ac:chgData name="전민혜" userId="5a0bb897-4460-435b-8744-87cd276e31f7" providerId="ADAL" clId="{2AE69E79-6CE2-9849-8F93-0D6108208F67}" dt="2023-01-05T15:48:41.317" v="1216" actId="1076"/>
          <ac:picMkLst>
            <pc:docMk/>
            <pc:sldMk cId="3200549661" sldId="264"/>
            <ac:picMk id="5" creationId="{0F4DC533-B6A8-4006-5094-C374D90D65B7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6T03:46:16.334" v="5788" actId="403"/>
        <pc:sldMkLst>
          <pc:docMk/>
          <pc:sldMk cId="4281982663" sldId="265"/>
        </pc:sldMkLst>
        <pc:spChg chg="del mod">
          <ac:chgData name="전민혜" userId="5a0bb897-4460-435b-8744-87cd276e31f7" providerId="ADAL" clId="{2AE69E79-6CE2-9849-8F93-0D6108208F67}" dt="2023-01-05T16:03:38.839" v="1588" actId="478"/>
          <ac:spMkLst>
            <pc:docMk/>
            <pc:sldMk cId="4281982663" sldId="265"/>
            <ac:spMk id="3" creationId="{1725D5B2-2C6C-3B43-B4F2-CA91BE12BB41}"/>
          </ac:spMkLst>
        </pc:spChg>
        <pc:spChg chg="add del mod">
          <ac:chgData name="전민혜" userId="5a0bb897-4460-435b-8744-87cd276e31f7" providerId="ADAL" clId="{2AE69E79-6CE2-9849-8F93-0D6108208F67}" dt="2023-01-05T15:59:16.706" v="1517"/>
          <ac:spMkLst>
            <pc:docMk/>
            <pc:sldMk cId="4281982663" sldId="265"/>
            <ac:spMk id="4" creationId="{E2B0EB80-0395-67A8-3C97-0931FDEEA0AA}"/>
          </ac:spMkLst>
        </pc:spChg>
        <pc:spChg chg="add del mod">
          <ac:chgData name="전민혜" userId="5a0bb897-4460-435b-8744-87cd276e31f7" providerId="ADAL" clId="{2AE69E79-6CE2-9849-8F93-0D6108208F67}" dt="2023-01-05T16:03:42.363" v="1590" actId="21"/>
          <ac:spMkLst>
            <pc:docMk/>
            <pc:sldMk cId="4281982663" sldId="265"/>
            <ac:spMk id="6" creationId="{994F2E38-64A9-2C8B-A999-41B489B89C98}"/>
          </ac:spMkLst>
        </pc:spChg>
        <pc:spChg chg="add del mod">
          <ac:chgData name="전민혜" userId="5a0bb897-4460-435b-8744-87cd276e31f7" providerId="ADAL" clId="{2AE69E79-6CE2-9849-8F93-0D6108208F67}" dt="2023-01-05T16:03:32.121" v="1583"/>
          <ac:spMkLst>
            <pc:docMk/>
            <pc:sldMk cId="4281982663" sldId="265"/>
            <ac:spMk id="7" creationId="{228B5A5D-4351-D15C-152A-6EFF3E576371}"/>
          </ac:spMkLst>
        </pc:spChg>
        <pc:spChg chg="add del mod">
          <ac:chgData name="전민혜" userId="5a0bb897-4460-435b-8744-87cd276e31f7" providerId="ADAL" clId="{2AE69E79-6CE2-9849-8F93-0D6108208F67}" dt="2023-01-05T16:03:41.241" v="1589" actId="478"/>
          <ac:spMkLst>
            <pc:docMk/>
            <pc:sldMk cId="4281982663" sldId="265"/>
            <ac:spMk id="9" creationId="{2E056BAB-59B1-2761-F795-AD6C3A42E354}"/>
          </ac:spMkLst>
        </pc:spChg>
        <pc:spChg chg="add del mod">
          <ac:chgData name="전민혜" userId="5a0bb897-4460-435b-8744-87cd276e31f7" providerId="ADAL" clId="{2AE69E79-6CE2-9849-8F93-0D6108208F67}" dt="2023-01-05T16:03:44.541" v="1592" actId="21"/>
          <ac:spMkLst>
            <pc:docMk/>
            <pc:sldMk cId="4281982663" sldId="265"/>
            <ac:spMk id="10" creationId="{EBD8345E-C2A7-8013-35AA-E3660E16BADF}"/>
          </ac:spMkLst>
        </pc:spChg>
        <pc:spChg chg="add mod">
          <ac:chgData name="전민혜" userId="5a0bb897-4460-435b-8744-87cd276e31f7" providerId="ADAL" clId="{2AE69E79-6CE2-9849-8F93-0D6108208F67}" dt="2023-01-06T03:46:16.334" v="5788" actId="403"/>
          <ac:spMkLst>
            <pc:docMk/>
            <pc:sldMk cId="4281982663" sldId="265"/>
            <ac:spMk id="11" creationId="{7CAF7D95-BF6B-A43F-CAD6-CB54587B61E7}"/>
          </ac:spMkLst>
        </pc:spChg>
        <pc:picChg chg="del">
          <ac:chgData name="전민혜" userId="5a0bb897-4460-435b-8744-87cd276e31f7" providerId="ADAL" clId="{2AE69E79-6CE2-9849-8F93-0D6108208F67}" dt="2023-01-05T15:55:48.615" v="1449" actId="478"/>
          <ac:picMkLst>
            <pc:docMk/>
            <pc:sldMk cId="4281982663" sldId="265"/>
            <ac:picMk id="5" creationId="{0F4DC533-B6A8-4006-5094-C374D90D65B7}"/>
          </ac:picMkLst>
        </pc:picChg>
      </pc:sldChg>
      <pc:sldChg chg="addSp delSp modSp add mod ord modNotesTx">
        <pc:chgData name="전민혜" userId="5a0bb897-4460-435b-8744-87cd276e31f7" providerId="ADAL" clId="{2AE69E79-6CE2-9849-8F93-0D6108208F67}" dt="2023-01-05T19:14:02.463" v="5361" actId="1076"/>
        <pc:sldMkLst>
          <pc:docMk/>
          <pc:sldMk cId="1173297066" sldId="266"/>
        </pc:sldMkLst>
        <pc:spChg chg="del">
          <ac:chgData name="전민혜" userId="5a0bb897-4460-435b-8744-87cd276e31f7" providerId="ADAL" clId="{2AE69E79-6CE2-9849-8F93-0D6108208F67}" dt="2023-01-05T16:08:25.028" v="1798" actId="478"/>
          <ac:spMkLst>
            <pc:docMk/>
            <pc:sldMk cId="1173297066" sldId="266"/>
            <ac:spMk id="2" creationId="{AA92BCFB-E11B-F940-A787-2261CAC8E814}"/>
          </ac:spMkLst>
        </pc:spChg>
        <pc:spChg chg="del">
          <ac:chgData name="전민혜" userId="5a0bb897-4460-435b-8744-87cd276e31f7" providerId="ADAL" clId="{2AE69E79-6CE2-9849-8F93-0D6108208F67}" dt="2023-01-05T16:08:25.028" v="1798" actId="478"/>
          <ac:spMkLst>
            <pc:docMk/>
            <pc:sldMk cId="1173297066" sldId="266"/>
            <ac:spMk id="3" creationId="{1725D5B2-2C6C-3B43-B4F2-CA91BE12BB41}"/>
          </ac:spMkLst>
        </pc:spChg>
        <pc:spChg chg="add del mod">
          <ac:chgData name="전민혜" userId="5a0bb897-4460-435b-8744-87cd276e31f7" providerId="ADAL" clId="{2AE69E79-6CE2-9849-8F93-0D6108208F67}" dt="2023-01-05T16:08:27.015" v="1799" actId="478"/>
          <ac:spMkLst>
            <pc:docMk/>
            <pc:sldMk cId="1173297066" sldId="266"/>
            <ac:spMk id="7" creationId="{6275DFC0-D210-646A-9A24-229AA229B079}"/>
          </ac:spMkLst>
        </pc:spChg>
        <pc:spChg chg="add del mod">
          <ac:chgData name="전민혜" userId="5a0bb897-4460-435b-8744-87cd276e31f7" providerId="ADAL" clId="{2AE69E79-6CE2-9849-8F93-0D6108208F67}" dt="2023-01-05T16:08:27.015" v="1799" actId="478"/>
          <ac:spMkLst>
            <pc:docMk/>
            <pc:sldMk cId="1173297066" sldId="266"/>
            <ac:spMk id="9" creationId="{23882C1E-376C-2706-92A2-60DF2114CF4A}"/>
          </ac:spMkLst>
        </pc:spChg>
        <pc:picChg chg="add mod modCrop">
          <ac:chgData name="전민혜" userId="5a0bb897-4460-435b-8744-87cd276e31f7" providerId="ADAL" clId="{2AE69E79-6CE2-9849-8F93-0D6108208F67}" dt="2023-01-05T19:14:02.463" v="5361" actId="1076"/>
          <ac:picMkLst>
            <pc:docMk/>
            <pc:sldMk cId="1173297066" sldId="266"/>
            <ac:picMk id="5" creationId="{EB925721-7AAB-7D74-98A9-712A46A0741A}"/>
          </ac:picMkLst>
        </pc:picChg>
      </pc:sldChg>
      <pc:sldChg chg="addSp delSp modSp add del mod">
        <pc:chgData name="전민혜" userId="5a0bb897-4460-435b-8744-87cd276e31f7" providerId="ADAL" clId="{2AE69E79-6CE2-9849-8F93-0D6108208F67}" dt="2023-01-05T16:08:01.246" v="1791"/>
        <pc:sldMkLst>
          <pc:docMk/>
          <pc:sldMk cId="4179415764" sldId="266"/>
        </pc:sldMkLst>
        <pc:spChg chg="add del">
          <ac:chgData name="전민혜" userId="5a0bb897-4460-435b-8744-87cd276e31f7" providerId="ADAL" clId="{2AE69E79-6CE2-9849-8F93-0D6108208F67}" dt="2023-01-05T16:07:59.958" v="1789" actId="478"/>
          <ac:spMkLst>
            <pc:docMk/>
            <pc:sldMk cId="4179415764" sldId="266"/>
            <ac:spMk id="2" creationId="{9966DF6F-A46B-504B-B4E6-1B36EC76A0AB}"/>
          </ac:spMkLst>
        </pc:spChg>
        <pc:spChg chg="add del">
          <ac:chgData name="전민혜" userId="5a0bb897-4460-435b-8744-87cd276e31f7" providerId="ADAL" clId="{2AE69E79-6CE2-9849-8F93-0D6108208F67}" dt="2023-01-05T16:07:59.958" v="1789" actId="478"/>
          <ac:spMkLst>
            <pc:docMk/>
            <pc:sldMk cId="4179415764" sldId="266"/>
            <ac:spMk id="3" creationId="{C1A40256-EBCB-4345-9E6D-FACB6E23CB15}"/>
          </ac:spMkLst>
        </pc:spChg>
        <pc:spChg chg="add del mod">
          <ac:chgData name="전민혜" userId="5a0bb897-4460-435b-8744-87cd276e31f7" providerId="ADAL" clId="{2AE69E79-6CE2-9849-8F93-0D6108208F67}" dt="2023-01-05T16:08:00.577" v="1790" actId="767"/>
          <ac:spMkLst>
            <pc:docMk/>
            <pc:sldMk cId="4179415764" sldId="266"/>
            <ac:spMk id="4" creationId="{47530FC7-87A3-C262-0081-74C1B5DDC74F}"/>
          </ac:spMkLst>
        </pc:spChg>
        <pc:spChg chg="add del mod">
          <ac:chgData name="전민혜" userId="5a0bb897-4460-435b-8744-87cd276e31f7" providerId="ADAL" clId="{2AE69E79-6CE2-9849-8F93-0D6108208F67}" dt="2023-01-05T16:07:59.958" v="1789" actId="478"/>
          <ac:spMkLst>
            <pc:docMk/>
            <pc:sldMk cId="4179415764" sldId="266"/>
            <ac:spMk id="6" creationId="{D535C004-AEEE-A967-5AD0-7015EA58DEF9}"/>
          </ac:spMkLst>
        </pc:spChg>
        <pc:spChg chg="add del mod">
          <ac:chgData name="전민혜" userId="5a0bb897-4460-435b-8744-87cd276e31f7" providerId="ADAL" clId="{2AE69E79-6CE2-9849-8F93-0D6108208F67}" dt="2023-01-05T16:07:59.958" v="1789" actId="478"/>
          <ac:spMkLst>
            <pc:docMk/>
            <pc:sldMk cId="4179415764" sldId="266"/>
            <ac:spMk id="8" creationId="{22A13AFC-1B93-8158-79E6-76ECF54BC0A2}"/>
          </ac:spMkLst>
        </pc:spChg>
      </pc:sldChg>
      <pc:sldChg chg="addSp delSp modSp add mod modNotesTx">
        <pc:chgData name="전민혜" userId="5a0bb897-4460-435b-8744-87cd276e31f7" providerId="ADAL" clId="{2AE69E79-6CE2-9849-8F93-0D6108208F67}" dt="2023-01-05T16:25:51.223" v="2114"/>
        <pc:sldMkLst>
          <pc:docMk/>
          <pc:sldMk cId="4203406909" sldId="267"/>
        </pc:sldMkLst>
        <pc:spChg chg="mod">
          <ac:chgData name="전민혜" userId="5a0bb897-4460-435b-8744-87cd276e31f7" providerId="ADAL" clId="{2AE69E79-6CE2-9849-8F93-0D6108208F67}" dt="2023-01-05T16:20:29.237" v="2019" actId="20577"/>
          <ac:spMkLst>
            <pc:docMk/>
            <pc:sldMk cId="4203406909" sldId="267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6:25:24.528" v="2113" actId="20577"/>
          <ac:spMkLst>
            <pc:docMk/>
            <pc:sldMk cId="4203406909" sldId="267"/>
            <ac:spMk id="11" creationId="{7CAF7D95-BF6B-A43F-CAD6-CB54587B61E7}"/>
          </ac:spMkLst>
        </pc:spChg>
        <pc:picChg chg="add del mod">
          <ac:chgData name="전민혜" userId="5a0bb897-4460-435b-8744-87cd276e31f7" providerId="ADAL" clId="{2AE69E79-6CE2-9849-8F93-0D6108208F67}" dt="2023-01-05T16:22:55.731" v="2065" actId="21"/>
          <ac:picMkLst>
            <pc:docMk/>
            <pc:sldMk cId="4203406909" sldId="267"/>
            <ac:picMk id="4" creationId="{91C3F771-E1C8-7D17-AF0A-9769955280E0}"/>
          </ac:picMkLst>
        </pc:picChg>
        <pc:picChg chg="add mod">
          <ac:chgData name="전민혜" userId="5a0bb897-4460-435b-8744-87cd276e31f7" providerId="ADAL" clId="{2AE69E79-6CE2-9849-8F93-0D6108208F67}" dt="2023-01-05T16:24:28.574" v="2107" actId="1076"/>
          <ac:picMkLst>
            <pc:docMk/>
            <pc:sldMk cId="4203406909" sldId="267"/>
            <ac:picMk id="5" creationId="{2887C097-2908-496C-680D-6F9EE67F686A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6T04:18:17.515" v="5868" actId="1076"/>
        <pc:sldMkLst>
          <pc:docMk/>
          <pc:sldMk cId="2260024302" sldId="268"/>
        </pc:sldMkLst>
        <pc:spChg chg="mod">
          <ac:chgData name="전민혜" userId="5a0bb897-4460-435b-8744-87cd276e31f7" providerId="ADAL" clId="{2AE69E79-6CE2-9849-8F93-0D6108208F67}" dt="2023-01-05T16:33:24.964" v="2364" actId="404"/>
          <ac:spMkLst>
            <pc:docMk/>
            <pc:sldMk cId="2260024302" sldId="268"/>
            <ac:spMk id="2" creationId="{AA92BCFB-E11B-F940-A787-2261CAC8E814}"/>
          </ac:spMkLst>
        </pc:spChg>
        <pc:spChg chg="add del mod">
          <ac:chgData name="전민혜" userId="5a0bb897-4460-435b-8744-87cd276e31f7" providerId="ADAL" clId="{2AE69E79-6CE2-9849-8F93-0D6108208F67}" dt="2023-01-05T16:29:04.196" v="2184"/>
          <ac:spMkLst>
            <pc:docMk/>
            <pc:sldMk cId="2260024302" sldId="268"/>
            <ac:spMk id="6" creationId="{596ACCC7-7E9D-CBE7-C24A-04470DDE9C0F}"/>
          </ac:spMkLst>
        </pc:spChg>
        <pc:spChg chg="mod">
          <ac:chgData name="전민혜" userId="5a0bb897-4460-435b-8744-87cd276e31f7" providerId="ADAL" clId="{2AE69E79-6CE2-9849-8F93-0D6108208F67}" dt="2023-01-06T04:18:13.346" v="5867" actId="1076"/>
          <ac:spMkLst>
            <pc:docMk/>
            <pc:sldMk cId="2260024302" sldId="268"/>
            <ac:spMk id="11" creationId="{7CAF7D95-BF6B-A43F-CAD6-CB54587B61E7}"/>
          </ac:spMkLst>
        </pc:spChg>
        <pc:picChg chg="add mod">
          <ac:chgData name="전민혜" userId="5a0bb897-4460-435b-8744-87cd276e31f7" providerId="ADAL" clId="{2AE69E79-6CE2-9849-8F93-0D6108208F67}" dt="2023-01-05T16:29:22.845" v="2226" actId="1037"/>
          <ac:picMkLst>
            <pc:docMk/>
            <pc:sldMk cId="2260024302" sldId="268"/>
            <ac:picMk id="4" creationId="{8BC32350-A656-C5BF-C13A-4B838F722C07}"/>
          </ac:picMkLst>
        </pc:picChg>
        <pc:picChg chg="del">
          <ac:chgData name="전민혜" userId="5a0bb897-4460-435b-8744-87cd276e31f7" providerId="ADAL" clId="{2AE69E79-6CE2-9849-8F93-0D6108208F67}" dt="2023-01-05T16:27:48.115" v="2134" actId="478"/>
          <ac:picMkLst>
            <pc:docMk/>
            <pc:sldMk cId="2260024302" sldId="268"/>
            <ac:picMk id="5" creationId="{2887C097-2908-496C-680D-6F9EE67F686A}"/>
          </ac:picMkLst>
        </pc:picChg>
        <pc:picChg chg="add mod">
          <ac:chgData name="전민혜" userId="5a0bb897-4460-435b-8744-87cd276e31f7" providerId="ADAL" clId="{2AE69E79-6CE2-9849-8F93-0D6108208F67}" dt="2023-01-06T04:18:17.515" v="5868" actId="1076"/>
          <ac:picMkLst>
            <pc:docMk/>
            <pc:sldMk cId="2260024302" sldId="268"/>
            <ac:picMk id="8" creationId="{6086FE5E-A322-BF04-4ABF-DCD94AA7BC61}"/>
          </ac:picMkLst>
        </pc:picChg>
      </pc:sldChg>
      <pc:sldChg chg="addSp delSp modSp add del mod">
        <pc:chgData name="전민혜" userId="5a0bb897-4460-435b-8744-87cd276e31f7" providerId="ADAL" clId="{2AE69E79-6CE2-9849-8F93-0D6108208F67}" dt="2023-01-05T16:43:42.052" v="2669" actId="2696"/>
        <pc:sldMkLst>
          <pc:docMk/>
          <pc:sldMk cId="2358490216" sldId="269"/>
        </pc:sldMkLst>
        <pc:spChg chg="mod">
          <ac:chgData name="전민혜" userId="5a0bb897-4460-435b-8744-87cd276e31f7" providerId="ADAL" clId="{2AE69E79-6CE2-9849-8F93-0D6108208F67}" dt="2023-01-05T16:35:20.939" v="2458" actId="404"/>
          <ac:spMkLst>
            <pc:docMk/>
            <pc:sldMk cId="2358490216" sldId="269"/>
            <ac:spMk id="2" creationId="{AA92BCFB-E11B-F940-A787-2261CAC8E814}"/>
          </ac:spMkLst>
        </pc:spChg>
        <pc:spChg chg="add del mod">
          <ac:chgData name="전민혜" userId="5a0bb897-4460-435b-8744-87cd276e31f7" providerId="ADAL" clId="{2AE69E79-6CE2-9849-8F93-0D6108208F67}" dt="2023-01-05T16:43:35.836" v="2666"/>
          <ac:spMkLst>
            <pc:docMk/>
            <pc:sldMk cId="2358490216" sldId="269"/>
            <ac:spMk id="9" creationId="{107BD7F3-0CB7-C7EA-48DD-5FFFFBD70116}"/>
          </ac:spMkLst>
        </pc:spChg>
        <pc:spChg chg="mod">
          <ac:chgData name="전민혜" userId="5a0bb897-4460-435b-8744-87cd276e31f7" providerId="ADAL" clId="{2AE69E79-6CE2-9849-8F93-0D6108208F67}" dt="2023-01-05T16:43:33.490" v="2664" actId="20577"/>
          <ac:spMkLst>
            <pc:docMk/>
            <pc:sldMk cId="2358490216" sldId="269"/>
            <ac:spMk id="11" creationId="{7CAF7D95-BF6B-A43F-CAD6-CB54587B61E7}"/>
          </ac:spMkLst>
        </pc:spChg>
        <pc:picChg chg="del">
          <ac:chgData name="전민혜" userId="5a0bb897-4460-435b-8744-87cd276e31f7" providerId="ADAL" clId="{2AE69E79-6CE2-9849-8F93-0D6108208F67}" dt="2023-01-05T16:33:38.969" v="2365" actId="478"/>
          <ac:picMkLst>
            <pc:docMk/>
            <pc:sldMk cId="2358490216" sldId="269"/>
            <ac:picMk id="4" creationId="{8BC32350-A656-C5BF-C13A-4B838F722C07}"/>
          </ac:picMkLst>
        </pc:picChg>
        <pc:picChg chg="add mod">
          <ac:chgData name="전민혜" userId="5a0bb897-4460-435b-8744-87cd276e31f7" providerId="ADAL" clId="{2AE69E79-6CE2-9849-8F93-0D6108208F67}" dt="2023-01-05T16:43:31.212" v="2663" actId="1076"/>
          <ac:picMkLst>
            <pc:docMk/>
            <pc:sldMk cId="2358490216" sldId="269"/>
            <ac:picMk id="5" creationId="{E1AE88E7-BF57-EB4D-E6B7-420FCBB7FD81}"/>
          </ac:picMkLst>
        </pc:picChg>
        <pc:picChg chg="add del mod">
          <ac:chgData name="전민혜" userId="5a0bb897-4460-435b-8744-87cd276e31f7" providerId="ADAL" clId="{2AE69E79-6CE2-9849-8F93-0D6108208F67}" dt="2023-01-05T16:43:38.416" v="2667" actId="21"/>
          <ac:picMkLst>
            <pc:docMk/>
            <pc:sldMk cId="2358490216" sldId="269"/>
            <ac:picMk id="7" creationId="{2CECE761-2B6D-6C65-1361-914374B05DFC}"/>
          </ac:picMkLst>
        </pc:picChg>
        <pc:picChg chg="del">
          <ac:chgData name="전민혜" userId="5a0bb897-4460-435b-8744-87cd276e31f7" providerId="ADAL" clId="{2AE69E79-6CE2-9849-8F93-0D6108208F67}" dt="2023-01-05T16:33:38.969" v="2365" actId="478"/>
          <ac:picMkLst>
            <pc:docMk/>
            <pc:sldMk cId="2358490216" sldId="269"/>
            <ac:picMk id="8" creationId="{6086FE5E-A322-BF04-4ABF-DCD94AA7BC61}"/>
          </ac:picMkLst>
        </pc:picChg>
        <pc:picChg chg="add mod">
          <ac:chgData name="전민혜" userId="5a0bb897-4460-435b-8744-87cd276e31f7" providerId="ADAL" clId="{2AE69E79-6CE2-9849-8F93-0D6108208F67}" dt="2023-01-05T16:43:40.956" v="2668"/>
          <ac:picMkLst>
            <pc:docMk/>
            <pc:sldMk cId="2358490216" sldId="269"/>
            <ac:picMk id="10" creationId="{554F6D64-28A8-5D5C-95DE-0CF49E105F1F}"/>
          </ac:picMkLst>
        </pc:picChg>
      </pc:sldChg>
      <pc:sldChg chg="delSp modSp add mod modNotesTx">
        <pc:chgData name="전민혜" userId="5a0bb897-4460-435b-8744-87cd276e31f7" providerId="ADAL" clId="{2AE69E79-6CE2-9849-8F93-0D6108208F67}" dt="2023-01-05T16:54:09.738" v="2957"/>
        <pc:sldMkLst>
          <pc:docMk/>
          <pc:sldMk cId="3026993570" sldId="269"/>
        </pc:sldMkLst>
        <pc:spChg chg="mod">
          <ac:chgData name="전민혜" userId="5a0bb897-4460-435b-8744-87cd276e31f7" providerId="ADAL" clId="{2AE69E79-6CE2-9849-8F93-0D6108208F67}" dt="2023-01-05T16:54:09.738" v="2957"/>
          <ac:spMkLst>
            <pc:docMk/>
            <pc:sldMk cId="3026993570" sldId="269"/>
            <ac:spMk id="11" creationId="{7CAF7D95-BF6B-A43F-CAD6-CB54587B61E7}"/>
          </ac:spMkLst>
        </pc:spChg>
        <pc:picChg chg="del">
          <ac:chgData name="전민혜" userId="5a0bb897-4460-435b-8744-87cd276e31f7" providerId="ADAL" clId="{2AE69E79-6CE2-9849-8F93-0D6108208F67}" dt="2023-01-05T16:43:54.607" v="2673" actId="478"/>
          <ac:picMkLst>
            <pc:docMk/>
            <pc:sldMk cId="3026993570" sldId="269"/>
            <ac:picMk id="10" creationId="{554F6D64-28A8-5D5C-95DE-0CF49E105F1F}"/>
          </ac:picMkLst>
        </pc:picChg>
      </pc:sldChg>
      <pc:sldChg chg="addSp modSp add mod modNotesTx">
        <pc:chgData name="전민혜" userId="5a0bb897-4460-435b-8744-87cd276e31f7" providerId="ADAL" clId="{2AE69E79-6CE2-9849-8F93-0D6108208F67}" dt="2023-01-06T04:20:03.131" v="5889" actId="20577"/>
        <pc:sldMkLst>
          <pc:docMk/>
          <pc:sldMk cId="3290998308" sldId="270"/>
        </pc:sldMkLst>
        <pc:spChg chg="mod">
          <ac:chgData name="전민혜" userId="5a0bb897-4460-435b-8744-87cd276e31f7" providerId="ADAL" clId="{2AE69E79-6CE2-9849-8F93-0D6108208F67}" dt="2023-01-05T17:05:24.726" v="3278" actId="20577"/>
          <ac:spMkLst>
            <pc:docMk/>
            <pc:sldMk cId="3290998308" sldId="270"/>
            <ac:spMk id="11" creationId="{7CAF7D95-BF6B-A43F-CAD6-CB54587B61E7}"/>
          </ac:spMkLst>
        </pc:spChg>
        <pc:picChg chg="add mod">
          <ac:chgData name="전민혜" userId="5a0bb897-4460-435b-8744-87cd276e31f7" providerId="ADAL" clId="{2AE69E79-6CE2-9849-8F93-0D6108208F67}" dt="2023-01-05T16:44:36.887" v="2684" actId="1036"/>
          <ac:picMkLst>
            <pc:docMk/>
            <pc:sldMk cId="3290998308" sldId="270"/>
            <ac:picMk id="4" creationId="{AF570AE6-5E13-F112-FA49-BC70C9139BA9}"/>
          </ac:picMkLst>
        </pc:picChg>
        <pc:picChg chg="mod">
          <ac:chgData name="전민혜" userId="5a0bb897-4460-435b-8744-87cd276e31f7" providerId="ADAL" clId="{2AE69E79-6CE2-9849-8F93-0D6108208F67}" dt="2023-01-05T16:45:32.219" v="2804" actId="1035"/>
          <ac:picMkLst>
            <pc:docMk/>
            <pc:sldMk cId="3290998308" sldId="270"/>
            <ac:picMk id="10" creationId="{554F6D64-28A8-5D5C-95DE-0CF49E105F1F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5T19:26:23.268" v="5522" actId="20577"/>
        <pc:sldMkLst>
          <pc:docMk/>
          <pc:sldMk cId="1016724879" sldId="271"/>
        </pc:sldMkLst>
        <pc:spChg chg="mod">
          <ac:chgData name="전민혜" userId="5a0bb897-4460-435b-8744-87cd276e31f7" providerId="ADAL" clId="{2AE69E79-6CE2-9849-8F93-0D6108208F67}" dt="2023-01-05T19:21:14.076" v="5385" actId="20577"/>
          <ac:spMkLst>
            <pc:docMk/>
            <pc:sldMk cId="1016724879" sldId="271"/>
            <ac:spMk id="11" creationId="{7CAF7D95-BF6B-A43F-CAD6-CB54587B61E7}"/>
          </ac:spMkLst>
        </pc:spChg>
        <pc:picChg chg="del mod">
          <ac:chgData name="전민혜" userId="5a0bb897-4460-435b-8744-87cd276e31f7" providerId="ADAL" clId="{2AE69E79-6CE2-9849-8F93-0D6108208F67}" dt="2023-01-05T16:58:43.684" v="3081" actId="478"/>
          <ac:picMkLst>
            <pc:docMk/>
            <pc:sldMk cId="1016724879" sldId="271"/>
            <ac:picMk id="4" creationId="{AF570AE6-5E13-F112-FA49-BC70C9139BA9}"/>
          </ac:picMkLst>
        </pc:picChg>
        <pc:picChg chg="add mod">
          <ac:chgData name="전민혜" userId="5a0bb897-4460-435b-8744-87cd276e31f7" providerId="ADAL" clId="{2AE69E79-6CE2-9849-8F93-0D6108208F67}" dt="2023-01-05T16:57:56.866" v="3079" actId="1076"/>
          <ac:picMkLst>
            <pc:docMk/>
            <pc:sldMk cId="1016724879" sldId="271"/>
            <ac:picMk id="6" creationId="{D9EF0981-90A6-238F-DB1F-D637EA259DED}"/>
          </ac:picMkLst>
        </pc:picChg>
        <pc:picChg chg="add del mod">
          <ac:chgData name="전민혜" userId="5a0bb897-4460-435b-8744-87cd276e31f7" providerId="ADAL" clId="{2AE69E79-6CE2-9849-8F93-0D6108208F67}" dt="2023-01-05T17:04:49.312" v="3263" actId="478"/>
          <ac:picMkLst>
            <pc:docMk/>
            <pc:sldMk cId="1016724879" sldId="271"/>
            <ac:picMk id="8" creationId="{13E74C35-B144-BA16-CCA9-45A177B26991}"/>
          </ac:picMkLst>
        </pc:picChg>
        <pc:picChg chg="add del">
          <ac:chgData name="전민혜" userId="5a0bb897-4460-435b-8744-87cd276e31f7" providerId="ADAL" clId="{2AE69E79-6CE2-9849-8F93-0D6108208F67}" dt="2023-01-05T16:57:27.813" v="3074" actId="478"/>
          <ac:picMkLst>
            <pc:docMk/>
            <pc:sldMk cId="1016724879" sldId="271"/>
            <ac:picMk id="10" creationId="{554F6D64-28A8-5D5C-95DE-0CF49E105F1F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5T19:28:27.983" v="5523" actId="20577"/>
        <pc:sldMkLst>
          <pc:docMk/>
          <pc:sldMk cId="2176479559" sldId="272"/>
        </pc:sldMkLst>
        <pc:spChg chg="mod">
          <ac:chgData name="전민혜" userId="5a0bb897-4460-435b-8744-87cd276e31f7" providerId="ADAL" clId="{2AE69E79-6CE2-9849-8F93-0D6108208F67}" dt="2023-01-05T17:06:30.414" v="3333" actId="20577"/>
          <ac:spMkLst>
            <pc:docMk/>
            <pc:sldMk cId="2176479559" sldId="272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7:11:41.137" v="3529" actId="20577"/>
          <ac:spMkLst>
            <pc:docMk/>
            <pc:sldMk cId="2176479559" sldId="272"/>
            <ac:spMk id="11" creationId="{7CAF7D95-BF6B-A43F-CAD6-CB54587B61E7}"/>
          </ac:spMkLst>
        </pc:spChg>
        <pc:picChg chg="add mod">
          <ac:chgData name="전민혜" userId="5a0bb897-4460-435b-8744-87cd276e31f7" providerId="ADAL" clId="{2AE69E79-6CE2-9849-8F93-0D6108208F67}" dt="2023-01-05T17:11:09.972" v="3492" actId="1035"/>
          <ac:picMkLst>
            <pc:docMk/>
            <pc:sldMk cId="2176479559" sldId="272"/>
            <ac:picMk id="4" creationId="{F7C95815-63BA-466E-14A1-1A67FF3A7F0F}"/>
          </ac:picMkLst>
        </pc:picChg>
        <pc:picChg chg="del">
          <ac:chgData name="전민혜" userId="5a0bb897-4460-435b-8744-87cd276e31f7" providerId="ADAL" clId="{2AE69E79-6CE2-9849-8F93-0D6108208F67}" dt="2023-01-05T17:08:18.414" v="3354" actId="478"/>
          <ac:picMkLst>
            <pc:docMk/>
            <pc:sldMk cId="2176479559" sldId="272"/>
            <ac:picMk id="5" creationId="{E1AE88E7-BF57-EB4D-E6B7-420FCBB7FD81}"/>
          </ac:picMkLst>
        </pc:picChg>
        <pc:picChg chg="del">
          <ac:chgData name="전민혜" userId="5a0bb897-4460-435b-8744-87cd276e31f7" providerId="ADAL" clId="{2AE69E79-6CE2-9849-8F93-0D6108208F67}" dt="2023-01-05T17:08:16.899" v="3352" actId="478"/>
          <ac:picMkLst>
            <pc:docMk/>
            <pc:sldMk cId="2176479559" sldId="272"/>
            <ac:picMk id="6" creationId="{D9EF0981-90A6-238F-DB1F-D637EA259DED}"/>
          </ac:picMkLst>
        </pc:picChg>
        <pc:picChg chg="add mod">
          <ac:chgData name="전민혜" userId="5a0bb897-4460-435b-8744-87cd276e31f7" providerId="ADAL" clId="{2AE69E79-6CE2-9849-8F93-0D6108208F67}" dt="2023-01-05T17:11:09.972" v="3492" actId="1035"/>
          <ac:picMkLst>
            <pc:docMk/>
            <pc:sldMk cId="2176479559" sldId="272"/>
            <ac:picMk id="8" creationId="{764EF4BF-D00C-C85E-15DC-5F7017A282CF}"/>
          </ac:picMkLst>
        </pc:picChg>
        <pc:picChg chg="del">
          <ac:chgData name="전민혜" userId="5a0bb897-4460-435b-8744-87cd276e31f7" providerId="ADAL" clId="{2AE69E79-6CE2-9849-8F93-0D6108208F67}" dt="2023-01-05T17:08:17.548" v="3353" actId="478"/>
          <ac:picMkLst>
            <pc:docMk/>
            <pc:sldMk cId="2176479559" sldId="272"/>
            <ac:picMk id="10" creationId="{554F6D64-28A8-5D5C-95DE-0CF49E105F1F}"/>
          </ac:picMkLst>
        </pc:picChg>
        <pc:picChg chg="add mod">
          <ac:chgData name="전민혜" userId="5a0bb897-4460-435b-8744-87cd276e31f7" providerId="ADAL" clId="{2AE69E79-6CE2-9849-8F93-0D6108208F67}" dt="2023-01-05T17:11:17.009" v="3500" actId="1035"/>
          <ac:picMkLst>
            <pc:docMk/>
            <pc:sldMk cId="2176479559" sldId="272"/>
            <ac:picMk id="12" creationId="{2FBDBB7A-94EA-A4F5-3322-2F1FDFCCAF90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5T18:25:12.169" v="3700" actId="20577"/>
        <pc:sldMkLst>
          <pc:docMk/>
          <pc:sldMk cId="3111621299" sldId="273"/>
        </pc:sldMkLst>
        <pc:spChg chg="del mod">
          <ac:chgData name="전민혜" userId="5a0bb897-4460-435b-8744-87cd276e31f7" providerId="ADAL" clId="{2AE69E79-6CE2-9849-8F93-0D6108208F67}" dt="2023-01-05T18:24:45.766" v="3696" actId="478"/>
          <ac:spMkLst>
            <pc:docMk/>
            <pc:sldMk cId="3111621299" sldId="273"/>
            <ac:spMk id="11" creationId="{7CAF7D95-BF6B-A43F-CAD6-CB54587B61E7}"/>
          </ac:spMkLst>
        </pc:spChg>
        <pc:picChg chg="del">
          <ac:chgData name="전민혜" userId="5a0bb897-4460-435b-8744-87cd276e31f7" providerId="ADAL" clId="{2AE69E79-6CE2-9849-8F93-0D6108208F67}" dt="2023-01-05T18:24:41.586" v="3692" actId="478"/>
          <ac:picMkLst>
            <pc:docMk/>
            <pc:sldMk cId="3111621299" sldId="273"/>
            <ac:picMk id="4" creationId="{F7C95815-63BA-466E-14A1-1A67FF3A7F0F}"/>
          </ac:picMkLst>
        </pc:picChg>
        <pc:picChg chg="add mod">
          <ac:chgData name="전민혜" userId="5a0bb897-4460-435b-8744-87cd276e31f7" providerId="ADAL" clId="{2AE69E79-6CE2-9849-8F93-0D6108208F67}" dt="2023-01-05T18:24:55.690" v="3698" actId="1076"/>
          <ac:picMkLst>
            <pc:docMk/>
            <pc:sldMk cId="3111621299" sldId="273"/>
            <ac:picMk id="5" creationId="{7148656D-170A-1DEF-2F08-CB6CDCE2BA14}"/>
          </ac:picMkLst>
        </pc:picChg>
        <pc:picChg chg="del">
          <ac:chgData name="전민혜" userId="5a0bb897-4460-435b-8744-87cd276e31f7" providerId="ADAL" clId="{2AE69E79-6CE2-9849-8F93-0D6108208F67}" dt="2023-01-05T18:24:39.138" v="3690" actId="478"/>
          <ac:picMkLst>
            <pc:docMk/>
            <pc:sldMk cId="3111621299" sldId="273"/>
            <ac:picMk id="8" creationId="{764EF4BF-D00C-C85E-15DC-5F7017A282CF}"/>
          </ac:picMkLst>
        </pc:picChg>
        <pc:picChg chg="del">
          <ac:chgData name="전민혜" userId="5a0bb897-4460-435b-8744-87cd276e31f7" providerId="ADAL" clId="{2AE69E79-6CE2-9849-8F93-0D6108208F67}" dt="2023-01-05T18:24:40.439" v="3691" actId="478"/>
          <ac:picMkLst>
            <pc:docMk/>
            <pc:sldMk cId="3111621299" sldId="273"/>
            <ac:picMk id="12" creationId="{2FBDBB7A-94EA-A4F5-3322-2F1FDFCCAF90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5T18:36:46.430" v="4290" actId="20577"/>
        <pc:sldMkLst>
          <pc:docMk/>
          <pc:sldMk cId="3155051751" sldId="274"/>
        </pc:sldMkLst>
        <pc:spChg chg="mod">
          <ac:chgData name="전민혜" userId="5a0bb897-4460-435b-8744-87cd276e31f7" providerId="ADAL" clId="{2AE69E79-6CE2-9849-8F93-0D6108208F67}" dt="2023-01-05T18:36:20.324" v="4282" actId="20577"/>
          <ac:spMkLst>
            <pc:docMk/>
            <pc:sldMk cId="3155051751" sldId="274"/>
            <ac:spMk id="11" creationId="{7CAF7D95-BF6B-A43F-CAD6-CB54587B61E7}"/>
          </ac:spMkLst>
        </pc:spChg>
        <pc:picChg chg="del">
          <ac:chgData name="전민혜" userId="5a0bb897-4460-435b-8744-87cd276e31f7" providerId="ADAL" clId="{2AE69E79-6CE2-9849-8F93-0D6108208F67}" dt="2023-01-05T18:25:50.160" v="3707" actId="478"/>
          <ac:picMkLst>
            <pc:docMk/>
            <pc:sldMk cId="3155051751" sldId="274"/>
            <ac:picMk id="4" creationId="{F7C95815-63BA-466E-14A1-1A67FF3A7F0F}"/>
          </ac:picMkLst>
        </pc:picChg>
        <pc:picChg chg="del">
          <ac:chgData name="전민혜" userId="5a0bb897-4460-435b-8744-87cd276e31f7" providerId="ADAL" clId="{2AE69E79-6CE2-9849-8F93-0D6108208F67}" dt="2023-01-05T18:24:35.070" v="3688" actId="478"/>
          <ac:picMkLst>
            <pc:docMk/>
            <pc:sldMk cId="3155051751" sldId="274"/>
            <ac:picMk id="5" creationId="{7148656D-170A-1DEF-2F08-CB6CDCE2BA14}"/>
          </ac:picMkLst>
        </pc:picChg>
        <pc:picChg chg="add mod">
          <ac:chgData name="전민혜" userId="5a0bb897-4460-435b-8744-87cd276e31f7" providerId="ADAL" clId="{2AE69E79-6CE2-9849-8F93-0D6108208F67}" dt="2023-01-05T18:26:12.108" v="3713" actId="1076"/>
          <ac:picMkLst>
            <pc:docMk/>
            <pc:sldMk cId="3155051751" sldId="274"/>
            <ac:picMk id="6" creationId="{89E71744-8949-18F2-6903-9B5D98FC3A2D}"/>
          </ac:picMkLst>
        </pc:picChg>
        <pc:picChg chg="del">
          <ac:chgData name="전민혜" userId="5a0bb897-4460-435b-8744-87cd276e31f7" providerId="ADAL" clId="{2AE69E79-6CE2-9849-8F93-0D6108208F67}" dt="2023-01-05T18:25:51.086" v="3708" actId="478"/>
          <ac:picMkLst>
            <pc:docMk/>
            <pc:sldMk cId="3155051751" sldId="274"/>
            <ac:picMk id="8" creationId="{764EF4BF-D00C-C85E-15DC-5F7017A282CF}"/>
          </ac:picMkLst>
        </pc:picChg>
        <pc:picChg chg="add mod">
          <ac:chgData name="전민혜" userId="5a0bb897-4460-435b-8744-87cd276e31f7" providerId="ADAL" clId="{2AE69E79-6CE2-9849-8F93-0D6108208F67}" dt="2023-01-05T18:35:21.565" v="4222" actId="1076"/>
          <ac:picMkLst>
            <pc:docMk/>
            <pc:sldMk cId="3155051751" sldId="274"/>
            <ac:picMk id="9" creationId="{7B3822D5-5EB4-F669-C276-55F3FBA5ABEA}"/>
          </ac:picMkLst>
        </pc:picChg>
        <pc:picChg chg="del">
          <ac:chgData name="전민혜" userId="5a0bb897-4460-435b-8744-87cd276e31f7" providerId="ADAL" clId="{2AE69E79-6CE2-9849-8F93-0D6108208F67}" dt="2023-01-05T18:25:52.249" v="3709" actId="478"/>
          <ac:picMkLst>
            <pc:docMk/>
            <pc:sldMk cId="3155051751" sldId="274"/>
            <ac:picMk id="12" creationId="{2FBDBB7A-94EA-A4F5-3322-2F1FDFCCAF90}"/>
          </ac:picMkLst>
        </pc:picChg>
        <pc:picChg chg="add mod">
          <ac:chgData name="전민혜" userId="5a0bb897-4460-435b-8744-87cd276e31f7" providerId="ADAL" clId="{2AE69E79-6CE2-9849-8F93-0D6108208F67}" dt="2023-01-05T18:35:29.628" v="4224" actId="1035"/>
          <ac:picMkLst>
            <pc:docMk/>
            <pc:sldMk cId="3155051751" sldId="274"/>
            <ac:picMk id="13" creationId="{8CBC1F2D-AB12-0207-595F-5FB5BD64F249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5T19:30:06.673" v="5524" actId="20577"/>
        <pc:sldMkLst>
          <pc:docMk/>
          <pc:sldMk cId="2381052481" sldId="275"/>
        </pc:sldMkLst>
        <pc:spChg chg="add del mod">
          <ac:chgData name="전민혜" userId="5a0bb897-4460-435b-8744-87cd276e31f7" providerId="ADAL" clId="{2AE69E79-6CE2-9849-8F93-0D6108208F67}" dt="2023-01-05T18:40:38.931" v="4304"/>
          <ac:spMkLst>
            <pc:docMk/>
            <pc:sldMk cId="2381052481" sldId="275"/>
            <ac:spMk id="3" creationId="{5EA15479-0043-FD98-4B47-A19AA2E0383B}"/>
          </ac:spMkLst>
        </pc:spChg>
        <pc:spChg chg="mod">
          <ac:chgData name="전민혜" userId="5a0bb897-4460-435b-8744-87cd276e31f7" providerId="ADAL" clId="{2AE69E79-6CE2-9849-8F93-0D6108208F67}" dt="2023-01-05T18:40:51.736" v="4308" actId="207"/>
          <ac:spMkLst>
            <pc:docMk/>
            <pc:sldMk cId="2381052481" sldId="275"/>
            <ac:spMk id="11" creationId="{7CAF7D95-BF6B-A43F-CAD6-CB54587B61E7}"/>
          </ac:spMkLst>
        </pc:spChg>
        <pc:picChg chg="del">
          <ac:chgData name="전민혜" userId="5a0bb897-4460-435b-8744-87cd276e31f7" providerId="ADAL" clId="{2AE69E79-6CE2-9849-8F93-0D6108208F67}" dt="2023-01-05T18:37:58.120" v="4294" actId="478"/>
          <ac:picMkLst>
            <pc:docMk/>
            <pc:sldMk cId="2381052481" sldId="275"/>
            <ac:picMk id="6" creationId="{89E71744-8949-18F2-6903-9B5D98FC3A2D}"/>
          </ac:picMkLst>
        </pc:picChg>
        <pc:picChg chg="del">
          <ac:chgData name="전민혜" userId="5a0bb897-4460-435b-8744-87cd276e31f7" providerId="ADAL" clId="{2AE69E79-6CE2-9849-8F93-0D6108208F67}" dt="2023-01-05T18:37:59.383" v="4295" actId="478"/>
          <ac:picMkLst>
            <pc:docMk/>
            <pc:sldMk cId="2381052481" sldId="275"/>
            <ac:picMk id="9" creationId="{7B3822D5-5EB4-F669-C276-55F3FBA5ABEA}"/>
          </ac:picMkLst>
        </pc:picChg>
        <pc:picChg chg="del">
          <ac:chgData name="전민혜" userId="5a0bb897-4460-435b-8744-87cd276e31f7" providerId="ADAL" clId="{2AE69E79-6CE2-9849-8F93-0D6108208F67}" dt="2023-01-05T18:38:00.935" v="4296" actId="478"/>
          <ac:picMkLst>
            <pc:docMk/>
            <pc:sldMk cId="2381052481" sldId="275"/>
            <ac:picMk id="13" creationId="{8CBC1F2D-AB12-0207-595F-5FB5BD64F249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6T03:50:48.670" v="5841" actId="20577"/>
        <pc:sldMkLst>
          <pc:docMk/>
          <pc:sldMk cId="1126960185" sldId="276"/>
        </pc:sldMkLst>
        <pc:spChg chg="mod">
          <ac:chgData name="전민혜" userId="5a0bb897-4460-435b-8744-87cd276e31f7" providerId="ADAL" clId="{2AE69E79-6CE2-9849-8F93-0D6108208F67}" dt="2023-01-05T18:41:15.737" v="4340" actId="20577"/>
          <ac:spMkLst>
            <pc:docMk/>
            <pc:sldMk cId="1126960185" sldId="276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8:44:51.211" v="4451"/>
          <ac:spMkLst>
            <pc:docMk/>
            <pc:sldMk cId="1126960185" sldId="276"/>
            <ac:spMk id="11" creationId="{7CAF7D95-BF6B-A43F-CAD6-CB54587B61E7}"/>
          </ac:spMkLst>
        </pc:spChg>
        <pc:picChg chg="add del">
          <ac:chgData name="전민혜" userId="5a0bb897-4460-435b-8744-87cd276e31f7" providerId="ADAL" clId="{2AE69E79-6CE2-9849-8F93-0D6108208F67}" dt="2023-01-05T18:41:54.021" v="4354" actId="478"/>
          <ac:picMkLst>
            <pc:docMk/>
            <pc:sldMk cId="1126960185" sldId="276"/>
            <ac:picMk id="4" creationId="{8BC32350-A656-C5BF-C13A-4B838F722C07}"/>
          </ac:picMkLst>
        </pc:picChg>
        <pc:picChg chg="add mod">
          <ac:chgData name="전민혜" userId="5a0bb897-4460-435b-8744-87cd276e31f7" providerId="ADAL" clId="{2AE69E79-6CE2-9849-8F93-0D6108208F67}" dt="2023-01-05T18:44:12.241" v="4446" actId="1076"/>
          <ac:picMkLst>
            <pc:docMk/>
            <pc:sldMk cId="1126960185" sldId="276"/>
            <ac:picMk id="5" creationId="{5D160B15-25C9-2135-FFF1-94EDA098FF6B}"/>
          </ac:picMkLst>
        </pc:picChg>
        <pc:picChg chg="add mod">
          <ac:chgData name="전민혜" userId="5a0bb897-4460-435b-8744-87cd276e31f7" providerId="ADAL" clId="{2AE69E79-6CE2-9849-8F93-0D6108208F67}" dt="2023-01-05T18:45:12.772" v="4454" actId="1076"/>
          <ac:picMkLst>
            <pc:docMk/>
            <pc:sldMk cId="1126960185" sldId="276"/>
            <ac:picMk id="7" creationId="{ADFD8ED0-DB22-C95C-F55E-317D1145BFD6}"/>
          </ac:picMkLst>
        </pc:picChg>
        <pc:picChg chg="add del">
          <ac:chgData name="전민혜" userId="5a0bb897-4460-435b-8744-87cd276e31f7" providerId="ADAL" clId="{2AE69E79-6CE2-9849-8F93-0D6108208F67}" dt="2023-01-05T18:41:55.407" v="4355" actId="478"/>
          <ac:picMkLst>
            <pc:docMk/>
            <pc:sldMk cId="1126960185" sldId="276"/>
            <ac:picMk id="8" creationId="{6086FE5E-A322-BF04-4ABF-DCD94AA7BC61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5T19:33:37.165" v="5544" actId="20577"/>
        <pc:sldMkLst>
          <pc:docMk/>
          <pc:sldMk cId="886140756" sldId="277"/>
        </pc:sldMkLst>
        <pc:spChg chg="mod">
          <ac:chgData name="전민혜" userId="5a0bb897-4460-435b-8744-87cd276e31f7" providerId="ADAL" clId="{2AE69E79-6CE2-9849-8F93-0D6108208F67}" dt="2023-01-05T18:45:27.071" v="4469" actId="20577"/>
          <ac:spMkLst>
            <pc:docMk/>
            <pc:sldMk cId="886140756" sldId="277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8:51:59.394" v="4720" actId="20577"/>
          <ac:spMkLst>
            <pc:docMk/>
            <pc:sldMk cId="886140756" sldId="277"/>
            <ac:spMk id="11" creationId="{7CAF7D95-BF6B-A43F-CAD6-CB54587B61E7}"/>
          </ac:spMkLst>
        </pc:spChg>
        <pc:picChg chg="add mod">
          <ac:chgData name="전민혜" userId="5a0bb897-4460-435b-8744-87cd276e31f7" providerId="ADAL" clId="{2AE69E79-6CE2-9849-8F93-0D6108208F67}" dt="2023-01-05T18:48:04.558" v="4531" actId="1036"/>
          <ac:picMkLst>
            <pc:docMk/>
            <pc:sldMk cId="886140756" sldId="277"/>
            <ac:picMk id="4" creationId="{2880F4BD-DB77-8721-1CD9-B4BAA04D622D}"/>
          </ac:picMkLst>
        </pc:picChg>
        <pc:picChg chg="del">
          <ac:chgData name="전민혜" userId="5a0bb897-4460-435b-8744-87cd276e31f7" providerId="ADAL" clId="{2AE69E79-6CE2-9849-8F93-0D6108208F67}" dt="2023-01-05T18:45:51.453" v="4473" actId="478"/>
          <ac:picMkLst>
            <pc:docMk/>
            <pc:sldMk cId="886140756" sldId="277"/>
            <ac:picMk id="5" creationId="{5D160B15-25C9-2135-FFF1-94EDA098FF6B}"/>
          </ac:picMkLst>
        </pc:picChg>
        <pc:picChg chg="add del">
          <ac:chgData name="전민혜" userId="5a0bb897-4460-435b-8744-87cd276e31f7" providerId="ADAL" clId="{2AE69E79-6CE2-9849-8F93-0D6108208F67}" dt="2023-01-05T18:45:57.643" v="4476" actId="478"/>
          <ac:picMkLst>
            <pc:docMk/>
            <pc:sldMk cId="886140756" sldId="277"/>
            <ac:picMk id="7" creationId="{ADFD8ED0-DB22-C95C-F55E-317D1145BFD6}"/>
          </ac:picMkLst>
        </pc:picChg>
        <pc:picChg chg="add mod">
          <ac:chgData name="전민혜" userId="5a0bb897-4460-435b-8744-87cd276e31f7" providerId="ADAL" clId="{2AE69E79-6CE2-9849-8F93-0D6108208F67}" dt="2023-01-05T18:50:31.334" v="4665" actId="1038"/>
          <ac:picMkLst>
            <pc:docMk/>
            <pc:sldMk cId="886140756" sldId="277"/>
            <ac:picMk id="8" creationId="{F9A97043-D624-CE7B-A2DE-55277329812D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6T04:05:44.729" v="5860" actId="20577"/>
        <pc:sldMkLst>
          <pc:docMk/>
          <pc:sldMk cId="1753710014" sldId="278"/>
        </pc:sldMkLst>
        <pc:spChg chg="add del mod">
          <ac:chgData name="전민혜" userId="5a0bb897-4460-435b-8744-87cd276e31f7" providerId="ADAL" clId="{2AE69E79-6CE2-9849-8F93-0D6108208F67}" dt="2023-01-05T18:52:01.629" v="4722"/>
          <ac:spMkLst>
            <pc:docMk/>
            <pc:sldMk cId="1753710014" sldId="278"/>
            <ac:spMk id="3" creationId="{2D7E3B12-E009-7FB9-DB3D-51B185B47549}"/>
          </ac:spMkLst>
        </pc:spChg>
        <pc:spChg chg="mod">
          <ac:chgData name="전민혜" userId="5a0bb897-4460-435b-8744-87cd276e31f7" providerId="ADAL" clId="{2AE69E79-6CE2-9849-8F93-0D6108208F67}" dt="2023-01-05T18:56:13.375" v="4830" actId="113"/>
          <ac:spMkLst>
            <pc:docMk/>
            <pc:sldMk cId="1753710014" sldId="278"/>
            <ac:spMk id="11" creationId="{7CAF7D95-BF6B-A43F-CAD6-CB54587B61E7}"/>
          </ac:spMkLst>
        </pc:spChg>
        <pc:picChg chg="del">
          <ac:chgData name="전민혜" userId="5a0bb897-4460-435b-8744-87cd276e31f7" providerId="ADAL" clId="{2AE69E79-6CE2-9849-8F93-0D6108208F67}" dt="2023-01-05T18:51:08.287" v="4671" actId="478"/>
          <ac:picMkLst>
            <pc:docMk/>
            <pc:sldMk cId="1753710014" sldId="278"/>
            <ac:picMk id="4" creationId="{2880F4BD-DB77-8721-1CD9-B4BAA04D622D}"/>
          </ac:picMkLst>
        </pc:picChg>
        <pc:picChg chg="del">
          <ac:chgData name="전민혜" userId="5a0bb897-4460-435b-8744-87cd276e31f7" providerId="ADAL" clId="{2AE69E79-6CE2-9849-8F93-0D6108208F67}" dt="2023-01-05T18:51:08.730" v="4672" actId="478"/>
          <ac:picMkLst>
            <pc:docMk/>
            <pc:sldMk cId="1753710014" sldId="278"/>
            <ac:picMk id="8" creationId="{F9A97043-D624-CE7B-A2DE-55277329812D}"/>
          </ac:picMkLst>
        </pc:picChg>
      </pc:sldChg>
      <pc:sldChg chg="addSp delSp modSp add mod ord modNotesTx">
        <pc:chgData name="전민혜" userId="5a0bb897-4460-435b-8744-87cd276e31f7" providerId="ADAL" clId="{2AE69E79-6CE2-9849-8F93-0D6108208F67}" dt="2023-01-06T04:07:10.842" v="5864" actId="20577"/>
        <pc:sldMkLst>
          <pc:docMk/>
          <pc:sldMk cId="2922990926" sldId="279"/>
        </pc:sldMkLst>
        <pc:spChg chg="mod">
          <ac:chgData name="전민혜" userId="5a0bb897-4460-435b-8744-87cd276e31f7" providerId="ADAL" clId="{2AE69E79-6CE2-9849-8F93-0D6108208F67}" dt="2023-01-05T18:57:20.855" v="4874" actId="255"/>
          <ac:spMkLst>
            <pc:docMk/>
            <pc:sldMk cId="2922990926" sldId="279"/>
            <ac:spMk id="2" creationId="{AA92BCFB-E11B-F940-A787-2261CAC8E814}"/>
          </ac:spMkLst>
        </pc:spChg>
        <pc:spChg chg="add del mod">
          <ac:chgData name="전민혜" userId="5a0bb897-4460-435b-8744-87cd276e31f7" providerId="ADAL" clId="{2AE69E79-6CE2-9849-8F93-0D6108208F67}" dt="2023-01-05T18:57:24.138" v="4876"/>
          <ac:spMkLst>
            <pc:docMk/>
            <pc:sldMk cId="2922990926" sldId="279"/>
            <ac:spMk id="3" creationId="{5B3D42D9-7C04-9E83-96BF-EF34A947EB04}"/>
          </ac:spMkLst>
        </pc:spChg>
        <pc:spChg chg="mod">
          <ac:chgData name="전민혜" userId="5a0bb897-4460-435b-8744-87cd276e31f7" providerId="ADAL" clId="{2AE69E79-6CE2-9849-8F93-0D6108208F67}" dt="2023-01-05T18:57:14.070" v="4873" actId="20577"/>
          <ac:spMkLst>
            <pc:docMk/>
            <pc:sldMk cId="2922990926" sldId="279"/>
            <ac:spMk id="11" creationId="{7CAF7D95-BF6B-A43F-CAD6-CB54587B61E7}"/>
          </ac:spMkLst>
        </pc:spChg>
      </pc:sldChg>
      <pc:sldChg chg="modSp add mod modNotesTx">
        <pc:chgData name="전민혜" userId="5a0bb897-4460-435b-8744-87cd276e31f7" providerId="ADAL" clId="{2AE69E79-6CE2-9849-8F93-0D6108208F67}" dt="2023-01-06T04:07:04.865" v="5863" actId="20577"/>
        <pc:sldMkLst>
          <pc:docMk/>
          <pc:sldMk cId="3671539306" sldId="280"/>
        </pc:sldMkLst>
        <pc:spChg chg="mod">
          <ac:chgData name="전민혜" userId="5a0bb897-4460-435b-8744-87cd276e31f7" providerId="ADAL" clId="{2AE69E79-6CE2-9849-8F93-0D6108208F67}" dt="2023-01-05T18:57:35.179" v="4894" actId="20577"/>
          <ac:spMkLst>
            <pc:docMk/>
            <pc:sldMk cId="3671539306" sldId="280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9:37:47.011" v="5649" actId="20577"/>
          <ac:spMkLst>
            <pc:docMk/>
            <pc:sldMk cId="3671539306" sldId="280"/>
            <ac:spMk id="11" creationId="{7CAF7D95-BF6B-A43F-CAD6-CB54587B61E7}"/>
          </ac:spMkLst>
        </pc:spChg>
      </pc:sldChg>
      <pc:sldChg chg="modSp add del mod">
        <pc:chgData name="전민혜" userId="5a0bb897-4460-435b-8744-87cd276e31f7" providerId="ADAL" clId="{2AE69E79-6CE2-9849-8F93-0D6108208F67}" dt="2023-01-05T19:04:55.227" v="5061" actId="2696"/>
        <pc:sldMkLst>
          <pc:docMk/>
          <pc:sldMk cId="4269113876" sldId="281"/>
        </pc:sldMkLst>
        <pc:spChg chg="mod">
          <ac:chgData name="전민혜" userId="5a0bb897-4460-435b-8744-87cd276e31f7" providerId="ADAL" clId="{2AE69E79-6CE2-9849-8F93-0D6108208F67}" dt="2023-01-05T19:04:35.079" v="5059"/>
          <ac:spMkLst>
            <pc:docMk/>
            <pc:sldMk cId="4269113876" sldId="281"/>
            <ac:spMk id="2" creationId="{AA92BCFB-E11B-F940-A787-2261CAC8E814}"/>
          </ac:spMkLst>
        </pc:spChg>
      </pc:sldChg>
      <pc:sldChg chg="addSp delSp modSp add mod modNotesTx">
        <pc:chgData name="전민혜" userId="5a0bb897-4460-435b-8744-87cd276e31f7" providerId="ADAL" clId="{2AE69E79-6CE2-9849-8F93-0D6108208F67}" dt="2023-01-06T04:07:00.796" v="5862" actId="20577"/>
        <pc:sldMkLst>
          <pc:docMk/>
          <pc:sldMk cId="110691195" sldId="282"/>
        </pc:sldMkLst>
        <pc:spChg chg="mod">
          <ac:chgData name="전민혜" userId="5a0bb897-4460-435b-8744-87cd276e31f7" providerId="ADAL" clId="{2AE69E79-6CE2-9849-8F93-0D6108208F67}" dt="2023-01-05T19:02:39.947" v="5021" actId="20577"/>
          <ac:spMkLst>
            <pc:docMk/>
            <pc:sldMk cId="110691195" sldId="282"/>
            <ac:spMk id="2" creationId="{AA92BCFB-E11B-F940-A787-2261CAC8E814}"/>
          </ac:spMkLst>
        </pc:spChg>
        <pc:spChg chg="add del">
          <ac:chgData name="전민혜" userId="5a0bb897-4460-435b-8744-87cd276e31f7" providerId="ADAL" clId="{2AE69E79-6CE2-9849-8F93-0D6108208F67}" dt="2023-01-05T19:04:21.111" v="5056" actId="22"/>
          <ac:spMkLst>
            <pc:docMk/>
            <pc:sldMk cId="110691195" sldId="282"/>
            <ac:spMk id="5" creationId="{2A81222E-5C77-A962-0D61-1E00958889D4}"/>
          </ac:spMkLst>
        </pc:spChg>
        <pc:spChg chg="mod">
          <ac:chgData name="전민혜" userId="5a0bb897-4460-435b-8744-87cd276e31f7" providerId="ADAL" clId="{2AE69E79-6CE2-9849-8F93-0D6108208F67}" dt="2023-01-05T19:03:59.105" v="5054"/>
          <ac:spMkLst>
            <pc:docMk/>
            <pc:sldMk cId="110691195" sldId="282"/>
            <ac:spMk id="11" creationId="{7CAF7D95-BF6B-A43F-CAD6-CB54587B61E7}"/>
          </ac:spMkLst>
        </pc:spChg>
      </pc:sldChg>
      <pc:sldChg chg="add del">
        <pc:chgData name="전민혜" userId="5a0bb897-4460-435b-8744-87cd276e31f7" providerId="ADAL" clId="{2AE69E79-6CE2-9849-8F93-0D6108208F67}" dt="2023-01-06T04:06:58.700" v="5861" actId="2696"/>
        <pc:sldMkLst>
          <pc:docMk/>
          <pc:sldMk cId="419054496" sldId="283"/>
        </pc:sldMkLst>
      </pc:sldChg>
      <pc:sldChg chg="addSp delSp modSp add mod modNotesTx">
        <pc:chgData name="전민혜" userId="5a0bb897-4460-435b-8744-87cd276e31f7" providerId="ADAL" clId="{2AE69E79-6CE2-9849-8F93-0D6108208F67}" dt="2023-01-05T19:42:43.534" v="5677" actId="20577"/>
        <pc:sldMkLst>
          <pc:docMk/>
          <pc:sldMk cId="35927547" sldId="284"/>
        </pc:sldMkLst>
        <pc:spChg chg="mod">
          <ac:chgData name="전민혜" userId="5a0bb897-4460-435b-8744-87cd276e31f7" providerId="ADAL" clId="{2AE69E79-6CE2-9849-8F93-0D6108208F67}" dt="2023-01-05T19:05:00.780" v="5067" actId="20577"/>
          <ac:spMkLst>
            <pc:docMk/>
            <pc:sldMk cId="35927547" sldId="284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9:05:17.117" v="5068" actId="20577"/>
          <ac:spMkLst>
            <pc:docMk/>
            <pc:sldMk cId="35927547" sldId="284"/>
            <ac:spMk id="11" creationId="{7CAF7D95-BF6B-A43F-CAD6-CB54587B61E7}"/>
          </ac:spMkLst>
        </pc:spChg>
        <pc:picChg chg="add mod">
          <ac:chgData name="전민혜" userId="5a0bb897-4460-435b-8744-87cd276e31f7" providerId="ADAL" clId="{2AE69E79-6CE2-9849-8F93-0D6108208F67}" dt="2023-01-05T19:05:35.905" v="5074" actId="1076"/>
          <ac:picMkLst>
            <pc:docMk/>
            <pc:sldMk cId="35927547" sldId="284"/>
            <ac:picMk id="4" creationId="{9B7E545F-E4AD-8658-CEBD-03385655C554}"/>
          </ac:picMkLst>
        </pc:picChg>
        <pc:picChg chg="add del mod">
          <ac:chgData name="전민혜" userId="5a0bb897-4460-435b-8744-87cd276e31f7" providerId="ADAL" clId="{2AE69E79-6CE2-9849-8F93-0D6108208F67}" dt="2023-01-05T19:05:46.533" v="5076"/>
          <ac:picMkLst>
            <pc:docMk/>
            <pc:sldMk cId="35927547" sldId="284"/>
            <ac:picMk id="5" creationId="{5D59C341-5067-3EA9-F87B-069FF2D91F49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5T19:09:00.346" v="5279" actId="1076"/>
        <pc:sldMkLst>
          <pc:docMk/>
          <pc:sldMk cId="3641760850" sldId="285"/>
        </pc:sldMkLst>
        <pc:spChg chg="mod">
          <ac:chgData name="전민혜" userId="5a0bb897-4460-435b-8744-87cd276e31f7" providerId="ADAL" clId="{2AE69E79-6CE2-9849-8F93-0D6108208F67}" dt="2023-01-05T19:05:50.632" v="5079" actId="20577"/>
          <ac:spMkLst>
            <pc:docMk/>
            <pc:sldMk cId="3641760850" sldId="285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9:05:58.548" v="5082"/>
          <ac:spMkLst>
            <pc:docMk/>
            <pc:sldMk cId="3641760850" sldId="285"/>
            <ac:spMk id="11" creationId="{7CAF7D95-BF6B-A43F-CAD6-CB54587B61E7}"/>
          </ac:spMkLst>
        </pc:spChg>
        <pc:picChg chg="del">
          <ac:chgData name="전민혜" userId="5a0bb897-4460-435b-8744-87cd276e31f7" providerId="ADAL" clId="{2AE69E79-6CE2-9849-8F93-0D6108208F67}" dt="2023-01-05T19:06:00.879" v="5083" actId="478"/>
          <ac:picMkLst>
            <pc:docMk/>
            <pc:sldMk cId="3641760850" sldId="285"/>
            <ac:picMk id="4" creationId="{9B7E545F-E4AD-8658-CEBD-03385655C554}"/>
          </ac:picMkLst>
        </pc:picChg>
        <pc:picChg chg="add mod">
          <ac:chgData name="전민혜" userId="5a0bb897-4460-435b-8744-87cd276e31f7" providerId="ADAL" clId="{2AE69E79-6CE2-9849-8F93-0D6108208F67}" dt="2023-01-05T19:09:00.346" v="5279" actId="1076"/>
          <ac:picMkLst>
            <pc:docMk/>
            <pc:sldMk cId="3641760850" sldId="285"/>
            <ac:picMk id="5" creationId="{C582A967-DDCC-828B-00F9-69F464227C51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5T19:39:55.007" v="5666" actId="20577"/>
        <pc:sldMkLst>
          <pc:docMk/>
          <pc:sldMk cId="297639945" sldId="286"/>
        </pc:sldMkLst>
        <pc:picChg chg="add mod">
          <ac:chgData name="전민혜" userId="5a0bb897-4460-435b-8744-87cd276e31f7" providerId="ADAL" clId="{2AE69E79-6CE2-9849-8F93-0D6108208F67}" dt="2023-01-05T19:08:53.170" v="5278" actId="1076"/>
          <ac:picMkLst>
            <pc:docMk/>
            <pc:sldMk cId="297639945" sldId="286"/>
            <ac:picMk id="4" creationId="{E1A66441-2E13-FC6F-9ACB-77BC1E136E53}"/>
          </ac:picMkLst>
        </pc:picChg>
        <pc:picChg chg="del">
          <ac:chgData name="전민혜" userId="5a0bb897-4460-435b-8744-87cd276e31f7" providerId="ADAL" clId="{2AE69E79-6CE2-9849-8F93-0D6108208F67}" dt="2023-01-05T19:08:44.916" v="5274" actId="478"/>
          <ac:picMkLst>
            <pc:docMk/>
            <pc:sldMk cId="297639945" sldId="286"/>
            <ac:picMk id="5" creationId="{C582A967-DDCC-828B-00F9-69F464227C51}"/>
          </ac:picMkLst>
        </pc:picChg>
        <pc:picChg chg="add del mod">
          <ac:chgData name="전민혜" userId="5a0bb897-4460-435b-8744-87cd276e31f7" providerId="ADAL" clId="{2AE69E79-6CE2-9849-8F93-0D6108208F67}" dt="2023-01-05T19:09:30.890" v="5289" actId="21"/>
          <ac:picMkLst>
            <pc:docMk/>
            <pc:sldMk cId="297639945" sldId="286"/>
            <ac:picMk id="6" creationId="{4E04C252-5DCE-0813-4ED6-537B8A1E9153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5T19:09:59.600" v="5295"/>
        <pc:sldMkLst>
          <pc:docMk/>
          <pc:sldMk cId="2950693029" sldId="287"/>
        </pc:sldMkLst>
        <pc:picChg chg="del">
          <ac:chgData name="전민혜" userId="5a0bb897-4460-435b-8744-87cd276e31f7" providerId="ADAL" clId="{2AE69E79-6CE2-9849-8F93-0D6108208F67}" dt="2023-01-05T19:09:15.680" v="5281" actId="478"/>
          <ac:picMkLst>
            <pc:docMk/>
            <pc:sldMk cId="2950693029" sldId="287"/>
            <ac:picMk id="4" creationId="{E1A66441-2E13-FC6F-9ACB-77BC1E136E53}"/>
          </ac:picMkLst>
        </pc:picChg>
        <pc:picChg chg="add del mod">
          <ac:chgData name="전민혜" userId="5a0bb897-4460-435b-8744-87cd276e31f7" providerId="ADAL" clId="{2AE69E79-6CE2-9849-8F93-0D6108208F67}" dt="2023-01-05T19:09:22.387" v="5285" actId="21"/>
          <ac:picMkLst>
            <pc:docMk/>
            <pc:sldMk cId="2950693029" sldId="287"/>
            <ac:picMk id="5" creationId="{1FB5AE60-2A3F-DDA0-BD5B-3C8F0370DA1E}"/>
          </ac:picMkLst>
        </pc:picChg>
        <pc:picChg chg="add mod">
          <ac:chgData name="전민혜" userId="5a0bb897-4460-435b-8744-87cd276e31f7" providerId="ADAL" clId="{2AE69E79-6CE2-9849-8F93-0D6108208F67}" dt="2023-01-05T19:09:32.080" v="5290"/>
          <ac:picMkLst>
            <pc:docMk/>
            <pc:sldMk cId="2950693029" sldId="287"/>
            <ac:picMk id="6" creationId="{7696AFFA-5383-B441-2419-9D5881D8CD56}"/>
          </ac:picMkLst>
        </pc:picChg>
      </pc:sldChg>
      <pc:sldChg chg="addSp delSp modSp add mod modNotesTx">
        <pc:chgData name="전민혜" userId="5a0bb897-4460-435b-8744-87cd276e31f7" providerId="ADAL" clId="{2AE69E79-6CE2-9849-8F93-0D6108208F67}" dt="2023-01-06T04:09:50.192" v="5865" actId="20577"/>
        <pc:sldMkLst>
          <pc:docMk/>
          <pc:sldMk cId="1220563388" sldId="288"/>
        </pc:sldMkLst>
        <pc:spChg chg="mod">
          <ac:chgData name="전민혜" userId="5a0bb897-4460-435b-8744-87cd276e31f7" providerId="ADAL" clId="{2AE69E79-6CE2-9849-8F93-0D6108208F67}" dt="2023-01-05T19:10:08.362" v="5297"/>
          <ac:spMkLst>
            <pc:docMk/>
            <pc:sldMk cId="1220563388" sldId="288"/>
            <ac:spMk id="11" creationId="{7CAF7D95-BF6B-A43F-CAD6-CB54587B61E7}"/>
          </ac:spMkLst>
        </pc:spChg>
        <pc:picChg chg="add mod">
          <ac:chgData name="전민혜" userId="5a0bb897-4460-435b-8744-87cd276e31f7" providerId="ADAL" clId="{2AE69E79-6CE2-9849-8F93-0D6108208F67}" dt="2023-01-05T19:40:28.214" v="5670" actId="1036"/>
          <ac:picMkLst>
            <pc:docMk/>
            <pc:sldMk cId="1220563388" sldId="288"/>
            <ac:picMk id="4" creationId="{B6A122D7-DDF0-6966-AF80-64C60A7E5DC0}"/>
          </ac:picMkLst>
        </pc:picChg>
        <pc:picChg chg="del">
          <ac:chgData name="전민혜" userId="5a0bb897-4460-435b-8744-87cd276e31f7" providerId="ADAL" clId="{2AE69E79-6CE2-9849-8F93-0D6108208F67}" dt="2023-01-05T19:10:09.027" v="5298" actId="478"/>
          <ac:picMkLst>
            <pc:docMk/>
            <pc:sldMk cId="1220563388" sldId="288"/>
            <ac:picMk id="6" creationId="{7696AFFA-5383-B441-2419-9D5881D8CD56}"/>
          </ac:picMkLst>
        </pc:picChg>
      </pc:sldChg>
      <pc:sldChg chg="delSp modSp add mod modNotesTx">
        <pc:chgData name="전민혜" userId="5a0bb897-4460-435b-8744-87cd276e31f7" providerId="ADAL" clId="{2AE69E79-6CE2-9849-8F93-0D6108208F67}" dt="2023-01-05T19:42:17.238" v="5676" actId="113"/>
        <pc:sldMkLst>
          <pc:docMk/>
          <pc:sldMk cId="604543636" sldId="289"/>
        </pc:sldMkLst>
        <pc:spChg chg="mod">
          <ac:chgData name="전민혜" userId="5a0bb897-4460-435b-8744-87cd276e31f7" providerId="ADAL" clId="{2AE69E79-6CE2-9849-8F93-0D6108208F67}" dt="2023-01-05T19:11:03.554" v="5329" actId="20577"/>
          <ac:spMkLst>
            <pc:docMk/>
            <pc:sldMk cId="604543636" sldId="289"/>
            <ac:spMk id="2" creationId="{AA92BCFB-E11B-F940-A787-2261CAC8E814}"/>
          </ac:spMkLst>
        </pc:spChg>
        <pc:spChg chg="mod">
          <ac:chgData name="전민혜" userId="5a0bb897-4460-435b-8744-87cd276e31f7" providerId="ADAL" clId="{2AE69E79-6CE2-9849-8F93-0D6108208F67}" dt="2023-01-05T19:42:17.238" v="5676" actId="113"/>
          <ac:spMkLst>
            <pc:docMk/>
            <pc:sldMk cId="604543636" sldId="289"/>
            <ac:spMk id="11" creationId="{7CAF7D95-BF6B-A43F-CAD6-CB54587B61E7}"/>
          </ac:spMkLst>
        </pc:spChg>
        <pc:picChg chg="del">
          <ac:chgData name="전민혜" userId="5a0bb897-4460-435b-8744-87cd276e31f7" providerId="ADAL" clId="{2AE69E79-6CE2-9849-8F93-0D6108208F67}" dt="2023-01-05T19:11:14.194" v="5331" actId="478"/>
          <ac:picMkLst>
            <pc:docMk/>
            <pc:sldMk cId="604543636" sldId="289"/>
            <ac:picMk id="4" creationId="{B6A122D7-DDF0-6966-AF80-64C60A7E5DC0}"/>
          </ac:picMkLst>
        </pc:picChg>
      </pc:sldChg>
    </pc:docChg>
  </pc:docChgLst>
  <pc:docChgLst>
    <pc:chgData name="김 동현" userId="ee6d3eaaef306bf9" providerId="LiveId" clId="{056F3FBA-3543-40CC-9BE0-4ACEB1E6D33E}"/>
    <pc:docChg chg="undo custSel addSld delSld modSld">
      <pc:chgData name="김 동현" userId="ee6d3eaaef306bf9" providerId="LiveId" clId="{056F3FBA-3543-40CC-9BE0-4ACEB1E6D33E}" dt="2023-01-31T08:47:58.421" v="931" actId="113"/>
      <pc:docMkLst>
        <pc:docMk/>
      </pc:docMkLst>
      <pc:sldChg chg="modSp mod">
        <pc:chgData name="김 동현" userId="ee6d3eaaef306bf9" providerId="LiveId" clId="{056F3FBA-3543-40CC-9BE0-4ACEB1E6D33E}" dt="2023-01-31T08:23:45.808" v="648" actId="20577"/>
        <pc:sldMkLst>
          <pc:docMk/>
          <pc:sldMk cId="2787426443" sldId="262"/>
        </pc:sldMkLst>
        <pc:spChg chg="mod">
          <ac:chgData name="김 동현" userId="ee6d3eaaef306bf9" providerId="LiveId" clId="{056F3FBA-3543-40CC-9BE0-4ACEB1E6D33E}" dt="2023-01-31T08:23:45.808" v="648" actId="20577"/>
          <ac:spMkLst>
            <pc:docMk/>
            <pc:sldMk cId="2787426443" sldId="262"/>
            <ac:spMk id="3" creationId="{1725D5B2-2C6C-3B43-B4F2-CA91BE12BB41}"/>
          </ac:spMkLst>
        </pc:spChg>
      </pc:sldChg>
      <pc:sldChg chg="modSp del mod modNotesTx">
        <pc:chgData name="김 동현" userId="ee6d3eaaef306bf9" providerId="LiveId" clId="{056F3FBA-3543-40CC-9BE0-4ACEB1E6D33E}" dt="2023-01-31T08:44:48.373" v="815" actId="47"/>
        <pc:sldMkLst>
          <pc:docMk/>
          <pc:sldMk cId="604543636" sldId="289"/>
        </pc:sldMkLst>
        <pc:spChg chg="mod">
          <ac:chgData name="김 동현" userId="ee6d3eaaef306bf9" providerId="LiveId" clId="{056F3FBA-3543-40CC-9BE0-4ACEB1E6D33E}" dt="2023-01-31T08:44:09.067" v="799" actId="6549"/>
          <ac:spMkLst>
            <pc:docMk/>
            <pc:sldMk cId="604543636" sldId="289"/>
            <ac:spMk id="11" creationId="{7CAF7D95-BF6B-A43F-CAD6-CB54587B61E7}"/>
          </ac:spMkLst>
        </pc:spChg>
      </pc:sldChg>
      <pc:sldChg chg="addSp modSp add mod modNotesTx">
        <pc:chgData name="김 동현" userId="ee6d3eaaef306bf9" providerId="LiveId" clId="{056F3FBA-3543-40CC-9BE0-4ACEB1E6D33E}" dt="2023-01-31T07:25:31.203" v="104" actId="113"/>
        <pc:sldMkLst>
          <pc:docMk/>
          <pc:sldMk cId="1797579033" sldId="293"/>
        </pc:sldMkLst>
        <pc:spChg chg="mod">
          <ac:chgData name="김 동현" userId="ee6d3eaaef306bf9" providerId="LiveId" clId="{056F3FBA-3543-40CC-9BE0-4ACEB1E6D33E}" dt="2023-01-31T06:19:11.819" v="13" actId="20577"/>
          <ac:spMkLst>
            <pc:docMk/>
            <pc:sldMk cId="1797579033" sldId="293"/>
            <ac:spMk id="2" creationId="{AA92BCFB-E11B-F940-A787-2261CAC8E814}"/>
          </ac:spMkLst>
        </pc:spChg>
        <pc:spChg chg="mod">
          <ac:chgData name="김 동현" userId="ee6d3eaaef306bf9" providerId="LiveId" clId="{056F3FBA-3543-40CC-9BE0-4ACEB1E6D33E}" dt="2023-01-31T07:25:31.203" v="104" actId="113"/>
          <ac:spMkLst>
            <pc:docMk/>
            <pc:sldMk cId="1797579033" sldId="293"/>
            <ac:spMk id="11" creationId="{7CAF7D95-BF6B-A43F-CAD6-CB54587B61E7}"/>
          </ac:spMkLst>
        </pc:spChg>
        <pc:picChg chg="add mod">
          <ac:chgData name="김 동현" userId="ee6d3eaaef306bf9" providerId="LiveId" clId="{056F3FBA-3543-40CC-9BE0-4ACEB1E6D33E}" dt="2023-01-31T06:47:09.097" v="71" actId="1076"/>
          <ac:picMkLst>
            <pc:docMk/>
            <pc:sldMk cId="1797579033" sldId="293"/>
            <ac:picMk id="3" creationId="{C900FE1F-D256-4FD8-B630-830637690F48}"/>
          </ac:picMkLst>
        </pc:picChg>
      </pc:sldChg>
      <pc:sldChg chg="addSp delSp modSp add mod">
        <pc:chgData name="김 동현" userId="ee6d3eaaef306bf9" providerId="LiveId" clId="{056F3FBA-3543-40CC-9BE0-4ACEB1E6D33E}" dt="2023-01-31T07:41:41.698" v="127" actId="207"/>
        <pc:sldMkLst>
          <pc:docMk/>
          <pc:sldMk cId="1182953626" sldId="294"/>
        </pc:sldMkLst>
        <pc:spChg chg="mod">
          <ac:chgData name="김 동현" userId="ee6d3eaaef306bf9" providerId="LiveId" clId="{056F3FBA-3543-40CC-9BE0-4ACEB1E6D33E}" dt="2023-01-31T07:41:41.698" v="127" actId="207"/>
          <ac:spMkLst>
            <pc:docMk/>
            <pc:sldMk cId="1182953626" sldId="294"/>
            <ac:spMk id="11" creationId="{7CAF7D95-BF6B-A43F-CAD6-CB54587B61E7}"/>
          </ac:spMkLst>
        </pc:spChg>
        <pc:picChg chg="del mod">
          <ac:chgData name="김 동현" userId="ee6d3eaaef306bf9" providerId="LiveId" clId="{056F3FBA-3543-40CC-9BE0-4ACEB1E6D33E}" dt="2023-01-31T07:40:55.702" v="123" actId="478"/>
          <ac:picMkLst>
            <pc:docMk/>
            <pc:sldMk cId="1182953626" sldId="294"/>
            <ac:picMk id="3" creationId="{C900FE1F-D256-4FD8-B630-830637690F48}"/>
          </ac:picMkLst>
        </pc:picChg>
        <pc:picChg chg="add mod">
          <ac:chgData name="김 동현" userId="ee6d3eaaef306bf9" providerId="LiveId" clId="{056F3FBA-3543-40CC-9BE0-4ACEB1E6D33E}" dt="2023-01-31T07:40:57.722" v="124" actId="1076"/>
          <ac:picMkLst>
            <pc:docMk/>
            <pc:sldMk cId="1182953626" sldId="294"/>
            <ac:picMk id="4" creationId="{2F339BE5-51B5-4645-AB49-BC08C93289B6}"/>
          </ac:picMkLst>
        </pc:picChg>
      </pc:sldChg>
      <pc:sldChg chg="delSp modSp add mod modNotesTx">
        <pc:chgData name="김 동현" userId="ee6d3eaaef306bf9" providerId="LiveId" clId="{056F3FBA-3543-40CC-9BE0-4ACEB1E6D33E}" dt="2023-01-31T07:49:37.929" v="174"/>
        <pc:sldMkLst>
          <pc:docMk/>
          <pc:sldMk cId="2399216995" sldId="295"/>
        </pc:sldMkLst>
        <pc:spChg chg="mod">
          <ac:chgData name="김 동현" userId="ee6d3eaaef306bf9" providerId="LiveId" clId="{056F3FBA-3543-40CC-9BE0-4ACEB1E6D33E}" dt="2023-01-31T07:49:37.929" v="174"/>
          <ac:spMkLst>
            <pc:docMk/>
            <pc:sldMk cId="2399216995" sldId="295"/>
            <ac:spMk id="11" creationId="{7CAF7D95-BF6B-A43F-CAD6-CB54587B61E7}"/>
          </ac:spMkLst>
        </pc:spChg>
        <pc:picChg chg="del">
          <ac:chgData name="김 동현" userId="ee6d3eaaef306bf9" providerId="LiveId" clId="{056F3FBA-3543-40CC-9BE0-4ACEB1E6D33E}" dt="2023-01-31T07:41:44.933" v="128" actId="478"/>
          <ac:picMkLst>
            <pc:docMk/>
            <pc:sldMk cId="2399216995" sldId="295"/>
            <ac:picMk id="4" creationId="{2F339BE5-51B5-4645-AB49-BC08C93289B6}"/>
          </ac:picMkLst>
        </pc:picChg>
      </pc:sldChg>
      <pc:sldChg chg="addSp delSp modSp add mod modAnim modNotesTx">
        <pc:chgData name="김 동현" userId="ee6d3eaaef306bf9" providerId="LiveId" clId="{056F3FBA-3543-40CC-9BE0-4ACEB1E6D33E}" dt="2023-01-31T08:31:22.759" v="649" actId="6549"/>
        <pc:sldMkLst>
          <pc:docMk/>
          <pc:sldMk cId="623348414" sldId="296"/>
        </pc:sldMkLst>
        <pc:spChg chg="add mod topLvl">
          <ac:chgData name="김 동현" userId="ee6d3eaaef306bf9" providerId="LiveId" clId="{056F3FBA-3543-40CC-9BE0-4ACEB1E6D33E}" dt="2023-01-31T08:00:45.465" v="442" actId="164"/>
          <ac:spMkLst>
            <pc:docMk/>
            <pc:sldMk cId="623348414" sldId="296"/>
            <ac:spMk id="3" creationId="{8A1748B9-BA02-4325-BD51-D632412A2C9C}"/>
          </ac:spMkLst>
        </pc:spChg>
        <pc:spChg chg="add del">
          <ac:chgData name="김 동현" userId="ee6d3eaaef306bf9" providerId="LiveId" clId="{056F3FBA-3543-40CC-9BE0-4ACEB1E6D33E}" dt="2023-01-31T07:51:16.208" v="195" actId="478"/>
          <ac:spMkLst>
            <pc:docMk/>
            <pc:sldMk cId="623348414" sldId="296"/>
            <ac:spMk id="9" creationId="{0EB044EF-5DCE-49C1-AC8F-5A86F67A086F}"/>
          </ac:spMkLst>
        </pc:spChg>
        <pc:spChg chg="add del mod ord">
          <ac:chgData name="김 동현" userId="ee6d3eaaef306bf9" providerId="LiveId" clId="{056F3FBA-3543-40CC-9BE0-4ACEB1E6D33E}" dt="2023-01-31T07:53:52.754" v="278" actId="478"/>
          <ac:spMkLst>
            <pc:docMk/>
            <pc:sldMk cId="623348414" sldId="296"/>
            <ac:spMk id="10" creationId="{FE9149F4-1750-4A04-90C1-47E14AC9F5C3}"/>
          </ac:spMkLst>
        </pc:spChg>
        <pc:spChg chg="mod">
          <ac:chgData name="김 동현" userId="ee6d3eaaef306bf9" providerId="LiveId" clId="{056F3FBA-3543-40CC-9BE0-4ACEB1E6D33E}" dt="2023-01-31T08:07:31.170" v="626" actId="27636"/>
          <ac:spMkLst>
            <pc:docMk/>
            <pc:sldMk cId="623348414" sldId="296"/>
            <ac:spMk id="11" creationId="{7CAF7D95-BF6B-A43F-CAD6-CB54587B61E7}"/>
          </ac:spMkLst>
        </pc:spChg>
        <pc:spChg chg="add del mod ord">
          <ac:chgData name="김 동현" userId="ee6d3eaaef306bf9" providerId="LiveId" clId="{056F3FBA-3543-40CC-9BE0-4ACEB1E6D33E}" dt="2023-01-31T07:53:54.471" v="280" actId="478"/>
          <ac:spMkLst>
            <pc:docMk/>
            <pc:sldMk cId="623348414" sldId="296"/>
            <ac:spMk id="12" creationId="{B1E16A18-F6B5-4A80-B894-9139026DA94B}"/>
          </ac:spMkLst>
        </pc:spChg>
        <pc:spChg chg="add del mod ord">
          <ac:chgData name="김 동현" userId="ee6d3eaaef306bf9" providerId="LiveId" clId="{056F3FBA-3543-40CC-9BE0-4ACEB1E6D33E}" dt="2023-01-31T07:53:48.683" v="274" actId="478"/>
          <ac:spMkLst>
            <pc:docMk/>
            <pc:sldMk cId="623348414" sldId="296"/>
            <ac:spMk id="13" creationId="{E2878664-9BC3-4A1A-99F5-EA84DAC7A905}"/>
          </ac:spMkLst>
        </pc:spChg>
        <pc:spChg chg="add mod ord topLvl">
          <ac:chgData name="김 동현" userId="ee6d3eaaef306bf9" providerId="LiveId" clId="{056F3FBA-3543-40CC-9BE0-4ACEB1E6D33E}" dt="2023-01-31T08:00:41.449" v="440" actId="164"/>
          <ac:spMkLst>
            <pc:docMk/>
            <pc:sldMk cId="623348414" sldId="296"/>
            <ac:spMk id="14" creationId="{92BC3A92-AC69-42D4-BC07-D941866F6D9D}"/>
          </ac:spMkLst>
        </pc:spChg>
        <pc:spChg chg="add mod ord topLvl">
          <ac:chgData name="김 동현" userId="ee6d3eaaef306bf9" providerId="LiveId" clId="{056F3FBA-3543-40CC-9BE0-4ACEB1E6D33E}" dt="2023-01-31T08:00:41.449" v="440" actId="164"/>
          <ac:spMkLst>
            <pc:docMk/>
            <pc:sldMk cId="623348414" sldId="296"/>
            <ac:spMk id="16" creationId="{7581A656-374A-4A1D-9920-C65A0BACDD20}"/>
          </ac:spMkLst>
        </pc:spChg>
        <pc:spChg chg="add mod ord topLvl">
          <ac:chgData name="김 동현" userId="ee6d3eaaef306bf9" providerId="LiveId" clId="{056F3FBA-3543-40CC-9BE0-4ACEB1E6D33E}" dt="2023-01-31T08:00:41.449" v="440" actId="164"/>
          <ac:spMkLst>
            <pc:docMk/>
            <pc:sldMk cId="623348414" sldId="296"/>
            <ac:spMk id="17" creationId="{A3DD0240-57AA-493F-B859-2FAFEE98D14E}"/>
          </ac:spMkLst>
        </pc:spChg>
        <pc:spChg chg="add mod ord topLvl">
          <ac:chgData name="김 동현" userId="ee6d3eaaef306bf9" providerId="LiveId" clId="{056F3FBA-3543-40CC-9BE0-4ACEB1E6D33E}" dt="2023-01-31T08:00:41.449" v="440" actId="164"/>
          <ac:spMkLst>
            <pc:docMk/>
            <pc:sldMk cId="623348414" sldId="296"/>
            <ac:spMk id="18" creationId="{B617EF62-7DA8-4FFA-A06B-675395CD0017}"/>
          </ac:spMkLst>
        </pc:spChg>
        <pc:spChg chg="add mod">
          <ac:chgData name="김 동현" userId="ee6d3eaaef306bf9" providerId="LiveId" clId="{056F3FBA-3543-40CC-9BE0-4ACEB1E6D33E}" dt="2023-01-31T07:52:41.013" v="228" actId="571"/>
          <ac:spMkLst>
            <pc:docMk/>
            <pc:sldMk cId="623348414" sldId="296"/>
            <ac:spMk id="19" creationId="{53BB441B-EA80-419F-A1BB-114951B14496}"/>
          </ac:spMkLst>
        </pc:spChg>
        <pc:spChg chg="add mod">
          <ac:chgData name="김 동현" userId="ee6d3eaaef306bf9" providerId="LiveId" clId="{056F3FBA-3543-40CC-9BE0-4ACEB1E6D33E}" dt="2023-01-31T07:52:41.013" v="228" actId="571"/>
          <ac:spMkLst>
            <pc:docMk/>
            <pc:sldMk cId="623348414" sldId="296"/>
            <ac:spMk id="20" creationId="{A239ABC5-C205-4AA1-A03D-27C6DCE092B8}"/>
          </ac:spMkLst>
        </pc:spChg>
        <pc:spChg chg="add mod">
          <ac:chgData name="김 동현" userId="ee6d3eaaef306bf9" providerId="LiveId" clId="{056F3FBA-3543-40CC-9BE0-4ACEB1E6D33E}" dt="2023-01-31T07:52:41.013" v="228" actId="571"/>
          <ac:spMkLst>
            <pc:docMk/>
            <pc:sldMk cId="623348414" sldId="296"/>
            <ac:spMk id="21" creationId="{F7540A47-B3F1-4D37-9E26-23E4E3493165}"/>
          </ac:spMkLst>
        </pc:spChg>
        <pc:spChg chg="add mod">
          <ac:chgData name="김 동현" userId="ee6d3eaaef306bf9" providerId="LiveId" clId="{056F3FBA-3543-40CC-9BE0-4ACEB1E6D33E}" dt="2023-01-31T07:52:41.013" v="228" actId="571"/>
          <ac:spMkLst>
            <pc:docMk/>
            <pc:sldMk cId="623348414" sldId="296"/>
            <ac:spMk id="22" creationId="{43E61BC9-3F5F-47FE-8094-355CBB6BF403}"/>
          </ac:spMkLst>
        </pc:spChg>
        <pc:spChg chg="add mod">
          <ac:chgData name="김 동현" userId="ee6d3eaaef306bf9" providerId="LiveId" clId="{056F3FBA-3543-40CC-9BE0-4ACEB1E6D33E}" dt="2023-01-31T08:05:03.255" v="481" actId="1076"/>
          <ac:spMkLst>
            <pc:docMk/>
            <pc:sldMk cId="623348414" sldId="296"/>
            <ac:spMk id="24" creationId="{42FAACB4-751D-424D-A52F-46B39CF85F66}"/>
          </ac:spMkLst>
        </pc:spChg>
        <pc:spChg chg="add mod ord topLvl">
          <ac:chgData name="김 동현" userId="ee6d3eaaef306bf9" providerId="LiveId" clId="{056F3FBA-3543-40CC-9BE0-4ACEB1E6D33E}" dt="2023-01-31T08:03:09.658" v="457" actId="208"/>
          <ac:spMkLst>
            <pc:docMk/>
            <pc:sldMk cId="623348414" sldId="296"/>
            <ac:spMk id="25" creationId="{EE94CA85-B668-4485-B790-B4E47080C99A}"/>
          </ac:spMkLst>
        </pc:spChg>
        <pc:spChg chg="add del mod">
          <ac:chgData name="김 동현" userId="ee6d3eaaef306bf9" providerId="LiveId" clId="{056F3FBA-3543-40CC-9BE0-4ACEB1E6D33E}" dt="2023-01-31T07:56:36.898" v="346" actId="478"/>
          <ac:spMkLst>
            <pc:docMk/>
            <pc:sldMk cId="623348414" sldId="296"/>
            <ac:spMk id="26" creationId="{E588108E-B1A2-4AF6-A47C-C4E19C7F87B2}"/>
          </ac:spMkLst>
        </pc:spChg>
        <pc:spChg chg="add mod topLvl">
          <ac:chgData name="김 동현" userId="ee6d3eaaef306bf9" providerId="LiveId" clId="{056F3FBA-3543-40CC-9BE0-4ACEB1E6D33E}" dt="2023-01-31T08:00:45.465" v="442" actId="164"/>
          <ac:spMkLst>
            <pc:docMk/>
            <pc:sldMk cId="623348414" sldId="296"/>
            <ac:spMk id="32" creationId="{99205C74-20C1-449D-9DFB-659805D6C32A}"/>
          </ac:spMkLst>
        </pc:spChg>
        <pc:spChg chg="add mod">
          <ac:chgData name="김 동현" userId="ee6d3eaaef306bf9" providerId="LiveId" clId="{056F3FBA-3543-40CC-9BE0-4ACEB1E6D33E}" dt="2023-01-31T08:05:51.719" v="492" actId="1076"/>
          <ac:spMkLst>
            <pc:docMk/>
            <pc:sldMk cId="623348414" sldId="296"/>
            <ac:spMk id="35" creationId="{0FAD8DB7-7675-441F-A7BD-CFA70AD328C4}"/>
          </ac:spMkLst>
        </pc:spChg>
        <pc:spChg chg="add mod">
          <ac:chgData name="김 동현" userId="ee6d3eaaef306bf9" providerId="LiveId" clId="{056F3FBA-3543-40CC-9BE0-4ACEB1E6D33E}" dt="2023-01-31T08:05:51.719" v="492" actId="1076"/>
          <ac:spMkLst>
            <pc:docMk/>
            <pc:sldMk cId="623348414" sldId="296"/>
            <ac:spMk id="36" creationId="{273C30B1-D9ED-458F-B3B6-868F16974C88}"/>
          </ac:spMkLst>
        </pc:spChg>
        <pc:spChg chg="add mod">
          <ac:chgData name="김 동현" userId="ee6d3eaaef306bf9" providerId="LiveId" clId="{056F3FBA-3543-40CC-9BE0-4ACEB1E6D33E}" dt="2023-01-31T08:05:51.719" v="492" actId="1076"/>
          <ac:spMkLst>
            <pc:docMk/>
            <pc:sldMk cId="623348414" sldId="296"/>
            <ac:spMk id="37" creationId="{800D1C78-E332-40C6-9D77-C9B2D8F169D5}"/>
          </ac:spMkLst>
        </pc:spChg>
        <pc:spChg chg="add mod">
          <ac:chgData name="김 동현" userId="ee6d3eaaef306bf9" providerId="LiveId" clId="{056F3FBA-3543-40CC-9BE0-4ACEB1E6D33E}" dt="2023-01-31T08:05:51.719" v="492" actId="1076"/>
          <ac:spMkLst>
            <pc:docMk/>
            <pc:sldMk cId="623348414" sldId="296"/>
            <ac:spMk id="38" creationId="{02135643-1929-47EB-9CA5-9A6186B05520}"/>
          </ac:spMkLst>
        </pc:spChg>
        <pc:spChg chg="add mod">
          <ac:chgData name="김 동현" userId="ee6d3eaaef306bf9" providerId="LiveId" clId="{056F3FBA-3543-40CC-9BE0-4ACEB1E6D33E}" dt="2023-01-31T08:05:51.719" v="492" actId="1076"/>
          <ac:spMkLst>
            <pc:docMk/>
            <pc:sldMk cId="623348414" sldId="296"/>
            <ac:spMk id="39" creationId="{CA1104C8-EA30-4441-BA0B-D52447621C92}"/>
          </ac:spMkLst>
        </pc:spChg>
        <pc:grpChg chg="add del mod topLvl">
          <ac:chgData name="김 동현" userId="ee6d3eaaef306bf9" providerId="LiveId" clId="{056F3FBA-3543-40CC-9BE0-4ACEB1E6D33E}" dt="2023-01-31T08:00:38.143" v="439" actId="165"/>
          <ac:grpSpMkLst>
            <pc:docMk/>
            <pc:sldMk cId="623348414" sldId="296"/>
            <ac:grpSpMk id="23" creationId="{21987699-38DF-422F-A46E-D9AF10DAAA2A}"/>
          </ac:grpSpMkLst>
        </pc:grpChg>
        <pc:grpChg chg="add del mod">
          <ac:chgData name="김 동현" userId="ee6d3eaaef306bf9" providerId="LiveId" clId="{056F3FBA-3543-40CC-9BE0-4ACEB1E6D33E}" dt="2023-01-31T08:00:34.704" v="438" actId="165"/>
          <ac:grpSpMkLst>
            <pc:docMk/>
            <pc:sldMk cId="623348414" sldId="296"/>
            <ac:grpSpMk id="34" creationId="{7BF92F77-ABBE-49B6-AC0F-EC676AFA195D}"/>
          </ac:grpSpMkLst>
        </pc:grpChg>
        <pc:grpChg chg="add mod">
          <ac:chgData name="김 동현" userId="ee6d3eaaef306bf9" providerId="LiveId" clId="{056F3FBA-3543-40CC-9BE0-4ACEB1E6D33E}" dt="2023-01-31T08:05:51.719" v="492" actId="1076"/>
          <ac:grpSpMkLst>
            <pc:docMk/>
            <pc:sldMk cId="623348414" sldId="296"/>
            <ac:grpSpMk id="40" creationId="{6956EDB0-9F9B-44D3-B5CA-8A063E15E87D}"/>
          </ac:grpSpMkLst>
        </pc:grpChg>
        <pc:grpChg chg="add mod">
          <ac:chgData name="김 동현" userId="ee6d3eaaef306bf9" providerId="LiveId" clId="{056F3FBA-3543-40CC-9BE0-4ACEB1E6D33E}" dt="2023-01-31T08:05:51.719" v="492" actId="1076"/>
          <ac:grpSpMkLst>
            <pc:docMk/>
            <pc:sldMk cId="623348414" sldId="296"/>
            <ac:grpSpMk id="41" creationId="{76720316-3E40-47B8-90AE-EE38C61FFB99}"/>
          </ac:grpSpMkLst>
        </pc:grpChg>
        <pc:cxnChg chg="add mod topLvl">
          <ac:chgData name="김 동현" userId="ee6d3eaaef306bf9" providerId="LiveId" clId="{056F3FBA-3543-40CC-9BE0-4ACEB1E6D33E}" dt="2023-01-31T08:00:45.465" v="442" actId="164"/>
          <ac:cxnSpMkLst>
            <pc:docMk/>
            <pc:sldMk cId="623348414" sldId="296"/>
            <ac:cxnSpMk id="5" creationId="{1CE80F6F-9E8E-419E-81AE-BF2BC6605C72}"/>
          </ac:cxnSpMkLst>
        </pc:cxnChg>
        <pc:cxnChg chg="add mod topLvl">
          <ac:chgData name="김 동현" userId="ee6d3eaaef306bf9" providerId="LiveId" clId="{056F3FBA-3543-40CC-9BE0-4ACEB1E6D33E}" dt="2023-01-31T08:00:45.465" v="442" actId="164"/>
          <ac:cxnSpMkLst>
            <pc:docMk/>
            <pc:sldMk cId="623348414" sldId="296"/>
            <ac:cxnSpMk id="7" creationId="{11B894F8-1ACB-4A79-B481-5B8361E8A294}"/>
          </ac:cxnSpMkLst>
        </pc:cxnChg>
        <pc:cxnChg chg="add mod topLvl">
          <ac:chgData name="김 동현" userId="ee6d3eaaef306bf9" providerId="LiveId" clId="{056F3FBA-3543-40CC-9BE0-4ACEB1E6D33E}" dt="2023-01-31T08:00:45.465" v="442" actId="164"/>
          <ac:cxnSpMkLst>
            <pc:docMk/>
            <pc:sldMk cId="623348414" sldId="296"/>
            <ac:cxnSpMk id="28" creationId="{D718E6F3-1836-4936-9EAC-CE5BE9A0FE36}"/>
          </ac:cxnSpMkLst>
        </pc:cxnChg>
        <pc:cxnChg chg="add mod topLvl">
          <ac:chgData name="김 동현" userId="ee6d3eaaef306bf9" providerId="LiveId" clId="{056F3FBA-3543-40CC-9BE0-4ACEB1E6D33E}" dt="2023-01-31T08:00:45.465" v="442" actId="164"/>
          <ac:cxnSpMkLst>
            <pc:docMk/>
            <pc:sldMk cId="623348414" sldId="296"/>
            <ac:cxnSpMk id="29" creationId="{29A0BE13-D560-48CD-8F00-B096A2DC8D4C}"/>
          </ac:cxnSpMkLst>
        </pc:cxnChg>
      </pc:sldChg>
      <pc:sldChg chg="add del">
        <pc:chgData name="김 동현" userId="ee6d3eaaef306bf9" providerId="LiveId" clId="{056F3FBA-3543-40CC-9BE0-4ACEB1E6D33E}" dt="2023-01-31T08:31:25.953" v="651"/>
        <pc:sldMkLst>
          <pc:docMk/>
          <pc:sldMk cId="159569622" sldId="297"/>
        </pc:sldMkLst>
      </pc:sldChg>
      <pc:sldChg chg="addSp modSp add mod modNotesTx">
        <pc:chgData name="김 동현" userId="ee6d3eaaef306bf9" providerId="LiveId" clId="{056F3FBA-3543-40CC-9BE0-4ACEB1E6D33E}" dt="2023-01-31T08:38:52.927" v="731" actId="1076"/>
        <pc:sldMkLst>
          <pc:docMk/>
          <pc:sldMk cId="1174485508" sldId="297"/>
        </pc:sldMkLst>
        <pc:spChg chg="mod">
          <ac:chgData name="김 동현" userId="ee6d3eaaef306bf9" providerId="LiveId" clId="{056F3FBA-3543-40CC-9BE0-4ACEB1E6D33E}" dt="2023-01-31T08:31:34.438" v="670" actId="20577"/>
          <ac:spMkLst>
            <pc:docMk/>
            <pc:sldMk cId="1174485508" sldId="297"/>
            <ac:spMk id="2" creationId="{AA92BCFB-E11B-F940-A787-2261CAC8E814}"/>
          </ac:spMkLst>
        </pc:spChg>
        <pc:spChg chg="mod">
          <ac:chgData name="김 동현" userId="ee6d3eaaef306bf9" providerId="LiveId" clId="{056F3FBA-3543-40CC-9BE0-4ACEB1E6D33E}" dt="2023-01-31T08:38:07.395" v="721" actId="207"/>
          <ac:spMkLst>
            <pc:docMk/>
            <pc:sldMk cId="1174485508" sldId="297"/>
            <ac:spMk id="11" creationId="{7CAF7D95-BF6B-A43F-CAD6-CB54587B61E7}"/>
          </ac:spMkLst>
        </pc:spChg>
        <pc:picChg chg="add mod">
          <ac:chgData name="김 동현" userId="ee6d3eaaef306bf9" providerId="LiveId" clId="{056F3FBA-3543-40CC-9BE0-4ACEB1E6D33E}" dt="2023-01-31T08:38:00.552" v="719" actId="1076"/>
          <ac:picMkLst>
            <pc:docMk/>
            <pc:sldMk cId="1174485508" sldId="297"/>
            <ac:picMk id="3" creationId="{EEE52CAB-2265-4524-8675-4686FB1795BC}"/>
          </ac:picMkLst>
        </pc:picChg>
        <pc:picChg chg="add mod">
          <ac:chgData name="김 동현" userId="ee6d3eaaef306bf9" providerId="LiveId" clId="{056F3FBA-3543-40CC-9BE0-4ACEB1E6D33E}" dt="2023-01-31T08:38:44.806" v="726" actId="1076"/>
          <ac:picMkLst>
            <pc:docMk/>
            <pc:sldMk cId="1174485508" sldId="297"/>
            <ac:picMk id="4" creationId="{861448F0-EE77-41D5-A880-1413E1DD412A}"/>
          </ac:picMkLst>
        </pc:picChg>
        <pc:picChg chg="add mod">
          <ac:chgData name="김 동현" userId="ee6d3eaaef306bf9" providerId="LiveId" clId="{056F3FBA-3543-40CC-9BE0-4ACEB1E6D33E}" dt="2023-01-31T08:38:48.364" v="730" actId="1076"/>
          <ac:picMkLst>
            <pc:docMk/>
            <pc:sldMk cId="1174485508" sldId="297"/>
            <ac:picMk id="5" creationId="{14E3B5F6-E6FD-4E15-BF78-66E34F13B714}"/>
          </ac:picMkLst>
        </pc:picChg>
        <pc:picChg chg="add mod">
          <ac:chgData name="김 동현" userId="ee6d3eaaef306bf9" providerId="LiveId" clId="{056F3FBA-3543-40CC-9BE0-4ACEB1E6D33E}" dt="2023-01-31T08:37:58.350" v="718" actId="1076"/>
          <ac:picMkLst>
            <pc:docMk/>
            <pc:sldMk cId="1174485508" sldId="297"/>
            <ac:picMk id="6" creationId="{F20A825D-DF39-48A5-B20F-F06A67505803}"/>
          </ac:picMkLst>
        </pc:picChg>
        <pc:picChg chg="add mod">
          <ac:chgData name="김 동현" userId="ee6d3eaaef306bf9" providerId="LiveId" clId="{056F3FBA-3543-40CC-9BE0-4ACEB1E6D33E}" dt="2023-01-31T08:38:52.927" v="731" actId="1076"/>
          <ac:picMkLst>
            <pc:docMk/>
            <pc:sldMk cId="1174485508" sldId="297"/>
            <ac:picMk id="7" creationId="{69D6F49F-C65D-43CC-A112-9156E476478F}"/>
          </ac:picMkLst>
        </pc:picChg>
      </pc:sldChg>
      <pc:sldChg chg="modSp add del mod">
        <pc:chgData name="김 동현" userId="ee6d3eaaef306bf9" providerId="LiveId" clId="{056F3FBA-3543-40CC-9BE0-4ACEB1E6D33E}" dt="2023-01-31T08:44:45.224" v="813" actId="47"/>
        <pc:sldMkLst>
          <pc:docMk/>
          <pc:sldMk cId="3406821775" sldId="298"/>
        </pc:sldMkLst>
        <pc:spChg chg="mod">
          <ac:chgData name="김 동현" userId="ee6d3eaaef306bf9" providerId="LiveId" clId="{056F3FBA-3543-40CC-9BE0-4ACEB1E6D33E}" dt="2023-01-31T08:44:40.950" v="812" actId="20577"/>
          <ac:spMkLst>
            <pc:docMk/>
            <pc:sldMk cId="3406821775" sldId="298"/>
            <ac:spMk id="2" creationId="{AA92BCFB-E11B-F940-A787-2261CAC8E814}"/>
          </ac:spMkLst>
        </pc:spChg>
      </pc:sldChg>
      <pc:sldChg chg="add">
        <pc:chgData name="김 동현" userId="ee6d3eaaef306bf9" providerId="LiveId" clId="{056F3FBA-3543-40CC-9BE0-4ACEB1E6D33E}" dt="2023-01-31T08:44:24.044" v="801"/>
        <pc:sldMkLst>
          <pc:docMk/>
          <pc:sldMk cId="1380538821" sldId="299"/>
        </pc:sldMkLst>
      </pc:sldChg>
      <pc:sldChg chg="modSp add mod modNotesTx">
        <pc:chgData name="김 동현" userId="ee6d3eaaef306bf9" providerId="LiveId" clId="{056F3FBA-3543-40CC-9BE0-4ACEB1E6D33E}" dt="2023-01-31T08:47:58.421" v="931" actId="113"/>
        <pc:sldMkLst>
          <pc:docMk/>
          <pc:sldMk cId="1577657804" sldId="300"/>
        </pc:sldMkLst>
        <pc:spChg chg="mod">
          <ac:chgData name="김 동현" userId="ee6d3eaaef306bf9" providerId="LiveId" clId="{056F3FBA-3543-40CC-9BE0-4ACEB1E6D33E}" dt="2023-01-31T08:44:58.331" v="826" actId="20577"/>
          <ac:spMkLst>
            <pc:docMk/>
            <pc:sldMk cId="1577657804" sldId="300"/>
            <ac:spMk id="2" creationId="{AA92BCFB-E11B-F940-A787-2261CAC8E814}"/>
          </ac:spMkLst>
        </pc:spChg>
        <pc:spChg chg="mod">
          <ac:chgData name="김 동현" userId="ee6d3eaaef306bf9" providerId="LiveId" clId="{056F3FBA-3543-40CC-9BE0-4ACEB1E6D33E}" dt="2023-01-31T08:47:58.421" v="931" actId="113"/>
          <ac:spMkLst>
            <pc:docMk/>
            <pc:sldMk cId="1577657804" sldId="300"/>
            <ac:spMk id="11" creationId="{7CAF7D95-BF6B-A43F-CAD6-CB54587B61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F7A66-AEE3-F94A-9CF3-45F49F2322BD}" type="datetimeFigureOut">
              <a:rPr kumimoji="1" lang="ko-Kore-KR" altLang="en-US" smtClean="0"/>
              <a:t>02/03/2023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51685-5C7E-EA45-A342-4CAA86EA3D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32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7434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133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fontAlgn="base" latinLnBrk="1">
              <a:buFont typeface="Arial" panose="020B0604020202020204" pitchFamily="34" charset="0"/>
              <a:buAutoNum type="arabicPeriod"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Q=K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이므로 각 데이터 포인트에 대한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Q=K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값을 일렬로 된 벡터 형태로 나타냅니다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28600" indent="-228600" algn="l" fontAlgn="base" latinLnBrk="1">
              <a:buFont typeface="Arial" panose="020B0604020202020204" pitchFamily="34" charset="0"/>
              <a:buAutoNum type="arabicPeriod"/>
            </a:pP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데이터 포인트에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LSH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적용합니다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후 같은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값을 가진 데이터 포인트끼리 버킷으로 묶습니다</a:t>
            </a:r>
            <a:endParaRPr lang="en-US" altLang="ko-KR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ko-KR" altLang="en-US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460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fontAlgn="base" latinLnBrk="1">
              <a:buFont typeface="Arial" panose="020B0604020202020204" pitchFamily="34" charset="0"/>
              <a:buAutoNum type="arabicPeriod"/>
            </a:pP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포인트의 길이를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l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이라 하고 분절된 부분의 수를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c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 할 때 분절된 부분의 크기는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l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/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c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이고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수는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l</a:t>
            </a:r>
            <a:r>
              <a:rPr lang="ko-KR" altLang="en-US" b="0" i="0">
                <a:solidFill>
                  <a:srgbClr val="000000"/>
                </a:solidFill>
                <a:effectLst/>
                <a:latin typeface="MJXc-TeX-main-R"/>
              </a:rPr>
              <a:t>⋅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(2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l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/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th-I"/>
              </a:rPr>
              <a:t>c</a:t>
            </a:r>
            <a:r>
              <a:rPr lang="en-US" altLang="ko-KR" b="0" i="0">
                <a:solidFill>
                  <a:srgbClr val="000000"/>
                </a:solidFill>
                <a:effectLst/>
                <a:latin typeface="MJXc-TeX-main-R"/>
              </a:rPr>
              <a:t>)2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비례합니다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657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fontAlgn="base" latinLnBrk="1">
              <a:buFont typeface="Arial" panose="020B0604020202020204" pitchFamily="34" charset="0"/>
              <a:buAutoNum type="arabicPeriod"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Attention Layer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Feed Forward Layer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이루는 블록을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Residual Network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간주</a:t>
            </a:r>
            <a:endParaRPr lang="en-US" altLang="ko-KR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 fontAlgn="base" latinLnBrk="1">
              <a:buFont typeface="Arial" panose="020B0604020202020204" pitchFamily="34" charset="0"/>
              <a:buAutoNum type="arabicPeriod"/>
            </a:pPr>
            <a:endParaRPr kumimoji="1" lang="en-US" alt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 fontAlgn="base" latinLnBrk="1">
              <a:buFont typeface="Arial" panose="020B0604020202020204" pitchFamily="34" charset="0"/>
              <a:buAutoNum type="arabicPeriod"/>
            </a:pP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구조로 변형한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층 블록의 결과물을 모두 저장할 필요 없이 한 층에 대해서만 메모리를 사용하여 필요한 연산을 수행합니다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91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en-US" dirty="0"/>
              <a:t>ImageNet64 : </a:t>
            </a:r>
            <a:r>
              <a:rPr kumimoji="1" lang="ko-KR" altLang="en-US" dirty="0"/>
              <a:t>이미지에 등장한 객체의 종류를 분류하는 작업과 </a:t>
            </a:r>
            <a:r>
              <a:rPr kumimoji="1" lang="ko-KR" altLang="en-US" dirty="0" err="1"/>
              <a:t>관련있으며</a:t>
            </a:r>
            <a:r>
              <a:rPr kumimoji="1" lang="ko-KR" altLang="en-US" dirty="0"/>
              <a:t> </a:t>
            </a:r>
            <a:r>
              <a:rPr kumimoji="1" lang="en-US" altLang="ko-KR" dirty="0"/>
              <a:t>20,000</a:t>
            </a:r>
            <a:r>
              <a:rPr kumimoji="1" lang="ko-KR" altLang="en-US" dirty="0"/>
              <a:t>개 이상의 종류 아래 </a:t>
            </a:r>
            <a:r>
              <a:rPr kumimoji="1" lang="en-US" altLang="ko-KR" dirty="0"/>
              <a:t>14,000,000 </a:t>
            </a:r>
            <a:r>
              <a:rPr kumimoji="1" lang="ko-KR" altLang="en-US" dirty="0"/>
              <a:t>개 이상의 이미지로 구성되었습니다</a:t>
            </a:r>
            <a:r>
              <a:rPr kumimoji="1" lang="en-US" altLang="ko-KR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en-US" dirty="0"/>
              <a:t>Enwiki8-64k : </a:t>
            </a:r>
            <a:r>
              <a:rPr kumimoji="1" lang="ko-KR" altLang="en-US" dirty="0"/>
              <a:t>전체 영어 위키피디아 데이터를 압축하는 작업으로 본 논문에서 사용하는 </a:t>
            </a:r>
            <a:r>
              <a:rPr kumimoji="1" lang="en-US" altLang="ko-KR" dirty="0"/>
              <a:t>enwiki8-64K</a:t>
            </a:r>
            <a:r>
              <a:rPr kumimoji="1" lang="ko-KR" altLang="en-US" dirty="0"/>
              <a:t>는 각 부분이 </a:t>
            </a:r>
            <a:r>
              <a:rPr kumimoji="1" lang="en-US" altLang="ko-KR" dirty="0"/>
              <a:t>64K </a:t>
            </a:r>
            <a:r>
              <a:rPr kumimoji="1" lang="ko-KR" altLang="en-US" dirty="0"/>
              <a:t>토큰으로 구성된 데이터입니다</a:t>
            </a:r>
            <a:r>
              <a:rPr kumimoji="1" lang="en-US" altLang="ko-KR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/>
              <a:t>실험은 </a:t>
            </a:r>
            <a:r>
              <a:rPr kumimoji="1" lang="en-US" altLang="ko-KR" dirty="0"/>
              <a:t>Transformer</a:t>
            </a:r>
            <a:r>
              <a:rPr kumimoji="1" lang="ko-KR" altLang="en-US" dirty="0"/>
              <a:t>로 입력 데이터를 인코딩한 뒤 다시 디코딩하는 압축 작업으로 이루어지며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제안한 구조의 성능은 </a:t>
            </a:r>
            <a:r>
              <a:rPr kumimoji="1" lang="en-US" altLang="ko-KR" dirty="0"/>
              <a:t>bit-per-dim</a:t>
            </a:r>
            <a:r>
              <a:rPr kumimoji="1" lang="ko-KR" altLang="en-US" dirty="0"/>
              <a:t>으로 측정되었습니다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7026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3308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8468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5608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433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37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Scaled dot-Product Attention </a:t>
            </a:r>
            <a:r>
              <a:rPr kumimoji="1" lang="ko-KR" altLang="en-US" dirty="0"/>
              <a:t>구조에서 단어 </a:t>
            </a:r>
            <a:r>
              <a:rPr kumimoji="1" lang="en-US" altLang="ko-KR" dirty="0"/>
              <a:t>A</a:t>
            </a:r>
            <a:r>
              <a:rPr kumimoji="1" lang="ko-KR" altLang="en-US" dirty="0"/>
              <a:t>에 단어 </a:t>
            </a:r>
            <a:r>
              <a:rPr kumimoji="1" lang="en-US" altLang="ko-KR" dirty="0"/>
              <a:t>B </a:t>
            </a:r>
            <a:r>
              <a:rPr kumimoji="1" lang="ko-KR" altLang="en-US" dirty="0"/>
              <a:t>가 주는 가중치는 다음 세 개의 변수로 표현할 수 있습니다</a:t>
            </a:r>
            <a:r>
              <a:rPr kumimoji="1" lang="en-US" altLang="ko-KR" dirty="0"/>
              <a:t>.</a:t>
            </a:r>
          </a:p>
          <a:p>
            <a:endParaRPr kumimoji="1" lang="en-US" altLang="en-US" dirty="0"/>
          </a:p>
          <a:p>
            <a:pPr fontAlgn="base"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(Q):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영향을 받는 단어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나타내는 변수입니다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(K)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영향을 주는 단어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나타내는 변수입니다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(V) :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대응되는 영향력 값입니다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en-US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수식에 따르면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시간복잡도는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크기의 곱에 비례합니다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 열의 길이와 크기가 같으므로 데이터 열의 길이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한번에 들어오는 데이터 토큰의 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제곱에 비례한다는 것을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길이가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길어지면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큰 구조가 필요한 셈입니다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수식은 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문서 단위의 긴 입력에 대해 확장시키는 것에 근본적으로 한계가 있음을 시사합니다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0569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115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7058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590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 Forward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출력에 모두 적용이 되어야합니다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구조가 차지하는 메모리는 데이터 열의 길이와 해당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입출력 차원의 곱에 비례합니다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426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클래스로 정의된 계산 흐름에 따라 입력 데이터에 대해서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 입력이 전달될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입력이 들어와서 어떤 출력이 생성되었는지 기록합니다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종점부터 시작점까지 거슬러 올라가며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모델의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이에 대응되는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근사한 수치를 계산합니다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631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Reversible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메모리를 줄인다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중간 단계의 입출력을 저장할 필요 없이 바로 출력에서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계산하여 훈련할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 메모리를 줄인다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Feed-Forward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다르게 데이터 포인트의 위치에 무관하게 계산됩니다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데이터 포인트들을 묶어줄 수 있다면 계산하는 단위를 나눌 수 있고 전체 데이터 포인트에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Feed-Forward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가중치를 한번에 메모리에 올리지 않아도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en-US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비슷한 쌍만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영향력이 높은 단어 쌍은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공간에서 서로 비슷한 쌍이며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쌍들은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Locality-Sensitive Hashing (LSH)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이용해서 빠르게 찾을 수 있다는 점을 지적합니다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1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24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가까운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데이터끼리는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가까운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갖도록 구성할 수 있다면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비교하는 연산을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대한 연산으로 근사할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가까운 값들끼리 가까운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가지도록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방법을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Locality-Sensitive Hashing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부릅니다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960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데이터 포인트들의 벡터를 단위 구면에 사상합니다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사상하게 되면 전체 데이터 포인트를 오직 각도만 사용해서 기술할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endParaRPr kumimoji="1"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ko-KR" altLang="en-US" dirty="0"/>
              <a:t>비슷한 데이터들은 같은 사분면에 있기 때문에 사분면의 번호를 </a:t>
            </a:r>
            <a:r>
              <a:rPr kumimoji="1" lang="en-US" altLang="ko-KR" dirty="0"/>
              <a:t>Hash</a:t>
            </a:r>
            <a:r>
              <a:rPr kumimoji="1" lang="ko-KR" altLang="en-US" dirty="0"/>
              <a:t>값으로 사용해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비슷한 데이터들을 가깝게 구성할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95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51685-5C7E-EA45-A342-4CAA86EA3D9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25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02/03/2023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Reformer : </a:t>
            </a:r>
            <a:br>
              <a:rPr kumimoji="1" lang="en-US" altLang="en-US" dirty="0"/>
            </a:br>
            <a:r>
              <a:rPr kumimoji="1" lang="en-US" altLang="en-US" dirty="0"/>
              <a:t>The Efficient Transformer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2023.02.03</a:t>
            </a:r>
          </a:p>
          <a:p>
            <a:r>
              <a:rPr kumimoji="1" lang="en-US" altLang="ko-KR" dirty="0" err="1"/>
              <a:t>DongHyun</a:t>
            </a:r>
            <a:r>
              <a:rPr kumimoji="1" lang="en-US" altLang="ko-KR" dirty="0"/>
              <a:t> Kim</a:t>
            </a:r>
            <a:endParaRPr kumimoji="1" lang="en-US" altLang="ko-Kore-KR" dirty="0"/>
          </a:p>
          <a:p>
            <a:r>
              <a:rPr kumimoji="1" lang="en-US" altLang="ko-Kore-KR" dirty="0"/>
              <a:t>gmr4rnjs@gmail.com</a:t>
            </a:r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LSH(Locally-Sensitive Hashing)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Angular LSH</a:t>
            </a:r>
          </a:p>
          <a:p>
            <a:pPr marL="800100" lvl="1" indent="-342900"/>
            <a:r>
              <a:rPr kumimoji="1" lang="en-US" altLang="ko-Kore-KR" dirty="0"/>
              <a:t>The vector of the entire data points is represented in the unit sphere. In this sphere, The entire data point can be described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using only angles</a:t>
            </a:r>
            <a:r>
              <a:rPr kumimoji="1" lang="en-US" altLang="ko-Kore-KR" dirty="0"/>
              <a:t>.</a:t>
            </a:r>
          </a:p>
          <a:p>
            <a:pPr marL="800100" lvl="1" indent="-342900"/>
            <a:r>
              <a:rPr kumimoji="1" lang="en-US" altLang="en-US" b="1" dirty="0">
                <a:solidFill>
                  <a:schemeClr val="accent2"/>
                </a:solidFill>
              </a:rPr>
              <a:t>Similar data are in the same quadrant</a:t>
            </a:r>
            <a:r>
              <a:rPr kumimoji="1" lang="en-US" altLang="en-US" dirty="0"/>
              <a:t>, so can use the number of the quadrant as the Hash value to organize similar data closely.</a:t>
            </a:r>
          </a:p>
          <a:p>
            <a:pPr marL="800100" lvl="1" indent="-342900"/>
            <a:r>
              <a:rPr kumimoji="1" lang="en-US" altLang="en-US" dirty="0"/>
              <a:t>Rotate the sphere as many times as necessary to calculate the quadrant to which each data point belongs as the Hash value.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921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LSH(Locally-Sensitive Hashing)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10419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Angular LSH</a:t>
            </a:r>
          </a:p>
          <a:p>
            <a:pPr marL="342900" indent="-342900"/>
            <a:endParaRPr kumimoji="1" lang="en-US" altLang="ko-Kore-KR" b="1" dirty="0"/>
          </a:p>
          <a:p>
            <a:pPr marL="342900" indent="-342900"/>
            <a:endParaRPr kumimoji="1" lang="en-US" altLang="ko-Kore-KR" b="1" dirty="0"/>
          </a:p>
          <a:p>
            <a:pPr marL="342900" indent="-342900"/>
            <a:endParaRPr kumimoji="1" lang="en-US" altLang="ko-Kore-KR" b="1" dirty="0"/>
          </a:p>
          <a:p>
            <a:pPr marL="0" indent="0">
              <a:buNone/>
            </a:pPr>
            <a:endParaRPr kumimoji="1" lang="en-US" altLang="ko-Kore-KR" b="1" dirty="0"/>
          </a:p>
          <a:p>
            <a:pPr marL="800100" lvl="1" indent="-342900"/>
            <a:r>
              <a:rPr kumimoji="1" lang="en-US" altLang="ko-Kore-KR" dirty="0"/>
              <a:t>The direction value of the vector is correct, but the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value of vector magnitude is incorrect.</a:t>
            </a:r>
          </a:p>
          <a:p>
            <a:pPr marL="457200" lvl="1" indent="0">
              <a:buNone/>
            </a:pPr>
            <a:r>
              <a:rPr kumimoji="1" lang="en-US" altLang="ko-Kore-KR" b="1" dirty="0">
                <a:solidFill>
                  <a:schemeClr val="accent2"/>
                </a:solidFill>
              </a:rPr>
              <a:t>	</a:t>
            </a:r>
            <a:r>
              <a:rPr kumimoji="1" lang="en-US" altLang="ko-Kore-KR" dirty="0"/>
              <a:t>-&gt;In NLP Task and Transformer, The most importance thing is the direction value of the vector.</a:t>
            </a:r>
            <a:endParaRPr kumimoji="1" lang="en-US" altLang="ko-Kore-KR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ACB4-751D-424D-A52F-46B39CF85F66}"/>
              </a:ext>
            </a:extLst>
          </p:cNvPr>
          <p:cNvSpPr txBox="1"/>
          <p:nvPr/>
        </p:nvSpPr>
        <p:spPr>
          <a:xfrm>
            <a:off x="5240798" y="2362200"/>
            <a:ext cx="114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=(3,4)</a:t>
            </a:r>
          </a:p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=(-12,5)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956EDB0-9F9B-44D3-B5CA-8A063E15E87D}"/>
              </a:ext>
            </a:extLst>
          </p:cNvPr>
          <p:cNvGrpSpPr/>
          <p:nvPr/>
        </p:nvGrpSpPr>
        <p:grpSpPr>
          <a:xfrm>
            <a:off x="4436864" y="3070761"/>
            <a:ext cx="2618939" cy="1755905"/>
            <a:chOff x="3701418" y="3332801"/>
            <a:chExt cx="2618939" cy="17559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BC3A92-AC69-42D4-BC07-D941866F6D9D}"/>
                </a:ext>
              </a:extLst>
            </p:cNvPr>
            <p:cNvSpPr/>
            <p:nvPr/>
          </p:nvSpPr>
          <p:spPr>
            <a:xfrm>
              <a:off x="5010873" y="4209704"/>
              <a:ext cx="1309469" cy="8790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581A656-374A-4A1D-9920-C65A0BACDD20}"/>
                </a:ext>
              </a:extLst>
            </p:cNvPr>
            <p:cNvSpPr/>
            <p:nvPr/>
          </p:nvSpPr>
          <p:spPr>
            <a:xfrm>
              <a:off x="3701418" y="3332801"/>
              <a:ext cx="1309469" cy="8790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DD0240-57AA-493F-B859-2FAFEE98D14E}"/>
                </a:ext>
              </a:extLst>
            </p:cNvPr>
            <p:cNvSpPr/>
            <p:nvPr/>
          </p:nvSpPr>
          <p:spPr>
            <a:xfrm>
              <a:off x="5010888" y="3332801"/>
              <a:ext cx="1309469" cy="8790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17EF62-7DA8-4FFA-A06B-675395CD0017}"/>
                </a:ext>
              </a:extLst>
            </p:cNvPr>
            <p:cNvSpPr/>
            <p:nvPr/>
          </p:nvSpPr>
          <p:spPr>
            <a:xfrm>
              <a:off x="3701418" y="4209704"/>
              <a:ext cx="1309469" cy="8790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6720316-3E40-47B8-90AE-EE38C61FFB99}"/>
              </a:ext>
            </a:extLst>
          </p:cNvPr>
          <p:cNvGrpSpPr/>
          <p:nvPr/>
        </p:nvGrpSpPr>
        <p:grpSpPr>
          <a:xfrm>
            <a:off x="4436872" y="3068654"/>
            <a:ext cx="2618946" cy="1758012"/>
            <a:chOff x="3701411" y="3326798"/>
            <a:chExt cx="2618946" cy="175801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A1748B9-BA02-4325-BD51-D632412A2C9C}"/>
                </a:ext>
              </a:extLst>
            </p:cNvPr>
            <p:cNvSpPr/>
            <p:nvPr/>
          </p:nvSpPr>
          <p:spPr>
            <a:xfrm>
              <a:off x="4524225" y="3719146"/>
              <a:ext cx="973316" cy="973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CE80F6F-9E8E-419E-81AE-BF2BC6605C72}"/>
                </a:ext>
              </a:extLst>
            </p:cNvPr>
            <p:cNvCxnSpPr/>
            <p:nvPr/>
          </p:nvCxnSpPr>
          <p:spPr>
            <a:xfrm>
              <a:off x="3701411" y="4205805"/>
              <a:ext cx="261894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B894F8-1ACB-4A79-B481-5B8361E8A294}"/>
                </a:ext>
              </a:extLst>
            </p:cNvPr>
            <p:cNvCxnSpPr>
              <a:cxnSpLocks/>
            </p:cNvCxnSpPr>
            <p:nvPr/>
          </p:nvCxnSpPr>
          <p:spPr>
            <a:xfrm>
              <a:off x="5010884" y="3326798"/>
              <a:ext cx="0" cy="17580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18E6F3-1836-4936-9EAC-CE5BE9A0FE36}"/>
                </a:ext>
              </a:extLst>
            </p:cNvPr>
            <p:cNvCxnSpPr/>
            <p:nvPr/>
          </p:nvCxnSpPr>
          <p:spPr>
            <a:xfrm flipV="1">
              <a:off x="5010873" y="3527425"/>
              <a:ext cx="408201" cy="67837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9A0BE13-D560-48CD-8F00-B096A2DC8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8068" y="4051300"/>
              <a:ext cx="822805" cy="1485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E94CA85-B668-4485-B790-B4E47080C99A}"/>
                </a:ext>
              </a:extLst>
            </p:cNvPr>
            <p:cNvSpPr/>
            <p:nvPr/>
          </p:nvSpPr>
          <p:spPr>
            <a:xfrm>
              <a:off x="5240798" y="37638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205C74-20C1-449D-9DFB-659805D6C32A}"/>
                </a:ext>
              </a:extLst>
            </p:cNvPr>
            <p:cNvSpPr/>
            <p:nvPr/>
          </p:nvSpPr>
          <p:spPr>
            <a:xfrm>
              <a:off x="4513431" y="409244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FAD8DB7-7675-441F-A7BD-CFA70AD328C4}"/>
              </a:ext>
            </a:extLst>
          </p:cNvPr>
          <p:cNvSpPr txBox="1"/>
          <p:nvPr/>
        </p:nvSpPr>
        <p:spPr>
          <a:xfrm>
            <a:off x="7332847" y="3600751"/>
            <a:ext cx="98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H(X</a:t>
            </a:r>
            <a:r>
              <a:rPr lang="en-US" altLang="ko-KR" baseline="-25000" dirty="0"/>
              <a:t>1</a:t>
            </a:r>
            <a:r>
              <a:rPr lang="en-US" altLang="ko-KR" dirty="0"/>
              <a:t>)=1</a:t>
            </a:r>
          </a:p>
          <a:p>
            <a:r>
              <a:rPr lang="en-US" altLang="ko-KR" dirty="0"/>
              <a:t>H(X</a:t>
            </a:r>
            <a:r>
              <a:rPr lang="en-US" altLang="ko-KR" baseline="-25000" dirty="0"/>
              <a:t>2</a:t>
            </a:r>
            <a:r>
              <a:rPr lang="en-US" altLang="ko-KR" dirty="0"/>
              <a:t>)=2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3C30B1-D9ED-458F-B3B6-868F16974C88}"/>
              </a:ext>
            </a:extLst>
          </p:cNvPr>
          <p:cNvSpPr txBox="1"/>
          <p:nvPr/>
        </p:nvSpPr>
        <p:spPr>
          <a:xfrm>
            <a:off x="8045103" y="3608490"/>
            <a:ext cx="37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,4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0D1C78-E332-40C6-9D77-C9B2D8F169D5}"/>
              </a:ext>
            </a:extLst>
          </p:cNvPr>
          <p:cNvSpPr txBox="1"/>
          <p:nvPr/>
        </p:nvSpPr>
        <p:spPr>
          <a:xfrm>
            <a:off x="8233222" y="3608490"/>
            <a:ext cx="37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135643-1929-47EB-9CA5-9A6186B05520}"/>
              </a:ext>
            </a:extLst>
          </p:cNvPr>
          <p:cNvSpPr txBox="1"/>
          <p:nvPr/>
        </p:nvSpPr>
        <p:spPr>
          <a:xfrm>
            <a:off x="8045104" y="3877750"/>
            <a:ext cx="39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1104C8-EA30-4441-BA0B-D52447621C92}"/>
              </a:ext>
            </a:extLst>
          </p:cNvPr>
          <p:cNvSpPr txBox="1"/>
          <p:nvPr/>
        </p:nvSpPr>
        <p:spPr>
          <a:xfrm>
            <a:off x="8233222" y="3877750"/>
            <a:ext cx="39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DB942B-8C1F-BDED-57BD-0AFAF7EC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436" y="3806888"/>
            <a:ext cx="17145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Reversible Network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Reversible Network</a:t>
            </a:r>
          </a:p>
          <a:p>
            <a:pPr marL="800100" lvl="1" indent="-342900"/>
            <a:r>
              <a:rPr kumimoji="1" lang="en-US" altLang="ko-Kore-KR" dirty="0"/>
              <a:t>Improved form of existing </a:t>
            </a:r>
            <a:r>
              <a:rPr kumimoji="1" lang="en-US" altLang="ko-Kore-KR" dirty="0" err="1"/>
              <a:t>ResNet</a:t>
            </a:r>
            <a:r>
              <a:rPr kumimoji="1" lang="en-US" altLang="ko-Kore-KR" dirty="0"/>
              <a:t>, the structure has been improved, enabling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reverse calculation.</a:t>
            </a:r>
          </a:p>
          <a:p>
            <a:pPr marL="800100" lvl="1" indent="-342900"/>
            <a:endParaRPr kumimoji="1" lang="en-US" altLang="en-US" dirty="0"/>
          </a:p>
          <a:p>
            <a:pPr marL="800100" lvl="1" indent="-342900"/>
            <a:endParaRPr kumimoji="1" lang="en-US" altLang="en-US" dirty="0"/>
          </a:p>
          <a:p>
            <a:pPr marL="800100" lvl="1" indent="-342900"/>
            <a:endParaRPr kumimoji="1" lang="en-US" altLang="en-US" dirty="0"/>
          </a:p>
          <a:p>
            <a:pPr marL="800100" lvl="1" indent="-342900"/>
            <a:endParaRPr kumimoji="1" lang="en-US" altLang="en-US" dirty="0"/>
          </a:p>
          <a:p>
            <a:pPr marL="800100" lvl="1" indent="-342900"/>
            <a:endParaRPr kumimoji="1" lang="en-US" altLang="en-US" dirty="0"/>
          </a:p>
          <a:p>
            <a:pPr marL="800100" lvl="1" indent="-342900"/>
            <a:endParaRPr kumimoji="1" lang="en-US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52CAB-2265-4524-8675-4686FB17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183" y="3485352"/>
            <a:ext cx="1143160" cy="2857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1448F0-EE77-41D5-A880-1413E1DD4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549" y="4618149"/>
            <a:ext cx="4496427" cy="1486107"/>
          </a:xfrm>
          <a:prstGeom prst="rect">
            <a:avLst/>
          </a:prstGeom>
        </p:spPr>
      </p:pic>
      <p:pic>
        <p:nvPicPr>
          <p:cNvPr id="6" name="Picture 2" descr="Residual Connection · yun's blog">
            <a:extLst>
              <a:ext uri="{FF2B5EF4-FFF2-40B4-BE49-F238E27FC236}">
                <a16:creationId xmlns:a16="http://schemas.microsoft.com/office/drawing/2014/main" id="{F20A825D-DF39-48A5-B20F-F06A6750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67" y="2859722"/>
            <a:ext cx="2685317" cy="15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E3B5F6-E6FD-4E15-BF78-66E34F13B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409" y="5361202"/>
            <a:ext cx="1257475" cy="219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D6F49F-C65D-43CC-A112-9156E4764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7514" y="4987139"/>
            <a:ext cx="1219370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Methodology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/>
              <a:t>LSH</a:t>
            </a:r>
            <a:r>
              <a:rPr kumimoji="1" lang="ko-KR" altLang="en-US" b="1"/>
              <a:t> </a:t>
            </a:r>
            <a:r>
              <a:rPr kumimoji="1" lang="en-US" altLang="ko-KR" b="1"/>
              <a:t>Attention in Transformer</a:t>
            </a:r>
          </a:p>
          <a:p>
            <a:pPr marL="800100" lvl="1" indent="-342900"/>
            <a:r>
              <a:rPr kumimoji="1" lang="en-US" altLang="ko-KR"/>
              <a:t>1. Displays the Q=K values for each data point in a row of vectors.</a:t>
            </a:r>
          </a:p>
          <a:p>
            <a:pPr marL="800100" lvl="1" indent="-342900"/>
            <a:endParaRPr kumimoji="1" lang="en-US" altLang="ko-KR"/>
          </a:p>
          <a:p>
            <a:pPr marL="800100" lvl="1" indent="-342900"/>
            <a:endParaRPr kumimoji="1" lang="en-US" altLang="ko-KR"/>
          </a:p>
          <a:p>
            <a:pPr marL="800100" lvl="1" indent="-342900"/>
            <a:r>
              <a:rPr kumimoji="1" lang="en-US" altLang="ko-KR"/>
              <a:t>2. Apply LSH to each data point. Then, </a:t>
            </a:r>
            <a:r>
              <a:rPr kumimoji="1" lang="en-US" altLang="ko-KR" b="1">
                <a:solidFill>
                  <a:schemeClr val="accent2"/>
                </a:solidFill>
              </a:rPr>
              <a:t>bucket data points</a:t>
            </a:r>
            <a:r>
              <a:rPr kumimoji="1" lang="en-US" altLang="ko-KR">
                <a:solidFill>
                  <a:schemeClr val="accent2"/>
                </a:solidFill>
              </a:rPr>
              <a:t> </a:t>
            </a:r>
            <a:r>
              <a:rPr kumimoji="1" lang="en-US" altLang="ko-KR"/>
              <a:t>with the </a:t>
            </a:r>
            <a:r>
              <a:rPr kumimoji="1" lang="en-US" altLang="ko-KR" b="1">
                <a:solidFill>
                  <a:schemeClr val="accent2"/>
                </a:solidFill>
              </a:rPr>
              <a:t>same Hash value</a:t>
            </a:r>
            <a:r>
              <a:rPr kumimoji="1" lang="en-US" altLang="ko-KR"/>
              <a:t>. And sort each Hash Bucket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E0C38E-7A2A-4598-E1D6-166A778A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953" y="3009900"/>
            <a:ext cx="4572000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D4E4E6-DC23-CD1A-5446-5D44CF2B5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4857482"/>
            <a:ext cx="4533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5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Methodology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/>
              <a:t>LSH</a:t>
            </a:r>
            <a:r>
              <a:rPr kumimoji="1" lang="ko-KR" altLang="en-US" b="1"/>
              <a:t> </a:t>
            </a:r>
            <a:r>
              <a:rPr kumimoji="1" lang="en-US" altLang="ko-KR" b="1"/>
              <a:t>Attention in Transformer</a:t>
            </a:r>
          </a:p>
          <a:p>
            <a:pPr marL="800100" lvl="1" indent="-342900"/>
            <a:r>
              <a:rPr kumimoji="1" lang="en-US" altLang="ko-KR"/>
              <a:t>3. Segregate data points into </a:t>
            </a:r>
            <a:r>
              <a:rPr kumimoji="1" lang="en-US" altLang="ko-KR" b="1">
                <a:solidFill>
                  <a:schemeClr val="accent2"/>
                </a:solidFill>
              </a:rPr>
              <a:t>same fixed-sized </a:t>
            </a:r>
            <a:r>
              <a:rPr kumimoji="1" lang="en-US" altLang="ko-KR"/>
              <a:t>zones.(Chunking)</a:t>
            </a:r>
          </a:p>
          <a:p>
            <a:pPr marL="800100" lvl="1" indent="-342900"/>
            <a:endParaRPr kumimoji="1" lang="en-US" altLang="ko-KR"/>
          </a:p>
          <a:p>
            <a:pPr marL="800100" lvl="1" indent="-342900"/>
            <a:endParaRPr kumimoji="1" lang="en-US" altLang="ko-KR"/>
          </a:p>
          <a:p>
            <a:pPr marL="800100" lvl="1" indent="-342900"/>
            <a:r>
              <a:rPr kumimoji="1" lang="en-US" altLang="ko-KR"/>
              <a:t>4. Calculating Attention Weight, only for pairs that meet all of the following conditions:</a:t>
            </a:r>
          </a:p>
          <a:p>
            <a:pPr marL="1257300" lvl="2" indent="-342900"/>
            <a:r>
              <a:rPr kumimoji="1" lang="en-US" altLang="ko-KR"/>
              <a:t>1) Both of data in same pairs </a:t>
            </a:r>
            <a:r>
              <a:rPr kumimoji="1" lang="en-US" altLang="ko-KR" b="1"/>
              <a:t>must be same bucket</a:t>
            </a:r>
            <a:r>
              <a:rPr kumimoji="1" lang="en-US" altLang="ko-KR"/>
              <a:t>.</a:t>
            </a:r>
          </a:p>
          <a:p>
            <a:pPr marL="1257300" lvl="2" indent="-342900"/>
            <a:r>
              <a:rPr kumimoji="1" lang="en-US" altLang="ko-KR"/>
              <a:t>2) The arrival point data point must be </a:t>
            </a:r>
            <a:r>
              <a:rPr kumimoji="1" lang="en-US" altLang="ko-KR" b="1">
                <a:solidFill>
                  <a:schemeClr val="accent2"/>
                </a:solidFill>
              </a:rPr>
              <a:t>just front</a:t>
            </a:r>
            <a:r>
              <a:rPr kumimoji="1" lang="en-US" altLang="ko-KR"/>
              <a:t> bucket where the starting data point is located.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92000-755A-FB0A-99C1-42C21858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2951573"/>
            <a:ext cx="4533900" cy="400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487A694-A3CF-1E17-B46E-937AA3E7859D}"/>
              </a:ext>
            </a:extLst>
          </p:cNvPr>
          <p:cNvSpPr/>
          <p:nvPr/>
        </p:nvSpPr>
        <p:spPr>
          <a:xfrm>
            <a:off x="3829050" y="2951573"/>
            <a:ext cx="1481138" cy="4000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D87995-5E60-3FCC-F6E5-F63E6B2F1AA4}"/>
              </a:ext>
            </a:extLst>
          </p:cNvPr>
          <p:cNvSpPr/>
          <p:nvPr/>
        </p:nvSpPr>
        <p:spPr>
          <a:xfrm>
            <a:off x="5355431" y="2951573"/>
            <a:ext cx="1481138" cy="4000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F2DF35-3553-7CEB-55BF-5D431779BD3F}"/>
              </a:ext>
            </a:extLst>
          </p:cNvPr>
          <p:cNvSpPr/>
          <p:nvPr/>
        </p:nvSpPr>
        <p:spPr>
          <a:xfrm>
            <a:off x="6881812" y="2951573"/>
            <a:ext cx="1481138" cy="4000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78606F-857F-8517-80B5-E9F1B5D9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147311"/>
            <a:ext cx="4572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3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Methodology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/>
              <a:t>Reversible Network in Feed Forward Network</a:t>
            </a:r>
          </a:p>
          <a:p>
            <a:pPr marL="342900" indent="-342900"/>
            <a:endParaRPr kumimoji="1" lang="en-US" altLang="ko-KR" b="1"/>
          </a:p>
          <a:p>
            <a:pPr marL="342900" indent="-342900"/>
            <a:endParaRPr kumimoji="1" lang="en-US" altLang="ko-KR" b="1"/>
          </a:p>
          <a:p>
            <a:pPr marL="342900" indent="-342900"/>
            <a:endParaRPr kumimoji="1" lang="en-US" altLang="ko-KR" b="1"/>
          </a:p>
          <a:p>
            <a:pPr marL="342900" indent="-342900"/>
            <a:endParaRPr kumimoji="1" lang="en-US" altLang="ko-KR" b="1"/>
          </a:p>
          <a:p>
            <a:pPr marL="800100" lvl="1" indent="-342900"/>
            <a:r>
              <a:rPr kumimoji="1" lang="en-US" altLang="ko-KR"/>
              <a:t>The transformer does </a:t>
            </a:r>
            <a:r>
              <a:rPr kumimoji="1" lang="en-US" altLang="ko-KR" b="1">
                <a:solidFill>
                  <a:schemeClr val="accent2"/>
                </a:solidFill>
              </a:rPr>
              <a:t>not need to store all the results of every block</a:t>
            </a:r>
            <a:r>
              <a:rPr kumimoji="1" lang="en-US" altLang="ko-KR"/>
              <a:t>, but uses memory to perform the necessary operations on the results of one block of output block.</a:t>
            </a:r>
          </a:p>
          <a:p>
            <a:pPr marL="457200" lvl="1" indent="0">
              <a:buNone/>
            </a:pPr>
            <a:endParaRPr kumimoji="1"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F9319D-ACBF-5133-BB05-D0C5392F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98" y="2971916"/>
            <a:ext cx="4057964" cy="13411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028A6D-4F6B-7D30-E8DE-9A868D4FD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2274873"/>
            <a:ext cx="3544528" cy="27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4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Experiment Dataset</a:t>
            </a:r>
          </a:p>
          <a:p>
            <a:pPr marL="800100" lvl="1" indent="-342900"/>
            <a:r>
              <a:rPr kumimoji="1" lang="en-US" altLang="en-US" dirty="0"/>
              <a:t>ImageNet64 - </a:t>
            </a:r>
            <a:r>
              <a:rPr lang="en-US" altLang="ko-KR" dirty="0"/>
              <a:t>related to </a:t>
            </a:r>
            <a:r>
              <a:rPr lang="en-US" altLang="ko-KR" b="1" dirty="0">
                <a:solidFill>
                  <a:schemeClr val="accent2"/>
                </a:solidFill>
              </a:rPr>
              <a:t>classifying the types of objects</a:t>
            </a:r>
            <a:r>
              <a:rPr lang="en-US" altLang="ko-KR" dirty="0"/>
              <a:t> that appear in the image, and consists of more than 14,000,000 images under more than 20,000 types.</a:t>
            </a:r>
            <a:endParaRPr kumimoji="1" lang="en-US" altLang="en-US" dirty="0"/>
          </a:p>
          <a:p>
            <a:pPr marL="800100" lvl="1" indent="-342900"/>
            <a:r>
              <a:rPr kumimoji="1" lang="en-US" altLang="en-US" dirty="0"/>
              <a:t>Enwiki8-64k - The enwiki8-64K as an operation to compress the entire English Wikipedia data is data in which each part consists of 64K tokens.</a:t>
            </a:r>
          </a:p>
          <a:p>
            <a:pPr marL="342900" indent="-342900"/>
            <a:r>
              <a:rPr kumimoji="1" lang="en-US" altLang="en-US" b="1" dirty="0"/>
              <a:t>Experiments Process</a:t>
            </a:r>
          </a:p>
          <a:p>
            <a:pPr marL="800100" lvl="1" indent="-342900"/>
            <a:r>
              <a:rPr kumimoji="1" lang="en-US" altLang="en-US" dirty="0"/>
              <a:t>Compression operation that </a:t>
            </a:r>
            <a:r>
              <a:rPr kumimoji="1" lang="en-US" altLang="en-US" b="1" dirty="0"/>
              <a:t>encodes</a:t>
            </a:r>
            <a:r>
              <a:rPr kumimoji="1" lang="en-US" altLang="en-US" dirty="0"/>
              <a:t> the input data with Transformer and then </a:t>
            </a:r>
            <a:r>
              <a:rPr kumimoji="1" lang="en-US" altLang="en-US" b="1" dirty="0"/>
              <a:t>decodes</a:t>
            </a:r>
            <a:r>
              <a:rPr kumimoji="1" lang="en-US" altLang="en-US" dirty="0"/>
              <a:t> it again, and the performance of the proposed structure was measured in bit-per-dim.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3945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/>
              <a:t>Base Experiment 1 – Query(Q)=Key(k)</a:t>
            </a:r>
            <a:endParaRPr kumimoji="1" lang="en-US" altLang="ko-Kore-KR" b="1" dirty="0"/>
          </a:p>
          <a:p>
            <a:pPr marL="800100" lvl="1" indent="-342900"/>
            <a:r>
              <a:rPr kumimoji="1" lang="en-US" altLang="en-US"/>
              <a:t>LSH – Because of calculating attention about </a:t>
            </a:r>
            <a:r>
              <a:rPr kumimoji="1" lang="en-US" altLang="en-US" b="1">
                <a:solidFill>
                  <a:schemeClr val="accent2"/>
                </a:solidFill>
              </a:rPr>
              <a:t>same hash value</a:t>
            </a:r>
            <a:r>
              <a:rPr kumimoji="1" lang="en-US" altLang="en-US"/>
              <a:t> in LSH, It is necessary to verify its performance.</a:t>
            </a:r>
          </a:p>
          <a:p>
            <a:pPr marL="342900" indent="-342900"/>
            <a:r>
              <a:rPr kumimoji="1" lang="en-US" altLang="en-US" b="1"/>
              <a:t>Base Experiment 2 – Reversible Layer</a:t>
            </a:r>
            <a:endParaRPr kumimoji="1" lang="en-US" altLang="en-US" b="1" dirty="0"/>
          </a:p>
          <a:p>
            <a:pPr marL="800100" lvl="1" indent="-342900"/>
            <a:r>
              <a:rPr kumimoji="1" lang="en-US" altLang="en-US"/>
              <a:t>Reversible layer in attention block - It applies a structure that only needs to store data for the </a:t>
            </a:r>
            <a:r>
              <a:rPr kumimoji="1" lang="en-US" altLang="en-US" b="1">
                <a:solidFill>
                  <a:schemeClr val="accent2"/>
                </a:solidFill>
              </a:rPr>
              <a:t>last layer</a:t>
            </a:r>
            <a:r>
              <a:rPr kumimoji="1" lang="en-US" altLang="en-US">
                <a:solidFill>
                  <a:schemeClr val="accent2"/>
                </a:solidFill>
              </a:rPr>
              <a:t> </a:t>
            </a:r>
            <a:r>
              <a:rPr kumimoji="1" lang="en-US" altLang="en-US"/>
              <a:t>without having to store data for all layers.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366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/>
              <a:t>Base Experiment 1 – Query(k)=Key(k)</a:t>
            </a:r>
            <a:endParaRPr kumimoji="1" lang="en-US" altLang="ko-Kore-KR" b="1" dirty="0"/>
          </a:p>
          <a:p>
            <a:pPr marL="342900" indent="-342900"/>
            <a:endParaRPr kumimoji="1" lang="en-US" altLang="en-US" b="1"/>
          </a:p>
          <a:p>
            <a:pPr marL="342900" indent="-342900"/>
            <a:endParaRPr kumimoji="1" lang="en-US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95BBE-CD46-8358-899A-6094D049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36" y="2881173"/>
            <a:ext cx="4082692" cy="2467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A2DE27-2B5B-5F01-6D6A-DCE743124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034" y="2881173"/>
            <a:ext cx="4082692" cy="22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7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en-US" b="1"/>
              <a:t>Base Experiment 2 – Reversible Layer</a:t>
            </a:r>
            <a:endParaRPr kumimoji="1" lang="en-US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14AE5A-60AD-B89B-6D43-34DBD7F9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71" y="2784028"/>
            <a:ext cx="4166599" cy="2634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3E980C-9DCB-5862-CA10-E6EE9BEC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84028"/>
            <a:ext cx="4311721" cy="24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Introduction</a:t>
            </a:r>
          </a:p>
          <a:p>
            <a:r>
              <a:rPr kumimoji="1" lang="en-US" altLang="ko-Kore-KR" dirty="0"/>
              <a:t>LSH(Locally-Sensitive Hashing)</a:t>
            </a:r>
          </a:p>
          <a:p>
            <a:r>
              <a:rPr kumimoji="1" lang="en-US" altLang="ko-Kore-KR" dirty="0"/>
              <a:t>Reversible Network</a:t>
            </a:r>
          </a:p>
          <a:p>
            <a:r>
              <a:rPr kumimoji="1" lang="en-US" altLang="ko-Kore-KR" dirty="0"/>
              <a:t>Methodology</a:t>
            </a:r>
          </a:p>
          <a:p>
            <a:r>
              <a:rPr kumimoji="1" lang="en-US" altLang="ko-Kore-KR" dirty="0"/>
              <a:t>Experiments</a:t>
            </a:r>
          </a:p>
          <a:p>
            <a:r>
              <a:rPr kumimoji="1" lang="en-US" altLang="ko-Kore-KR" dirty="0"/>
              <a:t>Conclusions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87426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en-US" b="1"/>
              <a:t>Main Experiment – LSH Attention on ImageNet64</a:t>
            </a:r>
            <a:endParaRPr kumimoji="1" lang="en-US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3A859F-3534-B5C2-505D-7AC2EFD2F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02" y="2532382"/>
            <a:ext cx="8484796" cy="32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0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en-US" b="1"/>
              <a:t>Main Experiment – Performance Scaling with layers : enwik8</a:t>
            </a:r>
            <a:endParaRPr kumimoji="1" lang="en-US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E374F-3F5D-2600-72CB-F514E333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45" y="2527015"/>
            <a:ext cx="5860380" cy="34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42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en-US" b="1"/>
              <a:t>Main Experiment – Attention Speed</a:t>
            </a:r>
            <a:endParaRPr kumimoji="1" lang="en-US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3AA26C-4C9A-D91B-2D3F-7867EF513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412" y="2653568"/>
            <a:ext cx="5443175" cy="32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en-US" b="1"/>
              <a:t>Experiment result – comparison with othe models</a:t>
            </a:r>
            <a:endParaRPr kumimoji="1" lang="en-US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8A4DDF-FF82-9930-91E0-4AE52400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2895600"/>
            <a:ext cx="5572125" cy="2419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486FFAE-FED2-770E-B62E-2D1157CC3274}"/>
              </a:ext>
            </a:extLst>
          </p:cNvPr>
          <p:cNvSpPr/>
          <p:nvPr/>
        </p:nvSpPr>
        <p:spPr>
          <a:xfrm>
            <a:off x="3829050" y="4634323"/>
            <a:ext cx="4546600" cy="2932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/>
              <a:t>Conclusion</a:t>
            </a:r>
            <a:endParaRPr kumimoji="1" lang="ko-Kore-KR" altLang="en-US" sz="4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40537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ko-Kore-KR" dirty="0"/>
              <a:t>In this paper, we pointed out the problem of existing models where time complexity is </a:t>
            </a:r>
            <a:r>
              <a:rPr lang="en-US" altLang="ko-Kore-KR" b="1" dirty="0">
                <a:solidFill>
                  <a:schemeClr val="accent2"/>
                </a:solidFill>
              </a:rPr>
              <a:t>O(</a:t>
            </a:r>
            <a:r>
              <a:rPr lang="en-US" altLang="ko-Kore-KR" b="1" i="1" dirty="0">
                <a:solidFill>
                  <a:schemeClr val="accent2"/>
                </a:solidFill>
              </a:rPr>
              <a:t>L</a:t>
            </a:r>
            <a:r>
              <a:rPr lang="en-US" altLang="ko-Kore-KR" b="1" baseline="30000" dirty="0">
                <a:solidFill>
                  <a:schemeClr val="accent2"/>
                </a:solidFill>
              </a:rPr>
              <a:t>2</a:t>
            </a:r>
            <a:r>
              <a:rPr lang="en-US" altLang="ko-Kore-KR" b="1" dirty="0">
                <a:solidFill>
                  <a:schemeClr val="accent2"/>
                </a:solidFill>
              </a:rPr>
              <a:t>) </a:t>
            </a:r>
            <a:r>
              <a:rPr lang="en-US" altLang="ko-Kore-KR" dirty="0"/>
              <a:t>and show that complexity can be linearly improved while </a:t>
            </a:r>
            <a:r>
              <a:rPr lang="en-US" altLang="ko-Kore-KR" b="1" dirty="0">
                <a:solidFill>
                  <a:schemeClr val="accent2"/>
                </a:solidFill>
              </a:rPr>
              <a:t>same performance</a:t>
            </a:r>
            <a:r>
              <a:rPr lang="en-US" altLang="ko-Kore-KR" dirty="0"/>
              <a:t> by utilizing </a:t>
            </a:r>
            <a:r>
              <a:rPr lang="en-US" altLang="ko-Kore-KR" b="1" dirty="0">
                <a:solidFill>
                  <a:schemeClr val="accent2"/>
                </a:solidFill>
              </a:rPr>
              <a:t>LSH Attention</a:t>
            </a:r>
            <a:r>
              <a:rPr lang="en-US" altLang="ko-Kore-KR" dirty="0"/>
              <a:t>.</a:t>
            </a:r>
          </a:p>
          <a:p>
            <a:pPr marL="342900" indent="-342900"/>
            <a:endParaRPr lang="en-US" altLang="ko-Kore-KR" dirty="0"/>
          </a:p>
          <a:p>
            <a:pPr marL="342900" indent="-342900"/>
            <a:r>
              <a:rPr lang="en-US" altLang="ko-KR" dirty="0"/>
              <a:t>Also, the ability to handle </a:t>
            </a:r>
            <a:r>
              <a:rPr lang="en-US" altLang="ko-KR" b="1" dirty="0">
                <a:solidFill>
                  <a:schemeClr val="accent2"/>
                </a:solidFill>
              </a:rPr>
              <a:t>long sequences</a:t>
            </a:r>
            <a:r>
              <a:rPr lang="en-US" altLang="ko-KR" dirty="0"/>
              <a:t> opens the way for the use of the Reformer on many generative tasks. Such as very long coherent text, time-series forecasting, music, image and video generation.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138053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94C26-FFE8-B543-B232-86022A308755}"/>
              </a:ext>
            </a:extLst>
          </p:cNvPr>
          <p:cNvSpPr txBox="1"/>
          <p:nvPr/>
        </p:nvSpPr>
        <p:spPr>
          <a:xfrm>
            <a:off x="4876800" y="3474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5255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1286392" cy="4362474"/>
          </a:xfrm>
        </p:spPr>
        <p:txBody>
          <a:bodyPr>
            <a:normAutofit/>
          </a:bodyPr>
          <a:lstStyle/>
          <a:p>
            <a:pPr marL="342900" indent="-342900"/>
            <a:r>
              <a:rPr kumimoji="1" lang="en-US" altLang="ko-Kore-KR" dirty="0"/>
              <a:t>The Transformer architecture is widely used in NLP and records SOTA results on many tasks.</a:t>
            </a:r>
          </a:p>
          <a:p>
            <a:pPr marL="342900" indent="-342900"/>
            <a:r>
              <a:rPr kumimoji="1" lang="en-US" altLang="ko-Kore-KR" dirty="0"/>
              <a:t>If the size of data is larger than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512 tokens</a:t>
            </a:r>
            <a:r>
              <a:rPr kumimoji="1" lang="en-US" altLang="ko-Kore-KR" dirty="0"/>
              <a:t>(ex. Documents, image, etc.), Transformer yield great results but strain resource is required.</a:t>
            </a:r>
          </a:p>
          <a:p>
            <a:pPr marL="342900" indent="-342900"/>
            <a:r>
              <a:rPr lang="en-US" altLang="ko-KR" dirty="0"/>
              <a:t>The causes of Transformer memory problems are as follows.</a:t>
            </a:r>
          </a:p>
          <a:p>
            <a:pPr marL="800100" lvl="1" indent="-342900"/>
            <a:r>
              <a:rPr lang="en-US" altLang="ko-KR" b="1" dirty="0"/>
              <a:t>Scaled dot-Product Attention</a:t>
            </a:r>
          </a:p>
          <a:p>
            <a:pPr marL="800100" lvl="1" indent="-342900"/>
            <a:r>
              <a:rPr kumimoji="1" lang="en-US" altLang="ko-Kore-KR" b="1" dirty="0"/>
              <a:t>Feed Forward Layer</a:t>
            </a:r>
          </a:p>
          <a:p>
            <a:pPr marL="800100" lvl="1" indent="-342900"/>
            <a:r>
              <a:rPr kumimoji="1" lang="en-US" altLang="ko-Kore-KR" b="1" dirty="0"/>
              <a:t>N-stacked Residual Connection</a:t>
            </a:r>
          </a:p>
        </p:txBody>
      </p:sp>
    </p:spTree>
    <p:extLst>
      <p:ext uri="{BB962C8B-B14F-4D97-AF65-F5344CB8AC3E}">
        <p14:creationId xmlns:p14="http://schemas.microsoft.com/office/powerpoint/2010/main" val="324828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Problem of </a:t>
            </a:r>
            <a:r>
              <a:rPr lang="en-US" altLang="ko-KR" b="1" dirty="0"/>
              <a:t>Scaled dot-Product Attention</a:t>
            </a:r>
            <a:endParaRPr kumimoji="1" lang="en-US" altLang="ko-Kore-KR" b="1" dirty="0"/>
          </a:p>
          <a:p>
            <a:pPr marL="800100" lvl="1" indent="-342900"/>
            <a:r>
              <a:rPr kumimoji="1" lang="en-US" altLang="ko-Kore-KR" dirty="0"/>
              <a:t>In the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Scaled dot-Product Attention structure</a:t>
            </a:r>
            <a:r>
              <a:rPr kumimoji="1" lang="en-US" altLang="ko-Kore-KR" dirty="0"/>
              <a:t>, the weight given by word B to word A can be expressed in three variables:</a:t>
            </a:r>
          </a:p>
          <a:p>
            <a:pPr marL="1257300" lvl="2" indent="-342900"/>
            <a:r>
              <a:rPr kumimoji="1" lang="en-US" altLang="ko-Kore-KR" sz="1400" dirty="0"/>
              <a:t>Query (</a:t>
            </a:r>
            <a:r>
              <a:rPr kumimoji="1" lang="en-US" altLang="ko-Kore-KR" sz="1400" b="1" dirty="0">
                <a:solidFill>
                  <a:schemeClr val="accent2"/>
                </a:solidFill>
              </a:rPr>
              <a:t>Q</a:t>
            </a:r>
            <a:r>
              <a:rPr kumimoji="1" lang="en-US" altLang="ko-Kore-KR" sz="1400" dirty="0"/>
              <a:t>) : Variable representing the affected word A.</a:t>
            </a:r>
          </a:p>
          <a:p>
            <a:pPr marL="1257300" lvl="2" indent="-342900"/>
            <a:r>
              <a:rPr kumimoji="1" lang="en-US" altLang="ko-Kore-KR" sz="1400" dirty="0"/>
              <a:t>Key (</a:t>
            </a:r>
            <a:r>
              <a:rPr kumimoji="1" lang="en-US" altLang="ko-Kore-KR" sz="1400" b="1" dirty="0">
                <a:solidFill>
                  <a:schemeClr val="accent2"/>
                </a:solidFill>
              </a:rPr>
              <a:t>K)</a:t>
            </a:r>
            <a:r>
              <a:rPr kumimoji="1" lang="en-US" altLang="ko-Kore-KR" sz="1400" dirty="0"/>
              <a:t> : Variable representing the influencing word B.</a:t>
            </a:r>
          </a:p>
          <a:p>
            <a:pPr marL="1257300" lvl="2" indent="-342900"/>
            <a:r>
              <a:rPr kumimoji="1" lang="en-US" altLang="ko-Kore-KR" sz="1400" dirty="0"/>
              <a:t>Value (</a:t>
            </a:r>
            <a:r>
              <a:rPr kumimoji="1" lang="en-US" altLang="ko-Kore-KR" sz="1400" b="1" dirty="0">
                <a:solidFill>
                  <a:schemeClr val="accent2"/>
                </a:solidFill>
              </a:rPr>
              <a:t>V</a:t>
            </a:r>
            <a:r>
              <a:rPr kumimoji="1" lang="en-US" altLang="ko-Kore-KR" sz="1400" dirty="0"/>
              <a:t>) : Indicates the weight of the influence.</a:t>
            </a:r>
          </a:p>
          <a:p>
            <a:pPr marL="800100" lvl="1" indent="-342900"/>
            <a:r>
              <a:rPr kumimoji="1" lang="en-US" altLang="ko-Kore-KR" sz="1600" dirty="0"/>
              <a:t>The </a:t>
            </a:r>
            <a:r>
              <a:rPr kumimoji="1" lang="en-US" altLang="ko-Kore-KR" sz="1600" b="1" dirty="0"/>
              <a:t>time complexity</a:t>
            </a:r>
            <a:r>
              <a:rPr kumimoji="1" lang="en-US" altLang="ko-Kore-KR" sz="1600" dirty="0"/>
              <a:t> of the Attention structure is proportional to the product of the magnitude of Q and the magnitude of K.</a:t>
            </a:r>
          </a:p>
          <a:p>
            <a:pPr marL="800100" lvl="1" indent="-342900"/>
            <a:r>
              <a:rPr kumimoji="1" lang="en-US" altLang="ko-Kore-KR" sz="1600" dirty="0"/>
              <a:t>This formula suggests that there is a </a:t>
            </a:r>
            <a:r>
              <a:rPr kumimoji="1" lang="en-US" altLang="ko-Kore-KR" sz="1600" b="1" dirty="0">
                <a:solidFill>
                  <a:schemeClr val="accent2"/>
                </a:solidFill>
              </a:rPr>
              <a:t>fundamental limit</a:t>
            </a:r>
            <a:r>
              <a:rPr kumimoji="1" lang="en-US" altLang="ko-Kore-KR" sz="1600" dirty="0"/>
              <a:t> to extending the original Transformer structure to long input on a per-document basis.</a:t>
            </a:r>
          </a:p>
          <a:p>
            <a:pPr marL="800100" lvl="1" indent="-342900"/>
            <a:endParaRPr kumimoji="1" lang="en" altLang="ko-Kore-KR" sz="1600" dirty="0"/>
          </a:p>
          <a:p>
            <a:pPr marL="285750" indent="-285750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23588-1AD0-4331-958F-8C22FE50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134" y="3376060"/>
            <a:ext cx="317226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8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Problem of Feed Forward Layer</a:t>
            </a:r>
          </a:p>
          <a:p>
            <a:pPr marL="800100" lvl="1" indent="-342900"/>
            <a:r>
              <a:rPr kumimoji="1" lang="en-US" altLang="ko-Kore-KR" dirty="0"/>
              <a:t>Less than Attention structure, other architecture has memory problems. Feed Forward Layer is one of the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components</a:t>
            </a:r>
            <a:r>
              <a:rPr kumimoji="1" lang="en-US" altLang="ko-Kore-KR" dirty="0"/>
              <a:t> of Transformer.</a:t>
            </a:r>
          </a:p>
          <a:p>
            <a:pPr marL="800100" lvl="1" indent="-342900"/>
            <a:endParaRPr kumimoji="1" lang="en-US" altLang="ko-Kore-KR" sz="1600" dirty="0"/>
          </a:p>
          <a:p>
            <a:pPr marL="800100" lvl="1" indent="-342900"/>
            <a:endParaRPr kumimoji="1" lang="en-US" altLang="ko-Kore-KR" sz="1600" dirty="0"/>
          </a:p>
          <a:p>
            <a:pPr marL="800100" lvl="1" indent="-342900"/>
            <a:endParaRPr kumimoji="1" lang="en-US" altLang="ko-Kore-KR" sz="1600" dirty="0"/>
          </a:p>
          <a:p>
            <a:pPr marL="800100" lvl="1" indent="-342900"/>
            <a:r>
              <a:rPr kumimoji="1" lang="en-US" altLang="ko-Kore-KR" sz="1600" dirty="0"/>
              <a:t>Because This Feed Forward Layer should be applied to </a:t>
            </a:r>
            <a:r>
              <a:rPr kumimoji="1" lang="en-US" altLang="ko-Kore-KR" sz="1600" b="1" dirty="0">
                <a:solidFill>
                  <a:schemeClr val="accent2"/>
                </a:solidFill>
              </a:rPr>
              <a:t>the output of each Attention Layer</a:t>
            </a:r>
            <a:r>
              <a:rPr kumimoji="1" lang="en-US" altLang="ko-Kore-KR" sz="1600" dirty="0"/>
              <a:t>, Memory is proportional to the product of the length of the data column and the input/output dimensions of that layer. </a:t>
            </a:r>
            <a:endParaRPr kumimoji="1" lang="en" altLang="ko-Kore-KR" sz="1600" dirty="0"/>
          </a:p>
          <a:p>
            <a:pPr marL="285750" indent="-285750"/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67EAC0-45BD-489D-AEE6-DC364147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17" y="3544783"/>
            <a:ext cx="3143689" cy="266737"/>
          </a:xfrm>
          <a:prstGeom prst="rect">
            <a:avLst/>
          </a:prstGeom>
        </p:spPr>
      </p:pic>
      <p:pic>
        <p:nvPicPr>
          <p:cNvPr id="2050" name="Picture 2" descr="Feed Forward Neural Network Definition | DeepAI">
            <a:extLst>
              <a:ext uri="{FF2B5EF4-FFF2-40B4-BE49-F238E27FC236}">
                <a16:creationId xmlns:a16="http://schemas.microsoft.com/office/drawing/2014/main" id="{350C0E74-B92E-4733-AD59-3249C33C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20" y="3055581"/>
            <a:ext cx="2512696" cy="151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412E4-7C8E-4D0D-A276-681A631727CB}"/>
              </a:ext>
            </a:extLst>
          </p:cNvPr>
          <p:cNvSpPr txBox="1"/>
          <p:nvPr/>
        </p:nvSpPr>
        <p:spPr>
          <a:xfrm>
            <a:off x="2895600" y="560338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Ex. Max Tokens of Transformer : </a:t>
            </a:r>
            <a:r>
              <a:rPr kumimoji="1" lang="en-US" altLang="ko-Kore-KR" b="1" dirty="0"/>
              <a:t>512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ym typeface="Wingdings" panose="05000000000000000000" pitchFamily="2" charset="2"/>
              </a:rPr>
              <a:t> input/output of FFN : </a:t>
            </a:r>
            <a:r>
              <a:rPr kumimoji="1" lang="en-US" altLang="ko-Kore-KR" b="1" dirty="0">
                <a:sym typeface="Wingdings" panose="05000000000000000000" pitchFamily="2" charset="2"/>
              </a:rPr>
              <a:t>2048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548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Problem of N-stacked Residual Connection</a:t>
            </a:r>
          </a:p>
          <a:p>
            <a:pPr marL="800100" lvl="1" indent="-342900"/>
            <a:r>
              <a:rPr kumimoji="1" lang="en-US" altLang="ko-Kore-KR" dirty="0"/>
              <a:t>In the Machine learning Framework, C</a:t>
            </a:r>
            <a:r>
              <a:rPr lang="en-US" altLang="ko-KR" dirty="0"/>
              <a:t>alculating differential values is like:</a:t>
            </a:r>
          </a:p>
          <a:p>
            <a:pPr marL="1257300" lvl="2" indent="-342900"/>
            <a:r>
              <a:rPr kumimoji="1" lang="en-US" altLang="en-US" dirty="0"/>
              <a:t>Calculates the output value for the input data. When input is passed to a subsequent model, it records which input comes in and which output is generated.</a:t>
            </a:r>
          </a:p>
          <a:p>
            <a:pPr marL="1257300" lvl="2" indent="-342900"/>
            <a:r>
              <a:rPr kumimoji="1" lang="en-US" altLang="en-US" dirty="0"/>
              <a:t>Use the output of each model and the corresponding input to calculate the approximate value of the differential, going back from the end point to the start point.</a:t>
            </a:r>
          </a:p>
          <a:p>
            <a:pPr marL="800100" lvl="1" indent="-342900"/>
            <a:r>
              <a:rPr kumimoji="1" lang="en-US" altLang="en-US" dirty="0"/>
              <a:t>For Calculating differential values, </a:t>
            </a:r>
            <a:r>
              <a:rPr kumimoji="1" lang="en-US" altLang="en-US" b="1" dirty="0">
                <a:solidFill>
                  <a:schemeClr val="accent2"/>
                </a:solidFill>
              </a:rPr>
              <a:t>Memory for saving input/output values</a:t>
            </a:r>
            <a:r>
              <a:rPr kumimoji="1" lang="en-US" altLang="en-US" dirty="0"/>
              <a:t> is needed. Transformer has N-Layers, So </a:t>
            </a:r>
            <a:r>
              <a:rPr kumimoji="1" lang="en-US" altLang="en-US" b="1" dirty="0">
                <a:solidFill>
                  <a:schemeClr val="accent2"/>
                </a:solidFill>
              </a:rPr>
              <a:t>N-times memory</a:t>
            </a:r>
            <a:r>
              <a:rPr kumimoji="1" lang="en-US" altLang="en-US" dirty="0"/>
              <a:t> is needed</a:t>
            </a:r>
            <a:endParaRPr kumimoji="1" lang="ko-Kore-KR" altLang="en-US" dirty="0"/>
          </a:p>
        </p:txBody>
      </p:sp>
      <p:pic>
        <p:nvPicPr>
          <p:cNvPr id="3074" name="Picture 2" descr="Residual Connection · yun's blog">
            <a:extLst>
              <a:ext uri="{FF2B5EF4-FFF2-40B4-BE49-F238E27FC236}">
                <a16:creationId xmlns:a16="http://schemas.microsoft.com/office/drawing/2014/main" id="{E41A1E47-0681-4B01-B190-08B85F38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43" y="4886996"/>
            <a:ext cx="2685317" cy="15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9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Contribution</a:t>
            </a:r>
          </a:p>
          <a:p>
            <a:pPr marL="800100" lvl="1" indent="-342900"/>
            <a:r>
              <a:rPr lang="en-US" altLang="ko-KR" dirty="0"/>
              <a:t>Reversible layers, first introduced in Transformer, enable storing only a single copy of activations in the whole model, so the </a:t>
            </a:r>
            <a:r>
              <a:rPr lang="en-US" altLang="ko-KR" b="1" dirty="0">
                <a:solidFill>
                  <a:schemeClr val="accent2"/>
                </a:solidFill>
              </a:rPr>
              <a:t>N factor disappears</a:t>
            </a:r>
            <a:r>
              <a:rPr lang="en-US" altLang="ko-KR" dirty="0"/>
              <a:t>. </a:t>
            </a:r>
          </a:p>
          <a:p>
            <a:pPr marL="800100" lvl="1" indent="-342900"/>
            <a:r>
              <a:rPr lang="en-US" altLang="ko-KR" dirty="0"/>
              <a:t>Splitting activations inside feed-forward layers and processing them in </a:t>
            </a:r>
            <a:r>
              <a:rPr lang="en-US" altLang="ko-KR" b="1" dirty="0">
                <a:solidFill>
                  <a:schemeClr val="accent2"/>
                </a:solidFill>
              </a:rPr>
              <a:t>chunks removes</a:t>
            </a:r>
            <a:r>
              <a:rPr lang="en-US" altLang="ko-KR" dirty="0"/>
              <a:t> the d factor and </a:t>
            </a:r>
            <a:r>
              <a:rPr lang="en-US" altLang="ko-KR" b="1" dirty="0">
                <a:solidFill>
                  <a:schemeClr val="accent2"/>
                </a:solidFill>
              </a:rPr>
              <a:t>saves memory</a:t>
            </a:r>
            <a:r>
              <a:rPr lang="en-US" altLang="ko-KR" dirty="0"/>
              <a:t> inside feed-forward layers</a:t>
            </a:r>
          </a:p>
          <a:p>
            <a:pPr marL="800100" lvl="1" indent="-342900"/>
            <a:r>
              <a:rPr lang="en-US" altLang="ko-KR" dirty="0"/>
              <a:t>Approximate attention computation based on </a:t>
            </a:r>
            <a:r>
              <a:rPr lang="en-US" altLang="ko-KR" b="1" dirty="0">
                <a:solidFill>
                  <a:schemeClr val="accent2"/>
                </a:solidFill>
              </a:rPr>
              <a:t>Locality-Sensitive Hashing</a:t>
            </a:r>
            <a:r>
              <a:rPr lang="en-US" altLang="ko-KR" dirty="0"/>
              <a:t> replaces the O(L</a:t>
            </a:r>
            <a:r>
              <a:rPr lang="en-US" altLang="ko-KR" baseline="30000" dirty="0"/>
              <a:t>2</a:t>
            </a:r>
            <a:r>
              <a:rPr lang="en-US" altLang="ko-KR" dirty="0"/>
              <a:t>) factor in attention layers with </a:t>
            </a:r>
            <a:r>
              <a:rPr lang="en-US" altLang="ko-KR" b="1" dirty="0">
                <a:solidFill>
                  <a:schemeClr val="accent2"/>
                </a:solidFill>
              </a:rPr>
              <a:t>O(</a:t>
            </a:r>
            <a:r>
              <a:rPr lang="en-US" altLang="ko-KR" b="1" i="1" dirty="0">
                <a:solidFill>
                  <a:schemeClr val="accent2"/>
                </a:solidFill>
              </a:rPr>
              <a:t>L </a:t>
            </a:r>
            <a:r>
              <a:rPr lang="en-US" altLang="ko-KR" b="1" dirty="0">
                <a:solidFill>
                  <a:schemeClr val="accent2"/>
                </a:solidFill>
              </a:rPr>
              <a:t>log</a:t>
            </a:r>
            <a:r>
              <a:rPr lang="en-US" altLang="ko-KR" b="1" i="1" dirty="0">
                <a:solidFill>
                  <a:schemeClr val="accent2"/>
                </a:solidFill>
              </a:rPr>
              <a:t> L</a:t>
            </a:r>
            <a:r>
              <a:rPr lang="en-US" altLang="ko-KR" b="1" dirty="0">
                <a:solidFill>
                  <a:schemeClr val="accent2"/>
                </a:solidFill>
              </a:rPr>
              <a:t>)</a:t>
            </a:r>
            <a:r>
              <a:rPr lang="en-US" altLang="ko-KR" dirty="0"/>
              <a:t> and so allows operating on long sequences.</a:t>
            </a:r>
            <a:endParaRPr kumimoji="1" lang="en" altLang="ko-Kore-KR" sz="1600" dirty="0"/>
          </a:p>
          <a:p>
            <a:pPr marL="285750" indent="-285750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159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LSH(Locally-Sensitive Hashing)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Hashing</a:t>
            </a:r>
          </a:p>
          <a:p>
            <a:pPr marL="800100" lvl="1" indent="-342900"/>
            <a:r>
              <a:rPr kumimoji="1" lang="en-US" altLang="ko-Kore-KR" dirty="0"/>
              <a:t>Method of accessing data quickly</a:t>
            </a:r>
          </a:p>
          <a:p>
            <a:pPr marL="800100" lvl="1" indent="-342900"/>
            <a:r>
              <a:rPr kumimoji="1" lang="en-US" altLang="ko-Kore-KR" dirty="0"/>
              <a:t>However, Hash values often have nothing to do with the associated data.</a:t>
            </a:r>
          </a:p>
          <a:p>
            <a:pPr marL="285750" indent="-285750"/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00FE1F-D256-4FD8-B630-83063769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73" y="3500022"/>
            <a:ext cx="3307454" cy="26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7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LSH(Locally-Sensitive Hashing)</a:t>
            </a:r>
            <a:endParaRPr kumimoji="1" lang="ko-Kore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F7D95-BF6B-A43F-CAD6-CB54587B61E7}"/>
              </a:ext>
            </a:extLst>
          </p:cNvPr>
          <p:cNvSpPr txBox="1">
            <a:spLocks/>
          </p:cNvSpPr>
          <p:nvPr/>
        </p:nvSpPr>
        <p:spPr>
          <a:xfrm>
            <a:off x="838200" y="1752918"/>
            <a:ext cx="10980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320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1pPr>
            <a:lvl2pPr marL="6858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2pPr>
            <a:lvl3pPr marL="11430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3pPr>
            <a:lvl4pPr marL="16002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4pPr>
            <a:lvl5pPr marL="2057400" indent="-432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 kern="1200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ko-Kore-KR" b="1" dirty="0"/>
              <a:t>Locally-Sensitive Hashing</a:t>
            </a:r>
          </a:p>
          <a:p>
            <a:pPr marL="800100" lvl="1" indent="-342900"/>
            <a:r>
              <a:rPr kumimoji="1" lang="en-US" altLang="ko-Kore-KR" dirty="0"/>
              <a:t>If you can configure close data to each other to have a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close Hash value</a:t>
            </a:r>
            <a:r>
              <a:rPr kumimoji="1" lang="en-US" altLang="ko-Kore-KR" dirty="0"/>
              <a:t>, you can approximate the comparison operation to the Hash value.</a:t>
            </a:r>
          </a:p>
          <a:p>
            <a:pPr marL="800100" lvl="1" indent="-342900"/>
            <a:r>
              <a:rPr kumimoji="1" lang="en-US" altLang="en-US" dirty="0"/>
              <a:t>The locality-sensitive hashing method is called </a:t>
            </a:r>
            <a:r>
              <a:rPr kumimoji="1" lang="en-US" altLang="en-US" b="1" dirty="0">
                <a:solidFill>
                  <a:schemeClr val="accent2"/>
                </a:solidFill>
              </a:rPr>
              <a:t>LSH(locality-sensitive hashing)</a:t>
            </a:r>
            <a:r>
              <a:rPr kumimoji="1" lang="en-US" altLang="en-US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339BE5-51B5-4645-AB49-BC08C932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81" y="4844757"/>
            <a:ext cx="47536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362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1713</Words>
  <Application>Microsoft Office PowerPoint</Application>
  <PresentationFormat>와이드스크린</PresentationFormat>
  <Paragraphs>186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MJXc-TeX-main-R</vt:lpstr>
      <vt:lpstr>MJXc-TeX-math-I</vt:lpstr>
      <vt:lpstr>NanumSquareOTF_ac</vt:lpstr>
      <vt:lpstr>NanumSquareOTF_ac Bold</vt:lpstr>
      <vt:lpstr>Arial</vt:lpstr>
      <vt:lpstr>Calibri</vt:lpstr>
      <vt:lpstr>Calibri Light</vt:lpstr>
      <vt:lpstr>Courier New</vt:lpstr>
      <vt:lpstr>Wingdings</vt:lpstr>
      <vt:lpstr>1_디자인 사용자 지정</vt:lpstr>
      <vt:lpstr>Reformer :  The Efficient Transformer</vt:lpstr>
      <vt:lpstr>Contents</vt:lpstr>
      <vt:lpstr>Introduction</vt:lpstr>
      <vt:lpstr>Introduction</vt:lpstr>
      <vt:lpstr>Introduction</vt:lpstr>
      <vt:lpstr>Introduction</vt:lpstr>
      <vt:lpstr>Introduction</vt:lpstr>
      <vt:lpstr>LSH(Locally-Sensitive Hashing)</vt:lpstr>
      <vt:lpstr>LSH(Locally-Sensitive Hashing)</vt:lpstr>
      <vt:lpstr>LSH(Locally-Sensitive Hashing)</vt:lpstr>
      <vt:lpstr>LSH(Locally-Sensitive Hashing)</vt:lpstr>
      <vt:lpstr>Reversible Network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김동현</cp:lastModifiedBy>
  <cp:revision>34</cp:revision>
  <dcterms:created xsi:type="dcterms:W3CDTF">2022-07-12T16:13:48Z</dcterms:created>
  <dcterms:modified xsi:type="dcterms:W3CDTF">2023-02-03T03:39:11Z</dcterms:modified>
</cp:coreProperties>
</file>