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90" r:id="rId5"/>
    <p:sldId id="278" r:id="rId6"/>
    <p:sldId id="260" r:id="rId7"/>
    <p:sldId id="292" r:id="rId8"/>
    <p:sldId id="293" r:id="rId9"/>
    <p:sldId id="295" r:id="rId10"/>
    <p:sldId id="296" r:id="rId11"/>
    <p:sldId id="298" r:id="rId12"/>
    <p:sldId id="297" r:id="rId13"/>
    <p:sldId id="299" r:id="rId14"/>
    <p:sldId id="300" r:id="rId15"/>
    <p:sldId id="284" r:id="rId16"/>
    <p:sldId id="291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A46"/>
    <a:srgbClr val="669900"/>
    <a:srgbClr val="006600"/>
    <a:srgbClr val="5C8717"/>
    <a:srgbClr val="004F9E"/>
    <a:srgbClr val="F2F2F2"/>
    <a:srgbClr val="C2EDFE"/>
    <a:srgbClr val="FFFFFF"/>
    <a:srgbClr val="C000C0"/>
    <a:srgbClr val="820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8" autoAdjust="0"/>
    <p:restoredTop sz="77833" autoAdjust="0"/>
  </p:normalViewPr>
  <p:slideViewPr>
    <p:cSldViewPr snapToGrid="0">
      <p:cViewPr varScale="1">
        <p:scale>
          <a:sx n="97" d="100"/>
          <a:sy n="97" d="100"/>
        </p:scale>
        <p:origin x="224" y="4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1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Count®</a:t>
            </a:r>
            <a:r>
              <a:rPr lang="ko-KR" altLang="en-US" dirty="0"/>
              <a:t>은 </a:t>
            </a:r>
            <a:r>
              <a:rPr lang="en-US" altLang="ko-KR" dirty="0"/>
              <a:t>entity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지목하는 링크와 </a:t>
            </a:r>
            <a:r>
              <a:rPr lang="en-US" altLang="ko-KR" dirty="0"/>
              <a:t>surface form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en-US" altLang="ko-KR" dirty="0"/>
              <a:t>anchor text</a:t>
            </a:r>
            <a:r>
              <a:rPr lang="ko-KR" altLang="en-US" dirty="0"/>
              <a:t>의 개수이다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위키 </a:t>
            </a:r>
            <a:r>
              <a:rPr lang="en-US" altLang="ko-KR" dirty="0"/>
              <a:t>page corpus</a:t>
            </a:r>
            <a:r>
              <a:rPr lang="ko-KR" altLang="en-US" dirty="0"/>
              <a:t>에서 각 </a:t>
            </a:r>
            <a:r>
              <a:rPr lang="en-US" altLang="ko-KR" dirty="0"/>
              <a:t>entity</a:t>
            </a:r>
            <a:r>
              <a:rPr lang="ko-KR" altLang="en-US" dirty="0"/>
              <a:t>의 존재를 수집하고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words vector</a:t>
            </a:r>
            <a:r>
              <a:rPr lang="ko-KR" altLang="en-US" dirty="0"/>
              <a:t>로 구성된 짧은 </a:t>
            </a:r>
            <a:r>
              <a:rPr lang="en-US" altLang="ko-KR" dirty="0"/>
              <a:t>window</a:t>
            </a:r>
            <a:r>
              <a:rPr lang="ko-KR" altLang="en-US" dirty="0"/>
              <a:t>에서 </a:t>
            </a:r>
            <a:r>
              <a:rPr lang="en-US" altLang="ko-KR" dirty="0"/>
              <a:t>context</a:t>
            </a:r>
            <a:r>
              <a:rPr lang="ko-KR" altLang="en-US" dirty="0" err="1"/>
              <a:t>를</a:t>
            </a:r>
            <a:r>
              <a:rPr lang="ko-KR" altLang="en-US" dirty="0"/>
              <a:t> 추출한다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전처리의</a:t>
            </a:r>
            <a:r>
              <a:rPr lang="ko-KR" altLang="en-US" dirty="0"/>
              <a:t>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이나 </a:t>
            </a:r>
            <a:r>
              <a:rPr lang="en-US" altLang="ko-KR" dirty="0" err="1"/>
              <a:t>url</a:t>
            </a:r>
            <a:r>
              <a:rPr lang="ko-KR" altLang="en-US" dirty="0"/>
              <a:t> 등을 지우는 작업을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4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47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92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7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38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9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4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1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2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V,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각 노드는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candidate mapping entity 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을 의미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그리고 이것은 유저의 초기 관심 점수인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를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지칭하는 관심 점수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s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와도 연관이 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이것은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intra-tweet local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정보로 인해 측정된다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A, </a:t>
            </a:r>
            <a:r>
              <a:rPr lang="ko-KR" altLang="en-US" dirty="0"/>
              <a:t>노드 페어 </a:t>
            </a:r>
            <a:r>
              <a:rPr lang="en-US" altLang="ko-KR" dirty="0"/>
              <a:t>r1,r2</a:t>
            </a:r>
            <a:r>
              <a:rPr lang="ko-KR" altLang="en-US" dirty="0"/>
              <a:t>가 있을 때</a:t>
            </a:r>
            <a:r>
              <a:rPr lang="en-US" altLang="ko-KR" dirty="0"/>
              <a:t>,</a:t>
            </a:r>
            <a:r>
              <a:rPr lang="ko-KR" altLang="en-US" dirty="0"/>
              <a:t> 이 사이의 가중치가 </a:t>
            </a:r>
            <a:r>
              <a:rPr lang="en-US" altLang="ko-KR" dirty="0"/>
              <a:t>0</a:t>
            </a:r>
            <a:r>
              <a:rPr lang="ko-KR" altLang="en-US" dirty="0"/>
              <a:t>이 넘는다면 방향성이 없는 간선을 </a:t>
            </a:r>
            <a:r>
              <a:rPr lang="en-US" altLang="ko-KR" dirty="0"/>
              <a:t>A</a:t>
            </a:r>
            <a:r>
              <a:rPr lang="ko-KR" altLang="en-US" dirty="0"/>
              <a:t>에 추가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 페어 간 상호의존성의 강도를 나타내는 </a:t>
            </a:r>
            <a:r>
              <a:rPr lang="en-US" altLang="ko-KR" dirty="0"/>
              <a:t>W</a:t>
            </a:r>
            <a:r>
              <a:rPr lang="ko-KR" altLang="en-US" dirty="0"/>
              <a:t>에도 추가한다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엣지</a:t>
            </a:r>
            <a:r>
              <a:rPr lang="ko-KR" altLang="en-US" dirty="0"/>
              <a:t> 추가 안하는 이유는</a:t>
            </a:r>
            <a:r>
              <a:rPr lang="en-US" altLang="ko-KR" dirty="0"/>
              <a:t>,</a:t>
            </a:r>
            <a:r>
              <a:rPr lang="ko-KR" altLang="en-US" dirty="0"/>
              <a:t> 단 하나만이 알맞은 </a:t>
            </a:r>
            <a:r>
              <a:rPr lang="en-US" altLang="ko-KR" dirty="0"/>
              <a:t>mapping entity</a:t>
            </a:r>
            <a:r>
              <a:rPr lang="ko-KR" altLang="en-US" dirty="0"/>
              <a:t>이기 때문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1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277256" y="1647863"/>
            <a:ext cx="9792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3200" b="1" dirty="0"/>
              <a:t>Linking Named Entities in Tweets </a:t>
            </a:r>
          </a:p>
          <a:p>
            <a:pPr algn="ctr"/>
            <a:r>
              <a:rPr lang="en" altLang="ko-Kore-KR" sz="3200" b="1" dirty="0"/>
              <a:t>with Knowledge Base via User Interest Modeling</a:t>
            </a:r>
            <a:endParaRPr lang="en" altLang="ko-Kore-KR" sz="32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2021.10.01.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DongHyun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gmr4rnjs@gmail.com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Tweet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Entity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Linking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9518375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WLM (Wikipedia Link-based Measure)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Based on the Wikipedia’s hyperlink structure.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U1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and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U2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are the sets of Wikipedia articles link to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u1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and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u2.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W P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is the set of all articles in Wikipedia.</a:t>
            </a:r>
            <a:endParaRPr lang="en-US" altLang="ko-KR" sz="2000" i="1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If between the true mapping entity and false mapping entity, the topic relatedness is either none or a little weak.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588540-ECEF-7347-8B6E-CBED7450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84" y="2615095"/>
            <a:ext cx="4831051" cy="5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Tweet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Entity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Linking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979667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Initial Interest Score Estimation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Estimate the initial interest score based on the intra-tweet local information.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Leverage the following three intra-tweet local features.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The prior probability of the candidate entity.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The similarity between the context associated with the candidate entity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r.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The topical coherence between candidate entity r and the mapping. entities for the other entity mentions within tweet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53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Tweet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Entity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Linking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Prior probability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The same surface form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has different popularity, and some entities are very obscure and rare.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Formalize the observation via taking advantage of the count information form Wikipedia. It defined the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prior probability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P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i="1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Context similarity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For calculate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Sim(r)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 compare the context associated with the candidate entity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r</a:t>
            </a:r>
            <a:r>
              <a:rPr lang="ko-KR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with the context around the entity mention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in tweet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In the Wikipedia page corpus, extract the context of 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and preprocess the tweet.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Finally, Measure the cosine similarity of these two vectors weighted by TF-IDF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F735E22-8C03-D44A-99A4-7AA578A4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56" y="3429000"/>
            <a:ext cx="3053486" cy="8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7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Tweet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Entity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Linking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979667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Topical coherence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Coh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(r)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is topical coherence between entities as the topical relatedness between them.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|M|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is the number of entity mentions in tweet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is the mapping entity for the entity mention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in M.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TR(r, e)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is the topical relatedness between the candidate entity r and the mapping entity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for other entity mention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in M.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BA514-A331-BB40-81C8-E98EBFE8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06" y="2781300"/>
            <a:ext cx="4002382" cy="7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Tweet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Entity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Linking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979667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Initial interest score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l-GR" altLang="ko-Kore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α+β+γ</a:t>
            </a:r>
            <a:r>
              <a:rPr lang="el-GR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1, </a:t>
            </a:r>
            <a:r>
              <a:rPr lang="en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</a:t>
            </a:r>
            <a:r>
              <a:rPr lang="el-GR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α, β </a:t>
            </a:r>
            <a:r>
              <a:rPr lang="en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</a:t>
            </a:r>
            <a:r>
              <a:rPr lang="el-GR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γ </a:t>
            </a:r>
            <a:r>
              <a:rPr lang="en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are weight factors that give different weights for different feature values in the calculation of initial interest score </a:t>
            </a:r>
            <a:r>
              <a:rPr lang="en" altLang="ko-Kore-KR" sz="2000" i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</a:t>
            </a:r>
            <a:r>
              <a:rPr lang="en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5405A-D61F-C14F-A4F5-A131A3674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2" y="2214769"/>
            <a:ext cx="6054128" cy="488674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6B931F70-DEFD-9749-A735-AD4738998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0" y="3750082"/>
            <a:ext cx="5038488" cy="22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56267"/>
            <a:ext cx="9929191" cy="4585759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Experimental setting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83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Related Work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To identify relevant concepts in tweets and generate links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Influential Twitter user identification.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Tweet recommendation.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User interest discovery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accent2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Linking named entities in Web documents with knowledge base.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They proposed a graph-based collective entity linking method to model the topical interdependence between entities.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4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57066C1-FF0D-487D-B77D-2BA3C9A5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54763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" altLang="ko-Kore-KR" sz="1800" dirty="0"/>
              <a:t>The tweet entity linking task is challenging due to the noisy, short, and informal nature of tweets.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" altLang="ko-Kore-KR" sz="1800" dirty="0"/>
              <a:t>Previous methods focus on linking entities in Web documents, and largely rely on the context around the entity mention and the topical coherence between entities in the document.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ore-KR" sz="1800" dirty="0"/>
              <a:t>This paper propose KAURI, a framework which can effectively link named entity mentions detected in tweets with a knowledge base via user interest modeling.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ore-KR" sz="1800" dirty="0"/>
              <a:t>With experimental results, This paper show that KAURI achieves high performance in terms of both accuracy and efficiency.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A65DE9-D725-45B9-9C3E-74395E44D3AC}"/>
              </a:ext>
            </a:extLst>
          </p:cNvPr>
          <p:cNvSpPr/>
          <p:nvPr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Thank you for listening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46" y="1924863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Preliminaries and Notations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Tweet Entity Linking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Related Work and Discussion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Tweet Entities</a:t>
            </a:r>
          </a:p>
          <a:p>
            <a:pPr lvl="1">
              <a:lnSpc>
                <a:spcPct val="100000"/>
              </a:lnSpc>
            </a:pPr>
            <a:r>
              <a:rPr lang="en-US" altLang="ko-Kore-KR" sz="1800" dirty="0"/>
              <a:t>A</a:t>
            </a:r>
            <a:r>
              <a:rPr lang="en" altLang="ko-Kore-KR" sz="1800" dirty="0"/>
              <a:t>s being free text form, named entity mentions in tweets are potentially ambiguous 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The tweet entity linking task is challenging due to the noisy, short, and informal nature of tweets. 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practical importance and can be beneficial for various applications of Twitter mining</a:t>
            </a:r>
            <a:r>
              <a:rPr lang="ko-KR" altLang="en-US" sz="1800" dirty="0"/>
              <a:t>     </a:t>
            </a:r>
            <a:r>
              <a:rPr lang="en-US" altLang="ko-KR" sz="1800" dirty="0"/>
              <a:t>(</a:t>
            </a:r>
            <a:r>
              <a:rPr lang="en" altLang="ko-Kore-KR" sz="1800" dirty="0"/>
              <a:t>helpful for the task of user interest discovery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these context similarity based methods may result in unsatisfactory performance owing to the informal language usage and the limited length of each individual tweet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Aim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To collectively link Twitter user to their mapping entities existing in the knowledge base by leveraging the following two categories of information.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We propose KAURI, a graph-based framework to collectively </a:t>
            </a:r>
            <a:r>
              <a:rPr lang="en" altLang="ko-Kore-KR" sz="1800" dirty="0" err="1"/>
              <a:t>lin</a:t>
            </a:r>
            <a:r>
              <a:rPr lang="en" altLang="ko-Kore-KR" sz="1800" u="sng" dirty="0" err="1"/>
              <a:t>K</a:t>
            </a:r>
            <a:r>
              <a:rPr lang="en" altLang="ko-Kore-KR" sz="1800" dirty="0"/>
              <a:t> all the </a:t>
            </a:r>
            <a:r>
              <a:rPr lang="en" altLang="ko-Kore-KR" sz="1800" dirty="0" err="1"/>
              <a:t>n</a:t>
            </a:r>
            <a:r>
              <a:rPr lang="en" altLang="ko-Kore-KR" sz="1800" u="sng" dirty="0" err="1"/>
              <a:t>A</a:t>
            </a:r>
            <a:r>
              <a:rPr lang="en" altLang="ko-Kore-KR" sz="1800" dirty="0" err="1"/>
              <a:t>med</a:t>
            </a:r>
            <a:r>
              <a:rPr lang="en" altLang="ko-Kore-KR" sz="1800" dirty="0"/>
              <a:t> entity mentions in all tweets posted by a user via modeling the </a:t>
            </a:r>
            <a:r>
              <a:rPr lang="en" altLang="ko-Kore-KR" sz="1800" u="sng" dirty="0" err="1"/>
              <a:t>U</a:t>
            </a:r>
            <a:r>
              <a:rPr lang="en" altLang="ko-Kore-KR" sz="1800" dirty="0" err="1"/>
              <a:t>se</a:t>
            </a:r>
            <a:r>
              <a:rPr lang="en" altLang="ko-Kore-KR" sz="1800" u="sng" dirty="0" err="1"/>
              <a:t>R</a:t>
            </a:r>
            <a:r>
              <a:rPr lang="en" altLang="ko-Kore-KR" sz="1800" dirty="0" err="1"/>
              <a:t>’s</a:t>
            </a:r>
            <a:r>
              <a:rPr lang="en" altLang="ko-Kore-KR" sz="1800" dirty="0"/>
              <a:t> topics of </a:t>
            </a:r>
            <a:r>
              <a:rPr lang="en" altLang="ko-Kore-KR" sz="1800" u="sng" dirty="0"/>
              <a:t>I</a:t>
            </a:r>
            <a:r>
              <a:rPr lang="en" altLang="ko-Kore-KR" sz="1800" dirty="0"/>
              <a:t>nterest. </a:t>
            </a: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88983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Intra-tweet Local Information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prior probability of the entity being mentioned is high.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similarity between the context around the entity mention.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the same tweet, The candidate mapping entity is topically coherent.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candidate mapping entity in a single tweet is “good” if it has these features.</a:t>
            </a:r>
          </a:p>
          <a:p>
            <a:pPr marL="432000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Inter-tweet User Interest Information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single tweet may be too short and noisy to provide sufficient context information.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" altLang="ko-Kore-KR" sz="1800" dirty="0"/>
              <a:t>Assume each user has an underlying user’s topics in named entities.</a:t>
            </a:r>
            <a:r>
              <a:rPr lang="ko-KR" altLang="en-US" sz="1800" dirty="0"/>
              <a:t> </a:t>
            </a:r>
            <a:r>
              <a:rPr lang="en" altLang="ko-Kore-KR" sz="1800" dirty="0"/>
              <a:t>If user is likely to be interested in this candidate entity.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1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221897" cy="4351338"/>
          </a:xfrm>
        </p:spPr>
        <p:txBody>
          <a:bodyPr>
            <a:normAutofit lnSpcReduction="10000"/>
          </a:bodyPr>
          <a:lstStyle/>
          <a:p>
            <a:pPr marL="432000" indent="-432000">
              <a:lnSpc>
                <a:spcPct val="15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Contributions</a:t>
            </a:r>
          </a:p>
          <a:p>
            <a:pPr marL="889200" lvl="1" indent="-432000">
              <a:lnSpc>
                <a:spcPct val="15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paper investigate the tweet entity linking task, a new and increasingly important issue due to the proliferation of tweet data and its broad applications.</a:t>
            </a:r>
          </a:p>
          <a:p>
            <a:pPr marL="889200" lvl="1" indent="-432000">
              <a:lnSpc>
                <a:spcPct val="15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KAURI is the first framework to collectively link all the named entity mentions in all tweets published by one user with a knowledge base via. Modelling this user’s topics of interest.</a:t>
            </a:r>
          </a:p>
          <a:p>
            <a:pPr marL="889200" lvl="1" indent="-432000">
              <a:lnSpc>
                <a:spcPct val="15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KAURI is a novel graph-based framework that unifies two categories of information.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7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Preliminaries And Notations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Tweet entity linking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 collection of tweets posted by some Twitter user.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Named entity mentions recognized in the given tweets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as input,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are posted by some Twitter user and named entity mention set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goal is to identify the mapping entity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in the knowledge base for each entity mention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in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Candidate mapping entity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Identify all the entities that may be referred by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and denote this as the candidate mapping entity set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for the entity mention m.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identify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for each m, a dictionary </a:t>
            </a: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 need. It contains vast amount of information about various surface forms of entities.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 a &lt;key, value&gt; mapping, key is a surface forms and value is the set of named entity.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Preliminaries And Notations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0E166645-DEC2-1044-B924-6C9950BC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71" y="1767118"/>
            <a:ext cx="6810458" cy="3323764"/>
          </a:xfrm>
        </p:spPr>
      </p:pic>
    </p:spTree>
    <p:extLst>
      <p:ext uri="{BB962C8B-B14F-4D97-AF65-F5344CB8AC3E}">
        <p14:creationId xmlns:p14="http://schemas.microsoft.com/office/powerpoint/2010/main" val="180069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Tweet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Entity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Linking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Assumption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Each Twitter user, each named entity is associated with an interest score, indication the strength of the user’s interest in it.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If some named entity is mentioned by a user in his tweet, that user is likely to be interested in this named entity.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If one </a:t>
            </a:r>
            <a:r>
              <a:rPr lang="en" altLang="ko-Kore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named entity is highly topically related to the entities that a user is interested in, that user is likely to be interested in this named entity as well.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10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Tweet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Entity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Linking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3733801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Graph construction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A4A5EA-E6DA-184C-81CE-3F1862CF019D}"/>
              </a:ext>
            </a:extLst>
          </p:cNvPr>
          <p:cNvSpPr txBox="1">
            <a:spLocks/>
          </p:cNvSpPr>
          <p:nvPr/>
        </p:nvSpPr>
        <p:spPr>
          <a:xfrm>
            <a:off x="5844209" y="1690688"/>
            <a:ext cx="5961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G = (V, A, W)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V, Denotes the set of nodes.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A, The set of edges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W : A --&gt; R+, The weight function, assign a positive weight to each edge in A.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The node pair have candidates of the same entity mention, not add and edge.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The edge weight is defined as the topical relatedness. It is calculated using WLM.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31CBC0-3202-B144-8410-CC193C92E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3" y="2316445"/>
            <a:ext cx="5469547" cy="31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8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1351</Words>
  <Application>Microsoft Macintosh PowerPoint</Application>
  <PresentationFormat>와이드스크린</PresentationFormat>
  <Paragraphs>159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</vt:lpstr>
      <vt:lpstr>나눔스퀘어 ExtraBold</vt:lpstr>
      <vt:lpstr>맑은 고딕</vt:lpstr>
      <vt:lpstr>NanumGothic</vt:lpstr>
      <vt:lpstr>Arial</vt:lpstr>
      <vt:lpstr>Wingdings</vt:lpstr>
      <vt:lpstr>Office 테마</vt:lpstr>
      <vt:lpstr>PowerPoint 프레젠테이션</vt:lpstr>
      <vt:lpstr>Contents</vt:lpstr>
      <vt:lpstr>Introduction</vt:lpstr>
      <vt:lpstr>Introduction (Cont.)</vt:lpstr>
      <vt:lpstr>Introduction (Cont.)</vt:lpstr>
      <vt:lpstr>Preliminaries And Notations</vt:lpstr>
      <vt:lpstr>Preliminaries And Notations (Cont.)</vt:lpstr>
      <vt:lpstr>Tweet Entity Linking</vt:lpstr>
      <vt:lpstr>Tweet Entity Linking (Cont.)</vt:lpstr>
      <vt:lpstr>Tweet Entity Linking (Cont.)</vt:lpstr>
      <vt:lpstr>Tweet Entity Linking (Cont.)</vt:lpstr>
      <vt:lpstr>Tweet Entity Linking (Cont.)</vt:lpstr>
      <vt:lpstr>Tweet Entity Linking (Cont.)</vt:lpstr>
      <vt:lpstr>Tweet Entity Linking (Cont.)</vt:lpstr>
      <vt:lpstr>Experiments</vt:lpstr>
      <vt:lpstr>Related Work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김동현</cp:lastModifiedBy>
  <cp:revision>101</cp:revision>
  <dcterms:created xsi:type="dcterms:W3CDTF">2021-06-28T08:46:54Z</dcterms:created>
  <dcterms:modified xsi:type="dcterms:W3CDTF">2021-09-30T10:54:24Z</dcterms:modified>
</cp:coreProperties>
</file>