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301" r:id="rId5"/>
    <p:sldId id="300" r:id="rId6"/>
    <p:sldId id="311" r:id="rId7"/>
    <p:sldId id="312" r:id="rId8"/>
    <p:sldId id="310" r:id="rId9"/>
    <p:sldId id="298" r:id="rId10"/>
    <p:sldId id="303" r:id="rId11"/>
    <p:sldId id="304" r:id="rId12"/>
    <p:sldId id="305" r:id="rId13"/>
    <p:sldId id="306" r:id="rId14"/>
    <p:sldId id="307" r:id="rId15"/>
    <p:sldId id="308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77833" autoAdjust="0"/>
  </p:normalViewPr>
  <p:slideViewPr>
    <p:cSldViewPr snapToGrid="0">
      <p:cViewPr varScale="1">
        <p:scale>
          <a:sx n="96" d="100"/>
          <a:sy n="96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1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5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4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Accusative : </a:t>
            </a:r>
            <a:r>
              <a:rPr lang="ko-KR" altLang="en-US" dirty="0"/>
              <a:t>직접 목적격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Nominative : </a:t>
            </a:r>
            <a:r>
              <a:rPr lang="ko-KR" altLang="en-US" dirty="0"/>
              <a:t>주격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Dative:</a:t>
            </a:r>
            <a:r>
              <a:rPr lang="ko-KR" altLang="en-US" dirty="0"/>
              <a:t>여격</a:t>
            </a: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131313"/>
                </a:solidFill>
                <a:effectLst/>
                <a:latin typeface="noto"/>
              </a:rPr>
              <a:t>명사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"/>
              </a:rPr>
              <a:t>·</a:t>
            </a:r>
            <a:r>
              <a:rPr lang="ko-KR" altLang="en-US" b="0" i="0" dirty="0">
                <a:solidFill>
                  <a:srgbClr val="131313"/>
                </a:solidFill>
                <a:effectLst/>
                <a:latin typeface="noto"/>
              </a:rPr>
              <a:t>대명사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"/>
              </a:rPr>
              <a:t>·</a:t>
            </a:r>
            <a:r>
              <a:rPr lang="ko-KR" altLang="en-US" b="0" i="0" dirty="0">
                <a:solidFill>
                  <a:srgbClr val="131313"/>
                </a:solidFill>
                <a:effectLst/>
                <a:latin typeface="noto"/>
              </a:rPr>
              <a:t>형용사가 간접 목적어이거나 간접 목적어와 관련될 때 취하는 형태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coreference relation is a relation between nouns that refer to the same real-world entity, and the task of revealing this relation is called coreference resolution (CR)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 predicate-argument structure consists of a predicate and its arguments that fill each case of the predicate, such as who does/did what to whom.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3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Wc</a:t>
            </a:r>
            <a:r>
              <a:rPr lang="en-US" altLang="ko-KR" dirty="0"/>
              <a:t> and </a:t>
            </a:r>
            <a:r>
              <a:rPr lang="en-US" altLang="ko-KR" dirty="0" err="1"/>
              <a:t>Uc</a:t>
            </a:r>
            <a:r>
              <a:rPr lang="en-US" altLang="ko-KR" dirty="0"/>
              <a:t> are weight matrices for each relation, and v is a weight vector shared across relations. </a:t>
            </a:r>
            <a:r>
              <a:rPr lang="en-US" altLang="ko-KR" dirty="0" err="1"/>
              <a:t>ti</a:t>
            </a:r>
            <a:r>
              <a:rPr lang="en-US" altLang="ko-KR" dirty="0"/>
              <a:t> and </a:t>
            </a:r>
            <a:r>
              <a:rPr lang="en-US" altLang="ko-KR" dirty="0" err="1"/>
              <a:t>tj</a:t>
            </a:r>
            <a:r>
              <a:rPr lang="en-US" altLang="ko-KR" dirty="0"/>
              <a:t> denote hidden vectors of the BERT’s final layer corresponding to the </a:t>
            </a:r>
            <a:r>
              <a:rPr lang="en-US" altLang="ko-KR" dirty="0" err="1"/>
              <a:t>subword</a:t>
            </a:r>
            <a:r>
              <a:rPr lang="en-US" altLang="ko-KR" dirty="0"/>
              <a:t> </a:t>
            </a:r>
            <a:r>
              <a:rPr lang="en-US" altLang="ko-KR" dirty="0" err="1"/>
              <a:t>ti</a:t>
            </a:r>
            <a:r>
              <a:rPr lang="en-US" altLang="ko-KR" dirty="0"/>
              <a:t> and </a:t>
            </a:r>
            <a:r>
              <a:rPr lang="en-US" altLang="ko-KR" dirty="0" err="1"/>
              <a:t>tj</a:t>
            </a:r>
            <a:r>
              <a:rPr lang="en-US" altLang="ko-KR" dirty="0"/>
              <a:t> 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 V is a weight matrix shared across relations and </a:t>
            </a:r>
            <a:r>
              <a:rPr lang="en-US" altLang="ko-KR" dirty="0" err="1"/>
              <a:t>ti</a:t>
            </a:r>
            <a:r>
              <a:rPr lang="en-US" altLang="ko-KR" dirty="0"/>
              <a:t> , </a:t>
            </a:r>
            <a:r>
              <a:rPr lang="en-US" altLang="ko-KR" dirty="0" err="1"/>
              <a:t>tj</a:t>
            </a:r>
            <a:r>
              <a:rPr lang="en-US" altLang="ko-KR" dirty="0"/>
              <a:t> , and </a:t>
            </a:r>
            <a:r>
              <a:rPr lang="en-US" altLang="ko-KR" dirty="0" err="1"/>
              <a:t>tk</a:t>
            </a:r>
            <a:r>
              <a:rPr lang="en-US" altLang="ko-KR" dirty="0"/>
              <a:t> denote hidden vectors of the BERT’s final layer corresponding to the </a:t>
            </a:r>
            <a:r>
              <a:rPr lang="en-US" altLang="ko-KR" dirty="0" err="1"/>
              <a:t>subword</a:t>
            </a:r>
            <a:r>
              <a:rPr lang="en-US" altLang="ko-KR" dirty="0"/>
              <a:t> </a:t>
            </a:r>
            <a:r>
              <a:rPr lang="en-US" altLang="ko-KR" dirty="0" err="1"/>
              <a:t>ti</a:t>
            </a:r>
            <a:r>
              <a:rPr lang="en-US" altLang="ko-KR" dirty="0"/>
              <a:t> , </a:t>
            </a:r>
            <a:r>
              <a:rPr lang="en-US" altLang="ko-KR" dirty="0" err="1"/>
              <a:t>tj</a:t>
            </a:r>
            <a:r>
              <a:rPr lang="en-US" altLang="ko-KR" dirty="0"/>
              <a:t> , and tk. </a:t>
            </a:r>
            <a:r>
              <a:rPr lang="en-US" altLang="ko-KR" dirty="0" err="1"/>
              <a:t>Pcoref</a:t>
            </a:r>
            <a:r>
              <a:rPr lang="en-US" altLang="ko-KR" dirty="0"/>
              <a:t> (</a:t>
            </a:r>
            <a:r>
              <a:rPr lang="en-US" altLang="ko-KR" dirty="0" err="1"/>
              <a:t>tk|tj</a:t>
            </a:r>
            <a:r>
              <a:rPr lang="en-US" altLang="ko-KR" dirty="0"/>
              <a:t> ) is the output of the first step and represents the probability that </a:t>
            </a:r>
            <a:r>
              <a:rPr lang="en-US" altLang="ko-KR" dirty="0" err="1"/>
              <a:t>tj</a:t>
            </a:r>
            <a:r>
              <a:rPr lang="en-US" altLang="ko-KR" dirty="0"/>
              <a:t> has a coreference relation with tk. This is calculated in the same way as Base Model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4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 V is a weight matrix shared across relations and </a:t>
            </a:r>
            <a:r>
              <a:rPr lang="en-US" altLang="ko-KR" dirty="0" err="1"/>
              <a:t>ti</a:t>
            </a:r>
            <a:r>
              <a:rPr lang="en-US" altLang="ko-KR" dirty="0"/>
              <a:t> , </a:t>
            </a:r>
            <a:r>
              <a:rPr lang="en-US" altLang="ko-KR" dirty="0" err="1"/>
              <a:t>tj</a:t>
            </a:r>
            <a:r>
              <a:rPr lang="en-US" altLang="ko-KR" dirty="0"/>
              <a:t> , and </a:t>
            </a:r>
            <a:r>
              <a:rPr lang="en-US" altLang="ko-KR" dirty="0" err="1"/>
              <a:t>tk</a:t>
            </a:r>
            <a:r>
              <a:rPr lang="en-US" altLang="ko-KR" dirty="0"/>
              <a:t> denote hidden vectors of the BERT’s final layer corresponding to the </a:t>
            </a:r>
            <a:r>
              <a:rPr lang="en-US" altLang="ko-KR" dirty="0" err="1"/>
              <a:t>subword</a:t>
            </a:r>
            <a:r>
              <a:rPr lang="en-US" altLang="ko-KR" dirty="0"/>
              <a:t> </a:t>
            </a:r>
            <a:r>
              <a:rPr lang="en-US" altLang="ko-KR" dirty="0" err="1"/>
              <a:t>ti</a:t>
            </a:r>
            <a:r>
              <a:rPr lang="en-US" altLang="ko-KR" dirty="0"/>
              <a:t> , </a:t>
            </a:r>
            <a:r>
              <a:rPr lang="en-US" altLang="ko-KR" dirty="0" err="1"/>
              <a:t>tj</a:t>
            </a:r>
            <a:r>
              <a:rPr lang="en-US" altLang="ko-KR" dirty="0"/>
              <a:t> , and tk. </a:t>
            </a:r>
            <a:r>
              <a:rPr lang="en-US" altLang="ko-KR" dirty="0" err="1"/>
              <a:t>Pcoref</a:t>
            </a:r>
            <a:r>
              <a:rPr lang="en-US" altLang="ko-KR" dirty="0"/>
              <a:t> (</a:t>
            </a:r>
            <a:r>
              <a:rPr lang="en-US" altLang="ko-KR" dirty="0" err="1"/>
              <a:t>tk|tj</a:t>
            </a:r>
            <a:r>
              <a:rPr lang="en-US" altLang="ko-KR" dirty="0"/>
              <a:t> ) is the output of the first step and represents the probability that </a:t>
            </a:r>
            <a:r>
              <a:rPr lang="en-US" altLang="ko-KR" dirty="0" err="1"/>
              <a:t>tj</a:t>
            </a:r>
            <a:r>
              <a:rPr lang="en-US" altLang="ko-KR" dirty="0"/>
              <a:t> has a coreference relation with tk. This is calculated in the same way as Base Model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4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5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2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277256" y="1891133"/>
            <a:ext cx="979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3200" b="1" dirty="0"/>
              <a:t>BERT-based Cohesion Analysis of Japanese Texts</a:t>
            </a:r>
            <a:endParaRPr lang="en" altLang="ko-Kore-KR" sz="32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2022.01.28.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Experimental Step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VPA, all entities are extracted, and analyzed them in terms of four cases of NOM, ACC, DAT and NOM2.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NPA, we analyzed nouns that KNP judged to have arguments, that have case or zero relations for training and evaluation.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BAR&amp;CR, they are considered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author, reader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unspecified person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targets of exophora.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87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04EEC-E94A-47E9-AC43-0B60FFEC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03" y="2677542"/>
            <a:ext cx="736385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8A703-628E-4E88-B445-6DB617CB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70" y="2668016"/>
            <a:ext cx="738290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3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638AF-25DB-42FB-833E-E0CA3C1A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71" y="2668016"/>
            <a:ext cx="732574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results show that VPA, NPA and BAR are generally beneficial mutually in multi-task learning.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CR reduces the F1 score of VPA and BAR, so no benefit of multi-task learning.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Therefore, CR should be treated differently from VPA, NPA, and BAR. In this paper,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CorefCAModel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 proposed. It performs only CR first and uses its results as features for all the tasks(VPA, NPA, BAR).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0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results show that VPA, NPA and BAR are generally beneficial mutually in multi-task learning.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CR reduces the F1 score of VPA and BAR, so no benefit of multi-task learning.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Therefore, CR should be treated differently from VPA, NPA, and BAR. In this paper,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CorefCAModel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 proposed. It performs only CR first and uses its results as features for all the tasks(VPA, NPA, BAR).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86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51558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the multi-task learning of </a:t>
            </a:r>
            <a:r>
              <a:rPr lang="en-US" altLang="ko-KR" dirty="0"/>
              <a:t>cohesion analysis including verbal predicate-argument structure analysis, nominal predicate-argument structure analysis, coreference resolution, and bridging anaphora resolution using BERT is proposed.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Plus, coreference resolution is different and should be treated specially.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Proposed Method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Relations among various entities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The meaning of natural language text is supported by cohesion among various kinds of entities.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Cohesion includes CR, PAS and BAR.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Among these relations, PAS of nominal predicates and BAR have not been studied well.</a:t>
            </a: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3E151-DA12-4506-9E26-14691B2E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67" y="3831147"/>
            <a:ext cx="7138666" cy="23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VPA, NPA, BAR, CR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VPA : Verbal Predicate-Argument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NPA : Nominal Predicate-Argument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BAR : Bridging Anaphora Resolution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CR : Coreference Resolution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paper, A framework for analyzing multiple semantic relations included in cohesion by using BERT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Focusing on the differences of coreference resolution from other semantic tasks and demonstrated that it is effective to treat CR specially.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5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38A5A4-C04F-4E30-9FE2-8D18EB2E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97" y="1912639"/>
            <a:ext cx="6995979" cy="4449076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analysis of nominative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highest probability among them is adopted as the NOM(ACC, DAT) argument of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 Model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1C8AD-9D3A-4F69-9A7F-39C78109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22" y="2426525"/>
            <a:ext cx="646486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38A5A4-C04F-4E30-9FE2-8D18EB2E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97" y="1912639"/>
            <a:ext cx="8984859" cy="4449076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Input Representation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Insert [CLS] and [SEP] tokens at the beginning and end of a document.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addition, [author], [reader], [unspecified person], [NULL] and [NA].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[author], [reader], and  [unspecified person] are taken into consideration as the targets of exophora.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Output Layer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Multi Layer Perceptron(MLP), calculating the probability of output.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 Model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D887F-7C8D-4E36-83BA-53E82D84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09" y="5167253"/>
            <a:ext cx="335326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10211324" cy="450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Coreference – aware Cohesion Analysis Model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the first step, it performs only CR.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44B38C-5BA6-416A-9CF4-24B31BC9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39" y="2325724"/>
            <a:ext cx="3267531" cy="1905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E1EA15-C21A-40AA-83B2-9698EEB5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939" y="4619288"/>
            <a:ext cx="4201111" cy="1133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DABB210-337A-40AB-816A-86BDE4D2CF60}"/>
              </a:ext>
            </a:extLst>
          </p:cNvPr>
          <p:cNvSpPr/>
          <p:nvPr/>
        </p:nvSpPr>
        <p:spPr>
          <a:xfrm rot="16200000">
            <a:off x="3593894" y="4195581"/>
            <a:ext cx="417444" cy="29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9AEF35-5468-44D3-8740-E13C73CA3C00}"/>
              </a:ext>
            </a:extLst>
          </p:cNvPr>
          <p:cNvSpPr txBox="1">
            <a:spLocks/>
          </p:cNvSpPr>
          <p:nvPr/>
        </p:nvSpPr>
        <p:spPr>
          <a:xfrm>
            <a:off x="5865875" y="4757180"/>
            <a:ext cx="5247861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 calculated in the same way as Base Model.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6296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10211324" cy="450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Coreference – aware Cohesion Analysis Model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the second step, it analyzes all tasks using the CR results obtained in the previous step as features.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C1159-A10F-45B2-9756-4FD86D67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581" y="2719035"/>
            <a:ext cx="516327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7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Experimental Settings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experiments,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CAModel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CorefCAModel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 used.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Two kinds of dataset is used, One is the Kyoto University Web Document Leads Corpus, the other is the Kyoto University Text Corpus.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these two dataset, relations are manually annotated.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NICT BERT is used, this model was trained after morphological and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subword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segmentations.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full text of Japanese Wikipedia form approximately 1 million steps.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33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970</Words>
  <Application>Microsoft Office PowerPoint</Application>
  <PresentationFormat>와이드스크린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</vt:lpstr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Introduction</vt:lpstr>
      <vt:lpstr>Introduction (Cont.)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 동현</cp:lastModifiedBy>
  <cp:revision>114</cp:revision>
  <dcterms:created xsi:type="dcterms:W3CDTF">2021-06-28T08:46:54Z</dcterms:created>
  <dcterms:modified xsi:type="dcterms:W3CDTF">2022-01-27T11:07:15Z</dcterms:modified>
</cp:coreProperties>
</file>