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oppins"/>
      <p:regular r:id="rId14"/>
      <p:bold r:id="rId15"/>
      <p:italic r:id="rId16"/>
      <p:boldItalic r:id="rId17"/>
    </p:embeddedFont>
    <p:embeddedFont>
      <p:font typeface="Fira Sans Extra Condensed Medium"/>
      <p:regular r:id="rId18"/>
      <p:bold r:id="rId19"/>
      <p:italic r:id="rId20"/>
      <p:boldItalic r:id="rId21"/>
    </p:embeddedFont>
    <p:embeddedFont>
      <p:font typeface="Viga"/>
      <p:regular r:id="rId22"/>
    </p:embeddedFont>
    <p:embeddedFont>
      <p:font typeface="Work Sans ExtraBold"/>
      <p:bold r:id="rId23"/>
      <p:boldItalic r:id="rId24"/>
    </p:embeddedFont>
    <p:embeddedFont>
      <p:font typeface="Archivo Black"/>
      <p:regular r:id="rId25"/>
    </p:embeddedFont>
    <p:embeddedFont>
      <p:font typeface="Karla"/>
      <p:regular r:id="rId26"/>
      <p:bold r:id="rId27"/>
      <p:italic r:id="rId28"/>
      <p:boldItalic r:id="rId29"/>
    </p:embeddedFont>
    <p:embeddedFont>
      <p:font typeface="Gaegu"/>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9oHAR9GtLCgUUZw9ohy+HRqap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Viga-regular.fntdata"/><Relationship Id="rId21" Type="http://schemas.openxmlformats.org/officeDocument/2006/relationships/font" Target="fonts/FiraSansExtraCondensedMedium-boldItalic.fntdata"/><Relationship Id="rId24" Type="http://schemas.openxmlformats.org/officeDocument/2006/relationships/font" Target="fonts/WorkSansExtraBold-boldItalic.fntdata"/><Relationship Id="rId23" Type="http://schemas.openxmlformats.org/officeDocument/2006/relationships/font" Target="fonts/WorkSans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regular.fntdata"/><Relationship Id="rId25" Type="http://schemas.openxmlformats.org/officeDocument/2006/relationships/font" Target="fonts/ArchivoBlack-regular.fntdata"/><Relationship Id="rId28" Type="http://schemas.openxmlformats.org/officeDocument/2006/relationships/font" Target="fonts/Karla-italic.fntdata"/><Relationship Id="rId27" Type="http://schemas.openxmlformats.org/officeDocument/2006/relationships/font" Target="fonts/Karl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aegu-bold.fntdata"/><Relationship Id="rId30" Type="http://schemas.openxmlformats.org/officeDocument/2006/relationships/font" Target="fonts/Gaegu-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Analize girmeden önce bir tane intro sayfası ve akış eklenebilir.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fa8af829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fa8af829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 sayfası eklenebilir.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f71bb6873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1f71bb6873e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Tüm hayvanların average lifespan’ine bakılıp bir yorum çıkarılabilir, örneğin klinik genç atlara bakım verme konusunda özelleşmiştir gibi. Fakat hayvanların cinsi belirtilmediği için ortalama yaşam süresi değişebilir.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f71bb6873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1f71bb6873e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fa8af8291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1fa8af8291c_0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Klinik çalışan sayısını optimize etmeli, müşteri tahminlemesi modellerini kullanabilirler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fa8af8291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g1fa8af8291c_0_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fa8af8291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1fa8af8291c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3rd party datayla zenginleştirilebilir örneğin glassdoor sitesinden strategist maaşlarına bakılabilir.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fa8af8291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1fa8af8291c_0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50"/>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0" name="Google Shape;10;p50"/>
          <p:cNvSpPr txBox="1"/>
          <p:nvPr>
            <p:ph idx="1" type="subTitle"/>
          </p:nvPr>
        </p:nvSpPr>
        <p:spPr>
          <a:xfrm>
            <a:off x="5096275" y="1159475"/>
            <a:ext cx="3376500" cy="25395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50"/>
          <p:cNvSpPr txBox="1"/>
          <p:nvPr>
            <p:ph idx="2" type="subTitle"/>
          </p:nvPr>
        </p:nvSpPr>
        <p:spPr>
          <a:xfrm>
            <a:off x="5117737" y="3673575"/>
            <a:ext cx="33765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 name="Google Shape;12;p50"/>
          <p:cNvGrpSpPr/>
          <p:nvPr/>
        </p:nvGrpSpPr>
        <p:grpSpPr>
          <a:xfrm>
            <a:off x="568922" y="401363"/>
            <a:ext cx="1926668" cy="3393468"/>
            <a:chOff x="568922" y="401363"/>
            <a:chExt cx="1926668" cy="3393468"/>
          </a:xfrm>
        </p:grpSpPr>
        <p:sp>
          <p:nvSpPr>
            <p:cNvPr id="13" name="Google Shape;13;p50"/>
            <p:cNvSpPr/>
            <p:nvPr/>
          </p:nvSpPr>
          <p:spPr>
            <a:xfrm>
              <a:off x="599768" y="438391"/>
              <a:ext cx="1885494" cy="3298824"/>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0"/>
            <p:cNvSpPr/>
            <p:nvPr/>
          </p:nvSpPr>
          <p:spPr>
            <a:xfrm>
              <a:off x="568922" y="401363"/>
              <a:ext cx="1926668" cy="3393468"/>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50"/>
          <p:cNvGrpSpPr/>
          <p:nvPr/>
        </p:nvGrpSpPr>
        <p:grpSpPr>
          <a:xfrm>
            <a:off x="2664147" y="360675"/>
            <a:ext cx="1926668" cy="3393468"/>
            <a:chOff x="2664147" y="360675"/>
            <a:chExt cx="1926668" cy="3393468"/>
          </a:xfrm>
        </p:grpSpPr>
        <p:sp>
          <p:nvSpPr>
            <p:cNvPr id="16" name="Google Shape;16;p50"/>
            <p:cNvSpPr/>
            <p:nvPr/>
          </p:nvSpPr>
          <p:spPr>
            <a:xfrm>
              <a:off x="2694993" y="430741"/>
              <a:ext cx="1885494" cy="3298824"/>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2664147" y="360675"/>
              <a:ext cx="1926668" cy="3393468"/>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50"/>
          <p:cNvSpPr/>
          <p:nvPr/>
        </p:nvSpPr>
        <p:spPr>
          <a:xfrm rot="7937037">
            <a:off x="7881158" y="-11928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rot="7937037">
            <a:off x="8009108" y="-14231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0"/>
          <p:cNvSpPr/>
          <p:nvPr/>
        </p:nvSpPr>
        <p:spPr>
          <a:xfrm rot="7937037">
            <a:off x="8174983" y="-16534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0"/>
          <p:cNvSpPr/>
          <p:nvPr/>
        </p:nvSpPr>
        <p:spPr>
          <a:xfrm rot="724618">
            <a:off x="8135423" y="3819614"/>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rot="724618">
            <a:off x="8269773" y="397313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rot="724618">
            <a:off x="8448898" y="413308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pic>
        <p:nvPicPr>
          <p:cNvPr id="131" name="Google Shape;131;p58"/>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32" name="Google Shape;132;p58"/>
          <p:cNvSpPr txBox="1"/>
          <p:nvPr>
            <p:ph type="title"/>
          </p:nvPr>
        </p:nvSpPr>
        <p:spPr>
          <a:xfrm>
            <a:off x="720000" y="4450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8"/>
          <p:cNvSpPr/>
          <p:nvPr/>
        </p:nvSpPr>
        <p:spPr>
          <a:xfrm flipH="1" rot="-5323106">
            <a:off x="7359901" y="-1474033"/>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8"/>
          <p:cNvSpPr/>
          <p:nvPr/>
        </p:nvSpPr>
        <p:spPr>
          <a:xfrm flipH="1" rot="-5323106">
            <a:off x="7618211" y="-1627954"/>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8"/>
          <p:cNvSpPr/>
          <p:nvPr/>
        </p:nvSpPr>
        <p:spPr>
          <a:xfrm flipH="1" rot="-5323106">
            <a:off x="7840749" y="-1748479"/>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58"/>
          <p:cNvGrpSpPr/>
          <p:nvPr/>
        </p:nvGrpSpPr>
        <p:grpSpPr>
          <a:xfrm>
            <a:off x="-1349412" y="3483000"/>
            <a:ext cx="3266587" cy="3306486"/>
            <a:chOff x="-1349412" y="3483000"/>
            <a:chExt cx="3266587" cy="3306486"/>
          </a:xfrm>
        </p:grpSpPr>
        <p:sp>
          <p:nvSpPr>
            <p:cNvPr id="137" name="Google Shape;137;p58"/>
            <p:cNvSpPr/>
            <p:nvPr/>
          </p:nvSpPr>
          <p:spPr>
            <a:xfrm rot="7937019">
              <a:off x="-531179" y="3910900"/>
              <a:ext cx="1390189" cy="2826802"/>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8"/>
            <p:cNvSpPr/>
            <p:nvPr/>
          </p:nvSpPr>
          <p:spPr>
            <a:xfrm rot="7937019">
              <a:off x="-426697" y="3722842"/>
              <a:ext cx="1390189" cy="2826802"/>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8"/>
            <p:cNvSpPr/>
            <p:nvPr/>
          </p:nvSpPr>
          <p:spPr>
            <a:xfrm rot="7937019">
              <a:off x="-291247" y="3534784"/>
              <a:ext cx="1390189" cy="2826802"/>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40" name="Shape 140"/>
        <p:cNvGrpSpPr/>
        <p:nvPr/>
      </p:nvGrpSpPr>
      <p:grpSpPr>
        <a:xfrm>
          <a:off x="0" y="0"/>
          <a:ext cx="0" cy="0"/>
          <a:chOff x="0" y="0"/>
          <a:chExt cx="0" cy="0"/>
        </a:xfrm>
      </p:grpSpPr>
      <p:pic>
        <p:nvPicPr>
          <p:cNvPr id="141" name="Google Shape;141;p59"/>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42" name="Google Shape;142;p59"/>
          <p:cNvSpPr txBox="1"/>
          <p:nvPr>
            <p:ph type="title"/>
          </p:nvPr>
        </p:nvSpPr>
        <p:spPr>
          <a:xfrm>
            <a:off x="720000" y="4450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3" name="Google Shape;143;p59"/>
          <p:cNvSpPr txBox="1"/>
          <p:nvPr>
            <p:ph idx="2" type="ctrTitle"/>
          </p:nvPr>
        </p:nvSpPr>
        <p:spPr>
          <a:xfrm flipH="1">
            <a:off x="2145875" y="3058125"/>
            <a:ext cx="2190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144" name="Google Shape;144;p59"/>
          <p:cNvSpPr txBox="1"/>
          <p:nvPr>
            <p:ph idx="1" type="subTitle"/>
          </p:nvPr>
        </p:nvSpPr>
        <p:spPr>
          <a:xfrm flipH="1">
            <a:off x="2145866" y="3481750"/>
            <a:ext cx="1930800" cy="68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45" name="Google Shape;145;p59"/>
          <p:cNvSpPr txBox="1"/>
          <p:nvPr>
            <p:ph idx="3" type="ctrTitle"/>
          </p:nvPr>
        </p:nvSpPr>
        <p:spPr>
          <a:xfrm flipH="1">
            <a:off x="5368825" y="3053925"/>
            <a:ext cx="2190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146" name="Google Shape;146;p59"/>
          <p:cNvSpPr txBox="1"/>
          <p:nvPr>
            <p:ph idx="4" type="subTitle"/>
          </p:nvPr>
        </p:nvSpPr>
        <p:spPr>
          <a:xfrm flipH="1">
            <a:off x="5368641" y="3477550"/>
            <a:ext cx="1930800" cy="68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47" name="Google Shape;147;p59"/>
          <p:cNvSpPr txBox="1"/>
          <p:nvPr>
            <p:ph idx="5" type="ctrTitle"/>
          </p:nvPr>
        </p:nvSpPr>
        <p:spPr>
          <a:xfrm flipH="1">
            <a:off x="5368650" y="1430675"/>
            <a:ext cx="2190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148" name="Google Shape;148;p59"/>
          <p:cNvSpPr txBox="1"/>
          <p:nvPr>
            <p:ph idx="6" type="subTitle"/>
          </p:nvPr>
        </p:nvSpPr>
        <p:spPr>
          <a:xfrm flipH="1">
            <a:off x="5368641" y="1855096"/>
            <a:ext cx="1930800" cy="68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49" name="Google Shape;149;p59"/>
          <p:cNvSpPr txBox="1"/>
          <p:nvPr>
            <p:ph idx="7" type="ctrTitle"/>
          </p:nvPr>
        </p:nvSpPr>
        <p:spPr>
          <a:xfrm flipH="1">
            <a:off x="2145874" y="1430675"/>
            <a:ext cx="2190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150" name="Google Shape;150;p59"/>
          <p:cNvSpPr txBox="1"/>
          <p:nvPr>
            <p:ph idx="8" type="subTitle"/>
          </p:nvPr>
        </p:nvSpPr>
        <p:spPr>
          <a:xfrm flipH="1">
            <a:off x="2145866" y="1855096"/>
            <a:ext cx="1930800" cy="68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51" name="Google Shape;151;p59"/>
          <p:cNvSpPr/>
          <p:nvPr/>
        </p:nvSpPr>
        <p:spPr>
          <a:xfrm rot="-1577317">
            <a:off x="-770925" y="3464303"/>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9"/>
          <p:cNvSpPr/>
          <p:nvPr/>
        </p:nvSpPr>
        <p:spPr>
          <a:xfrm rot="-1577317">
            <a:off x="-902261" y="362977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9"/>
          <p:cNvSpPr/>
          <p:nvPr/>
        </p:nvSpPr>
        <p:spPr>
          <a:xfrm rot="-1577317">
            <a:off x="-1048197" y="381364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9"/>
          <p:cNvSpPr/>
          <p:nvPr/>
        </p:nvSpPr>
        <p:spPr>
          <a:xfrm rot="9222683">
            <a:off x="7437778" y="-79770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9"/>
          <p:cNvSpPr/>
          <p:nvPr/>
        </p:nvSpPr>
        <p:spPr>
          <a:xfrm rot="9222683">
            <a:off x="7569115" y="-963179"/>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9"/>
          <p:cNvSpPr/>
          <p:nvPr/>
        </p:nvSpPr>
        <p:spPr>
          <a:xfrm rot="9222683">
            <a:off x="7715050" y="-114704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9"/>
          <p:cNvSpPr/>
          <p:nvPr/>
        </p:nvSpPr>
        <p:spPr>
          <a:xfrm rot="-1978372">
            <a:off x="-449335" y="-29241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9"/>
          <p:cNvSpPr/>
          <p:nvPr/>
        </p:nvSpPr>
        <p:spPr>
          <a:xfrm rot="-1978372">
            <a:off x="-563785" y="-45986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9"/>
          <p:cNvSpPr/>
          <p:nvPr/>
        </p:nvSpPr>
        <p:spPr>
          <a:xfrm rot="-1978372">
            <a:off x="-703635" y="-599744"/>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9"/>
          <p:cNvSpPr/>
          <p:nvPr/>
        </p:nvSpPr>
        <p:spPr>
          <a:xfrm rot="8821628">
            <a:off x="7973415" y="428418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9"/>
          <p:cNvSpPr/>
          <p:nvPr/>
        </p:nvSpPr>
        <p:spPr>
          <a:xfrm rot="8821628">
            <a:off x="8087865" y="44516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9"/>
          <p:cNvSpPr/>
          <p:nvPr/>
        </p:nvSpPr>
        <p:spPr>
          <a:xfrm rot="8821628">
            <a:off x="8227715" y="459150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3" name="Shape 163"/>
        <p:cNvGrpSpPr/>
        <p:nvPr/>
      </p:nvGrpSpPr>
      <p:grpSpPr>
        <a:xfrm>
          <a:off x="0" y="0"/>
          <a:ext cx="0" cy="0"/>
          <a:chOff x="0" y="0"/>
          <a:chExt cx="0" cy="0"/>
        </a:xfrm>
      </p:grpSpPr>
      <p:pic>
        <p:nvPicPr>
          <p:cNvPr id="164" name="Google Shape;164;p60"/>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65" name="Google Shape;165;p60"/>
          <p:cNvSpPr txBox="1"/>
          <p:nvPr>
            <p:ph type="title"/>
          </p:nvPr>
        </p:nvSpPr>
        <p:spPr>
          <a:xfrm>
            <a:off x="934075" y="2293725"/>
            <a:ext cx="34698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66" name="Google Shape;166;p60"/>
          <p:cNvSpPr txBox="1"/>
          <p:nvPr>
            <p:ph idx="1" type="subTitle"/>
          </p:nvPr>
        </p:nvSpPr>
        <p:spPr>
          <a:xfrm>
            <a:off x="1378975" y="2677800"/>
            <a:ext cx="2580000" cy="86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60"/>
          <p:cNvSpPr txBox="1"/>
          <p:nvPr>
            <p:ph idx="2" type="title"/>
          </p:nvPr>
        </p:nvSpPr>
        <p:spPr>
          <a:xfrm>
            <a:off x="4654275" y="2293725"/>
            <a:ext cx="34698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68" name="Google Shape;168;p60"/>
          <p:cNvSpPr txBox="1"/>
          <p:nvPr>
            <p:ph idx="3" type="subTitle"/>
          </p:nvPr>
        </p:nvSpPr>
        <p:spPr>
          <a:xfrm>
            <a:off x="5099172" y="2677800"/>
            <a:ext cx="2580000" cy="86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60"/>
          <p:cNvSpPr/>
          <p:nvPr/>
        </p:nvSpPr>
        <p:spPr>
          <a:xfrm rot="-1577317">
            <a:off x="-518125" y="3411503"/>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0"/>
          <p:cNvSpPr/>
          <p:nvPr/>
        </p:nvSpPr>
        <p:spPr>
          <a:xfrm rot="-1577317">
            <a:off x="-649461" y="357697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0"/>
          <p:cNvSpPr/>
          <p:nvPr/>
        </p:nvSpPr>
        <p:spPr>
          <a:xfrm rot="-1577317">
            <a:off x="-795397" y="376084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0"/>
          <p:cNvSpPr/>
          <p:nvPr/>
        </p:nvSpPr>
        <p:spPr>
          <a:xfrm rot="9222683">
            <a:off x="7551953" y="-79135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0"/>
          <p:cNvSpPr/>
          <p:nvPr/>
        </p:nvSpPr>
        <p:spPr>
          <a:xfrm rot="9222683">
            <a:off x="7683290" y="-956829"/>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0"/>
          <p:cNvSpPr/>
          <p:nvPr/>
        </p:nvSpPr>
        <p:spPr>
          <a:xfrm rot="9222683">
            <a:off x="7829225" y="-114069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0"/>
          <p:cNvSpPr/>
          <p:nvPr/>
        </p:nvSpPr>
        <p:spPr>
          <a:xfrm rot="-1978372">
            <a:off x="-335160" y="-28606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0"/>
          <p:cNvSpPr/>
          <p:nvPr/>
        </p:nvSpPr>
        <p:spPr>
          <a:xfrm rot="-1978372">
            <a:off x="-449610" y="-45351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0"/>
          <p:cNvSpPr/>
          <p:nvPr/>
        </p:nvSpPr>
        <p:spPr>
          <a:xfrm rot="-1978372">
            <a:off x="-589460" y="-593394"/>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0"/>
          <p:cNvSpPr/>
          <p:nvPr/>
        </p:nvSpPr>
        <p:spPr>
          <a:xfrm rot="8821628">
            <a:off x="8087590" y="42905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0"/>
          <p:cNvSpPr/>
          <p:nvPr/>
        </p:nvSpPr>
        <p:spPr>
          <a:xfrm rot="8821628">
            <a:off x="8202040" y="445798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0"/>
          <p:cNvSpPr/>
          <p:nvPr/>
        </p:nvSpPr>
        <p:spPr>
          <a:xfrm rot="8821628">
            <a:off x="8341890" y="459785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81" name="Shape 181"/>
        <p:cNvGrpSpPr/>
        <p:nvPr/>
      </p:nvGrpSpPr>
      <p:grpSpPr>
        <a:xfrm>
          <a:off x="0" y="0"/>
          <a:ext cx="0" cy="0"/>
          <a:chOff x="0" y="0"/>
          <a:chExt cx="0" cy="0"/>
        </a:xfrm>
      </p:grpSpPr>
      <p:pic>
        <p:nvPicPr>
          <p:cNvPr id="182" name="Google Shape;182;p61"/>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83" name="Google Shape;183;p61"/>
          <p:cNvSpPr txBox="1"/>
          <p:nvPr>
            <p:ph type="title"/>
          </p:nvPr>
        </p:nvSpPr>
        <p:spPr>
          <a:xfrm>
            <a:off x="720000" y="4450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 name="Google Shape;184;p61"/>
          <p:cNvSpPr txBox="1"/>
          <p:nvPr>
            <p:ph idx="2" type="title"/>
          </p:nvPr>
        </p:nvSpPr>
        <p:spPr>
          <a:xfrm>
            <a:off x="960042" y="358965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85" name="Google Shape;185;p61"/>
          <p:cNvSpPr txBox="1"/>
          <p:nvPr>
            <p:ph idx="1" type="subTitle"/>
          </p:nvPr>
        </p:nvSpPr>
        <p:spPr>
          <a:xfrm>
            <a:off x="960042" y="400832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61"/>
          <p:cNvSpPr txBox="1"/>
          <p:nvPr>
            <p:ph idx="3" type="title"/>
          </p:nvPr>
        </p:nvSpPr>
        <p:spPr>
          <a:xfrm>
            <a:off x="3598800" y="358965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87" name="Google Shape;187;p61"/>
          <p:cNvSpPr txBox="1"/>
          <p:nvPr>
            <p:ph idx="4" type="subTitle"/>
          </p:nvPr>
        </p:nvSpPr>
        <p:spPr>
          <a:xfrm>
            <a:off x="3598800" y="400832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61"/>
          <p:cNvSpPr txBox="1"/>
          <p:nvPr>
            <p:ph idx="5" type="title"/>
          </p:nvPr>
        </p:nvSpPr>
        <p:spPr>
          <a:xfrm>
            <a:off x="6237564" y="358965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89" name="Google Shape;189;p61"/>
          <p:cNvSpPr txBox="1"/>
          <p:nvPr>
            <p:ph idx="6" type="subTitle"/>
          </p:nvPr>
        </p:nvSpPr>
        <p:spPr>
          <a:xfrm>
            <a:off x="6237564" y="400832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 name="Google Shape;190;p61"/>
          <p:cNvSpPr txBox="1"/>
          <p:nvPr>
            <p:ph idx="7" type="title"/>
          </p:nvPr>
        </p:nvSpPr>
        <p:spPr>
          <a:xfrm>
            <a:off x="960030" y="180490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91" name="Google Shape;191;p61"/>
          <p:cNvSpPr txBox="1"/>
          <p:nvPr>
            <p:ph idx="8" type="subTitle"/>
          </p:nvPr>
        </p:nvSpPr>
        <p:spPr>
          <a:xfrm>
            <a:off x="960030" y="222357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 name="Google Shape;192;p61"/>
          <p:cNvSpPr txBox="1"/>
          <p:nvPr>
            <p:ph idx="9" type="title"/>
          </p:nvPr>
        </p:nvSpPr>
        <p:spPr>
          <a:xfrm>
            <a:off x="3598800" y="180490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93" name="Google Shape;193;p61"/>
          <p:cNvSpPr txBox="1"/>
          <p:nvPr>
            <p:ph idx="13" type="subTitle"/>
          </p:nvPr>
        </p:nvSpPr>
        <p:spPr>
          <a:xfrm>
            <a:off x="3598800" y="222357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61"/>
          <p:cNvSpPr txBox="1"/>
          <p:nvPr>
            <p:ph idx="14" type="title"/>
          </p:nvPr>
        </p:nvSpPr>
        <p:spPr>
          <a:xfrm>
            <a:off x="6237569" y="1804900"/>
            <a:ext cx="19464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95" name="Google Shape;195;p61"/>
          <p:cNvSpPr txBox="1"/>
          <p:nvPr>
            <p:ph idx="15" type="subTitle"/>
          </p:nvPr>
        </p:nvSpPr>
        <p:spPr>
          <a:xfrm>
            <a:off x="6237569" y="2223575"/>
            <a:ext cx="19464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 name="Google Shape;196;p61"/>
          <p:cNvSpPr/>
          <p:nvPr/>
        </p:nvSpPr>
        <p:spPr>
          <a:xfrm>
            <a:off x="-421100" y="-166425"/>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1"/>
          <p:cNvSpPr/>
          <p:nvPr/>
        </p:nvSpPr>
        <p:spPr>
          <a:xfrm>
            <a:off x="-611850" y="-323487"/>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1"/>
          <p:cNvSpPr/>
          <p:nvPr/>
        </p:nvSpPr>
        <p:spPr>
          <a:xfrm>
            <a:off x="-799075" y="-4271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1"/>
          <p:cNvSpPr/>
          <p:nvPr/>
        </p:nvSpPr>
        <p:spPr>
          <a:xfrm flipH="1">
            <a:off x="7517000" y="-1982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1"/>
          <p:cNvSpPr/>
          <p:nvPr/>
        </p:nvSpPr>
        <p:spPr>
          <a:xfrm flipH="1">
            <a:off x="7745875" y="-350775"/>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1"/>
          <p:cNvSpPr/>
          <p:nvPr/>
        </p:nvSpPr>
        <p:spPr>
          <a:xfrm flipH="1">
            <a:off x="7926750" y="-4271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1"/>
          <p:cNvSpPr/>
          <p:nvPr/>
        </p:nvSpPr>
        <p:spPr>
          <a:xfrm flipH="1" rot="-8821628">
            <a:off x="-330435" y="435300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1"/>
          <p:cNvSpPr/>
          <p:nvPr/>
        </p:nvSpPr>
        <p:spPr>
          <a:xfrm flipH="1" rot="-8821628">
            <a:off x="-444885" y="452045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1"/>
          <p:cNvSpPr/>
          <p:nvPr/>
        </p:nvSpPr>
        <p:spPr>
          <a:xfrm flipH="1" rot="-8821628">
            <a:off x="-584735" y="46603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 name="Shape 205"/>
        <p:cNvGrpSpPr/>
        <p:nvPr/>
      </p:nvGrpSpPr>
      <p:grpSpPr>
        <a:xfrm>
          <a:off x="0" y="0"/>
          <a:ext cx="0" cy="0"/>
          <a:chOff x="0" y="0"/>
          <a:chExt cx="0" cy="0"/>
        </a:xfrm>
      </p:grpSpPr>
      <p:pic>
        <p:nvPicPr>
          <p:cNvPr id="206" name="Google Shape;206;p62"/>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07" name="Google Shape;207;p62"/>
          <p:cNvSpPr/>
          <p:nvPr/>
        </p:nvSpPr>
        <p:spPr>
          <a:xfrm>
            <a:off x="-14650" y="336325"/>
            <a:ext cx="9180575" cy="4828300"/>
          </a:xfrm>
          <a:custGeom>
            <a:rect b="b" l="l" r="r" t="t"/>
            <a:pathLst>
              <a:path extrusionOk="0" h="193132" w="367223">
                <a:moveTo>
                  <a:pt x="176325" y="1791"/>
                </a:moveTo>
                <a:lnTo>
                  <a:pt x="13" y="134089"/>
                </a:lnTo>
                <a:lnTo>
                  <a:pt x="0" y="192834"/>
                </a:lnTo>
                <a:lnTo>
                  <a:pt x="366951" y="193132"/>
                </a:lnTo>
                <a:lnTo>
                  <a:pt x="367223" y="148419"/>
                </a:lnTo>
                <a:lnTo>
                  <a:pt x="185793" y="0"/>
                </a:lnTo>
                <a:close/>
              </a:path>
            </a:pathLst>
          </a:custGeom>
          <a:gradFill>
            <a:gsLst>
              <a:gs pos="0">
                <a:schemeClr val="dk2"/>
              </a:gs>
              <a:gs pos="100000">
                <a:schemeClr val="lt1"/>
              </a:gs>
            </a:gsLst>
            <a:lin ang="5400012" scaled="0"/>
          </a:gradFill>
          <a:ln>
            <a:noFill/>
          </a:ln>
        </p:spPr>
      </p:sp>
      <p:sp>
        <p:nvSpPr>
          <p:cNvPr id="208" name="Google Shape;208;p62"/>
          <p:cNvSpPr/>
          <p:nvPr/>
        </p:nvSpPr>
        <p:spPr>
          <a:xfrm flipH="1">
            <a:off x="4334427" y="211949"/>
            <a:ext cx="412615" cy="225753"/>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2"/>
          <p:cNvSpPr/>
          <p:nvPr/>
        </p:nvSpPr>
        <p:spPr>
          <a:xfrm flipH="1">
            <a:off x="456660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2"/>
          <p:cNvSpPr txBox="1"/>
          <p:nvPr>
            <p:ph type="title"/>
          </p:nvPr>
        </p:nvSpPr>
        <p:spPr>
          <a:xfrm>
            <a:off x="1388100" y="1524250"/>
            <a:ext cx="6367800" cy="1995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72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1" name="Google Shape;211;p62"/>
          <p:cNvSpPr txBox="1"/>
          <p:nvPr/>
        </p:nvSpPr>
        <p:spPr>
          <a:xfrm flipH="1">
            <a:off x="1330050" y="1481838"/>
            <a:ext cx="6367800" cy="29544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7300"/>
              <a:buFont typeface="Arial"/>
              <a:buNone/>
            </a:pPr>
            <a:r>
              <a:t/>
            </a:r>
            <a:endParaRPr b="0" i="0" sz="7300" u="none" cap="none" strike="noStrike">
              <a:solidFill>
                <a:srgbClr val="112D75"/>
              </a:solidFill>
              <a:latin typeface="Viga"/>
              <a:ea typeface="Viga"/>
              <a:cs typeface="Viga"/>
              <a:sym typeface="Viga"/>
            </a:endParaRPr>
          </a:p>
        </p:txBody>
      </p:sp>
      <p:grpSp>
        <p:nvGrpSpPr>
          <p:cNvPr id="212" name="Google Shape;212;p62"/>
          <p:cNvGrpSpPr/>
          <p:nvPr/>
        </p:nvGrpSpPr>
        <p:grpSpPr>
          <a:xfrm>
            <a:off x="157975" y="195325"/>
            <a:ext cx="2250830" cy="3661147"/>
            <a:chOff x="526860" y="192691"/>
            <a:chExt cx="2068777" cy="3107670"/>
          </a:xfrm>
        </p:grpSpPr>
        <p:sp>
          <p:nvSpPr>
            <p:cNvPr id="213" name="Google Shape;213;p62"/>
            <p:cNvSpPr/>
            <p:nvPr/>
          </p:nvSpPr>
          <p:spPr>
            <a:xfrm>
              <a:off x="559981" y="226603"/>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2"/>
            <p:cNvSpPr/>
            <p:nvPr/>
          </p:nvSpPr>
          <p:spPr>
            <a:xfrm>
              <a:off x="526860" y="192691"/>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62"/>
          <p:cNvGrpSpPr/>
          <p:nvPr/>
        </p:nvGrpSpPr>
        <p:grpSpPr>
          <a:xfrm>
            <a:off x="6619100" y="278500"/>
            <a:ext cx="2250830" cy="3661147"/>
            <a:chOff x="526860" y="192691"/>
            <a:chExt cx="2068777" cy="3107670"/>
          </a:xfrm>
        </p:grpSpPr>
        <p:sp>
          <p:nvSpPr>
            <p:cNvPr id="216" name="Google Shape;216;p62"/>
            <p:cNvSpPr/>
            <p:nvPr/>
          </p:nvSpPr>
          <p:spPr>
            <a:xfrm>
              <a:off x="559981" y="226603"/>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2"/>
            <p:cNvSpPr/>
            <p:nvPr/>
          </p:nvSpPr>
          <p:spPr>
            <a:xfrm>
              <a:off x="526860" y="192691"/>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8" name="Shape 218"/>
        <p:cNvGrpSpPr/>
        <p:nvPr/>
      </p:nvGrpSpPr>
      <p:grpSpPr>
        <a:xfrm>
          <a:off x="0" y="0"/>
          <a:ext cx="0" cy="0"/>
          <a:chOff x="0" y="0"/>
          <a:chExt cx="0" cy="0"/>
        </a:xfrm>
      </p:grpSpPr>
      <p:pic>
        <p:nvPicPr>
          <p:cNvPr id="219" name="Google Shape;219;p64"/>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pic>
        <p:nvPicPr>
          <p:cNvPr id="220" name="Google Shape;220;p64"/>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21" name="Google Shape;221;p64"/>
          <p:cNvSpPr txBox="1"/>
          <p:nvPr>
            <p:ph idx="1" type="body"/>
          </p:nvPr>
        </p:nvSpPr>
        <p:spPr>
          <a:xfrm>
            <a:off x="734100" y="1310925"/>
            <a:ext cx="4051800" cy="2954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22" name="Google Shape;222;p64"/>
          <p:cNvSpPr txBox="1"/>
          <p:nvPr>
            <p:ph type="title"/>
          </p:nvPr>
        </p:nvSpPr>
        <p:spPr>
          <a:xfrm>
            <a:off x="720000" y="445025"/>
            <a:ext cx="4466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3" name="Google Shape;223;p64"/>
          <p:cNvSpPr/>
          <p:nvPr/>
        </p:nvSpPr>
        <p:spPr>
          <a:xfrm>
            <a:off x="-211050" y="-9002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4"/>
          <p:cNvSpPr/>
          <p:nvPr/>
        </p:nvSpPr>
        <p:spPr>
          <a:xfrm>
            <a:off x="-376150" y="-26782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4"/>
          <p:cNvSpPr/>
          <p:nvPr/>
        </p:nvSpPr>
        <p:spPr>
          <a:xfrm>
            <a:off x="-560300" y="-45197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64"/>
          <p:cNvGrpSpPr/>
          <p:nvPr/>
        </p:nvGrpSpPr>
        <p:grpSpPr>
          <a:xfrm>
            <a:off x="583425" y="-63500"/>
            <a:ext cx="8576750" cy="5229700"/>
            <a:chOff x="583425" y="-63500"/>
            <a:chExt cx="8576750" cy="5229700"/>
          </a:xfrm>
        </p:grpSpPr>
        <p:sp>
          <p:nvSpPr>
            <p:cNvPr id="227" name="Google Shape;227;p64"/>
            <p:cNvSpPr/>
            <p:nvPr/>
          </p:nvSpPr>
          <p:spPr>
            <a:xfrm>
              <a:off x="583425" y="414700"/>
              <a:ext cx="8576750" cy="4751500"/>
            </a:xfrm>
            <a:custGeom>
              <a:rect b="b" l="l" r="r" t="t"/>
              <a:pathLst>
                <a:path extrusionOk="0" h="190060" w="343070">
                  <a:moveTo>
                    <a:pt x="264110" y="0"/>
                  </a:moveTo>
                  <a:lnTo>
                    <a:pt x="146720" y="91571"/>
                  </a:lnTo>
                  <a:lnTo>
                    <a:pt x="0" y="190060"/>
                  </a:lnTo>
                  <a:lnTo>
                    <a:pt x="343070" y="190060"/>
                  </a:lnTo>
                  <a:lnTo>
                    <a:pt x="343044" y="63397"/>
                  </a:lnTo>
                  <a:lnTo>
                    <a:pt x="279845" y="382"/>
                  </a:lnTo>
                  <a:close/>
                </a:path>
              </a:pathLst>
            </a:custGeom>
            <a:gradFill>
              <a:gsLst>
                <a:gs pos="0">
                  <a:schemeClr val="dk2"/>
                </a:gs>
                <a:gs pos="100000">
                  <a:schemeClr val="lt1"/>
                </a:gs>
              </a:gsLst>
              <a:lin ang="5400012" scaled="0"/>
            </a:gradFill>
            <a:ln>
              <a:noFill/>
            </a:ln>
          </p:spPr>
        </p:sp>
        <p:grpSp>
          <p:nvGrpSpPr>
            <p:cNvPr id="228" name="Google Shape;228;p64"/>
            <p:cNvGrpSpPr/>
            <p:nvPr/>
          </p:nvGrpSpPr>
          <p:grpSpPr>
            <a:xfrm>
              <a:off x="7181277" y="-63500"/>
              <a:ext cx="412615" cy="501202"/>
              <a:chOff x="7181277" y="-63500"/>
              <a:chExt cx="412615" cy="501202"/>
            </a:xfrm>
          </p:grpSpPr>
          <p:sp>
            <p:nvSpPr>
              <p:cNvPr id="229" name="Google Shape;229;p64"/>
              <p:cNvSpPr/>
              <p:nvPr/>
            </p:nvSpPr>
            <p:spPr>
              <a:xfrm flipH="1">
                <a:off x="7181277" y="211949"/>
                <a:ext cx="412615" cy="225753"/>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4"/>
              <p:cNvSpPr/>
              <p:nvPr/>
            </p:nvSpPr>
            <p:spPr>
              <a:xfrm flipH="1">
                <a:off x="74134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1" name="Shape 231"/>
        <p:cNvGrpSpPr/>
        <p:nvPr/>
      </p:nvGrpSpPr>
      <p:grpSpPr>
        <a:xfrm>
          <a:off x="0" y="0"/>
          <a:ext cx="0" cy="0"/>
          <a:chOff x="0" y="0"/>
          <a:chExt cx="0" cy="0"/>
        </a:xfrm>
      </p:grpSpPr>
      <p:pic>
        <p:nvPicPr>
          <p:cNvPr id="232" name="Google Shape;232;p65"/>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33" name="Google Shape;233;p65"/>
          <p:cNvSpPr/>
          <p:nvPr/>
        </p:nvSpPr>
        <p:spPr>
          <a:xfrm>
            <a:off x="320625" y="234950"/>
            <a:ext cx="8847050" cy="4931250"/>
          </a:xfrm>
          <a:custGeom>
            <a:rect b="b" l="l" r="r" t="t"/>
            <a:pathLst>
              <a:path extrusionOk="0" h="197250" w="353882">
                <a:moveTo>
                  <a:pt x="37302" y="0"/>
                </a:moveTo>
                <a:lnTo>
                  <a:pt x="353882" y="20954"/>
                </a:lnTo>
                <a:lnTo>
                  <a:pt x="353328" y="196996"/>
                </a:lnTo>
                <a:lnTo>
                  <a:pt x="22888" y="196996"/>
                </a:lnTo>
                <a:lnTo>
                  <a:pt x="0" y="197250"/>
                </a:lnTo>
                <a:lnTo>
                  <a:pt x="28973" y="6422"/>
                </a:lnTo>
                <a:close/>
              </a:path>
            </a:pathLst>
          </a:custGeom>
          <a:gradFill>
            <a:gsLst>
              <a:gs pos="0">
                <a:schemeClr val="dk2"/>
              </a:gs>
              <a:gs pos="100000">
                <a:schemeClr val="lt1"/>
              </a:gs>
            </a:gsLst>
            <a:lin ang="5400012" scaled="0"/>
          </a:gradFill>
          <a:ln>
            <a:noFill/>
          </a:ln>
        </p:spPr>
      </p:sp>
      <p:grpSp>
        <p:nvGrpSpPr>
          <p:cNvPr id="234" name="Google Shape;234;p65"/>
          <p:cNvGrpSpPr/>
          <p:nvPr/>
        </p:nvGrpSpPr>
        <p:grpSpPr>
          <a:xfrm>
            <a:off x="905066" y="-63500"/>
            <a:ext cx="468758" cy="550028"/>
            <a:chOff x="905066" y="-63500"/>
            <a:chExt cx="468758" cy="550028"/>
          </a:xfrm>
        </p:grpSpPr>
        <p:sp>
          <p:nvSpPr>
            <p:cNvPr id="235" name="Google Shape;235;p65"/>
            <p:cNvSpPr/>
            <p:nvPr/>
          </p:nvSpPr>
          <p:spPr>
            <a:xfrm rot="-2003650">
              <a:off x="933136" y="165846"/>
              <a:ext cx="412618" cy="225767"/>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5"/>
            <p:cNvSpPr/>
            <p:nvPr/>
          </p:nvSpPr>
          <p:spPr>
            <a:xfrm>
              <a:off x="1062973"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65"/>
          <p:cNvSpPr txBox="1"/>
          <p:nvPr>
            <p:ph hasCustomPrompt="1" type="title"/>
          </p:nvPr>
        </p:nvSpPr>
        <p:spPr>
          <a:xfrm>
            <a:off x="1279188" y="683200"/>
            <a:ext cx="6585600" cy="128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0"/>
              <a:buNone/>
              <a:defRPr sz="7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8" name="Google Shape;238;p65"/>
          <p:cNvSpPr txBox="1"/>
          <p:nvPr>
            <p:ph idx="1" type="body"/>
          </p:nvPr>
        </p:nvSpPr>
        <p:spPr>
          <a:xfrm>
            <a:off x="1380438" y="1901375"/>
            <a:ext cx="6383100" cy="4506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39" name="Shape 239"/>
        <p:cNvGrpSpPr/>
        <p:nvPr/>
      </p:nvGrpSpPr>
      <p:grpSpPr>
        <a:xfrm>
          <a:off x="0" y="0"/>
          <a:ext cx="0" cy="0"/>
          <a:chOff x="0" y="0"/>
          <a:chExt cx="0" cy="0"/>
        </a:xfrm>
      </p:grpSpPr>
      <p:pic>
        <p:nvPicPr>
          <p:cNvPr id="240" name="Google Shape;240;p66"/>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41" name="Google Shape;241;p66"/>
          <p:cNvSpPr/>
          <p:nvPr/>
        </p:nvSpPr>
        <p:spPr>
          <a:xfrm>
            <a:off x="-52350" y="243650"/>
            <a:ext cx="9250675" cy="4975000"/>
          </a:xfrm>
          <a:custGeom>
            <a:rect b="b" l="l" r="r" t="t"/>
            <a:pathLst>
              <a:path extrusionOk="0" h="199000" w="370027">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242" name="Google Shape;242;p66"/>
          <p:cNvGrpSpPr/>
          <p:nvPr/>
        </p:nvGrpSpPr>
        <p:grpSpPr>
          <a:xfrm>
            <a:off x="8114866" y="-63500"/>
            <a:ext cx="468758" cy="550028"/>
            <a:chOff x="8114866" y="-63500"/>
            <a:chExt cx="468758" cy="550028"/>
          </a:xfrm>
        </p:grpSpPr>
        <p:sp>
          <p:nvSpPr>
            <p:cNvPr id="243" name="Google Shape;243;p66"/>
            <p:cNvSpPr/>
            <p:nvPr/>
          </p:nvSpPr>
          <p:spPr>
            <a:xfrm flipH="1">
              <a:off x="84228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6"/>
            <p:cNvSpPr/>
            <p:nvPr/>
          </p:nvSpPr>
          <p:spPr>
            <a:xfrm flipH="1" rot="2003650">
              <a:off x="8142936" y="165846"/>
              <a:ext cx="412618" cy="225767"/>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66"/>
          <p:cNvSpPr txBox="1"/>
          <p:nvPr>
            <p:ph idx="1" type="subTitle"/>
          </p:nvPr>
        </p:nvSpPr>
        <p:spPr>
          <a:xfrm>
            <a:off x="2111550" y="1460563"/>
            <a:ext cx="4920900" cy="44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46" name="Google Shape;246;p66"/>
          <p:cNvSpPr txBox="1"/>
          <p:nvPr>
            <p:ph type="title"/>
          </p:nvPr>
        </p:nvSpPr>
        <p:spPr>
          <a:xfrm>
            <a:off x="2035200" y="756188"/>
            <a:ext cx="5073600" cy="6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47" name="Google Shape;247;p66"/>
          <p:cNvSpPr txBox="1"/>
          <p:nvPr>
            <p:ph idx="2" type="subTitle"/>
          </p:nvPr>
        </p:nvSpPr>
        <p:spPr>
          <a:xfrm>
            <a:off x="2111550" y="2732313"/>
            <a:ext cx="4920900" cy="44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48" name="Google Shape;248;p66"/>
          <p:cNvSpPr txBox="1"/>
          <p:nvPr>
            <p:ph idx="3" type="title"/>
          </p:nvPr>
        </p:nvSpPr>
        <p:spPr>
          <a:xfrm>
            <a:off x="2035200" y="2027938"/>
            <a:ext cx="5073600" cy="6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p:txBody>
      </p:sp>
      <p:sp>
        <p:nvSpPr>
          <p:cNvPr id="249" name="Google Shape;249;p66"/>
          <p:cNvSpPr txBox="1"/>
          <p:nvPr>
            <p:ph idx="4" type="subTitle"/>
          </p:nvPr>
        </p:nvSpPr>
        <p:spPr>
          <a:xfrm>
            <a:off x="2111550" y="4004063"/>
            <a:ext cx="4920900" cy="44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50" name="Google Shape;250;p66"/>
          <p:cNvSpPr txBox="1"/>
          <p:nvPr>
            <p:ph idx="5" type="title"/>
          </p:nvPr>
        </p:nvSpPr>
        <p:spPr>
          <a:xfrm>
            <a:off x="2035200" y="3299688"/>
            <a:ext cx="5073600" cy="6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251" name="Shape 251"/>
        <p:cNvGrpSpPr/>
        <p:nvPr/>
      </p:nvGrpSpPr>
      <p:grpSpPr>
        <a:xfrm>
          <a:off x="0" y="0"/>
          <a:ext cx="0" cy="0"/>
          <a:chOff x="0" y="0"/>
          <a:chExt cx="0" cy="0"/>
        </a:xfrm>
      </p:grpSpPr>
      <p:pic>
        <p:nvPicPr>
          <p:cNvPr id="252" name="Google Shape;252;p67"/>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53" name="Google Shape;253;p67"/>
          <p:cNvSpPr/>
          <p:nvPr/>
        </p:nvSpPr>
        <p:spPr>
          <a:xfrm>
            <a:off x="0" y="336325"/>
            <a:ext cx="9175275" cy="4837475"/>
          </a:xfrm>
          <a:custGeom>
            <a:rect b="b" l="l" r="r" t="t"/>
            <a:pathLst>
              <a:path extrusionOk="0" h="193499" w="367011">
                <a:moveTo>
                  <a:pt x="252657" y="1791"/>
                </a:moveTo>
                <a:lnTo>
                  <a:pt x="0" y="191975"/>
                </a:lnTo>
                <a:lnTo>
                  <a:pt x="75799" y="192240"/>
                </a:lnTo>
                <a:lnTo>
                  <a:pt x="367011" y="193499"/>
                </a:lnTo>
                <a:lnTo>
                  <a:pt x="367011" y="84670"/>
                </a:lnTo>
                <a:lnTo>
                  <a:pt x="262125" y="0"/>
                </a:lnTo>
                <a:close/>
              </a:path>
            </a:pathLst>
          </a:custGeom>
          <a:gradFill>
            <a:gsLst>
              <a:gs pos="0">
                <a:schemeClr val="dk2"/>
              </a:gs>
              <a:gs pos="100000">
                <a:schemeClr val="lt1"/>
              </a:gs>
            </a:gsLst>
            <a:lin ang="5400012" scaled="0"/>
          </a:gradFill>
          <a:ln>
            <a:noFill/>
          </a:ln>
        </p:spPr>
      </p:sp>
      <p:sp>
        <p:nvSpPr>
          <p:cNvPr id="254" name="Google Shape;254;p67"/>
          <p:cNvSpPr txBox="1"/>
          <p:nvPr>
            <p:ph type="ctrTitle"/>
          </p:nvPr>
        </p:nvSpPr>
        <p:spPr>
          <a:xfrm flipH="1">
            <a:off x="727525" y="1350400"/>
            <a:ext cx="3682200" cy="156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000"/>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p:txBody>
      </p:sp>
      <p:sp>
        <p:nvSpPr>
          <p:cNvPr id="255" name="Google Shape;255;p67"/>
          <p:cNvSpPr txBox="1"/>
          <p:nvPr>
            <p:ph idx="1" type="subTitle"/>
          </p:nvPr>
        </p:nvSpPr>
        <p:spPr>
          <a:xfrm flipH="1">
            <a:off x="1485025" y="2996600"/>
            <a:ext cx="2924700" cy="79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000"/>
              <a:buNone/>
              <a:defRPr b="0"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grpSp>
        <p:nvGrpSpPr>
          <p:cNvPr id="256" name="Google Shape;256;p67"/>
          <p:cNvGrpSpPr/>
          <p:nvPr/>
        </p:nvGrpSpPr>
        <p:grpSpPr>
          <a:xfrm>
            <a:off x="6256027" y="-63500"/>
            <a:ext cx="412615" cy="501202"/>
            <a:chOff x="6620227" y="-63500"/>
            <a:chExt cx="412615" cy="501202"/>
          </a:xfrm>
        </p:grpSpPr>
        <p:sp>
          <p:nvSpPr>
            <p:cNvPr id="257" name="Google Shape;257;p67"/>
            <p:cNvSpPr/>
            <p:nvPr/>
          </p:nvSpPr>
          <p:spPr>
            <a:xfrm flipH="1">
              <a:off x="6620227" y="211949"/>
              <a:ext cx="412615" cy="225753"/>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7"/>
            <p:cNvSpPr/>
            <p:nvPr/>
          </p:nvSpPr>
          <p:spPr>
            <a:xfrm flipH="1">
              <a:off x="685240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p67"/>
          <p:cNvSpPr/>
          <p:nvPr/>
        </p:nvSpPr>
        <p:spPr>
          <a:xfrm>
            <a:off x="-67150" y="-2810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7"/>
          <p:cNvSpPr/>
          <p:nvPr/>
        </p:nvSpPr>
        <p:spPr>
          <a:xfrm>
            <a:off x="-232250" y="-20590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7"/>
          <p:cNvSpPr/>
          <p:nvPr/>
        </p:nvSpPr>
        <p:spPr>
          <a:xfrm>
            <a:off x="-416400" y="-39005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7"/>
          <p:cNvSpPr/>
          <p:nvPr/>
        </p:nvSpPr>
        <p:spPr>
          <a:xfrm rot="10800000">
            <a:off x="6898425" y="320260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7"/>
          <p:cNvSpPr/>
          <p:nvPr/>
        </p:nvSpPr>
        <p:spPr>
          <a:xfrm rot="10800000">
            <a:off x="7063525" y="338040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7"/>
          <p:cNvSpPr/>
          <p:nvPr/>
        </p:nvSpPr>
        <p:spPr>
          <a:xfrm rot="10800000">
            <a:off x="7247675" y="3564550"/>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
    <p:spTree>
      <p:nvGrpSpPr>
        <p:cNvPr id="265" name="Shape 265"/>
        <p:cNvGrpSpPr/>
        <p:nvPr/>
      </p:nvGrpSpPr>
      <p:grpSpPr>
        <a:xfrm>
          <a:off x="0" y="0"/>
          <a:ext cx="0" cy="0"/>
          <a:chOff x="0" y="0"/>
          <a:chExt cx="0" cy="0"/>
        </a:xfrm>
      </p:grpSpPr>
      <p:pic>
        <p:nvPicPr>
          <p:cNvPr id="266" name="Google Shape;266;p68"/>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grpSp>
        <p:nvGrpSpPr>
          <p:cNvPr id="267" name="Google Shape;267;p68"/>
          <p:cNvGrpSpPr/>
          <p:nvPr/>
        </p:nvGrpSpPr>
        <p:grpSpPr>
          <a:xfrm flipH="1">
            <a:off x="-45425" y="-67787"/>
            <a:ext cx="9349700" cy="5279475"/>
            <a:chOff x="583425" y="-63500"/>
            <a:chExt cx="9349700" cy="5279475"/>
          </a:xfrm>
        </p:grpSpPr>
        <p:sp>
          <p:nvSpPr>
            <p:cNvPr id="268" name="Google Shape;268;p68"/>
            <p:cNvSpPr/>
            <p:nvPr/>
          </p:nvSpPr>
          <p:spPr>
            <a:xfrm>
              <a:off x="583425" y="414700"/>
              <a:ext cx="9349700" cy="4801275"/>
            </a:xfrm>
            <a:custGeom>
              <a:rect b="b" l="l" r="r" t="t"/>
              <a:pathLst>
                <a:path extrusionOk="0" h="192051" w="373988">
                  <a:moveTo>
                    <a:pt x="264110" y="0"/>
                  </a:moveTo>
                  <a:lnTo>
                    <a:pt x="146720" y="91571"/>
                  </a:lnTo>
                  <a:lnTo>
                    <a:pt x="0" y="190060"/>
                  </a:lnTo>
                  <a:lnTo>
                    <a:pt x="373486" y="192051"/>
                  </a:lnTo>
                  <a:lnTo>
                    <a:pt x="373988" y="94834"/>
                  </a:lnTo>
                  <a:lnTo>
                    <a:pt x="279845" y="382"/>
                  </a:lnTo>
                  <a:close/>
                </a:path>
              </a:pathLst>
            </a:custGeom>
            <a:gradFill>
              <a:gsLst>
                <a:gs pos="0">
                  <a:schemeClr val="dk2"/>
                </a:gs>
                <a:gs pos="100000">
                  <a:schemeClr val="lt1"/>
                </a:gs>
              </a:gsLst>
              <a:lin ang="5400012" scaled="0"/>
            </a:gradFill>
            <a:ln>
              <a:noFill/>
            </a:ln>
          </p:spPr>
        </p:sp>
        <p:grpSp>
          <p:nvGrpSpPr>
            <p:cNvPr id="269" name="Google Shape;269;p68"/>
            <p:cNvGrpSpPr/>
            <p:nvPr/>
          </p:nvGrpSpPr>
          <p:grpSpPr>
            <a:xfrm>
              <a:off x="7181277" y="-63500"/>
              <a:ext cx="412615" cy="501202"/>
              <a:chOff x="7181277" y="-63500"/>
              <a:chExt cx="412615" cy="501202"/>
            </a:xfrm>
          </p:grpSpPr>
          <p:sp>
            <p:nvSpPr>
              <p:cNvPr id="270" name="Google Shape;270;p68"/>
              <p:cNvSpPr/>
              <p:nvPr/>
            </p:nvSpPr>
            <p:spPr>
              <a:xfrm flipH="1">
                <a:off x="7181277" y="211949"/>
                <a:ext cx="412615" cy="225753"/>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8"/>
              <p:cNvSpPr/>
              <p:nvPr/>
            </p:nvSpPr>
            <p:spPr>
              <a:xfrm flipH="1">
                <a:off x="74134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2" name="Google Shape;272;p68"/>
          <p:cNvSpPr txBox="1"/>
          <p:nvPr>
            <p:ph type="ctrTitle"/>
          </p:nvPr>
        </p:nvSpPr>
        <p:spPr>
          <a:xfrm flipH="1">
            <a:off x="5323775" y="1844850"/>
            <a:ext cx="309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sz="3000"/>
            </a:lvl1pPr>
            <a:lvl2pPr lvl="1" algn="r">
              <a:lnSpc>
                <a:spcPct val="100000"/>
              </a:lnSpc>
              <a:spcBef>
                <a:spcPts val="0"/>
              </a:spcBef>
              <a:spcAft>
                <a:spcPts val="0"/>
              </a:spcAft>
              <a:buClr>
                <a:schemeClr val="dk2"/>
              </a:buClr>
              <a:buSzPts val="1800"/>
              <a:buNone/>
              <a:defRPr sz="1800">
                <a:solidFill>
                  <a:schemeClr val="dk2"/>
                </a:solidFill>
              </a:defRPr>
            </a:lvl2pPr>
            <a:lvl3pPr lvl="2" algn="r">
              <a:lnSpc>
                <a:spcPct val="100000"/>
              </a:lnSpc>
              <a:spcBef>
                <a:spcPts val="0"/>
              </a:spcBef>
              <a:spcAft>
                <a:spcPts val="0"/>
              </a:spcAft>
              <a:buClr>
                <a:schemeClr val="dk2"/>
              </a:buClr>
              <a:buSzPts val="1800"/>
              <a:buNone/>
              <a:defRPr sz="1800">
                <a:solidFill>
                  <a:schemeClr val="dk2"/>
                </a:solidFill>
              </a:defRPr>
            </a:lvl3pPr>
            <a:lvl4pPr lvl="3" algn="r">
              <a:lnSpc>
                <a:spcPct val="100000"/>
              </a:lnSpc>
              <a:spcBef>
                <a:spcPts val="0"/>
              </a:spcBef>
              <a:spcAft>
                <a:spcPts val="0"/>
              </a:spcAft>
              <a:buClr>
                <a:schemeClr val="dk2"/>
              </a:buClr>
              <a:buSzPts val="1800"/>
              <a:buNone/>
              <a:defRPr sz="1800">
                <a:solidFill>
                  <a:schemeClr val="dk2"/>
                </a:solidFill>
              </a:defRPr>
            </a:lvl4pPr>
            <a:lvl5pPr lvl="4" algn="r">
              <a:lnSpc>
                <a:spcPct val="100000"/>
              </a:lnSpc>
              <a:spcBef>
                <a:spcPts val="0"/>
              </a:spcBef>
              <a:spcAft>
                <a:spcPts val="0"/>
              </a:spcAft>
              <a:buClr>
                <a:schemeClr val="dk2"/>
              </a:buClr>
              <a:buSzPts val="1800"/>
              <a:buNone/>
              <a:defRPr sz="1800">
                <a:solidFill>
                  <a:schemeClr val="dk2"/>
                </a:solidFill>
              </a:defRPr>
            </a:lvl5pPr>
            <a:lvl6pPr lvl="5" algn="r">
              <a:lnSpc>
                <a:spcPct val="100000"/>
              </a:lnSpc>
              <a:spcBef>
                <a:spcPts val="0"/>
              </a:spcBef>
              <a:spcAft>
                <a:spcPts val="0"/>
              </a:spcAft>
              <a:buClr>
                <a:schemeClr val="dk2"/>
              </a:buClr>
              <a:buSzPts val="1800"/>
              <a:buNone/>
              <a:defRPr sz="1800">
                <a:solidFill>
                  <a:schemeClr val="dk2"/>
                </a:solidFill>
              </a:defRPr>
            </a:lvl6pPr>
            <a:lvl7pPr lvl="6" algn="r">
              <a:lnSpc>
                <a:spcPct val="100000"/>
              </a:lnSpc>
              <a:spcBef>
                <a:spcPts val="0"/>
              </a:spcBef>
              <a:spcAft>
                <a:spcPts val="0"/>
              </a:spcAft>
              <a:buClr>
                <a:schemeClr val="dk2"/>
              </a:buClr>
              <a:buSzPts val="1800"/>
              <a:buNone/>
              <a:defRPr sz="1800">
                <a:solidFill>
                  <a:schemeClr val="dk2"/>
                </a:solidFill>
              </a:defRPr>
            </a:lvl7pPr>
            <a:lvl8pPr lvl="7" algn="r">
              <a:lnSpc>
                <a:spcPct val="100000"/>
              </a:lnSpc>
              <a:spcBef>
                <a:spcPts val="0"/>
              </a:spcBef>
              <a:spcAft>
                <a:spcPts val="0"/>
              </a:spcAft>
              <a:buClr>
                <a:schemeClr val="dk2"/>
              </a:buClr>
              <a:buSzPts val="1800"/>
              <a:buNone/>
              <a:defRPr sz="1800">
                <a:solidFill>
                  <a:schemeClr val="dk2"/>
                </a:solidFill>
              </a:defRPr>
            </a:lvl8pPr>
            <a:lvl9pPr lvl="8" algn="r">
              <a:lnSpc>
                <a:spcPct val="100000"/>
              </a:lnSpc>
              <a:spcBef>
                <a:spcPts val="0"/>
              </a:spcBef>
              <a:spcAft>
                <a:spcPts val="0"/>
              </a:spcAft>
              <a:buClr>
                <a:schemeClr val="dk2"/>
              </a:buClr>
              <a:buSzPts val="1800"/>
              <a:buNone/>
              <a:defRPr sz="1800">
                <a:solidFill>
                  <a:schemeClr val="dk2"/>
                </a:solidFill>
              </a:defRPr>
            </a:lvl9pPr>
          </a:lstStyle>
          <a:p/>
        </p:txBody>
      </p:sp>
      <p:sp>
        <p:nvSpPr>
          <p:cNvPr id="273" name="Google Shape;273;p68"/>
          <p:cNvSpPr txBox="1"/>
          <p:nvPr>
            <p:ph idx="1" type="subTitle"/>
          </p:nvPr>
        </p:nvSpPr>
        <p:spPr>
          <a:xfrm flipH="1">
            <a:off x="5323975" y="2371475"/>
            <a:ext cx="2820900" cy="106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0"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grpSp>
        <p:nvGrpSpPr>
          <p:cNvPr id="274" name="Google Shape;274;p68"/>
          <p:cNvGrpSpPr/>
          <p:nvPr/>
        </p:nvGrpSpPr>
        <p:grpSpPr>
          <a:xfrm>
            <a:off x="-1915893" y="-1293684"/>
            <a:ext cx="12841903" cy="8702605"/>
            <a:chOff x="-1915893" y="-1293684"/>
            <a:chExt cx="12841903" cy="8702605"/>
          </a:xfrm>
        </p:grpSpPr>
        <p:sp>
          <p:nvSpPr>
            <p:cNvPr id="275" name="Google Shape;275;p68"/>
            <p:cNvSpPr/>
            <p:nvPr/>
          </p:nvSpPr>
          <p:spPr>
            <a:xfrm flipH="1" rot="-5323114">
              <a:off x="6540307" y="-1672007"/>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8"/>
            <p:cNvSpPr/>
            <p:nvPr/>
          </p:nvSpPr>
          <p:spPr>
            <a:xfrm flipH="1" rot="-5323114">
              <a:off x="6873159" y="-1870343"/>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8"/>
            <p:cNvSpPr/>
            <p:nvPr/>
          </p:nvSpPr>
          <p:spPr>
            <a:xfrm flipH="1" rot="-5323114">
              <a:off x="7159916" y="-2025646"/>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8"/>
            <p:cNvSpPr/>
            <p:nvPr/>
          </p:nvSpPr>
          <p:spPr>
            <a:xfrm rot="7937025">
              <a:off x="-335571" y="310372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8"/>
            <p:cNvSpPr/>
            <p:nvPr/>
          </p:nvSpPr>
          <p:spPr>
            <a:xfrm rot="7937025">
              <a:off x="-199295" y="2858438"/>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8"/>
            <p:cNvSpPr/>
            <p:nvPr/>
          </p:nvSpPr>
          <p:spPr>
            <a:xfrm rot="7937025">
              <a:off x="-22627" y="2613154"/>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8"/>
            <p:cNvSpPr/>
            <p:nvPr/>
          </p:nvSpPr>
          <p:spPr>
            <a:xfrm flipH="1" rot="-5323114">
              <a:off x="7504066" y="-2269671"/>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8"/>
            <p:cNvSpPr/>
            <p:nvPr/>
          </p:nvSpPr>
          <p:spPr>
            <a:xfrm flipH="1" rot="-5323114">
              <a:off x="7885766" y="-2531296"/>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8"/>
            <p:cNvSpPr/>
            <p:nvPr/>
          </p:nvSpPr>
          <p:spPr>
            <a:xfrm rot="7937025">
              <a:off x="-598371" y="339157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8"/>
            <p:cNvSpPr/>
            <p:nvPr/>
          </p:nvSpPr>
          <p:spPr>
            <a:xfrm rot="7937025">
              <a:off x="-848671" y="365437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8"/>
            <p:cNvSpPr/>
            <p:nvPr/>
          </p:nvSpPr>
          <p:spPr>
            <a:xfrm rot="-1978367">
              <a:off x="-435894" y="-225135"/>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8"/>
            <p:cNvSpPr/>
            <p:nvPr/>
          </p:nvSpPr>
          <p:spPr>
            <a:xfrm rot="-1978367">
              <a:off x="-570485" y="-422051"/>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8"/>
            <p:cNvSpPr/>
            <p:nvPr/>
          </p:nvSpPr>
          <p:spPr>
            <a:xfrm rot="-1978367">
              <a:off x="-734945" y="-586540"/>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51"/>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26" name="Google Shape;26;p51"/>
          <p:cNvSpPr txBox="1"/>
          <p:nvPr>
            <p:ph type="title"/>
          </p:nvPr>
        </p:nvSpPr>
        <p:spPr>
          <a:xfrm>
            <a:off x="720000" y="445025"/>
            <a:ext cx="7752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1"/>
          <p:cNvSpPr txBox="1"/>
          <p:nvPr>
            <p:ph idx="1" type="body"/>
          </p:nvPr>
        </p:nvSpPr>
        <p:spPr>
          <a:xfrm>
            <a:off x="754350" y="1093200"/>
            <a:ext cx="7276500" cy="3568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00"/>
            </a:lvl1pPr>
            <a:lvl2pPr indent="-317500" lvl="1" marL="914400" algn="l">
              <a:lnSpc>
                <a:spcPct val="100000"/>
              </a:lnSpc>
              <a:spcBef>
                <a:spcPts val="0"/>
              </a:spcBef>
              <a:spcAft>
                <a:spcPts val="0"/>
              </a:spcAft>
              <a:buSzPts val="1400"/>
              <a:buChar char="○"/>
              <a:defRPr sz="1200"/>
            </a:lvl2pPr>
            <a:lvl3pPr indent="-317500" lvl="2" marL="1371600" algn="l">
              <a:lnSpc>
                <a:spcPct val="100000"/>
              </a:lnSpc>
              <a:spcBef>
                <a:spcPts val="0"/>
              </a:spcBef>
              <a:spcAft>
                <a:spcPts val="0"/>
              </a:spcAft>
              <a:buSzPts val="1400"/>
              <a:buAutoNum type="romanLcPeriod"/>
              <a:defRPr/>
            </a:lvl3pPr>
            <a:lvl4pPr indent="-317500" lvl="3" marL="1828800" algn="l">
              <a:lnSpc>
                <a:spcPct val="100000"/>
              </a:lnSpc>
              <a:spcBef>
                <a:spcPts val="0"/>
              </a:spcBef>
              <a:spcAft>
                <a:spcPts val="0"/>
              </a:spcAft>
              <a:buSzPts val="1400"/>
              <a:buAutoNum type="arabicPeriod"/>
              <a:defRPr/>
            </a:lvl4pPr>
            <a:lvl5pPr indent="-317500" lvl="4" marL="2286000" algn="l">
              <a:lnSpc>
                <a:spcPct val="100000"/>
              </a:lnSpc>
              <a:spcBef>
                <a:spcPts val="0"/>
              </a:spcBef>
              <a:spcAft>
                <a:spcPts val="0"/>
              </a:spcAft>
              <a:buSzPts val="1400"/>
              <a:buAutoNum type="alphaLcPeriod"/>
              <a:defRPr/>
            </a:lvl5pPr>
            <a:lvl6pPr indent="-317500" lvl="5" marL="2743200" algn="l">
              <a:lnSpc>
                <a:spcPct val="100000"/>
              </a:lnSpc>
              <a:spcBef>
                <a:spcPts val="0"/>
              </a:spcBef>
              <a:spcAft>
                <a:spcPts val="0"/>
              </a:spcAft>
              <a:buSzPts val="1400"/>
              <a:buAutoNum type="romanLcPeriod"/>
              <a:defRPr/>
            </a:lvl6pPr>
            <a:lvl7pPr indent="-317500" lvl="6" marL="3200400" algn="l">
              <a:lnSpc>
                <a:spcPct val="100000"/>
              </a:lnSpc>
              <a:spcBef>
                <a:spcPts val="0"/>
              </a:spcBef>
              <a:spcAft>
                <a:spcPts val="0"/>
              </a:spcAft>
              <a:buSzPts val="1400"/>
              <a:buAutoNum type="arabicPeriod"/>
              <a:defRPr/>
            </a:lvl7pPr>
            <a:lvl8pPr indent="-317500" lvl="7" marL="3657600" algn="l">
              <a:lnSpc>
                <a:spcPct val="100000"/>
              </a:lnSpc>
              <a:spcBef>
                <a:spcPts val="0"/>
              </a:spcBef>
              <a:spcAft>
                <a:spcPts val="0"/>
              </a:spcAft>
              <a:buSzPts val="1400"/>
              <a:buAutoNum type="alphaLcPeriod"/>
              <a:defRPr/>
            </a:lvl8pPr>
            <a:lvl9pPr indent="-317500" lvl="8" marL="4114800" algn="l">
              <a:lnSpc>
                <a:spcPct val="100000"/>
              </a:lnSpc>
              <a:spcBef>
                <a:spcPts val="0"/>
              </a:spcBef>
              <a:spcAft>
                <a:spcPts val="0"/>
              </a:spcAft>
              <a:buSzPts val="1400"/>
              <a:buAutoNum type="romanLcPeriod"/>
              <a:defRPr/>
            </a:lvl9pPr>
          </a:lstStyle>
          <a:p/>
        </p:txBody>
      </p:sp>
      <p:sp>
        <p:nvSpPr>
          <p:cNvPr id="28" name="Google Shape;28;p51"/>
          <p:cNvSpPr/>
          <p:nvPr/>
        </p:nvSpPr>
        <p:spPr>
          <a:xfrm rot="1516325">
            <a:off x="-1000534" y="2493592"/>
            <a:ext cx="1877526" cy="1923744"/>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1"/>
          <p:cNvSpPr/>
          <p:nvPr/>
        </p:nvSpPr>
        <p:spPr>
          <a:xfrm rot="1516325">
            <a:off x="-1173484" y="2493592"/>
            <a:ext cx="1877526" cy="1923744"/>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1"/>
          <p:cNvSpPr/>
          <p:nvPr/>
        </p:nvSpPr>
        <p:spPr>
          <a:xfrm rot="1516325">
            <a:off x="-1365659" y="2493592"/>
            <a:ext cx="1877526" cy="1923744"/>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1"/>
          <p:cNvSpPr/>
          <p:nvPr/>
        </p:nvSpPr>
        <p:spPr>
          <a:xfrm flipH="1">
            <a:off x="8416476" y="1338851"/>
            <a:ext cx="1347099" cy="3342384"/>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flipH="1">
            <a:off x="8512576" y="1595076"/>
            <a:ext cx="1347099" cy="3342384"/>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p:nvPr/>
        </p:nvSpPr>
        <p:spPr>
          <a:xfrm flipH="1">
            <a:off x="8597501" y="1739451"/>
            <a:ext cx="1347099" cy="3342384"/>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rot="7937055">
            <a:off x="7692307" y="-1270325"/>
            <a:ext cx="1475178" cy="2999619"/>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1"/>
          <p:cNvSpPr/>
          <p:nvPr/>
        </p:nvSpPr>
        <p:spPr>
          <a:xfrm rot="7937055">
            <a:off x="7803176" y="-1469882"/>
            <a:ext cx="1475178" cy="2999619"/>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1"/>
          <p:cNvSpPr/>
          <p:nvPr/>
        </p:nvSpPr>
        <p:spPr>
          <a:xfrm rot="7937055">
            <a:off x="7946909" y="-1669438"/>
            <a:ext cx="1475178" cy="2999619"/>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_1">
    <p:spTree>
      <p:nvGrpSpPr>
        <p:cNvPr id="288" name="Shape 288"/>
        <p:cNvGrpSpPr/>
        <p:nvPr/>
      </p:nvGrpSpPr>
      <p:grpSpPr>
        <a:xfrm>
          <a:off x="0" y="0"/>
          <a:ext cx="0" cy="0"/>
          <a:chOff x="0" y="0"/>
          <a:chExt cx="0" cy="0"/>
        </a:xfrm>
      </p:grpSpPr>
      <p:pic>
        <p:nvPicPr>
          <p:cNvPr id="289" name="Google Shape;289;p69"/>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grpSp>
        <p:nvGrpSpPr>
          <p:cNvPr id="290" name="Google Shape;290;p69"/>
          <p:cNvGrpSpPr/>
          <p:nvPr/>
        </p:nvGrpSpPr>
        <p:grpSpPr>
          <a:xfrm>
            <a:off x="-45425" y="-135987"/>
            <a:ext cx="9349700" cy="5279475"/>
            <a:chOff x="583425" y="-63500"/>
            <a:chExt cx="9349700" cy="5279475"/>
          </a:xfrm>
        </p:grpSpPr>
        <p:sp>
          <p:nvSpPr>
            <p:cNvPr id="291" name="Google Shape;291;p69"/>
            <p:cNvSpPr/>
            <p:nvPr/>
          </p:nvSpPr>
          <p:spPr>
            <a:xfrm>
              <a:off x="583425" y="414700"/>
              <a:ext cx="9349700" cy="4801275"/>
            </a:xfrm>
            <a:custGeom>
              <a:rect b="b" l="l" r="r" t="t"/>
              <a:pathLst>
                <a:path extrusionOk="0" h="192051" w="373988">
                  <a:moveTo>
                    <a:pt x="264110" y="0"/>
                  </a:moveTo>
                  <a:lnTo>
                    <a:pt x="146720" y="91571"/>
                  </a:lnTo>
                  <a:lnTo>
                    <a:pt x="0" y="190060"/>
                  </a:lnTo>
                  <a:lnTo>
                    <a:pt x="373486" y="192051"/>
                  </a:lnTo>
                  <a:lnTo>
                    <a:pt x="373988" y="94834"/>
                  </a:lnTo>
                  <a:lnTo>
                    <a:pt x="279845" y="382"/>
                  </a:lnTo>
                  <a:close/>
                </a:path>
              </a:pathLst>
            </a:custGeom>
            <a:gradFill>
              <a:gsLst>
                <a:gs pos="0">
                  <a:schemeClr val="dk2"/>
                </a:gs>
                <a:gs pos="100000">
                  <a:schemeClr val="lt1"/>
                </a:gs>
              </a:gsLst>
              <a:lin ang="5400012" scaled="0"/>
            </a:gradFill>
            <a:ln>
              <a:noFill/>
            </a:ln>
          </p:spPr>
        </p:sp>
        <p:grpSp>
          <p:nvGrpSpPr>
            <p:cNvPr id="292" name="Google Shape;292;p69"/>
            <p:cNvGrpSpPr/>
            <p:nvPr/>
          </p:nvGrpSpPr>
          <p:grpSpPr>
            <a:xfrm>
              <a:off x="7181277" y="-63500"/>
              <a:ext cx="412615" cy="501202"/>
              <a:chOff x="7181277" y="-63500"/>
              <a:chExt cx="412615" cy="501202"/>
            </a:xfrm>
          </p:grpSpPr>
          <p:sp>
            <p:nvSpPr>
              <p:cNvPr id="293" name="Google Shape;293;p69"/>
              <p:cNvSpPr/>
              <p:nvPr/>
            </p:nvSpPr>
            <p:spPr>
              <a:xfrm flipH="1">
                <a:off x="7181277" y="211949"/>
                <a:ext cx="412615" cy="225753"/>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9"/>
              <p:cNvSpPr/>
              <p:nvPr/>
            </p:nvSpPr>
            <p:spPr>
              <a:xfrm flipH="1">
                <a:off x="74134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5" name="Google Shape;295;p69"/>
          <p:cNvSpPr txBox="1"/>
          <p:nvPr>
            <p:ph type="ctrTitle"/>
          </p:nvPr>
        </p:nvSpPr>
        <p:spPr>
          <a:xfrm flipH="1">
            <a:off x="1325225" y="1825725"/>
            <a:ext cx="2597100" cy="61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300"/>
              <a:buNone/>
              <a:defRPr sz="3000"/>
            </a:lvl1pPr>
            <a:lvl2pPr lvl="1" algn="r">
              <a:lnSpc>
                <a:spcPct val="100000"/>
              </a:lnSpc>
              <a:spcBef>
                <a:spcPts val="0"/>
              </a:spcBef>
              <a:spcAft>
                <a:spcPts val="0"/>
              </a:spcAft>
              <a:buClr>
                <a:schemeClr val="dk2"/>
              </a:buClr>
              <a:buSzPts val="1800"/>
              <a:buNone/>
              <a:defRPr sz="1800">
                <a:solidFill>
                  <a:schemeClr val="dk2"/>
                </a:solidFill>
              </a:defRPr>
            </a:lvl2pPr>
            <a:lvl3pPr lvl="2" algn="r">
              <a:lnSpc>
                <a:spcPct val="100000"/>
              </a:lnSpc>
              <a:spcBef>
                <a:spcPts val="0"/>
              </a:spcBef>
              <a:spcAft>
                <a:spcPts val="0"/>
              </a:spcAft>
              <a:buClr>
                <a:schemeClr val="dk2"/>
              </a:buClr>
              <a:buSzPts val="1800"/>
              <a:buNone/>
              <a:defRPr sz="1800">
                <a:solidFill>
                  <a:schemeClr val="dk2"/>
                </a:solidFill>
              </a:defRPr>
            </a:lvl3pPr>
            <a:lvl4pPr lvl="3" algn="r">
              <a:lnSpc>
                <a:spcPct val="100000"/>
              </a:lnSpc>
              <a:spcBef>
                <a:spcPts val="0"/>
              </a:spcBef>
              <a:spcAft>
                <a:spcPts val="0"/>
              </a:spcAft>
              <a:buClr>
                <a:schemeClr val="dk2"/>
              </a:buClr>
              <a:buSzPts val="1800"/>
              <a:buNone/>
              <a:defRPr sz="1800">
                <a:solidFill>
                  <a:schemeClr val="dk2"/>
                </a:solidFill>
              </a:defRPr>
            </a:lvl4pPr>
            <a:lvl5pPr lvl="4" algn="r">
              <a:lnSpc>
                <a:spcPct val="100000"/>
              </a:lnSpc>
              <a:spcBef>
                <a:spcPts val="0"/>
              </a:spcBef>
              <a:spcAft>
                <a:spcPts val="0"/>
              </a:spcAft>
              <a:buClr>
                <a:schemeClr val="dk2"/>
              </a:buClr>
              <a:buSzPts val="1800"/>
              <a:buNone/>
              <a:defRPr sz="1800">
                <a:solidFill>
                  <a:schemeClr val="dk2"/>
                </a:solidFill>
              </a:defRPr>
            </a:lvl5pPr>
            <a:lvl6pPr lvl="5" algn="r">
              <a:lnSpc>
                <a:spcPct val="100000"/>
              </a:lnSpc>
              <a:spcBef>
                <a:spcPts val="0"/>
              </a:spcBef>
              <a:spcAft>
                <a:spcPts val="0"/>
              </a:spcAft>
              <a:buClr>
                <a:schemeClr val="dk2"/>
              </a:buClr>
              <a:buSzPts val="1800"/>
              <a:buNone/>
              <a:defRPr sz="1800">
                <a:solidFill>
                  <a:schemeClr val="dk2"/>
                </a:solidFill>
              </a:defRPr>
            </a:lvl6pPr>
            <a:lvl7pPr lvl="6" algn="r">
              <a:lnSpc>
                <a:spcPct val="100000"/>
              </a:lnSpc>
              <a:spcBef>
                <a:spcPts val="0"/>
              </a:spcBef>
              <a:spcAft>
                <a:spcPts val="0"/>
              </a:spcAft>
              <a:buClr>
                <a:schemeClr val="dk2"/>
              </a:buClr>
              <a:buSzPts val="1800"/>
              <a:buNone/>
              <a:defRPr sz="1800">
                <a:solidFill>
                  <a:schemeClr val="dk2"/>
                </a:solidFill>
              </a:defRPr>
            </a:lvl7pPr>
            <a:lvl8pPr lvl="7" algn="r">
              <a:lnSpc>
                <a:spcPct val="100000"/>
              </a:lnSpc>
              <a:spcBef>
                <a:spcPts val="0"/>
              </a:spcBef>
              <a:spcAft>
                <a:spcPts val="0"/>
              </a:spcAft>
              <a:buClr>
                <a:schemeClr val="dk2"/>
              </a:buClr>
              <a:buSzPts val="1800"/>
              <a:buNone/>
              <a:defRPr sz="1800">
                <a:solidFill>
                  <a:schemeClr val="dk2"/>
                </a:solidFill>
              </a:defRPr>
            </a:lvl8pPr>
            <a:lvl9pPr lvl="8" algn="r">
              <a:lnSpc>
                <a:spcPct val="100000"/>
              </a:lnSpc>
              <a:spcBef>
                <a:spcPts val="0"/>
              </a:spcBef>
              <a:spcAft>
                <a:spcPts val="0"/>
              </a:spcAft>
              <a:buClr>
                <a:schemeClr val="dk2"/>
              </a:buClr>
              <a:buSzPts val="1800"/>
              <a:buNone/>
              <a:defRPr sz="1800">
                <a:solidFill>
                  <a:schemeClr val="dk2"/>
                </a:solidFill>
              </a:defRPr>
            </a:lvl9pPr>
          </a:lstStyle>
          <a:p/>
        </p:txBody>
      </p:sp>
      <p:sp>
        <p:nvSpPr>
          <p:cNvPr id="296" name="Google Shape;296;p69"/>
          <p:cNvSpPr txBox="1"/>
          <p:nvPr>
            <p:ph idx="1" type="subTitle"/>
          </p:nvPr>
        </p:nvSpPr>
        <p:spPr>
          <a:xfrm flipH="1">
            <a:off x="1101425" y="2326625"/>
            <a:ext cx="2820900" cy="106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0"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grpSp>
        <p:nvGrpSpPr>
          <p:cNvPr id="297" name="Google Shape;297;p69"/>
          <p:cNvGrpSpPr/>
          <p:nvPr/>
        </p:nvGrpSpPr>
        <p:grpSpPr>
          <a:xfrm flipH="1">
            <a:off x="-1915892" y="-1293684"/>
            <a:ext cx="12841903" cy="8702605"/>
            <a:chOff x="-1915893" y="-1293684"/>
            <a:chExt cx="12841903" cy="8702605"/>
          </a:xfrm>
        </p:grpSpPr>
        <p:sp>
          <p:nvSpPr>
            <p:cNvPr id="298" name="Google Shape;298;p69"/>
            <p:cNvSpPr/>
            <p:nvPr/>
          </p:nvSpPr>
          <p:spPr>
            <a:xfrm flipH="1" rot="-5323114">
              <a:off x="6540307" y="-1672007"/>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9"/>
            <p:cNvSpPr/>
            <p:nvPr/>
          </p:nvSpPr>
          <p:spPr>
            <a:xfrm flipH="1" rot="-5323114">
              <a:off x="6873159" y="-1870343"/>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9"/>
            <p:cNvSpPr/>
            <p:nvPr/>
          </p:nvSpPr>
          <p:spPr>
            <a:xfrm flipH="1" rot="-5323114">
              <a:off x="7159916" y="-2025646"/>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9"/>
            <p:cNvSpPr/>
            <p:nvPr/>
          </p:nvSpPr>
          <p:spPr>
            <a:xfrm rot="7937025">
              <a:off x="-335571" y="310372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9"/>
            <p:cNvSpPr/>
            <p:nvPr/>
          </p:nvSpPr>
          <p:spPr>
            <a:xfrm rot="7937025">
              <a:off x="-199295" y="2858438"/>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9"/>
            <p:cNvSpPr/>
            <p:nvPr/>
          </p:nvSpPr>
          <p:spPr>
            <a:xfrm rot="7937025">
              <a:off x="-22627" y="2613154"/>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9"/>
            <p:cNvSpPr/>
            <p:nvPr/>
          </p:nvSpPr>
          <p:spPr>
            <a:xfrm flipH="1" rot="-5323114">
              <a:off x="7504066" y="-2269671"/>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9"/>
            <p:cNvSpPr/>
            <p:nvPr/>
          </p:nvSpPr>
          <p:spPr>
            <a:xfrm flipH="1" rot="-5323114">
              <a:off x="7885766" y="-2531296"/>
              <a:ext cx="1735820" cy="4306927"/>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9"/>
            <p:cNvSpPr/>
            <p:nvPr/>
          </p:nvSpPr>
          <p:spPr>
            <a:xfrm rot="7937025">
              <a:off x="-598371" y="339157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9"/>
            <p:cNvSpPr/>
            <p:nvPr/>
          </p:nvSpPr>
          <p:spPr>
            <a:xfrm rot="7937025">
              <a:off x="-848671" y="3654372"/>
              <a:ext cx="1813227" cy="3687005"/>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9"/>
            <p:cNvSpPr/>
            <p:nvPr/>
          </p:nvSpPr>
          <p:spPr>
            <a:xfrm rot="-1978367">
              <a:off x="-435894" y="-225135"/>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9"/>
            <p:cNvSpPr/>
            <p:nvPr/>
          </p:nvSpPr>
          <p:spPr>
            <a:xfrm rot="-1978367">
              <a:off x="-570485" y="-422051"/>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9"/>
            <p:cNvSpPr/>
            <p:nvPr/>
          </p:nvSpPr>
          <p:spPr>
            <a:xfrm rot="-1978367">
              <a:off x="-734945" y="-586540"/>
              <a:ext cx="1614534" cy="1245902"/>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11" name="Shape 311"/>
        <p:cNvGrpSpPr/>
        <p:nvPr/>
      </p:nvGrpSpPr>
      <p:grpSpPr>
        <a:xfrm>
          <a:off x="0" y="0"/>
          <a:ext cx="0" cy="0"/>
          <a:chOff x="0" y="0"/>
          <a:chExt cx="0" cy="0"/>
        </a:xfrm>
      </p:grpSpPr>
      <p:pic>
        <p:nvPicPr>
          <p:cNvPr id="312" name="Google Shape;312;p70"/>
          <p:cNvPicPr preferRelativeResize="0"/>
          <p:nvPr/>
        </p:nvPicPr>
        <p:blipFill rotWithShape="1">
          <a:blip r:embed="rId2">
            <a:alphaModFix amt="56000"/>
          </a:blip>
          <a:srcRect b="0" l="0" r="0" t="0"/>
          <a:stretch/>
        </p:blipFill>
        <p:spPr>
          <a:xfrm>
            <a:off x="0" y="0"/>
            <a:ext cx="9144000" cy="5143492"/>
          </a:xfrm>
          <a:prstGeom prst="rect">
            <a:avLst/>
          </a:prstGeom>
          <a:noFill/>
          <a:ln>
            <a:noFill/>
          </a:ln>
        </p:spPr>
      </p:pic>
      <p:grpSp>
        <p:nvGrpSpPr>
          <p:cNvPr id="313" name="Google Shape;313;p70"/>
          <p:cNvGrpSpPr/>
          <p:nvPr/>
        </p:nvGrpSpPr>
        <p:grpSpPr>
          <a:xfrm>
            <a:off x="1254025" y="617900"/>
            <a:ext cx="2250830" cy="3661147"/>
            <a:chOff x="526860" y="192691"/>
            <a:chExt cx="2068777" cy="3107670"/>
          </a:xfrm>
        </p:grpSpPr>
        <p:sp>
          <p:nvSpPr>
            <p:cNvPr id="314" name="Google Shape;314;p70"/>
            <p:cNvSpPr/>
            <p:nvPr/>
          </p:nvSpPr>
          <p:spPr>
            <a:xfrm>
              <a:off x="559981" y="226603"/>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0"/>
            <p:cNvSpPr/>
            <p:nvPr/>
          </p:nvSpPr>
          <p:spPr>
            <a:xfrm>
              <a:off x="526860" y="192691"/>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70"/>
          <p:cNvSpPr txBox="1"/>
          <p:nvPr>
            <p:ph type="ctrTitle"/>
          </p:nvPr>
        </p:nvSpPr>
        <p:spPr>
          <a:xfrm flipH="1">
            <a:off x="4578675" y="538000"/>
            <a:ext cx="3555000" cy="104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5700"/>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p:txBody>
      </p:sp>
      <p:sp>
        <p:nvSpPr>
          <p:cNvPr id="317" name="Google Shape;317;p70"/>
          <p:cNvSpPr txBox="1"/>
          <p:nvPr>
            <p:ph idx="1" type="subTitle"/>
          </p:nvPr>
        </p:nvSpPr>
        <p:spPr>
          <a:xfrm>
            <a:off x="4071375" y="1485975"/>
            <a:ext cx="4569600" cy="98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70"/>
          <p:cNvSpPr/>
          <p:nvPr/>
        </p:nvSpPr>
        <p:spPr>
          <a:xfrm flipH="1">
            <a:off x="-106675" y="243650"/>
            <a:ext cx="9250675" cy="4975000"/>
          </a:xfrm>
          <a:custGeom>
            <a:rect b="b" l="l" r="r" t="t"/>
            <a:pathLst>
              <a:path extrusionOk="0" h="199000" w="370027">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319" name="Google Shape;319;p70"/>
          <p:cNvGrpSpPr/>
          <p:nvPr/>
        </p:nvGrpSpPr>
        <p:grpSpPr>
          <a:xfrm flipH="1">
            <a:off x="508026" y="-63500"/>
            <a:ext cx="468758" cy="550028"/>
            <a:chOff x="8114866" y="-63500"/>
            <a:chExt cx="468758" cy="550028"/>
          </a:xfrm>
        </p:grpSpPr>
        <p:sp>
          <p:nvSpPr>
            <p:cNvPr id="320" name="Google Shape;320;p70"/>
            <p:cNvSpPr/>
            <p:nvPr/>
          </p:nvSpPr>
          <p:spPr>
            <a:xfrm flipH="1">
              <a:off x="84228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0"/>
            <p:cNvSpPr/>
            <p:nvPr/>
          </p:nvSpPr>
          <p:spPr>
            <a:xfrm flipH="1" rot="2003650">
              <a:off x="8142936" y="165846"/>
              <a:ext cx="412618" cy="225767"/>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70"/>
          <p:cNvSpPr/>
          <p:nvPr/>
        </p:nvSpPr>
        <p:spPr>
          <a:xfrm rot="7937037">
            <a:off x="7881158" y="-11928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0"/>
          <p:cNvSpPr/>
          <p:nvPr/>
        </p:nvSpPr>
        <p:spPr>
          <a:xfrm rot="7937037">
            <a:off x="8009108" y="-14231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0"/>
          <p:cNvSpPr/>
          <p:nvPr/>
        </p:nvSpPr>
        <p:spPr>
          <a:xfrm rot="7937037">
            <a:off x="8174983" y="-16534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0"/>
          <p:cNvSpPr/>
          <p:nvPr/>
        </p:nvSpPr>
        <p:spPr>
          <a:xfrm rot="6124618">
            <a:off x="-467752" y="410413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0"/>
          <p:cNvSpPr/>
          <p:nvPr/>
        </p:nvSpPr>
        <p:spPr>
          <a:xfrm rot="6124618">
            <a:off x="-621277" y="423848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0"/>
          <p:cNvSpPr/>
          <p:nvPr/>
        </p:nvSpPr>
        <p:spPr>
          <a:xfrm rot="6124618">
            <a:off x="-781227" y="4417614"/>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70"/>
          <p:cNvGrpSpPr/>
          <p:nvPr/>
        </p:nvGrpSpPr>
        <p:grpSpPr>
          <a:xfrm>
            <a:off x="8326275" y="3463982"/>
            <a:ext cx="727535" cy="1710819"/>
            <a:chOff x="8416475" y="3483007"/>
            <a:chExt cx="727535" cy="1710819"/>
          </a:xfrm>
        </p:grpSpPr>
        <p:sp>
          <p:nvSpPr>
            <p:cNvPr id="329" name="Google Shape;329;p70"/>
            <p:cNvSpPr/>
            <p:nvPr/>
          </p:nvSpPr>
          <p:spPr>
            <a:xfrm>
              <a:off x="8578364" y="4845112"/>
              <a:ext cx="328014" cy="348714"/>
            </a:xfrm>
            <a:custGeom>
              <a:rect b="b" l="l" r="r" t="t"/>
              <a:pathLst>
                <a:path extrusionOk="0" h="5930" w="5578">
                  <a:moveTo>
                    <a:pt x="0" y="1"/>
                  </a:moveTo>
                  <a:lnTo>
                    <a:pt x="542" y="5930"/>
                  </a:lnTo>
                  <a:lnTo>
                    <a:pt x="4831" y="5930"/>
                  </a:lnTo>
                  <a:lnTo>
                    <a:pt x="5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0"/>
            <p:cNvSpPr/>
            <p:nvPr/>
          </p:nvSpPr>
          <p:spPr>
            <a:xfrm>
              <a:off x="8416475" y="3483007"/>
              <a:ext cx="727535" cy="1362159"/>
            </a:xfrm>
            <a:custGeom>
              <a:rect b="b" l="l" r="r" t="t"/>
              <a:pathLst>
                <a:path extrusionOk="0" h="23164" w="12372">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0"/>
            <p:cNvSpPr/>
            <p:nvPr/>
          </p:nvSpPr>
          <p:spPr>
            <a:xfrm>
              <a:off x="8578364" y="4845112"/>
              <a:ext cx="221283" cy="348714"/>
            </a:xfrm>
            <a:custGeom>
              <a:rect b="b" l="l" r="r" t="t"/>
              <a:pathLst>
                <a:path extrusionOk="0" h="5930" w="3763">
                  <a:moveTo>
                    <a:pt x="0" y="1"/>
                  </a:moveTo>
                  <a:lnTo>
                    <a:pt x="542" y="5930"/>
                  </a:lnTo>
                  <a:lnTo>
                    <a:pt x="3763" y="5930"/>
                  </a:lnTo>
                  <a:lnTo>
                    <a:pt x="513" y="1"/>
                  </a:lnTo>
                  <a:close/>
                </a:path>
              </a:pathLst>
            </a:custGeom>
            <a:solidFill>
              <a:srgbClr val="BA6136">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70"/>
          <p:cNvSpPr txBox="1"/>
          <p:nvPr/>
        </p:nvSpPr>
        <p:spPr>
          <a:xfrm>
            <a:off x="4490175" y="3334350"/>
            <a:ext cx="3732000" cy="66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Karla"/>
                <a:ea typeface="Karla"/>
                <a:cs typeface="Karla"/>
                <a:sym typeface="Karla"/>
              </a:rPr>
              <a:t>CREDITS:</a:t>
            </a:r>
            <a:r>
              <a:rPr b="0" i="0" lang="en" sz="1200" u="none" cap="none" strike="noStrike">
                <a:solidFill>
                  <a:schemeClr val="dk1"/>
                </a:solidFill>
                <a:latin typeface="Karla"/>
                <a:ea typeface="Karla"/>
                <a:cs typeface="Karla"/>
                <a:sym typeface="Karla"/>
              </a:rPr>
              <a:t> This presentation template was created by </a:t>
            </a:r>
            <a:r>
              <a:rPr b="1" i="0" lang="en" sz="1200" u="none" cap="none" strike="noStrike">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b="0" i="0" lang="en" sz="1200" u="none" cap="none" strike="noStrike">
                <a:solidFill>
                  <a:schemeClr val="dk1"/>
                </a:solidFill>
                <a:latin typeface="Karla"/>
                <a:ea typeface="Karla"/>
                <a:cs typeface="Karla"/>
                <a:sym typeface="Karla"/>
              </a:rPr>
              <a:t>, including icon by </a:t>
            </a:r>
            <a:r>
              <a:rPr b="1" i="0" lang="en" sz="1200" u="none" cap="none" strike="noStrike">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b="0" i="0" lang="en" sz="1200" u="none" cap="none" strike="noStrike">
                <a:solidFill>
                  <a:schemeClr val="dk1"/>
                </a:solidFill>
                <a:latin typeface="Karla"/>
                <a:ea typeface="Karla"/>
                <a:cs typeface="Karla"/>
                <a:sym typeface="Karla"/>
              </a:rPr>
              <a:t>, and infographics &amp; images from </a:t>
            </a:r>
            <a:r>
              <a:rPr b="1" i="0" lang="en" sz="1200" u="none" cap="none" strike="noStrike">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i="0" sz="1200" u="none" cap="none" strike="noStrike">
              <a:solidFill>
                <a:schemeClr val="dk1"/>
              </a:solidFill>
              <a:latin typeface="Karla"/>
              <a:ea typeface="Karla"/>
              <a:cs typeface="Karla"/>
              <a:sym typeface="Karl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333" name="Shape 333"/>
        <p:cNvGrpSpPr/>
        <p:nvPr/>
      </p:nvGrpSpPr>
      <p:grpSpPr>
        <a:xfrm>
          <a:off x="0" y="0"/>
          <a:ext cx="0" cy="0"/>
          <a:chOff x="0" y="0"/>
          <a:chExt cx="0" cy="0"/>
        </a:xfrm>
      </p:grpSpPr>
      <p:pic>
        <p:nvPicPr>
          <p:cNvPr id="334" name="Google Shape;334;p71"/>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335" name="Google Shape;335;p71"/>
          <p:cNvSpPr txBox="1"/>
          <p:nvPr>
            <p:ph type="title"/>
          </p:nvPr>
        </p:nvSpPr>
        <p:spPr>
          <a:xfrm>
            <a:off x="720000" y="445025"/>
            <a:ext cx="7752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6" name="Google Shape;336;p71"/>
          <p:cNvSpPr txBox="1"/>
          <p:nvPr>
            <p:ph idx="2" type="ctrTitle"/>
          </p:nvPr>
        </p:nvSpPr>
        <p:spPr>
          <a:xfrm flipH="1">
            <a:off x="747275" y="2097000"/>
            <a:ext cx="2043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337" name="Google Shape;337;p71"/>
          <p:cNvSpPr txBox="1"/>
          <p:nvPr>
            <p:ph idx="1" type="subTitle"/>
          </p:nvPr>
        </p:nvSpPr>
        <p:spPr>
          <a:xfrm flipH="1">
            <a:off x="626700" y="2558000"/>
            <a:ext cx="3945300" cy="89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200"/>
              </a:spcBef>
              <a:spcAft>
                <a:spcPts val="0"/>
              </a:spcAft>
              <a:buClr>
                <a:schemeClr val="lt2"/>
              </a:buClr>
              <a:buSzPts val="1200"/>
              <a:buChar char="●"/>
              <a:defRPr b="0" sz="1400"/>
            </a:lvl1pPr>
            <a:lvl2pPr lvl="1" algn="ctr">
              <a:lnSpc>
                <a:spcPct val="100000"/>
              </a:lnSpc>
              <a:spcBef>
                <a:spcPts val="0"/>
              </a:spcBef>
              <a:spcAft>
                <a:spcPts val="0"/>
              </a:spcAft>
              <a:buSzPts val="1400"/>
              <a:buChar char="○"/>
              <a:defRPr sz="1000"/>
            </a:lvl2pPr>
            <a:lvl3pPr lvl="2" algn="ctr">
              <a:lnSpc>
                <a:spcPct val="100000"/>
              </a:lnSpc>
              <a:spcBef>
                <a:spcPts val="0"/>
              </a:spcBef>
              <a:spcAft>
                <a:spcPts val="0"/>
              </a:spcAft>
              <a:buSzPts val="1400"/>
              <a:buChar char="■"/>
              <a:defRPr sz="1000"/>
            </a:lvl3pPr>
            <a:lvl4pPr lvl="3" algn="ctr">
              <a:lnSpc>
                <a:spcPct val="100000"/>
              </a:lnSpc>
              <a:spcBef>
                <a:spcPts val="0"/>
              </a:spcBef>
              <a:spcAft>
                <a:spcPts val="0"/>
              </a:spcAft>
              <a:buSzPts val="1400"/>
              <a:buChar char="●"/>
              <a:defRPr sz="1000"/>
            </a:lvl4pPr>
            <a:lvl5pPr lvl="4" algn="ctr">
              <a:lnSpc>
                <a:spcPct val="100000"/>
              </a:lnSpc>
              <a:spcBef>
                <a:spcPts val="0"/>
              </a:spcBef>
              <a:spcAft>
                <a:spcPts val="0"/>
              </a:spcAft>
              <a:buSzPts val="1400"/>
              <a:buChar char="○"/>
              <a:defRPr sz="1000"/>
            </a:lvl5pPr>
            <a:lvl6pPr lvl="5" algn="ctr">
              <a:lnSpc>
                <a:spcPct val="100000"/>
              </a:lnSpc>
              <a:spcBef>
                <a:spcPts val="0"/>
              </a:spcBef>
              <a:spcAft>
                <a:spcPts val="0"/>
              </a:spcAft>
              <a:buSzPts val="1400"/>
              <a:buChar char="■"/>
              <a:defRPr sz="1000"/>
            </a:lvl6pPr>
            <a:lvl7pPr lvl="6" algn="ctr">
              <a:lnSpc>
                <a:spcPct val="100000"/>
              </a:lnSpc>
              <a:spcBef>
                <a:spcPts val="0"/>
              </a:spcBef>
              <a:spcAft>
                <a:spcPts val="0"/>
              </a:spcAft>
              <a:buSzPts val="1400"/>
              <a:buChar char="●"/>
              <a:defRPr sz="1000"/>
            </a:lvl7pPr>
            <a:lvl8pPr lvl="7" algn="ctr">
              <a:lnSpc>
                <a:spcPct val="100000"/>
              </a:lnSpc>
              <a:spcBef>
                <a:spcPts val="0"/>
              </a:spcBef>
              <a:spcAft>
                <a:spcPts val="0"/>
              </a:spcAft>
              <a:buSzPts val="1400"/>
              <a:buChar char="○"/>
              <a:defRPr sz="1000"/>
            </a:lvl8pPr>
            <a:lvl9pPr lvl="8" algn="ctr">
              <a:lnSpc>
                <a:spcPct val="100000"/>
              </a:lnSpc>
              <a:spcBef>
                <a:spcPts val="0"/>
              </a:spcBef>
              <a:spcAft>
                <a:spcPts val="0"/>
              </a:spcAft>
              <a:buSzPts val="1400"/>
              <a:buChar char="■"/>
              <a:defRPr sz="1000"/>
            </a:lvl9pPr>
          </a:lstStyle>
          <a:p/>
        </p:txBody>
      </p:sp>
      <p:sp>
        <p:nvSpPr>
          <p:cNvPr id="338" name="Google Shape;338;p71"/>
          <p:cNvSpPr/>
          <p:nvPr/>
        </p:nvSpPr>
        <p:spPr>
          <a:xfrm rot="7937037">
            <a:off x="7881158" y="-11928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1"/>
          <p:cNvSpPr/>
          <p:nvPr/>
        </p:nvSpPr>
        <p:spPr>
          <a:xfrm rot="7937037">
            <a:off x="8009108" y="-14231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1"/>
          <p:cNvSpPr/>
          <p:nvPr/>
        </p:nvSpPr>
        <p:spPr>
          <a:xfrm rot="7937037">
            <a:off x="8174983" y="-16534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1"/>
          <p:cNvSpPr/>
          <p:nvPr/>
        </p:nvSpPr>
        <p:spPr>
          <a:xfrm rot="6124618">
            <a:off x="-467752" y="410413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1"/>
          <p:cNvSpPr/>
          <p:nvPr/>
        </p:nvSpPr>
        <p:spPr>
          <a:xfrm rot="6124618">
            <a:off x="-621277" y="4238489"/>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1"/>
          <p:cNvSpPr/>
          <p:nvPr/>
        </p:nvSpPr>
        <p:spPr>
          <a:xfrm rot="6124618">
            <a:off x="-781227" y="4417614"/>
            <a:ext cx="1574274" cy="1684981"/>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_1">
    <p:spTree>
      <p:nvGrpSpPr>
        <p:cNvPr id="344" name="Shape 344"/>
        <p:cNvGrpSpPr/>
        <p:nvPr/>
      </p:nvGrpSpPr>
      <p:grpSpPr>
        <a:xfrm>
          <a:off x="0" y="0"/>
          <a:ext cx="0" cy="0"/>
          <a:chOff x="0" y="0"/>
          <a:chExt cx="0" cy="0"/>
        </a:xfrm>
      </p:grpSpPr>
      <p:pic>
        <p:nvPicPr>
          <p:cNvPr id="345" name="Google Shape;345;p72"/>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346" name="Google Shape;346;p72"/>
          <p:cNvSpPr txBox="1"/>
          <p:nvPr>
            <p:ph type="title"/>
          </p:nvPr>
        </p:nvSpPr>
        <p:spPr>
          <a:xfrm>
            <a:off x="720000" y="445025"/>
            <a:ext cx="7752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7" name="Google Shape;347;p72"/>
          <p:cNvSpPr txBox="1"/>
          <p:nvPr>
            <p:ph idx="2" type="ctrTitle"/>
          </p:nvPr>
        </p:nvSpPr>
        <p:spPr>
          <a:xfrm flipH="1">
            <a:off x="747275" y="1903875"/>
            <a:ext cx="2043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348" name="Google Shape;348;p72"/>
          <p:cNvSpPr txBox="1"/>
          <p:nvPr>
            <p:ph idx="1" type="subTitle"/>
          </p:nvPr>
        </p:nvSpPr>
        <p:spPr>
          <a:xfrm flipH="1">
            <a:off x="626775" y="2364875"/>
            <a:ext cx="3566100" cy="15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200"/>
              </a:spcBef>
              <a:spcAft>
                <a:spcPts val="0"/>
              </a:spcAft>
              <a:buClr>
                <a:schemeClr val="lt2"/>
              </a:buClr>
              <a:buSzPts val="1200"/>
              <a:buChar char="●"/>
              <a:defRPr b="0" sz="1400"/>
            </a:lvl1pPr>
            <a:lvl2pPr lvl="1" algn="ctr">
              <a:lnSpc>
                <a:spcPct val="100000"/>
              </a:lnSpc>
              <a:spcBef>
                <a:spcPts val="0"/>
              </a:spcBef>
              <a:spcAft>
                <a:spcPts val="0"/>
              </a:spcAft>
              <a:buSzPts val="1400"/>
              <a:buChar char="○"/>
              <a:defRPr sz="1000"/>
            </a:lvl2pPr>
            <a:lvl3pPr lvl="2" algn="ctr">
              <a:lnSpc>
                <a:spcPct val="100000"/>
              </a:lnSpc>
              <a:spcBef>
                <a:spcPts val="0"/>
              </a:spcBef>
              <a:spcAft>
                <a:spcPts val="0"/>
              </a:spcAft>
              <a:buSzPts val="1400"/>
              <a:buChar char="■"/>
              <a:defRPr sz="1000"/>
            </a:lvl3pPr>
            <a:lvl4pPr lvl="3" algn="ctr">
              <a:lnSpc>
                <a:spcPct val="100000"/>
              </a:lnSpc>
              <a:spcBef>
                <a:spcPts val="0"/>
              </a:spcBef>
              <a:spcAft>
                <a:spcPts val="0"/>
              </a:spcAft>
              <a:buSzPts val="1400"/>
              <a:buChar char="●"/>
              <a:defRPr sz="1000"/>
            </a:lvl4pPr>
            <a:lvl5pPr lvl="4" algn="ctr">
              <a:lnSpc>
                <a:spcPct val="100000"/>
              </a:lnSpc>
              <a:spcBef>
                <a:spcPts val="0"/>
              </a:spcBef>
              <a:spcAft>
                <a:spcPts val="0"/>
              </a:spcAft>
              <a:buSzPts val="1400"/>
              <a:buChar char="○"/>
              <a:defRPr sz="1000"/>
            </a:lvl5pPr>
            <a:lvl6pPr lvl="5" algn="ctr">
              <a:lnSpc>
                <a:spcPct val="100000"/>
              </a:lnSpc>
              <a:spcBef>
                <a:spcPts val="0"/>
              </a:spcBef>
              <a:spcAft>
                <a:spcPts val="0"/>
              </a:spcAft>
              <a:buSzPts val="1400"/>
              <a:buChar char="■"/>
              <a:defRPr sz="1000"/>
            </a:lvl6pPr>
            <a:lvl7pPr lvl="6" algn="ctr">
              <a:lnSpc>
                <a:spcPct val="100000"/>
              </a:lnSpc>
              <a:spcBef>
                <a:spcPts val="0"/>
              </a:spcBef>
              <a:spcAft>
                <a:spcPts val="0"/>
              </a:spcAft>
              <a:buSzPts val="1400"/>
              <a:buChar char="●"/>
              <a:defRPr sz="1000"/>
            </a:lvl7pPr>
            <a:lvl8pPr lvl="7" algn="ctr">
              <a:lnSpc>
                <a:spcPct val="100000"/>
              </a:lnSpc>
              <a:spcBef>
                <a:spcPts val="0"/>
              </a:spcBef>
              <a:spcAft>
                <a:spcPts val="0"/>
              </a:spcAft>
              <a:buSzPts val="1400"/>
              <a:buChar char="○"/>
              <a:defRPr sz="1000"/>
            </a:lvl8pPr>
            <a:lvl9pPr lvl="8" algn="ctr">
              <a:lnSpc>
                <a:spcPct val="100000"/>
              </a:lnSpc>
              <a:spcBef>
                <a:spcPts val="0"/>
              </a:spcBef>
              <a:spcAft>
                <a:spcPts val="0"/>
              </a:spcAft>
              <a:buSzPts val="1400"/>
              <a:buChar char="■"/>
              <a:defRPr sz="1000"/>
            </a:lvl9pPr>
          </a:lstStyle>
          <a:p/>
        </p:txBody>
      </p:sp>
      <p:sp>
        <p:nvSpPr>
          <p:cNvPr id="349" name="Google Shape;349;p72"/>
          <p:cNvSpPr txBox="1"/>
          <p:nvPr>
            <p:ph idx="3" type="ctrTitle"/>
          </p:nvPr>
        </p:nvSpPr>
        <p:spPr>
          <a:xfrm flipH="1">
            <a:off x="5120375" y="1903875"/>
            <a:ext cx="2043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2000"/>
            </a:lvl1pPr>
            <a:lvl2pPr lvl="1"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2pPr>
            <a:lvl3pPr lvl="2"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3pPr>
            <a:lvl4pPr lvl="3"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4pPr>
            <a:lvl5pPr lvl="4"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5pPr>
            <a:lvl6pPr lvl="5"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6pPr>
            <a:lvl7pPr lvl="6"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7pPr>
            <a:lvl8pPr lvl="7"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8pPr>
            <a:lvl9pPr lvl="8" algn="ctr">
              <a:lnSpc>
                <a:spcPct val="100000"/>
              </a:lnSpc>
              <a:spcBef>
                <a:spcPts val="0"/>
              </a:spcBef>
              <a:spcAft>
                <a:spcPts val="0"/>
              </a:spcAft>
              <a:buClr>
                <a:schemeClr val="dk2"/>
              </a:buClr>
              <a:buSzPts val="1800"/>
              <a:buFont typeface="Gaegu"/>
              <a:buNone/>
              <a:defRPr b="1" sz="1800">
                <a:solidFill>
                  <a:schemeClr val="dk2"/>
                </a:solidFill>
                <a:latin typeface="Gaegu"/>
                <a:ea typeface="Gaegu"/>
                <a:cs typeface="Gaegu"/>
                <a:sym typeface="Gaegu"/>
              </a:defRPr>
            </a:lvl9pPr>
          </a:lstStyle>
          <a:p/>
        </p:txBody>
      </p:sp>
      <p:sp>
        <p:nvSpPr>
          <p:cNvPr id="350" name="Google Shape;350;p72"/>
          <p:cNvSpPr txBox="1"/>
          <p:nvPr>
            <p:ph idx="4" type="subTitle"/>
          </p:nvPr>
        </p:nvSpPr>
        <p:spPr>
          <a:xfrm flipH="1">
            <a:off x="4999650" y="2364875"/>
            <a:ext cx="3566100" cy="120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200"/>
              </a:spcBef>
              <a:spcAft>
                <a:spcPts val="0"/>
              </a:spcAft>
              <a:buClr>
                <a:schemeClr val="lt2"/>
              </a:buClr>
              <a:buSzPts val="1200"/>
              <a:buChar char="●"/>
              <a:defRPr b="0" sz="1400"/>
            </a:lvl1pPr>
            <a:lvl2pPr lvl="1" algn="ctr">
              <a:lnSpc>
                <a:spcPct val="100000"/>
              </a:lnSpc>
              <a:spcBef>
                <a:spcPts val="0"/>
              </a:spcBef>
              <a:spcAft>
                <a:spcPts val="0"/>
              </a:spcAft>
              <a:buSzPts val="1400"/>
              <a:buChar char="○"/>
              <a:defRPr sz="1000"/>
            </a:lvl2pPr>
            <a:lvl3pPr lvl="2" algn="ctr">
              <a:lnSpc>
                <a:spcPct val="100000"/>
              </a:lnSpc>
              <a:spcBef>
                <a:spcPts val="0"/>
              </a:spcBef>
              <a:spcAft>
                <a:spcPts val="0"/>
              </a:spcAft>
              <a:buSzPts val="1400"/>
              <a:buChar char="■"/>
              <a:defRPr sz="1000"/>
            </a:lvl3pPr>
            <a:lvl4pPr lvl="3" algn="ctr">
              <a:lnSpc>
                <a:spcPct val="100000"/>
              </a:lnSpc>
              <a:spcBef>
                <a:spcPts val="0"/>
              </a:spcBef>
              <a:spcAft>
                <a:spcPts val="0"/>
              </a:spcAft>
              <a:buSzPts val="1400"/>
              <a:buChar char="●"/>
              <a:defRPr sz="1000"/>
            </a:lvl4pPr>
            <a:lvl5pPr lvl="4" algn="ctr">
              <a:lnSpc>
                <a:spcPct val="100000"/>
              </a:lnSpc>
              <a:spcBef>
                <a:spcPts val="0"/>
              </a:spcBef>
              <a:spcAft>
                <a:spcPts val="0"/>
              </a:spcAft>
              <a:buSzPts val="1400"/>
              <a:buChar char="○"/>
              <a:defRPr sz="1000"/>
            </a:lvl5pPr>
            <a:lvl6pPr lvl="5" algn="ctr">
              <a:lnSpc>
                <a:spcPct val="100000"/>
              </a:lnSpc>
              <a:spcBef>
                <a:spcPts val="0"/>
              </a:spcBef>
              <a:spcAft>
                <a:spcPts val="0"/>
              </a:spcAft>
              <a:buSzPts val="1400"/>
              <a:buChar char="■"/>
              <a:defRPr sz="1000"/>
            </a:lvl6pPr>
            <a:lvl7pPr lvl="6" algn="ctr">
              <a:lnSpc>
                <a:spcPct val="100000"/>
              </a:lnSpc>
              <a:spcBef>
                <a:spcPts val="0"/>
              </a:spcBef>
              <a:spcAft>
                <a:spcPts val="0"/>
              </a:spcAft>
              <a:buSzPts val="1400"/>
              <a:buChar char="●"/>
              <a:defRPr sz="1000"/>
            </a:lvl7pPr>
            <a:lvl8pPr lvl="7" algn="ctr">
              <a:lnSpc>
                <a:spcPct val="100000"/>
              </a:lnSpc>
              <a:spcBef>
                <a:spcPts val="0"/>
              </a:spcBef>
              <a:spcAft>
                <a:spcPts val="0"/>
              </a:spcAft>
              <a:buSzPts val="1400"/>
              <a:buChar char="○"/>
              <a:defRPr sz="1000"/>
            </a:lvl8pPr>
            <a:lvl9pPr lvl="8" algn="ctr">
              <a:lnSpc>
                <a:spcPct val="100000"/>
              </a:lnSpc>
              <a:spcBef>
                <a:spcPts val="0"/>
              </a:spcBef>
              <a:spcAft>
                <a:spcPts val="0"/>
              </a:spcAft>
              <a:buSzPts val="1400"/>
              <a:buChar char="■"/>
              <a:defRPr sz="1000"/>
            </a:lvl9pPr>
          </a:lstStyle>
          <a:p/>
        </p:txBody>
      </p:sp>
      <p:sp>
        <p:nvSpPr>
          <p:cNvPr id="351" name="Google Shape;351;p72"/>
          <p:cNvSpPr/>
          <p:nvPr/>
        </p:nvSpPr>
        <p:spPr>
          <a:xfrm>
            <a:off x="-211050" y="-9002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2"/>
          <p:cNvSpPr/>
          <p:nvPr/>
        </p:nvSpPr>
        <p:spPr>
          <a:xfrm>
            <a:off x="-376150" y="-26782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2"/>
          <p:cNvSpPr/>
          <p:nvPr/>
        </p:nvSpPr>
        <p:spPr>
          <a:xfrm>
            <a:off x="-560300" y="-45197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2"/>
          <p:cNvSpPr/>
          <p:nvPr/>
        </p:nvSpPr>
        <p:spPr>
          <a:xfrm rot="10800000">
            <a:off x="6567750" y="307747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2"/>
          <p:cNvSpPr/>
          <p:nvPr/>
        </p:nvSpPr>
        <p:spPr>
          <a:xfrm rot="10800000">
            <a:off x="6732850" y="325527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2"/>
          <p:cNvSpPr/>
          <p:nvPr/>
        </p:nvSpPr>
        <p:spPr>
          <a:xfrm rot="10800000">
            <a:off x="6917000" y="3439425"/>
            <a:ext cx="2792575" cy="2171700"/>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7" name="Shape 35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358" name="Shape 358"/>
        <p:cNvGrpSpPr/>
        <p:nvPr/>
      </p:nvGrpSpPr>
      <p:grpSpPr>
        <a:xfrm>
          <a:off x="0" y="0"/>
          <a:ext cx="0" cy="0"/>
          <a:chOff x="0" y="0"/>
          <a:chExt cx="0" cy="0"/>
        </a:xfrm>
      </p:grpSpPr>
      <p:pic>
        <p:nvPicPr>
          <p:cNvPr id="359" name="Google Shape;359;p77"/>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360" name="Google Shape;360;p77"/>
          <p:cNvSpPr/>
          <p:nvPr/>
        </p:nvSpPr>
        <p:spPr>
          <a:xfrm rot="-1577317">
            <a:off x="-770925" y="3464303"/>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7"/>
          <p:cNvSpPr/>
          <p:nvPr/>
        </p:nvSpPr>
        <p:spPr>
          <a:xfrm rot="-1577317">
            <a:off x="-902261" y="362977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7"/>
          <p:cNvSpPr/>
          <p:nvPr/>
        </p:nvSpPr>
        <p:spPr>
          <a:xfrm rot="-1577317">
            <a:off x="-1048197" y="381364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7"/>
          <p:cNvSpPr/>
          <p:nvPr/>
        </p:nvSpPr>
        <p:spPr>
          <a:xfrm rot="9222683">
            <a:off x="7437778" y="-79770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7"/>
          <p:cNvSpPr/>
          <p:nvPr/>
        </p:nvSpPr>
        <p:spPr>
          <a:xfrm rot="9222683">
            <a:off x="7569115" y="-963179"/>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7"/>
          <p:cNvSpPr/>
          <p:nvPr/>
        </p:nvSpPr>
        <p:spPr>
          <a:xfrm rot="9222683">
            <a:off x="7715050" y="-114704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7"/>
          <p:cNvSpPr/>
          <p:nvPr/>
        </p:nvSpPr>
        <p:spPr>
          <a:xfrm rot="-1978372">
            <a:off x="-449335" y="-29241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7"/>
          <p:cNvSpPr/>
          <p:nvPr/>
        </p:nvSpPr>
        <p:spPr>
          <a:xfrm rot="-1978372">
            <a:off x="-563785" y="-45986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7"/>
          <p:cNvSpPr/>
          <p:nvPr/>
        </p:nvSpPr>
        <p:spPr>
          <a:xfrm rot="-1978372">
            <a:off x="-703635" y="-599744"/>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7"/>
          <p:cNvSpPr/>
          <p:nvPr/>
        </p:nvSpPr>
        <p:spPr>
          <a:xfrm rot="8821628">
            <a:off x="7973415" y="428418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7"/>
          <p:cNvSpPr/>
          <p:nvPr/>
        </p:nvSpPr>
        <p:spPr>
          <a:xfrm rot="8821628">
            <a:off x="8087865" y="44516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7"/>
          <p:cNvSpPr/>
          <p:nvPr/>
        </p:nvSpPr>
        <p:spPr>
          <a:xfrm rot="8821628">
            <a:off x="8227715" y="459150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372" name="Shape 372"/>
        <p:cNvGrpSpPr/>
        <p:nvPr/>
      </p:nvGrpSpPr>
      <p:grpSpPr>
        <a:xfrm>
          <a:off x="0" y="0"/>
          <a:ext cx="0" cy="0"/>
          <a:chOff x="0" y="0"/>
          <a:chExt cx="0" cy="0"/>
        </a:xfrm>
      </p:grpSpPr>
      <p:pic>
        <p:nvPicPr>
          <p:cNvPr id="373" name="Google Shape;373;p78"/>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374" name="Google Shape;374;p78"/>
          <p:cNvSpPr/>
          <p:nvPr/>
        </p:nvSpPr>
        <p:spPr>
          <a:xfrm>
            <a:off x="-421100" y="-166425"/>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8"/>
          <p:cNvSpPr/>
          <p:nvPr/>
        </p:nvSpPr>
        <p:spPr>
          <a:xfrm>
            <a:off x="-611850" y="-323487"/>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8"/>
          <p:cNvSpPr/>
          <p:nvPr/>
        </p:nvSpPr>
        <p:spPr>
          <a:xfrm>
            <a:off x="-799075" y="-4271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8"/>
          <p:cNvSpPr/>
          <p:nvPr/>
        </p:nvSpPr>
        <p:spPr>
          <a:xfrm flipH="1">
            <a:off x="7517000" y="-1982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8"/>
          <p:cNvSpPr/>
          <p:nvPr/>
        </p:nvSpPr>
        <p:spPr>
          <a:xfrm flipH="1">
            <a:off x="7745875" y="-350775"/>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8"/>
          <p:cNvSpPr/>
          <p:nvPr/>
        </p:nvSpPr>
        <p:spPr>
          <a:xfrm flipH="1">
            <a:off x="7926750" y="-427100"/>
            <a:ext cx="1894650" cy="1722975"/>
          </a:xfrm>
          <a:custGeom>
            <a:rect b="b" l="l" r="r" t="t"/>
            <a:pathLst>
              <a:path extrusionOk="0" h="68919" w="75786">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8"/>
          <p:cNvSpPr/>
          <p:nvPr/>
        </p:nvSpPr>
        <p:spPr>
          <a:xfrm flipH="1" rot="-8821628">
            <a:off x="-330435" y="435300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8"/>
          <p:cNvSpPr/>
          <p:nvPr/>
        </p:nvSpPr>
        <p:spPr>
          <a:xfrm flipH="1" rot="-8821628">
            <a:off x="-444885" y="452045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8"/>
          <p:cNvSpPr/>
          <p:nvPr/>
        </p:nvSpPr>
        <p:spPr>
          <a:xfrm flipH="1" rot="-8821628">
            <a:off x="-584735" y="46603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pic>
        <p:nvPicPr>
          <p:cNvPr id="38" name="Google Shape;38;p53"/>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39" name="Google Shape;39;p53"/>
          <p:cNvSpPr txBox="1"/>
          <p:nvPr>
            <p:ph type="title"/>
          </p:nvPr>
        </p:nvSpPr>
        <p:spPr>
          <a:xfrm>
            <a:off x="143925" y="2105655"/>
            <a:ext cx="3984000" cy="1146600"/>
          </a:xfrm>
          <a:prstGeom prst="rect">
            <a:avLst/>
          </a:prstGeom>
          <a:noFill/>
          <a:ln>
            <a:noFill/>
          </a:ln>
        </p:spPr>
        <p:txBody>
          <a:bodyPr anchorCtr="0" anchor="t" bIns="91425" lIns="91425" spcFirstLastPara="1" rIns="91425" wrap="square" tIns="91425">
            <a:noAutofit/>
          </a:bodyPr>
          <a:lstStyle>
            <a:lvl1pPr lvl="0" algn="r">
              <a:lnSpc>
                <a:spcPct val="80000"/>
              </a:lnSpc>
              <a:spcBef>
                <a:spcPts val="0"/>
              </a:spcBef>
              <a:spcAft>
                <a:spcPts val="0"/>
              </a:spcAft>
              <a:buSzPts val="3600"/>
              <a:buNone/>
              <a:defRPr sz="43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53"/>
          <p:cNvSpPr txBox="1"/>
          <p:nvPr>
            <p:ph idx="1" type="subTitle"/>
          </p:nvPr>
        </p:nvSpPr>
        <p:spPr>
          <a:xfrm>
            <a:off x="1201175" y="3252225"/>
            <a:ext cx="29268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300"/>
              <a:buNone/>
              <a:defRPr b="0" sz="1600"/>
            </a:lvl1pPr>
            <a:lvl2pPr lvl="1" algn="ctr">
              <a:lnSpc>
                <a:spcPct val="100000"/>
              </a:lnSpc>
              <a:spcBef>
                <a:spcPts val="0"/>
              </a:spcBef>
              <a:spcAft>
                <a:spcPts val="0"/>
              </a:spcAft>
              <a:buClr>
                <a:srgbClr val="541C1D"/>
              </a:buClr>
              <a:buSzPts val="1400"/>
              <a:buNone/>
              <a:defRPr>
                <a:solidFill>
                  <a:srgbClr val="541C1D"/>
                </a:solidFill>
              </a:defRPr>
            </a:lvl2pPr>
            <a:lvl3pPr lvl="2" algn="ctr">
              <a:lnSpc>
                <a:spcPct val="100000"/>
              </a:lnSpc>
              <a:spcBef>
                <a:spcPts val="0"/>
              </a:spcBef>
              <a:spcAft>
                <a:spcPts val="0"/>
              </a:spcAft>
              <a:buClr>
                <a:srgbClr val="541C1D"/>
              </a:buClr>
              <a:buSzPts val="1400"/>
              <a:buNone/>
              <a:defRPr>
                <a:solidFill>
                  <a:srgbClr val="541C1D"/>
                </a:solidFill>
              </a:defRPr>
            </a:lvl3pPr>
            <a:lvl4pPr lvl="3" algn="ctr">
              <a:lnSpc>
                <a:spcPct val="100000"/>
              </a:lnSpc>
              <a:spcBef>
                <a:spcPts val="0"/>
              </a:spcBef>
              <a:spcAft>
                <a:spcPts val="0"/>
              </a:spcAft>
              <a:buClr>
                <a:srgbClr val="541C1D"/>
              </a:buClr>
              <a:buSzPts val="1400"/>
              <a:buNone/>
              <a:defRPr>
                <a:solidFill>
                  <a:srgbClr val="541C1D"/>
                </a:solidFill>
              </a:defRPr>
            </a:lvl4pPr>
            <a:lvl5pPr lvl="4" algn="ctr">
              <a:lnSpc>
                <a:spcPct val="100000"/>
              </a:lnSpc>
              <a:spcBef>
                <a:spcPts val="0"/>
              </a:spcBef>
              <a:spcAft>
                <a:spcPts val="0"/>
              </a:spcAft>
              <a:buClr>
                <a:srgbClr val="541C1D"/>
              </a:buClr>
              <a:buSzPts val="1400"/>
              <a:buNone/>
              <a:defRPr>
                <a:solidFill>
                  <a:srgbClr val="541C1D"/>
                </a:solidFill>
              </a:defRPr>
            </a:lvl5pPr>
            <a:lvl6pPr lvl="5" algn="ctr">
              <a:lnSpc>
                <a:spcPct val="100000"/>
              </a:lnSpc>
              <a:spcBef>
                <a:spcPts val="0"/>
              </a:spcBef>
              <a:spcAft>
                <a:spcPts val="0"/>
              </a:spcAft>
              <a:buClr>
                <a:srgbClr val="541C1D"/>
              </a:buClr>
              <a:buSzPts val="1400"/>
              <a:buNone/>
              <a:defRPr>
                <a:solidFill>
                  <a:srgbClr val="541C1D"/>
                </a:solidFill>
              </a:defRPr>
            </a:lvl6pPr>
            <a:lvl7pPr lvl="6" algn="ctr">
              <a:lnSpc>
                <a:spcPct val="100000"/>
              </a:lnSpc>
              <a:spcBef>
                <a:spcPts val="0"/>
              </a:spcBef>
              <a:spcAft>
                <a:spcPts val="0"/>
              </a:spcAft>
              <a:buClr>
                <a:srgbClr val="541C1D"/>
              </a:buClr>
              <a:buSzPts val="1400"/>
              <a:buNone/>
              <a:defRPr>
                <a:solidFill>
                  <a:srgbClr val="541C1D"/>
                </a:solidFill>
              </a:defRPr>
            </a:lvl7pPr>
            <a:lvl8pPr lvl="7" algn="ctr">
              <a:lnSpc>
                <a:spcPct val="100000"/>
              </a:lnSpc>
              <a:spcBef>
                <a:spcPts val="0"/>
              </a:spcBef>
              <a:spcAft>
                <a:spcPts val="0"/>
              </a:spcAft>
              <a:buClr>
                <a:srgbClr val="541C1D"/>
              </a:buClr>
              <a:buSzPts val="1400"/>
              <a:buNone/>
              <a:defRPr>
                <a:solidFill>
                  <a:srgbClr val="541C1D"/>
                </a:solidFill>
              </a:defRPr>
            </a:lvl8pPr>
            <a:lvl9pPr lvl="8" algn="ctr">
              <a:lnSpc>
                <a:spcPct val="100000"/>
              </a:lnSpc>
              <a:spcBef>
                <a:spcPts val="0"/>
              </a:spcBef>
              <a:spcAft>
                <a:spcPts val="0"/>
              </a:spcAft>
              <a:buClr>
                <a:srgbClr val="541C1D"/>
              </a:buClr>
              <a:buSzPts val="1400"/>
              <a:buNone/>
              <a:defRPr>
                <a:solidFill>
                  <a:srgbClr val="541C1D"/>
                </a:solidFill>
              </a:defRPr>
            </a:lvl9pPr>
          </a:lstStyle>
          <a:p/>
        </p:txBody>
      </p:sp>
      <p:sp>
        <p:nvSpPr>
          <p:cNvPr id="41" name="Google Shape;41;p53"/>
          <p:cNvSpPr txBox="1"/>
          <p:nvPr>
            <p:ph idx="2" type="title"/>
          </p:nvPr>
        </p:nvSpPr>
        <p:spPr>
          <a:xfrm>
            <a:off x="2903625" y="1110299"/>
            <a:ext cx="1224300" cy="84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500"/>
              <a:buNone/>
              <a:defRPr sz="5500">
                <a:solidFill>
                  <a:schemeClr val="l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grpSp>
        <p:nvGrpSpPr>
          <p:cNvPr id="42" name="Google Shape;42;p53"/>
          <p:cNvGrpSpPr/>
          <p:nvPr/>
        </p:nvGrpSpPr>
        <p:grpSpPr>
          <a:xfrm>
            <a:off x="5461950" y="522238"/>
            <a:ext cx="2250830" cy="3661147"/>
            <a:chOff x="5401837" y="470183"/>
            <a:chExt cx="2068777" cy="3107670"/>
          </a:xfrm>
        </p:grpSpPr>
        <p:sp>
          <p:nvSpPr>
            <p:cNvPr id="43" name="Google Shape;43;p53"/>
            <p:cNvSpPr/>
            <p:nvPr/>
          </p:nvSpPr>
          <p:spPr>
            <a:xfrm>
              <a:off x="5434958" y="504094"/>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3"/>
            <p:cNvSpPr/>
            <p:nvPr/>
          </p:nvSpPr>
          <p:spPr>
            <a:xfrm>
              <a:off x="5401837" y="470183"/>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53"/>
          <p:cNvSpPr/>
          <p:nvPr/>
        </p:nvSpPr>
        <p:spPr>
          <a:xfrm rot="7777740">
            <a:off x="-1119207" y="-1152676"/>
            <a:ext cx="3041225" cy="2822503"/>
          </a:xfrm>
          <a:custGeom>
            <a:rect b="b" l="l" r="r" t="t"/>
            <a:pathLst>
              <a:path extrusionOk="0" h="5408" w="5827">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3"/>
          <p:cNvSpPr/>
          <p:nvPr/>
        </p:nvSpPr>
        <p:spPr>
          <a:xfrm rot="7777740">
            <a:off x="-1625257" y="-1530426"/>
            <a:ext cx="3041225" cy="2822503"/>
          </a:xfrm>
          <a:custGeom>
            <a:rect b="b" l="l" r="r" t="t"/>
            <a:pathLst>
              <a:path extrusionOk="0" h="5408" w="5827">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3"/>
          <p:cNvSpPr/>
          <p:nvPr/>
        </p:nvSpPr>
        <p:spPr>
          <a:xfrm rot="7777740">
            <a:off x="-2073657" y="-1831501"/>
            <a:ext cx="3041225" cy="2822503"/>
          </a:xfrm>
          <a:custGeom>
            <a:rect b="b" l="l" r="r" t="t"/>
            <a:pathLst>
              <a:path extrusionOk="0" h="5408" w="5827">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3"/>
          <p:cNvSpPr/>
          <p:nvPr/>
        </p:nvSpPr>
        <p:spPr>
          <a:xfrm rot="-1577322">
            <a:off x="-385643" y="3687160"/>
            <a:ext cx="1989299" cy="2038278"/>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3"/>
          <p:cNvSpPr/>
          <p:nvPr/>
        </p:nvSpPr>
        <p:spPr>
          <a:xfrm rot="-1577322">
            <a:off x="-499563" y="3830691"/>
            <a:ext cx="1989299" cy="2038278"/>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3"/>
          <p:cNvSpPr/>
          <p:nvPr/>
        </p:nvSpPr>
        <p:spPr>
          <a:xfrm rot="-1577322">
            <a:off x="-626147" y="3990177"/>
            <a:ext cx="1989299" cy="2038278"/>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1" name="Shape 51"/>
        <p:cNvGrpSpPr/>
        <p:nvPr/>
      </p:nvGrpSpPr>
      <p:grpSpPr>
        <a:xfrm>
          <a:off x="0" y="0"/>
          <a:ext cx="0" cy="0"/>
          <a:chOff x="0" y="0"/>
          <a:chExt cx="0" cy="0"/>
        </a:xfrm>
      </p:grpSpPr>
      <p:pic>
        <p:nvPicPr>
          <p:cNvPr id="52" name="Google Shape;52;p54"/>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53" name="Google Shape;53;p54"/>
          <p:cNvSpPr txBox="1"/>
          <p:nvPr>
            <p:ph type="title"/>
          </p:nvPr>
        </p:nvSpPr>
        <p:spPr>
          <a:xfrm>
            <a:off x="720000" y="445025"/>
            <a:ext cx="7752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4"/>
          <p:cNvSpPr txBox="1"/>
          <p:nvPr>
            <p:ph idx="2" type="title"/>
          </p:nvPr>
        </p:nvSpPr>
        <p:spPr>
          <a:xfrm>
            <a:off x="833438" y="2645625"/>
            <a:ext cx="21996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55" name="Google Shape;55;p54"/>
          <p:cNvSpPr txBox="1"/>
          <p:nvPr>
            <p:ph idx="1" type="subTitle"/>
          </p:nvPr>
        </p:nvSpPr>
        <p:spPr>
          <a:xfrm>
            <a:off x="833450" y="3045225"/>
            <a:ext cx="219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54"/>
          <p:cNvSpPr txBox="1"/>
          <p:nvPr>
            <p:ph idx="3" type="title"/>
          </p:nvPr>
        </p:nvSpPr>
        <p:spPr>
          <a:xfrm>
            <a:off x="3472200" y="2645625"/>
            <a:ext cx="21996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57" name="Google Shape;57;p54"/>
          <p:cNvSpPr txBox="1"/>
          <p:nvPr>
            <p:ph idx="4" type="subTitle"/>
          </p:nvPr>
        </p:nvSpPr>
        <p:spPr>
          <a:xfrm>
            <a:off x="3472202" y="3045225"/>
            <a:ext cx="219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54"/>
          <p:cNvSpPr txBox="1"/>
          <p:nvPr>
            <p:ph idx="5" type="title"/>
          </p:nvPr>
        </p:nvSpPr>
        <p:spPr>
          <a:xfrm>
            <a:off x="6110962" y="2645625"/>
            <a:ext cx="2199600" cy="4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000"/>
              <a:buNone/>
              <a:defRPr sz="2000"/>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59" name="Google Shape;59;p54"/>
          <p:cNvSpPr txBox="1"/>
          <p:nvPr>
            <p:ph idx="6" type="subTitle"/>
          </p:nvPr>
        </p:nvSpPr>
        <p:spPr>
          <a:xfrm>
            <a:off x="6110954" y="3045225"/>
            <a:ext cx="219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54"/>
          <p:cNvSpPr/>
          <p:nvPr/>
        </p:nvSpPr>
        <p:spPr>
          <a:xfrm flipH="1" rot="1577317">
            <a:off x="7668878" y="3464303"/>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4"/>
          <p:cNvSpPr/>
          <p:nvPr/>
        </p:nvSpPr>
        <p:spPr>
          <a:xfrm flipH="1" rot="1577317">
            <a:off x="7800215" y="362977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4"/>
          <p:cNvSpPr/>
          <p:nvPr/>
        </p:nvSpPr>
        <p:spPr>
          <a:xfrm flipH="1" rot="1577317">
            <a:off x="7946150" y="381364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4"/>
          <p:cNvSpPr/>
          <p:nvPr/>
        </p:nvSpPr>
        <p:spPr>
          <a:xfrm flipH="1" rot="-9222683">
            <a:off x="-539825" y="-79770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4"/>
          <p:cNvSpPr/>
          <p:nvPr/>
        </p:nvSpPr>
        <p:spPr>
          <a:xfrm flipH="1" rot="-9222683">
            <a:off x="-671161" y="-963179"/>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flipH="1" rot="-9222683">
            <a:off x="-817097" y="-114704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4"/>
          <p:cNvSpPr/>
          <p:nvPr/>
        </p:nvSpPr>
        <p:spPr>
          <a:xfrm flipH="1" rot="1978372">
            <a:off x="8267768" y="-29241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4"/>
          <p:cNvSpPr/>
          <p:nvPr/>
        </p:nvSpPr>
        <p:spPr>
          <a:xfrm flipH="1" rot="1978372">
            <a:off x="8382218" y="-459869"/>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4"/>
          <p:cNvSpPr/>
          <p:nvPr/>
        </p:nvSpPr>
        <p:spPr>
          <a:xfrm flipH="1" rot="1978372">
            <a:off x="8522068" y="-599744"/>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4"/>
          <p:cNvSpPr/>
          <p:nvPr/>
        </p:nvSpPr>
        <p:spPr>
          <a:xfrm flipH="1" rot="-8821628">
            <a:off x="-154982" y="428418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4"/>
          <p:cNvSpPr/>
          <p:nvPr/>
        </p:nvSpPr>
        <p:spPr>
          <a:xfrm flipH="1" rot="-8821628">
            <a:off x="-269432" y="4451631"/>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4"/>
          <p:cNvSpPr/>
          <p:nvPr/>
        </p:nvSpPr>
        <p:spPr>
          <a:xfrm flipH="1" rot="-8821628">
            <a:off x="-409282" y="4591506"/>
            <a:ext cx="1372933" cy="1059464"/>
          </a:xfrm>
          <a:custGeom>
            <a:rect b="b" l="l" r="r" t="t"/>
            <a:pathLst>
              <a:path extrusionOk="0" h="2136" w="2768">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63"/>
          <p:cNvSpPr txBox="1"/>
          <p:nvPr>
            <p:ph type="ctrTitle"/>
          </p:nvPr>
        </p:nvSpPr>
        <p:spPr>
          <a:xfrm>
            <a:off x="639600" y="538000"/>
            <a:ext cx="2404800" cy="18690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400"/>
              <a:buNone/>
              <a:defRPr sz="30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4" name="Shape 74"/>
        <p:cNvGrpSpPr/>
        <p:nvPr/>
      </p:nvGrpSpPr>
      <p:grpSpPr>
        <a:xfrm>
          <a:off x="0" y="0"/>
          <a:ext cx="0" cy="0"/>
          <a:chOff x="0" y="0"/>
          <a:chExt cx="0" cy="0"/>
        </a:xfrm>
      </p:grpSpPr>
      <p:pic>
        <p:nvPicPr>
          <p:cNvPr id="75" name="Google Shape;75;p52"/>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76" name="Google Shape;76;p52"/>
          <p:cNvSpPr txBox="1"/>
          <p:nvPr>
            <p:ph type="title"/>
          </p:nvPr>
        </p:nvSpPr>
        <p:spPr>
          <a:xfrm>
            <a:off x="4637175" y="3079750"/>
            <a:ext cx="933300" cy="86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41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7" name="Google Shape;77;p52"/>
          <p:cNvSpPr txBox="1"/>
          <p:nvPr>
            <p:ph idx="2" type="title"/>
          </p:nvPr>
        </p:nvSpPr>
        <p:spPr>
          <a:xfrm>
            <a:off x="1200375" y="2061800"/>
            <a:ext cx="2276100" cy="54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Poppins"/>
              <a:buNone/>
              <a:defRPr b="0" sz="1400">
                <a:latin typeface="Karla"/>
                <a:ea typeface="Karla"/>
                <a:cs typeface="Karla"/>
                <a:sym typeface="Karla"/>
              </a:defRPr>
            </a:lvl1pPr>
            <a:lvl2pPr lvl="1"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p:txBody>
      </p:sp>
      <p:sp>
        <p:nvSpPr>
          <p:cNvPr id="78" name="Google Shape;78;p52"/>
          <p:cNvSpPr txBox="1"/>
          <p:nvPr>
            <p:ph idx="3" type="title"/>
          </p:nvPr>
        </p:nvSpPr>
        <p:spPr>
          <a:xfrm>
            <a:off x="1208675" y="3713325"/>
            <a:ext cx="2276100" cy="54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Poppins"/>
              <a:buNone/>
              <a:defRPr b="0" sz="1400">
                <a:latin typeface="Karla"/>
                <a:ea typeface="Karla"/>
                <a:cs typeface="Karla"/>
                <a:sym typeface="Karla"/>
              </a:defRPr>
            </a:lvl1pPr>
            <a:lvl2pPr lvl="1"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p:txBody>
      </p:sp>
      <p:sp>
        <p:nvSpPr>
          <p:cNvPr id="79" name="Google Shape;79;p52"/>
          <p:cNvSpPr txBox="1"/>
          <p:nvPr>
            <p:ph idx="4" type="title"/>
          </p:nvPr>
        </p:nvSpPr>
        <p:spPr>
          <a:xfrm>
            <a:off x="1037675" y="3026775"/>
            <a:ext cx="2447100" cy="76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 name="Google Shape;80;p52"/>
          <p:cNvSpPr txBox="1"/>
          <p:nvPr>
            <p:ph idx="5" type="title"/>
          </p:nvPr>
        </p:nvSpPr>
        <p:spPr>
          <a:xfrm>
            <a:off x="5657850" y="2061800"/>
            <a:ext cx="2276100" cy="5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Poppins"/>
              <a:buNone/>
              <a:defRPr b="0" sz="1400">
                <a:latin typeface="Karla"/>
                <a:ea typeface="Karla"/>
                <a:cs typeface="Karla"/>
                <a:sym typeface="Karla"/>
              </a:defRPr>
            </a:lvl1pPr>
            <a:lvl2pPr lvl="1"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p:txBody>
      </p:sp>
      <p:sp>
        <p:nvSpPr>
          <p:cNvPr id="81" name="Google Shape;81;p52"/>
          <p:cNvSpPr txBox="1"/>
          <p:nvPr>
            <p:ph idx="6" type="title"/>
          </p:nvPr>
        </p:nvSpPr>
        <p:spPr>
          <a:xfrm>
            <a:off x="5679125" y="3713325"/>
            <a:ext cx="2276100" cy="5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Poppins"/>
              <a:buNone/>
              <a:defRPr b="0" sz="1400">
                <a:latin typeface="Karla"/>
                <a:ea typeface="Karla"/>
                <a:cs typeface="Karla"/>
                <a:sym typeface="Karla"/>
              </a:defRPr>
            </a:lvl1pPr>
            <a:lvl2pPr lvl="1"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a:lnSpc>
                <a:spcPct val="100000"/>
              </a:lnSpc>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p:txBody>
      </p:sp>
      <p:sp>
        <p:nvSpPr>
          <p:cNvPr id="82" name="Google Shape;82;p52"/>
          <p:cNvSpPr txBox="1"/>
          <p:nvPr>
            <p:ph idx="7" type="title"/>
          </p:nvPr>
        </p:nvSpPr>
        <p:spPr>
          <a:xfrm>
            <a:off x="5660775" y="3336225"/>
            <a:ext cx="2430900" cy="4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3" name="Google Shape;83;p52"/>
          <p:cNvSpPr txBox="1"/>
          <p:nvPr>
            <p:ph idx="8" type="title"/>
          </p:nvPr>
        </p:nvSpPr>
        <p:spPr>
          <a:xfrm>
            <a:off x="3581325" y="3079750"/>
            <a:ext cx="933300" cy="8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41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4" name="Google Shape;84;p52"/>
          <p:cNvSpPr txBox="1"/>
          <p:nvPr>
            <p:ph idx="9" type="title"/>
          </p:nvPr>
        </p:nvSpPr>
        <p:spPr>
          <a:xfrm>
            <a:off x="4637175" y="1443450"/>
            <a:ext cx="933300" cy="86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41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5" name="Google Shape;85;p52"/>
          <p:cNvSpPr txBox="1"/>
          <p:nvPr>
            <p:ph idx="13" type="title"/>
          </p:nvPr>
        </p:nvSpPr>
        <p:spPr>
          <a:xfrm>
            <a:off x="3590169" y="1443450"/>
            <a:ext cx="933300" cy="8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41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6" name="Google Shape;86;p52"/>
          <p:cNvSpPr txBox="1"/>
          <p:nvPr>
            <p:ph idx="14" type="title"/>
          </p:nvPr>
        </p:nvSpPr>
        <p:spPr>
          <a:xfrm>
            <a:off x="720000" y="4450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52"/>
          <p:cNvSpPr txBox="1"/>
          <p:nvPr>
            <p:ph idx="15" type="title"/>
          </p:nvPr>
        </p:nvSpPr>
        <p:spPr>
          <a:xfrm>
            <a:off x="1045775" y="1380925"/>
            <a:ext cx="2430900" cy="76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8" name="Google Shape;88;p52"/>
          <p:cNvSpPr txBox="1"/>
          <p:nvPr>
            <p:ph idx="16" type="title"/>
          </p:nvPr>
        </p:nvSpPr>
        <p:spPr>
          <a:xfrm>
            <a:off x="5657850" y="1380925"/>
            <a:ext cx="2447100" cy="76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9" name="Google Shape;89;p52"/>
          <p:cNvSpPr/>
          <p:nvPr/>
        </p:nvSpPr>
        <p:spPr>
          <a:xfrm rot="7937037">
            <a:off x="7881158" y="-11928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p:nvPr/>
        </p:nvSpPr>
        <p:spPr>
          <a:xfrm rot="7937037">
            <a:off x="8009108" y="-14231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2"/>
          <p:cNvSpPr/>
          <p:nvPr/>
        </p:nvSpPr>
        <p:spPr>
          <a:xfrm rot="7937037">
            <a:off x="8174983" y="-1653455"/>
            <a:ext cx="1702433" cy="3461716"/>
          </a:xfrm>
          <a:custGeom>
            <a:rect b="b" l="l" r="r" t="t"/>
            <a:pathLst>
              <a:path extrusionOk="0" h="20155" w="9912">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2"/>
          <p:cNvSpPr/>
          <p:nvPr/>
        </p:nvSpPr>
        <p:spPr>
          <a:xfrm flipH="1" rot="5476894">
            <a:off x="433799" y="3212421"/>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2"/>
          <p:cNvSpPr/>
          <p:nvPr/>
        </p:nvSpPr>
        <p:spPr>
          <a:xfrm flipH="1" rot="5476894">
            <a:off x="175489" y="3302767"/>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2"/>
          <p:cNvSpPr/>
          <p:nvPr/>
        </p:nvSpPr>
        <p:spPr>
          <a:xfrm flipH="1" rot="5476894">
            <a:off x="29251" y="3384442"/>
            <a:ext cx="1347100" cy="3342388"/>
          </a:xfrm>
          <a:custGeom>
            <a:rect b="b" l="l" r="r" t="t"/>
            <a:pathLst>
              <a:path extrusionOk="0" h="8756" w="3529">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pic>
        <p:nvPicPr>
          <p:cNvPr id="96" name="Google Shape;96;p55"/>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97" name="Google Shape;97;p55"/>
          <p:cNvSpPr/>
          <p:nvPr/>
        </p:nvSpPr>
        <p:spPr>
          <a:xfrm>
            <a:off x="1410921" y="686958"/>
            <a:ext cx="6310240" cy="3982651"/>
          </a:xfrm>
          <a:custGeom>
            <a:rect b="b" l="l" r="r" t="t"/>
            <a:pathLst>
              <a:path extrusionOk="0" h="17382" w="27540">
                <a:moveTo>
                  <a:pt x="0" y="0"/>
                </a:moveTo>
                <a:lnTo>
                  <a:pt x="0" y="17382"/>
                </a:lnTo>
                <a:lnTo>
                  <a:pt x="27539" y="17382"/>
                </a:lnTo>
                <a:lnTo>
                  <a:pt x="27539" y="0"/>
                </a:lnTo>
                <a:close/>
              </a:path>
            </a:pathLst>
          </a:custGeom>
          <a:solidFill>
            <a:srgbClr val="FFA35A">
              <a:alpha val="2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5"/>
          <p:cNvSpPr/>
          <p:nvPr/>
        </p:nvSpPr>
        <p:spPr>
          <a:xfrm>
            <a:off x="1344701" y="633800"/>
            <a:ext cx="6488962" cy="222022"/>
          </a:xfrm>
          <a:custGeom>
            <a:rect b="b" l="l" r="r" t="t"/>
            <a:pathLst>
              <a:path extrusionOk="0" h="969" w="28320">
                <a:moveTo>
                  <a:pt x="28320" y="1"/>
                </a:moveTo>
                <a:lnTo>
                  <a:pt x="44" y="232"/>
                </a:lnTo>
                <a:lnTo>
                  <a:pt x="0" y="969"/>
                </a:lnTo>
                <a:lnTo>
                  <a:pt x="28320" y="680"/>
                </a:lnTo>
                <a:lnTo>
                  <a:pt x="283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5"/>
          <p:cNvSpPr/>
          <p:nvPr/>
        </p:nvSpPr>
        <p:spPr>
          <a:xfrm>
            <a:off x="4324370" y="4654752"/>
            <a:ext cx="182158" cy="169323"/>
          </a:xfrm>
          <a:custGeom>
            <a:rect b="b" l="l" r="r" t="t"/>
            <a:pathLst>
              <a:path extrusionOk="0" h="739" w="795">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5"/>
          <p:cNvSpPr txBox="1"/>
          <p:nvPr>
            <p:ph type="title"/>
          </p:nvPr>
        </p:nvSpPr>
        <p:spPr>
          <a:xfrm>
            <a:off x="2124450" y="1089825"/>
            <a:ext cx="4895100" cy="157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p55"/>
          <p:cNvSpPr txBox="1"/>
          <p:nvPr>
            <p:ph idx="1" type="subTitle"/>
          </p:nvPr>
        </p:nvSpPr>
        <p:spPr>
          <a:xfrm>
            <a:off x="2368500" y="2835675"/>
            <a:ext cx="4407000" cy="121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55"/>
          <p:cNvSpPr/>
          <p:nvPr/>
        </p:nvSpPr>
        <p:spPr>
          <a:xfrm>
            <a:off x="-174158" y="-51793"/>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5"/>
          <p:cNvSpPr/>
          <p:nvPr/>
        </p:nvSpPr>
        <p:spPr>
          <a:xfrm>
            <a:off x="-356698" y="-248374"/>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5"/>
          <p:cNvSpPr/>
          <p:nvPr/>
        </p:nvSpPr>
        <p:spPr>
          <a:xfrm>
            <a:off x="-560300" y="-451975"/>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5"/>
          <p:cNvSpPr/>
          <p:nvPr/>
        </p:nvSpPr>
        <p:spPr>
          <a:xfrm flipH="1">
            <a:off x="6332275" y="-51793"/>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5"/>
          <p:cNvSpPr/>
          <p:nvPr/>
        </p:nvSpPr>
        <p:spPr>
          <a:xfrm flipH="1">
            <a:off x="6514815" y="-248374"/>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5"/>
          <p:cNvSpPr/>
          <p:nvPr/>
        </p:nvSpPr>
        <p:spPr>
          <a:xfrm flipH="1">
            <a:off x="6718417" y="-451975"/>
            <a:ext cx="3087471" cy="2401032"/>
          </a:xfrm>
          <a:custGeom>
            <a:rect b="b" l="l" r="r" t="t"/>
            <a:pathLst>
              <a:path extrusionOk="0" h="86868" w="111703">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8" name="Shape 108"/>
        <p:cNvGrpSpPr/>
        <p:nvPr/>
      </p:nvGrpSpPr>
      <p:grpSpPr>
        <a:xfrm>
          <a:off x="0" y="0"/>
          <a:ext cx="0" cy="0"/>
          <a:chOff x="0" y="0"/>
          <a:chExt cx="0" cy="0"/>
        </a:xfrm>
      </p:grpSpPr>
      <p:pic>
        <p:nvPicPr>
          <p:cNvPr id="109" name="Google Shape;109;p56"/>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10" name="Google Shape;110;p56"/>
          <p:cNvSpPr txBox="1"/>
          <p:nvPr>
            <p:ph idx="1" type="subTitle"/>
          </p:nvPr>
        </p:nvSpPr>
        <p:spPr>
          <a:xfrm flipH="1">
            <a:off x="2216050" y="1406200"/>
            <a:ext cx="4713900" cy="109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11" name="Google Shape;111;p56"/>
          <p:cNvSpPr txBox="1"/>
          <p:nvPr>
            <p:ph type="ctrTitle"/>
          </p:nvPr>
        </p:nvSpPr>
        <p:spPr>
          <a:xfrm flipH="1">
            <a:off x="3055450" y="2546500"/>
            <a:ext cx="3035100" cy="44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2000"/>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grpSp>
        <p:nvGrpSpPr>
          <p:cNvPr id="112" name="Google Shape;112;p56"/>
          <p:cNvGrpSpPr/>
          <p:nvPr/>
        </p:nvGrpSpPr>
        <p:grpSpPr>
          <a:xfrm>
            <a:off x="126196" y="538003"/>
            <a:ext cx="2044159" cy="3324897"/>
            <a:chOff x="526860" y="192691"/>
            <a:chExt cx="2068777" cy="3107670"/>
          </a:xfrm>
        </p:grpSpPr>
        <p:sp>
          <p:nvSpPr>
            <p:cNvPr id="113" name="Google Shape;113;p56"/>
            <p:cNvSpPr/>
            <p:nvPr/>
          </p:nvSpPr>
          <p:spPr>
            <a:xfrm>
              <a:off x="559981" y="226603"/>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6"/>
            <p:cNvSpPr/>
            <p:nvPr/>
          </p:nvSpPr>
          <p:spPr>
            <a:xfrm>
              <a:off x="526860" y="192691"/>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6"/>
          <p:cNvGrpSpPr/>
          <p:nvPr/>
        </p:nvGrpSpPr>
        <p:grpSpPr>
          <a:xfrm>
            <a:off x="6929946" y="538003"/>
            <a:ext cx="2044159" cy="3324897"/>
            <a:chOff x="526860" y="192691"/>
            <a:chExt cx="2068777" cy="3107670"/>
          </a:xfrm>
        </p:grpSpPr>
        <p:sp>
          <p:nvSpPr>
            <p:cNvPr id="116" name="Google Shape;116;p56"/>
            <p:cNvSpPr/>
            <p:nvPr/>
          </p:nvSpPr>
          <p:spPr>
            <a:xfrm>
              <a:off x="559981" y="226603"/>
              <a:ext cx="2024567" cy="3020998"/>
            </a:xfrm>
            <a:custGeom>
              <a:rect b="b" l="l" r="r" t="t"/>
              <a:pathLst>
                <a:path extrusionOk="0" h="46950" w="26835">
                  <a:moveTo>
                    <a:pt x="1" y="0"/>
                  </a:moveTo>
                  <a:lnTo>
                    <a:pt x="1" y="46949"/>
                  </a:lnTo>
                  <a:lnTo>
                    <a:pt x="26835" y="46949"/>
                  </a:lnTo>
                  <a:lnTo>
                    <a:pt x="26835" y="0"/>
                  </a:lnTo>
                  <a:close/>
                </a:path>
              </a:pathLst>
            </a:custGeom>
            <a:solidFill>
              <a:srgbClr val="FFFFFF">
                <a:alpha val="6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6"/>
            <p:cNvSpPr/>
            <p:nvPr/>
          </p:nvSpPr>
          <p:spPr>
            <a:xfrm>
              <a:off x="526860" y="192691"/>
              <a:ext cx="2068777" cy="3107670"/>
            </a:xfrm>
            <a:custGeom>
              <a:rect b="b" l="l" r="r" t="t"/>
              <a:pathLst>
                <a:path extrusionOk="0" h="48297" w="27421">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56"/>
          <p:cNvSpPr/>
          <p:nvPr/>
        </p:nvSpPr>
        <p:spPr>
          <a:xfrm>
            <a:off x="-52350" y="243650"/>
            <a:ext cx="9250675" cy="4975000"/>
          </a:xfrm>
          <a:custGeom>
            <a:rect b="b" l="l" r="r" t="t"/>
            <a:pathLst>
              <a:path extrusionOk="0" h="199000" w="370027">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sp>
        <p:nvSpPr>
          <p:cNvPr id="119" name="Google Shape;119;p56"/>
          <p:cNvSpPr/>
          <p:nvPr/>
        </p:nvSpPr>
        <p:spPr>
          <a:xfrm flipH="1">
            <a:off x="8422852" y="-63500"/>
            <a:ext cx="1325" cy="276813"/>
          </a:xfrm>
          <a:custGeom>
            <a:rect b="b" l="l" r="r" t="t"/>
            <a:pathLst>
              <a:path extrusionOk="0" h="6267" w="3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6"/>
          <p:cNvSpPr/>
          <p:nvPr/>
        </p:nvSpPr>
        <p:spPr>
          <a:xfrm flipH="1" rot="2003650">
            <a:off x="8142936" y="165846"/>
            <a:ext cx="412618" cy="225767"/>
          </a:xfrm>
          <a:custGeom>
            <a:rect b="b" l="l" r="r" t="t"/>
            <a:pathLst>
              <a:path extrusionOk="0" h="5111" w="9341">
                <a:moveTo>
                  <a:pt x="3631" y="1"/>
                </a:moveTo>
                <a:lnTo>
                  <a:pt x="3631" y="1172"/>
                </a:lnTo>
                <a:lnTo>
                  <a:pt x="0" y="5110"/>
                </a:lnTo>
                <a:lnTo>
                  <a:pt x="9340" y="4686"/>
                </a:lnTo>
                <a:lnTo>
                  <a:pt x="4670" y="1172"/>
                </a:lnTo>
                <a:lnTo>
                  <a:pt x="46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21" name="Shape 121"/>
        <p:cNvGrpSpPr/>
        <p:nvPr/>
      </p:nvGrpSpPr>
      <p:grpSpPr>
        <a:xfrm>
          <a:off x="0" y="0"/>
          <a:ext cx="0" cy="0"/>
          <a:chOff x="0" y="0"/>
          <a:chExt cx="0" cy="0"/>
        </a:xfrm>
      </p:grpSpPr>
      <p:pic>
        <p:nvPicPr>
          <p:cNvPr id="122" name="Google Shape;122;p57"/>
          <p:cNvPicPr preferRelativeResize="0"/>
          <p:nvPr/>
        </p:nvPicPr>
        <p:blipFill rotWithShape="1">
          <a:blip r:embed="rId2">
            <a:alphaModFix amt="42000"/>
          </a:blip>
          <a:srcRect b="0" l="0" r="0" t="0"/>
          <a:stretch/>
        </p:blipFill>
        <p:spPr>
          <a:xfrm>
            <a:off x="0" y="0"/>
            <a:ext cx="9144000" cy="5143492"/>
          </a:xfrm>
          <a:prstGeom prst="rect">
            <a:avLst/>
          </a:prstGeom>
          <a:noFill/>
          <a:ln>
            <a:noFill/>
          </a:ln>
        </p:spPr>
      </p:pic>
      <p:sp>
        <p:nvSpPr>
          <p:cNvPr id="123" name="Google Shape;123;p57"/>
          <p:cNvSpPr txBox="1"/>
          <p:nvPr>
            <p:ph type="title"/>
          </p:nvPr>
        </p:nvSpPr>
        <p:spPr>
          <a:xfrm>
            <a:off x="720000" y="4450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57"/>
          <p:cNvSpPr/>
          <p:nvPr/>
        </p:nvSpPr>
        <p:spPr>
          <a:xfrm flipH="1" rot="1577317">
            <a:off x="7739678" y="3573728"/>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7"/>
          <p:cNvSpPr/>
          <p:nvPr/>
        </p:nvSpPr>
        <p:spPr>
          <a:xfrm flipH="1" rot="1577317">
            <a:off x="7871015" y="3739202"/>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7"/>
          <p:cNvSpPr/>
          <p:nvPr/>
        </p:nvSpPr>
        <p:spPr>
          <a:xfrm flipH="1" rot="1577317">
            <a:off x="8016950" y="3923070"/>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7"/>
          <p:cNvSpPr/>
          <p:nvPr/>
        </p:nvSpPr>
        <p:spPr>
          <a:xfrm flipH="1" rot="-9222683">
            <a:off x="-771575" y="-855655"/>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7"/>
          <p:cNvSpPr/>
          <p:nvPr/>
        </p:nvSpPr>
        <p:spPr>
          <a:xfrm flipH="1" rot="-9222683">
            <a:off x="-902911" y="-1021129"/>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7"/>
          <p:cNvSpPr/>
          <p:nvPr/>
        </p:nvSpPr>
        <p:spPr>
          <a:xfrm flipH="1" rot="-9222683">
            <a:off x="-1048847" y="-1204997"/>
            <a:ext cx="2293413" cy="2349882"/>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chivo Black"/>
              <a:buNone/>
              <a:defRPr b="0" i="0" sz="2800" u="none" cap="none" strike="noStrike">
                <a:solidFill>
                  <a:schemeClr val="dk1"/>
                </a:solidFill>
                <a:latin typeface="Archivo Black"/>
                <a:ea typeface="Archivo Black"/>
                <a:cs typeface="Archivo Black"/>
                <a:sym typeface="Archiv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Karla"/>
              <a:buChar char="●"/>
              <a:defRPr b="0" i="0" sz="1800" u="none" cap="none" strike="noStrike">
                <a:solidFill>
                  <a:schemeClr val="dk1"/>
                </a:solidFill>
                <a:latin typeface="Karla"/>
                <a:ea typeface="Karla"/>
                <a:cs typeface="Karla"/>
                <a:sym typeface="Karla"/>
              </a:defRPr>
            </a:lvl1pPr>
            <a:lvl2pPr indent="-317500" lvl="1" marL="9144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2pPr>
            <a:lvl3pPr indent="-317500" lvl="2" marL="13716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3pPr>
            <a:lvl4pPr indent="-317500" lvl="3" marL="18288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4pPr>
            <a:lvl5pPr indent="-317500" lvl="4" marL="22860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5pPr>
            <a:lvl6pPr indent="-317500" lvl="5" marL="27432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6pPr>
            <a:lvl7pPr indent="-317500" lvl="6" marL="32004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7pPr>
            <a:lvl8pPr indent="-317500" lvl="7" marL="36576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8pPr>
            <a:lvl9pPr indent="-317500" lvl="8" marL="4114800" marR="0" rtl="0" algn="l">
              <a:lnSpc>
                <a:spcPct val="100000"/>
              </a:lnSpc>
              <a:spcBef>
                <a:spcPts val="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
          <p:cNvSpPr txBox="1"/>
          <p:nvPr>
            <p:ph idx="1" type="subTitle"/>
          </p:nvPr>
        </p:nvSpPr>
        <p:spPr>
          <a:xfrm>
            <a:off x="4892800" y="1159475"/>
            <a:ext cx="4125900" cy="2539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800"/>
              <a:buNone/>
            </a:pPr>
            <a:r>
              <a:rPr lang="en"/>
              <a:t>Pet Clinic Analysis</a:t>
            </a:r>
            <a:endParaRPr/>
          </a:p>
        </p:txBody>
      </p:sp>
      <p:grpSp>
        <p:nvGrpSpPr>
          <p:cNvPr id="388" name="Google Shape;388;p1"/>
          <p:cNvGrpSpPr/>
          <p:nvPr/>
        </p:nvGrpSpPr>
        <p:grpSpPr>
          <a:xfrm>
            <a:off x="3522263" y="1128388"/>
            <a:ext cx="547356" cy="525521"/>
            <a:chOff x="3522263" y="1128388"/>
            <a:chExt cx="547356" cy="525521"/>
          </a:xfrm>
        </p:grpSpPr>
        <p:sp>
          <p:nvSpPr>
            <p:cNvPr id="389" name="Google Shape;389;p1"/>
            <p:cNvSpPr/>
            <p:nvPr/>
          </p:nvSpPr>
          <p:spPr>
            <a:xfrm>
              <a:off x="3522263" y="1128388"/>
              <a:ext cx="547356" cy="482144"/>
            </a:xfrm>
            <a:custGeom>
              <a:rect b="b" l="l" r="r" t="t"/>
              <a:pathLst>
                <a:path extrusionOk="0" h="5237" w="5945">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3592330" y="1544628"/>
              <a:ext cx="125491" cy="109281"/>
            </a:xfrm>
            <a:custGeom>
              <a:rect b="b" l="l" r="r" t="t"/>
              <a:pathLst>
                <a:path extrusionOk="0" h="1187" w="1363">
                  <a:moveTo>
                    <a:pt x="396" y="0"/>
                  </a:moveTo>
                  <a:lnTo>
                    <a:pt x="1" y="1186"/>
                  </a:lnTo>
                  <a:lnTo>
                    <a:pt x="1362" y="527"/>
                  </a:lnTo>
                  <a:lnTo>
                    <a:pt x="3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3715861" y="1249930"/>
              <a:ext cx="152111" cy="239073"/>
            </a:xfrm>
            <a:custGeom>
              <a:rect b="b" l="l" r="r" t="t"/>
              <a:pathLst>
                <a:path extrusionOk="0" h="1933" w="123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1"/>
          <p:cNvGrpSpPr/>
          <p:nvPr/>
        </p:nvGrpSpPr>
        <p:grpSpPr>
          <a:xfrm>
            <a:off x="2359082" y="1722954"/>
            <a:ext cx="1832819" cy="2793434"/>
            <a:chOff x="2359082" y="1722954"/>
            <a:chExt cx="1832819" cy="2793434"/>
          </a:xfrm>
        </p:grpSpPr>
        <p:sp>
          <p:nvSpPr>
            <p:cNvPr id="393" name="Google Shape;393;p1"/>
            <p:cNvSpPr/>
            <p:nvPr/>
          </p:nvSpPr>
          <p:spPr>
            <a:xfrm>
              <a:off x="2769816" y="4414126"/>
              <a:ext cx="330206" cy="102262"/>
            </a:xfrm>
            <a:custGeom>
              <a:rect b="b" l="l" r="r" t="t"/>
              <a:pathLst>
                <a:path extrusionOk="0" h="1655" w="5344">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3119871" y="4414126"/>
              <a:ext cx="330268" cy="102262"/>
            </a:xfrm>
            <a:custGeom>
              <a:rect b="b" l="l" r="r" t="t"/>
              <a:pathLst>
                <a:path extrusionOk="0" h="1655" w="5345">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2739971" y="2734306"/>
              <a:ext cx="818656" cy="1731418"/>
            </a:xfrm>
            <a:custGeom>
              <a:rect b="b" l="l" r="r" t="t"/>
              <a:pathLst>
                <a:path extrusionOk="0" h="28021" w="13249">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2887407" y="2822051"/>
              <a:ext cx="290413" cy="1622853"/>
            </a:xfrm>
            <a:custGeom>
              <a:rect b="b" l="l" r="r" t="t"/>
              <a:pathLst>
                <a:path extrusionOk="0" h="26264" w="470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3276391" y="2853689"/>
              <a:ext cx="113137" cy="1612904"/>
            </a:xfrm>
            <a:custGeom>
              <a:rect b="b" l="l" r="r" t="t"/>
              <a:pathLst>
                <a:path extrusionOk="0" h="26103" w="1831">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013637" y="2410391"/>
              <a:ext cx="178264" cy="221579"/>
            </a:xfrm>
            <a:custGeom>
              <a:rect b="b" l="l" r="r" t="t"/>
              <a:pathLst>
                <a:path extrusionOk="0" h="3586" w="2885">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3404857" y="2131832"/>
              <a:ext cx="695632" cy="695446"/>
            </a:xfrm>
            <a:custGeom>
              <a:rect b="b" l="l" r="r" t="t"/>
              <a:pathLst>
                <a:path extrusionOk="0" h="11255" w="11258">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3009509" y="2072265"/>
              <a:ext cx="575388" cy="770089"/>
            </a:xfrm>
            <a:custGeom>
              <a:rect b="b" l="l" r="r" t="t"/>
              <a:pathLst>
                <a:path extrusionOk="0" h="12463" w="9312">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3209408" y="1731975"/>
              <a:ext cx="311236" cy="393355"/>
            </a:xfrm>
            <a:custGeom>
              <a:rect b="b" l="l" r="r" t="t"/>
              <a:pathLst>
                <a:path extrusionOk="0" h="6366" w="5037">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3440141" y="1860441"/>
              <a:ext cx="15386" cy="80574"/>
            </a:xfrm>
            <a:custGeom>
              <a:rect b="b" l="l" r="r" t="t"/>
              <a:pathLst>
                <a:path extrusionOk="0" h="1304" w="249">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3391263" y="1862233"/>
              <a:ext cx="5499" cy="20885"/>
            </a:xfrm>
            <a:custGeom>
              <a:rect b="b" l="l" r="r" t="t"/>
              <a:pathLst>
                <a:path extrusionOk="0" h="338" w="89">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3480800" y="1861306"/>
              <a:ext cx="5499" cy="19958"/>
            </a:xfrm>
            <a:custGeom>
              <a:rect b="b" l="l" r="r" t="t"/>
              <a:pathLst>
                <a:path extrusionOk="0" h="323" w="89">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3333364" y="2005158"/>
              <a:ext cx="48938" cy="85085"/>
            </a:xfrm>
            <a:custGeom>
              <a:rect b="b" l="l" r="r" t="t"/>
              <a:pathLst>
                <a:path extrusionOk="0" h="1377" w="792">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3243826" y="1839617"/>
              <a:ext cx="40781" cy="54313"/>
            </a:xfrm>
            <a:custGeom>
              <a:rect b="b" l="l" r="r" t="t"/>
              <a:pathLst>
                <a:path extrusionOk="0" h="879" w="66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3394909" y="1949916"/>
              <a:ext cx="42573" cy="24160"/>
            </a:xfrm>
            <a:custGeom>
              <a:rect b="b" l="l" r="r" t="t"/>
              <a:pathLst>
                <a:path extrusionOk="0" h="391" w="689">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3386752" y="1946703"/>
              <a:ext cx="13594" cy="13408"/>
            </a:xfrm>
            <a:custGeom>
              <a:rect b="b" l="l" r="r" t="t"/>
              <a:pathLst>
                <a:path extrusionOk="0" h="217" w="22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3285413" y="1722954"/>
              <a:ext cx="230724" cy="107144"/>
            </a:xfrm>
            <a:custGeom>
              <a:rect b="b" l="l" r="r" t="t"/>
              <a:pathLst>
                <a:path extrusionOk="0" h="1734" w="3734">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3263723" y="2072574"/>
              <a:ext cx="18166" cy="17487"/>
            </a:xfrm>
            <a:custGeom>
              <a:rect b="b" l="l" r="r" t="t"/>
              <a:pathLst>
                <a:path extrusionOk="0" h="283" w="294">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2410679" y="2189732"/>
              <a:ext cx="763539" cy="532383"/>
            </a:xfrm>
            <a:custGeom>
              <a:rect b="b" l="l" r="r" t="t"/>
              <a:pathLst>
                <a:path extrusionOk="0" h="8616" w="12357">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2359082" y="2150617"/>
              <a:ext cx="200014" cy="237953"/>
            </a:xfrm>
            <a:custGeom>
              <a:rect b="b" l="l" r="r" t="t"/>
              <a:pathLst>
                <a:path extrusionOk="0" h="3851" w="3237">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2869302" y="2077826"/>
              <a:ext cx="332925" cy="1055435"/>
            </a:xfrm>
            <a:custGeom>
              <a:rect b="b" l="l" r="r" t="t"/>
              <a:pathLst>
                <a:path extrusionOk="0" h="17081" w="5388">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3403004" y="2078382"/>
              <a:ext cx="251547" cy="1039493"/>
            </a:xfrm>
            <a:custGeom>
              <a:rect b="b" l="l" r="r" t="t"/>
              <a:pathLst>
                <a:path extrusionOk="0" h="16823" w="4071">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3097255" y="2078444"/>
              <a:ext cx="104981" cy="364128"/>
            </a:xfrm>
            <a:custGeom>
              <a:rect b="b" l="l" r="r" t="t"/>
              <a:pathLst>
                <a:path extrusionOk="0" h="5893" w="1699">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3403004" y="2078444"/>
              <a:ext cx="122221" cy="347383"/>
            </a:xfrm>
            <a:custGeom>
              <a:rect b="b" l="l" r="r" t="t"/>
              <a:pathLst>
                <a:path extrusionOk="0" h="5622" w="1978">
                  <a:moveTo>
                    <a:pt x="1" y="0"/>
                  </a:moveTo>
                  <a:lnTo>
                    <a:pt x="264" y="5622"/>
                  </a:lnTo>
                  <a:cubicBezTo>
                    <a:pt x="1977" y="3353"/>
                    <a:pt x="1" y="1"/>
                    <a:pt x="1"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3533262" y="2281060"/>
              <a:ext cx="82428" cy="551846"/>
            </a:xfrm>
            <a:custGeom>
              <a:rect b="b" l="l" r="r" t="t"/>
              <a:pathLst>
                <a:path extrusionOk="0" h="8931" w="1334">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2928994" y="2290144"/>
              <a:ext cx="105908" cy="480417"/>
            </a:xfrm>
            <a:custGeom>
              <a:rect b="b" l="l" r="r" t="t"/>
              <a:pathLst>
                <a:path extrusionOk="0" h="7775" w="1714">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2925410" y="2835583"/>
              <a:ext cx="129388" cy="222877"/>
            </a:xfrm>
            <a:custGeom>
              <a:rect b="b" l="l" r="r" t="t"/>
              <a:pathLst>
                <a:path extrusionOk="0" h="3607" w="2094">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3675323" y="2620299"/>
              <a:ext cx="39855" cy="83293"/>
            </a:xfrm>
            <a:custGeom>
              <a:rect b="b" l="l" r="r" t="t"/>
              <a:pathLst>
                <a:path extrusionOk="0" h="1348" w="645">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3708753" y="2611278"/>
              <a:ext cx="12729" cy="104981"/>
            </a:xfrm>
            <a:custGeom>
              <a:rect b="b" l="l" r="r" t="t"/>
              <a:pathLst>
                <a:path extrusionOk="0" h="1699" w="206">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2711917" y="2665593"/>
              <a:ext cx="178264" cy="58021"/>
            </a:xfrm>
            <a:custGeom>
              <a:rect b="b" l="l" r="r" t="t"/>
              <a:pathLst>
                <a:path extrusionOk="0" h="939" w="2885">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2772535" y="2496344"/>
              <a:ext cx="15386" cy="106835"/>
            </a:xfrm>
            <a:custGeom>
              <a:rect b="b" l="l" r="r" t="t"/>
              <a:pathLst>
                <a:path extrusionOk="0" h="1729" w="249">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2784276" y="2496344"/>
              <a:ext cx="35344" cy="96887"/>
            </a:xfrm>
            <a:custGeom>
              <a:rect b="b" l="l" r="r" t="t"/>
              <a:pathLst>
                <a:path extrusionOk="0" h="1568" w="572">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3282694" y="2125468"/>
              <a:ext cx="29906" cy="710152"/>
            </a:xfrm>
            <a:custGeom>
              <a:rect b="b" l="l" r="r" t="t"/>
              <a:pathLst>
                <a:path extrusionOk="0" h="11493" w="484">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3322488" y="2351256"/>
              <a:ext cx="29906" cy="28485"/>
            </a:xfrm>
            <a:custGeom>
              <a:rect b="b" l="l" r="r" t="t"/>
              <a:pathLst>
                <a:path extrusionOk="0" h="461" w="484">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3331572" y="2233357"/>
              <a:ext cx="29906" cy="27558"/>
            </a:xfrm>
            <a:custGeom>
              <a:rect b="b" l="l" r="r" t="t"/>
              <a:pathLst>
                <a:path extrusionOk="0" h="446" w="484">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3321623" y="2501288"/>
              <a:ext cx="29906" cy="27744"/>
            </a:xfrm>
            <a:custGeom>
              <a:rect b="b" l="l" r="r" t="t"/>
              <a:pathLst>
                <a:path extrusionOk="0" h="449" w="484">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3318904" y="2660526"/>
              <a:ext cx="31698" cy="29536"/>
            </a:xfrm>
            <a:custGeom>
              <a:rect b="b" l="l" r="r" t="t"/>
              <a:pathLst>
                <a:path extrusionOk="0" h="478" w="513">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3095463" y="2802092"/>
              <a:ext cx="344726" cy="77855"/>
            </a:xfrm>
            <a:custGeom>
              <a:rect b="b" l="l" r="r" t="t"/>
              <a:pathLst>
                <a:path extrusionOk="0" h="1260" w="5579">
                  <a:moveTo>
                    <a:pt x="88" y="1"/>
                  </a:moveTo>
                  <a:lnTo>
                    <a:pt x="0" y="630"/>
                  </a:lnTo>
                  <a:lnTo>
                    <a:pt x="5578" y="1260"/>
                  </a:lnTo>
                  <a:lnTo>
                    <a:pt x="5578" y="630"/>
                  </a:lnTo>
                  <a:lnTo>
                    <a:pt x="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1"/>
          <p:cNvGrpSpPr/>
          <p:nvPr/>
        </p:nvGrpSpPr>
        <p:grpSpPr>
          <a:xfrm>
            <a:off x="1568769" y="2852762"/>
            <a:ext cx="2156533" cy="1651844"/>
            <a:chOff x="1568769" y="2852762"/>
            <a:chExt cx="2156533" cy="1651844"/>
          </a:xfrm>
        </p:grpSpPr>
        <p:sp>
          <p:nvSpPr>
            <p:cNvPr id="432" name="Google Shape;432;p1"/>
            <p:cNvSpPr/>
            <p:nvPr/>
          </p:nvSpPr>
          <p:spPr>
            <a:xfrm>
              <a:off x="3409629" y="3209179"/>
              <a:ext cx="94106" cy="1295427"/>
            </a:xfrm>
            <a:custGeom>
              <a:rect b="b" l="l" r="r" t="t"/>
              <a:pathLst>
                <a:path extrusionOk="0" h="20965" w="1523">
                  <a:moveTo>
                    <a:pt x="0" y="1"/>
                  </a:moveTo>
                  <a:lnTo>
                    <a:pt x="879" y="20965"/>
                  </a:lnTo>
                  <a:lnTo>
                    <a:pt x="1523" y="20965"/>
                  </a:lnTo>
                  <a:lnTo>
                    <a:pt x="7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3444912" y="3192001"/>
              <a:ext cx="192723" cy="170108"/>
            </a:xfrm>
            <a:custGeom>
              <a:rect b="b" l="l" r="r" t="t"/>
              <a:pathLst>
                <a:path extrusionOk="0" h="2753" w="3119">
                  <a:moveTo>
                    <a:pt x="2899" y="1"/>
                  </a:moveTo>
                  <a:lnTo>
                    <a:pt x="0" y="2387"/>
                  </a:lnTo>
                  <a:lnTo>
                    <a:pt x="293" y="2753"/>
                  </a:lnTo>
                  <a:lnTo>
                    <a:pt x="3119" y="147"/>
                  </a:lnTo>
                  <a:lnTo>
                    <a:pt x="28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3243160" y="3201022"/>
              <a:ext cx="201806" cy="158368"/>
            </a:xfrm>
            <a:custGeom>
              <a:rect b="b" l="l" r="r" t="t"/>
              <a:pathLst>
                <a:path extrusionOk="0" h="2563" w="3266">
                  <a:moveTo>
                    <a:pt x="89" y="1"/>
                  </a:moveTo>
                  <a:lnTo>
                    <a:pt x="1" y="235"/>
                  </a:lnTo>
                  <a:lnTo>
                    <a:pt x="2958" y="2563"/>
                  </a:lnTo>
                  <a:lnTo>
                    <a:pt x="3265" y="2197"/>
                  </a:lnTo>
                  <a:lnTo>
                    <a:pt x="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1568769" y="3150415"/>
              <a:ext cx="2156533" cy="83293"/>
            </a:xfrm>
            <a:custGeom>
              <a:rect b="b" l="l" r="r" t="t"/>
              <a:pathLst>
                <a:path extrusionOk="0" h="1348" w="34901">
                  <a:moveTo>
                    <a:pt x="0" y="0"/>
                  </a:moveTo>
                  <a:lnTo>
                    <a:pt x="146" y="1347"/>
                  </a:lnTo>
                  <a:lnTo>
                    <a:pt x="34901" y="952"/>
                  </a:lnTo>
                  <a:lnTo>
                    <a:pt x="349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1813900" y="3209179"/>
              <a:ext cx="94106" cy="1295427"/>
            </a:xfrm>
            <a:custGeom>
              <a:rect b="b" l="l" r="r" t="t"/>
              <a:pathLst>
                <a:path extrusionOk="0" h="20965" w="1523">
                  <a:moveTo>
                    <a:pt x="0" y="1"/>
                  </a:moveTo>
                  <a:lnTo>
                    <a:pt x="879" y="20965"/>
                  </a:lnTo>
                  <a:lnTo>
                    <a:pt x="1523" y="20965"/>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1849184" y="3192001"/>
              <a:ext cx="193650" cy="170108"/>
            </a:xfrm>
            <a:custGeom>
              <a:rect b="b" l="l" r="r" t="t"/>
              <a:pathLst>
                <a:path extrusionOk="0" h="2753" w="3134">
                  <a:moveTo>
                    <a:pt x="2914" y="1"/>
                  </a:moveTo>
                  <a:lnTo>
                    <a:pt x="0" y="2387"/>
                  </a:lnTo>
                  <a:lnTo>
                    <a:pt x="293" y="2753"/>
                  </a:lnTo>
                  <a:lnTo>
                    <a:pt x="3133" y="147"/>
                  </a:lnTo>
                  <a:lnTo>
                    <a:pt x="29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1647431" y="3201022"/>
              <a:ext cx="201806" cy="158368"/>
            </a:xfrm>
            <a:custGeom>
              <a:rect b="b" l="l" r="r" t="t"/>
              <a:pathLst>
                <a:path extrusionOk="0" h="2563" w="3266">
                  <a:moveTo>
                    <a:pt x="103" y="1"/>
                  </a:moveTo>
                  <a:lnTo>
                    <a:pt x="1" y="235"/>
                  </a:lnTo>
                  <a:lnTo>
                    <a:pt x="2973" y="2563"/>
                  </a:lnTo>
                  <a:lnTo>
                    <a:pt x="3265" y="2197"/>
                  </a:lnTo>
                  <a:lnTo>
                    <a:pt x="1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1810254" y="2852762"/>
              <a:ext cx="695694" cy="299496"/>
            </a:xfrm>
            <a:custGeom>
              <a:rect b="b" l="l" r="r" t="t"/>
              <a:pathLst>
                <a:path extrusionOk="0" h="4847" w="11259">
                  <a:moveTo>
                    <a:pt x="5666" y="1"/>
                  </a:moveTo>
                  <a:lnTo>
                    <a:pt x="4466" y="4554"/>
                  </a:lnTo>
                  <a:lnTo>
                    <a:pt x="1" y="4554"/>
                  </a:lnTo>
                  <a:lnTo>
                    <a:pt x="1" y="4846"/>
                  </a:lnTo>
                  <a:lnTo>
                    <a:pt x="9721" y="4773"/>
                  </a:lnTo>
                  <a:lnTo>
                    <a:pt x="112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2270732" y="2977644"/>
              <a:ext cx="63397" cy="62470"/>
            </a:xfrm>
            <a:custGeom>
              <a:rect b="b" l="l" r="r" t="t"/>
              <a:pathLst>
                <a:path extrusionOk="0" h="1011" w="1026">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1"/>
          <p:cNvSpPr/>
          <p:nvPr/>
        </p:nvSpPr>
        <p:spPr>
          <a:xfrm>
            <a:off x="4590818" y="2361390"/>
            <a:ext cx="30833" cy="15880"/>
          </a:xfrm>
          <a:custGeom>
            <a:rect b="b" l="l" r="r" t="t"/>
            <a:pathLst>
              <a:path extrusionOk="0" h="257" w="499">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1"/>
          <p:cNvGrpSpPr/>
          <p:nvPr/>
        </p:nvGrpSpPr>
        <p:grpSpPr>
          <a:xfrm>
            <a:off x="3656165" y="2357127"/>
            <a:ext cx="1236640" cy="2192697"/>
            <a:chOff x="3656165" y="2357127"/>
            <a:chExt cx="1236640" cy="2192697"/>
          </a:xfrm>
        </p:grpSpPr>
        <p:sp>
          <p:nvSpPr>
            <p:cNvPr id="443" name="Google Shape;443;p1"/>
            <p:cNvSpPr/>
            <p:nvPr/>
          </p:nvSpPr>
          <p:spPr>
            <a:xfrm>
              <a:off x="4663462" y="3758229"/>
              <a:ext cx="57959" cy="706507"/>
            </a:xfrm>
            <a:custGeom>
              <a:rect b="b" l="l" r="r" t="t"/>
              <a:pathLst>
                <a:path extrusionOk="0" h="11434" w="938">
                  <a:moveTo>
                    <a:pt x="484" y="0"/>
                  </a:moveTo>
                  <a:lnTo>
                    <a:pt x="1" y="11434"/>
                  </a:lnTo>
                  <a:lnTo>
                    <a:pt x="337" y="11434"/>
                  </a:lnTo>
                  <a:lnTo>
                    <a:pt x="937" y="59"/>
                  </a:lnTo>
                  <a:lnTo>
                    <a:pt x="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3824298" y="4391501"/>
              <a:ext cx="330268" cy="102262"/>
            </a:xfrm>
            <a:custGeom>
              <a:rect b="b" l="l" r="r" t="t"/>
              <a:pathLst>
                <a:path extrusionOk="0" h="1655" w="5345">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3656165" y="4448488"/>
              <a:ext cx="330268" cy="101336"/>
            </a:xfrm>
            <a:custGeom>
              <a:rect b="b" l="l" r="r" t="t"/>
              <a:pathLst>
                <a:path extrusionOk="0" h="1640" w="5345">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3845255" y="3386522"/>
              <a:ext cx="980607" cy="1054755"/>
            </a:xfrm>
            <a:custGeom>
              <a:rect b="b" l="l" r="r" t="t"/>
              <a:pathLst>
                <a:path extrusionOk="0" h="17070" w="1587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3845255" y="3386522"/>
              <a:ext cx="980607" cy="1054755"/>
            </a:xfrm>
            <a:custGeom>
              <a:rect b="b" l="l" r="r" t="t"/>
              <a:pathLst>
                <a:path extrusionOk="0" h="17070" w="1587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3673355" y="3427210"/>
              <a:ext cx="980607" cy="1054755"/>
            </a:xfrm>
            <a:custGeom>
              <a:rect b="b" l="l" r="r" t="t"/>
              <a:pathLst>
                <a:path extrusionOk="0" h="17070" w="1587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3930282" y="3468830"/>
              <a:ext cx="810561" cy="1001431"/>
            </a:xfrm>
            <a:custGeom>
              <a:rect b="b" l="l" r="r" t="t"/>
              <a:pathLst>
                <a:path extrusionOk="0" h="16207" w="13118">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4331933" y="2366890"/>
              <a:ext cx="281330" cy="401511"/>
            </a:xfrm>
            <a:custGeom>
              <a:rect b="b" l="l" r="r" t="t"/>
              <a:pathLst>
                <a:path extrusionOk="0" h="6498" w="4553">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4219718" y="2705202"/>
              <a:ext cx="547336" cy="757731"/>
            </a:xfrm>
            <a:custGeom>
              <a:rect b="b" l="l" r="r" t="t"/>
              <a:pathLst>
                <a:path extrusionOk="0" h="12263" w="8858">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4303879" y="2357127"/>
              <a:ext cx="316674" cy="277622"/>
            </a:xfrm>
            <a:custGeom>
              <a:rect b="b" l="l" r="r" t="t"/>
              <a:pathLst>
                <a:path extrusionOk="0" h="4493" w="5125">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4417824" y="2518837"/>
              <a:ext cx="73345" cy="80265"/>
            </a:xfrm>
            <a:custGeom>
              <a:rect b="b" l="l" r="r" t="t"/>
              <a:pathLst>
                <a:path extrusionOk="0" h="1299" w="1187">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4436856" y="2531566"/>
              <a:ext cx="25396" cy="43438"/>
            </a:xfrm>
            <a:custGeom>
              <a:rect b="b" l="l" r="r" t="t"/>
              <a:pathLst>
                <a:path extrusionOk="0" h="703" w="411">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359060" y="2509939"/>
              <a:ext cx="5499" cy="16436"/>
            </a:xfrm>
            <a:custGeom>
              <a:rect b="b" l="l" r="r" t="t"/>
              <a:pathLst>
                <a:path extrusionOk="0" h="266" w="89">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446805" y="2803946"/>
              <a:ext cx="446000" cy="1024046"/>
            </a:xfrm>
            <a:custGeom>
              <a:rect b="b" l="l" r="r" t="t"/>
              <a:pathLst>
                <a:path extrusionOk="0" h="16573" w="7218">
                  <a:moveTo>
                    <a:pt x="2152" y="0"/>
                  </a:moveTo>
                  <a:lnTo>
                    <a:pt x="0" y="16382"/>
                  </a:lnTo>
                  <a:lnTo>
                    <a:pt x="5051" y="16572"/>
                  </a:lnTo>
                  <a:lnTo>
                    <a:pt x="7218" y="205"/>
                  </a:lnTo>
                  <a:lnTo>
                    <a:pt x="21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4084948" y="3742013"/>
              <a:ext cx="597077" cy="86012"/>
            </a:xfrm>
            <a:custGeom>
              <a:rect b="b" l="l" r="r" t="t"/>
              <a:pathLst>
                <a:path extrusionOk="0" h="1392" w="9663">
                  <a:moveTo>
                    <a:pt x="0" y="0"/>
                  </a:moveTo>
                  <a:lnTo>
                    <a:pt x="191" y="908"/>
                  </a:lnTo>
                  <a:lnTo>
                    <a:pt x="9428" y="1391"/>
                  </a:lnTo>
                  <a:lnTo>
                    <a:pt x="9663" y="44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4132899" y="3787245"/>
              <a:ext cx="28980" cy="706507"/>
            </a:xfrm>
            <a:custGeom>
              <a:rect b="b" l="l" r="r" t="t"/>
              <a:pathLst>
                <a:path extrusionOk="0" h="11434" w="469">
                  <a:moveTo>
                    <a:pt x="0" y="0"/>
                  </a:moveTo>
                  <a:lnTo>
                    <a:pt x="88" y="11434"/>
                  </a:lnTo>
                  <a:lnTo>
                    <a:pt x="425" y="11419"/>
                  </a:lnTo>
                  <a:lnTo>
                    <a:pt x="469" y="1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4147359" y="3788172"/>
              <a:ext cx="552773" cy="499387"/>
            </a:xfrm>
            <a:custGeom>
              <a:rect b="b" l="l" r="r" t="t"/>
              <a:pathLst>
                <a:path extrusionOk="0" h="8082" w="8946">
                  <a:moveTo>
                    <a:pt x="235" y="0"/>
                  </a:moveTo>
                  <a:lnTo>
                    <a:pt x="1" y="205"/>
                  </a:lnTo>
                  <a:lnTo>
                    <a:pt x="8945" y="8081"/>
                  </a:lnTo>
                  <a:lnTo>
                    <a:pt x="8945" y="7583"/>
                  </a:lnTo>
                  <a:lnTo>
                    <a:pt x="2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4142848" y="3808069"/>
              <a:ext cx="587129" cy="432406"/>
            </a:xfrm>
            <a:custGeom>
              <a:rect b="b" l="l" r="r" t="t"/>
              <a:pathLst>
                <a:path extrusionOk="0" h="6998" w="9502">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3708632" y="2702545"/>
              <a:ext cx="199952" cy="239066"/>
            </a:xfrm>
            <a:custGeom>
              <a:rect b="b" l="l" r="r" t="t"/>
              <a:pathLst>
                <a:path extrusionOk="0" h="3869" w="3236">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3765605" y="2788560"/>
              <a:ext cx="782509" cy="518542"/>
            </a:xfrm>
            <a:custGeom>
              <a:rect b="b" l="l" r="r" t="t"/>
              <a:pathLst>
                <a:path extrusionOk="0" h="8392" w="12664">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4239615" y="2755315"/>
              <a:ext cx="323903" cy="523547"/>
            </a:xfrm>
            <a:custGeom>
              <a:rect b="b" l="l" r="r" t="t"/>
              <a:pathLst>
                <a:path extrusionOk="0" h="8473" w="5242">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3798169" y="2892556"/>
              <a:ext cx="140263" cy="89657"/>
            </a:xfrm>
            <a:custGeom>
              <a:rect b="b" l="l" r="r" t="t"/>
              <a:pathLst>
                <a:path extrusionOk="0" h="1451" w="227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3886842" y="2867715"/>
              <a:ext cx="25396" cy="22677"/>
            </a:xfrm>
            <a:custGeom>
              <a:rect b="b" l="l" r="r" t="t"/>
              <a:pathLst>
                <a:path extrusionOk="0" h="367" w="411">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4389770" y="3082567"/>
              <a:ext cx="45292" cy="372717"/>
            </a:xfrm>
            <a:custGeom>
              <a:rect b="b" l="l" r="r" t="t"/>
              <a:pathLst>
                <a:path extrusionOk="0" h="6032" w="733">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4492037" y="2729177"/>
              <a:ext cx="194515" cy="38928"/>
            </a:xfrm>
            <a:custGeom>
              <a:rect b="b" l="l" r="r" t="t"/>
              <a:pathLst>
                <a:path extrusionOk="0" h="630" w="3148">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1"/>
          <p:cNvGrpSpPr/>
          <p:nvPr/>
        </p:nvGrpSpPr>
        <p:grpSpPr>
          <a:xfrm>
            <a:off x="727536" y="1777825"/>
            <a:ext cx="1360538" cy="2732567"/>
            <a:chOff x="727536" y="1777825"/>
            <a:chExt cx="1360538" cy="2732567"/>
          </a:xfrm>
        </p:grpSpPr>
        <p:sp>
          <p:nvSpPr>
            <p:cNvPr id="469" name="Google Shape;469;p1"/>
            <p:cNvSpPr/>
            <p:nvPr/>
          </p:nvSpPr>
          <p:spPr>
            <a:xfrm>
              <a:off x="1890840" y="2861845"/>
              <a:ext cx="197234" cy="123271"/>
            </a:xfrm>
            <a:custGeom>
              <a:rect b="b" l="l" r="r" t="t"/>
              <a:pathLst>
                <a:path extrusionOk="0" h="1995" w="3192">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1249497" y="2814327"/>
              <a:ext cx="266871" cy="203351"/>
            </a:xfrm>
            <a:custGeom>
              <a:rect b="b" l="l" r="r" t="t"/>
              <a:pathLst>
                <a:path extrusionOk="0" h="3291" w="4319">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27536" y="2241266"/>
              <a:ext cx="603379" cy="761685"/>
            </a:xfrm>
            <a:custGeom>
              <a:rect b="b" l="l" r="r" t="t"/>
              <a:pathLst>
                <a:path extrusionOk="0" h="12327" w="9765">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1026920" y="1965364"/>
              <a:ext cx="323347" cy="346086"/>
            </a:xfrm>
            <a:custGeom>
              <a:rect b="b" l="l" r="r" t="t"/>
              <a:pathLst>
                <a:path extrusionOk="0" h="5601" w="5233">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1264450" y="1777825"/>
              <a:ext cx="459100" cy="470407"/>
            </a:xfrm>
            <a:custGeom>
              <a:rect b="b" l="l" r="r" t="t"/>
              <a:pathLst>
                <a:path extrusionOk="0" h="7613" w="743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1052255" y="2162914"/>
              <a:ext cx="598004" cy="839417"/>
            </a:xfrm>
            <a:custGeom>
              <a:rect b="b" l="l" r="r" t="t"/>
              <a:pathLst>
                <a:path extrusionOk="0" h="13585" w="9678">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1237694" y="2162420"/>
              <a:ext cx="194577" cy="387362"/>
            </a:xfrm>
            <a:custGeom>
              <a:rect b="b" l="l" r="r" t="t"/>
              <a:pathLst>
                <a:path extrusionOk="0" h="6269" w="3149">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73180" y="2878096"/>
              <a:ext cx="742716" cy="1570393"/>
            </a:xfrm>
            <a:custGeom>
              <a:rect b="b" l="l" r="r" t="t"/>
              <a:pathLst>
                <a:path extrusionOk="0" h="25415" w="1202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1110155" y="2858199"/>
              <a:ext cx="789738" cy="1628290"/>
            </a:xfrm>
            <a:custGeom>
              <a:rect b="b" l="l" r="r" t="t"/>
              <a:pathLst>
                <a:path extrusionOk="0" h="26352" w="12781">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1235902" y="1833253"/>
              <a:ext cx="311236" cy="393170"/>
            </a:xfrm>
            <a:custGeom>
              <a:rect b="b" l="l" r="r" t="t"/>
              <a:pathLst>
                <a:path extrusionOk="0" h="6363" w="5037">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1467500" y="1960853"/>
              <a:ext cx="16313" cy="81439"/>
            </a:xfrm>
            <a:custGeom>
              <a:rect b="b" l="l" r="r" t="t"/>
              <a:pathLst>
                <a:path extrusionOk="0" h="1318" w="264">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1418623" y="1962645"/>
              <a:ext cx="6426" cy="20885"/>
            </a:xfrm>
            <a:custGeom>
              <a:rect b="b" l="l" r="r" t="t"/>
              <a:pathLst>
                <a:path extrusionOk="0" h="338" w="104">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1507295" y="1961719"/>
              <a:ext cx="6364" cy="20885"/>
            </a:xfrm>
            <a:custGeom>
              <a:rect b="b" l="l" r="r" t="t"/>
              <a:pathLst>
                <a:path extrusionOk="0" h="338" w="103">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1361650" y="2105571"/>
              <a:ext cx="48011" cy="86012"/>
            </a:xfrm>
            <a:custGeom>
              <a:rect b="b" l="l" r="r" t="t"/>
              <a:pathLst>
                <a:path extrusionOk="0" h="1392" w="777">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1272113" y="1940956"/>
              <a:ext cx="40720" cy="55240"/>
            </a:xfrm>
            <a:custGeom>
              <a:rect b="b" l="l" r="r" t="t"/>
              <a:pathLst>
                <a:path extrusionOk="0" h="894" w="659">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1426779" y="2036796"/>
              <a:ext cx="48011" cy="38372"/>
            </a:xfrm>
            <a:custGeom>
              <a:rect b="b" l="l" r="r" t="t"/>
              <a:pathLst>
                <a:path extrusionOk="0" h="621" w="777">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1415904" y="2033212"/>
              <a:ext cx="24469" cy="15447"/>
            </a:xfrm>
            <a:custGeom>
              <a:rect b="b" l="l" r="r" t="t"/>
              <a:pathLst>
                <a:path extrusionOk="0" h="250" w="396">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1094768" y="2737890"/>
              <a:ext cx="550981" cy="1049627"/>
            </a:xfrm>
            <a:custGeom>
              <a:rect b="b" l="l" r="r" t="t"/>
              <a:pathLst>
                <a:path extrusionOk="0" h="16987" w="8917">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1093903" y="2939641"/>
              <a:ext cx="563587" cy="63458"/>
            </a:xfrm>
            <a:custGeom>
              <a:rect b="b" l="l" r="r" t="t"/>
              <a:pathLst>
                <a:path extrusionOk="0" h="1027" w="9121">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1433082" y="2538857"/>
              <a:ext cx="43500" cy="405342"/>
            </a:xfrm>
            <a:custGeom>
              <a:rect b="b" l="l" r="r" t="t"/>
              <a:pathLst>
                <a:path extrusionOk="0" h="6560" w="704">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1187951" y="2754203"/>
              <a:ext cx="120367" cy="132354"/>
            </a:xfrm>
            <a:custGeom>
              <a:rect b="b" l="l" r="r" t="t"/>
              <a:pathLst>
                <a:path extrusionOk="0" h="2142" w="1948">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1432217" y="2163470"/>
              <a:ext cx="61543" cy="310309"/>
            </a:xfrm>
            <a:custGeom>
              <a:rect b="b" l="l" r="r" t="t"/>
              <a:pathLst>
                <a:path extrusionOk="0" h="5022" w="996">
                  <a:moveTo>
                    <a:pt x="0" y="0"/>
                  </a:moveTo>
                  <a:lnTo>
                    <a:pt x="0" y="5022"/>
                  </a:lnTo>
                  <a:cubicBezTo>
                    <a:pt x="0" y="5022"/>
                    <a:pt x="996" y="2079"/>
                    <a:pt x="776" y="1552"/>
                  </a:cubicBezTo>
                  <a:cubicBezTo>
                    <a:pt x="586" y="1025"/>
                    <a:pt x="0" y="0"/>
                    <a:pt x="0"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1715350" y="4380944"/>
              <a:ext cx="281392" cy="105599"/>
            </a:xfrm>
            <a:custGeom>
              <a:rect b="b" l="l" r="r" t="t"/>
              <a:pathLst>
                <a:path extrusionOk="0" h="1709" w="4554">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871327" y="4314641"/>
              <a:ext cx="243391" cy="195751"/>
            </a:xfrm>
            <a:custGeom>
              <a:rect b="b" l="l" r="r" t="t"/>
              <a:pathLst>
                <a:path extrusionOk="0" h="3168" w="3939">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1299239" y="1803407"/>
              <a:ext cx="255131" cy="136803"/>
            </a:xfrm>
            <a:custGeom>
              <a:rect b="b" l="l" r="r" t="t"/>
              <a:pathLst>
                <a:path extrusionOk="0" h="2214" w="4129">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1256726" y="1996137"/>
              <a:ext cx="35344" cy="40225"/>
            </a:xfrm>
            <a:custGeom>
              <a:rect b="b" l="l" r="r" t="t"/>
              <a:pathLst>
                <a:path extrusionOk="0" h="651" w="572">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1204264" y="2175210"/>
              <a:ext cx="195442" cy="310371"/>
            </a:xfrm>
            <a:custGeom>
              <a:rect b="b" l="l" r="r" t="t"/>
              <a:pathLst>
                <a:path extrusionOk="0" h="5023" w="3163">
                  <a:moveTo>
                    <a:pt x="542" y="1"/>
                  </a:moveTo>
                  <a:cubicBezTo>
                    <a:pt x="439" y="15"/>
                    <a:pt x="0" y="1816"/>
                    <a:pt x="454" y="2328"/>
                  </a:cubicBezTo>
                  <a:cubicBezTo>
                    <a:pt x="966" y="2914"/>
                    <a:pt x="3162" y="5022"/>
                    <a:pt x="3162" y="5022"/>
                  </a:cubicBezTo>
                  <a:lnTo>
                    <a:pt x="542" y="1"/>
                  </a:ln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1532630" y="2211421"/>
              <a:ext cx="453230" cy="761685"/>
            </a:xfrm>
            <a:custGeom>
              <a:rect b="b" l="l" r="r" t="t"/>
              <a:pathLst>
                <a:path extrusionOk="0" h="12327" w="7335">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1545297" y="2222296"/>
              <a:ext cx="36209" cy="481282"/>
            </a:xfrm>
            <a:custGeom>
              <a:rect b="b" l="l" r="r" t="t"/>
              <a:pathLst>
                <a:path extrusionOk="0" h="7789" w="586">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1617656" y="2606582"/>
              <a:ext cx="62470" cy="87062"/>
            </a:xfrm>
            <a:custGeom>
              <a:rect b="b" l="l" r="r" t="t"/>
              <a:pathLst>
                <a:path extrusionOk="0" h="1409" w="1011">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1652940" y="2613008"/>
              <a:ext cx="19958" cy="72480"/>
            </a:xfrm>
            <a:custGeom>
              <a:rect b="b" l="l" r="r" t="t"/>
              <a:pathLst>
                <a:path extrusionOk="0" h="1173" w="323">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0" name="Google Shape;500;p1"/>
          <p:cNvGrpSpPr/>
          <p:nvPr/>
        </p:nvGrpSpPr>
        <p:grpSpPr>
          <a:xfrm>
            <a:off x="176050" y="2421699"/>
            <a:ext cx="1441111" cy="2161067"/>
            <a:chOff x="176050" y="2421699"/>
            <a:chExt cx="1441111" cy="2161067"/>
          </a:xfrm>
        </p:grpSpPr>
        <p:sp>
          <p:nvSpPr>
            <p:cNvPr id="501" name="Google Shape;501;p1"/>
            <p:cNvSpPr/>
            <p:nvPr/>
          </p:nvSpPr>
          <p:spPr>
            <a:xfrm>
              <a:off x="1286893" y="4431304"/>
              <a:ext cx="330268" cy="102262"/>
            </a:xfrm>
            <a:custGeom>
              <a:rect b="b" l="l" r="r" t="t"/>
              <a:pathLst>
                <a:path extrusionOk="0" h="1655" w="5345">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1126331" y="4480504"/>
              <a:ext cx="330268" cy="102262"/>
            </a:xfrm>
            <a:custGeom>
              <a:rect b="b" l="l" r="r" t="t"/>
              <a:pathLst>
                <a:path extrusionOk="0" h="1655" w="5345">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1074327" y="3400982"/>
              <a:ext cx="123086" cy="314882"/>
            </a:xfrm>
            <a:custGeom>
              <a:rect b="b" l="l" r="r" t="t"/>
              <a:pathLst>
                <a:path extrusionOk="0" h="5096" w="1992">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1090640" y="3450724"/>
              <a:ext cx="38928" cy="218984"/>
            </a:xfrm>
            <a:custGeom>
              <a:rect b="b" l="l" r="r" t="t"/>
              <a:pathLst>
                <a:path extrusionOk="0" h="3544" w="63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176050" y="2816613"/>
              <a:ext cx="380874" cy="1023119"/>
            </a:xfrm>
            <a:custGeom>
              <a:rect b="b" l="l" r="r" t="t"/>
              <a:pathLst>
                <a:path extrusionOk="0" h="16558" w="6164">
                  <a:moveTo>
                    <a:pt x="4392" y="0"/>
                  </a:moveTo>
                  <a:lnTo>
                    <a:pt x="1" y="161"/>
                  </a:lnTo>
                  <a:lnTo>
                    <a:pt x="2972" y="16557"/>
                  </a:lnTo>
                  <a:lnTo>
                    <a:pt x="6164" y="16074"/>
                  </a:lnTo>
                  <a:lnTo>
                    <a:pt x="439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1276079" y="3120507"/>
              <a:ext cx="201744" cy="252227"/>
            </a:xfrm>
            <a:custGeom>
              <a:rect b="b" l="l" r="r" t="t"/>
              <a:pathLst>
                <a:path extrusionOk="0" h="4082" w="3265">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E48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689854" y="2915172"/>
              <a:ext cx="655901" cy="585769"/>
            </a:xfrm>
            <a:custGeom>
              <a:rect b="b" l="l" r="r" t="t"/>
              <a:pathLst>
                <a:path extrusionOk="0" h="9480" w="10615">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32056" y="3405493"/>
              <a:ext cx="1159675" cy="1055682"/>
            </a:xfrm>
            <a:custGeom>
              <a:rect b="b" l="l" r="r" t="t"/>
              <a:pathLst>
                <a:path extrusionOk="0" h="17085" w="18768">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307235" y="2763843"/>
              <a:ext cx="570816" cy="774538"/>
            </a:xfrm>
            <a:custGeom>
              <a:rect b="b" l="l" r="r" t="t"/>
              <a:pathLst>
                <a:path extrusionOk="0" h="12535" w="9238">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273744" y="3427182"/>
              <a:ext cx="1159675" cy="1054817"/>
            </a:xfrm>
            <a:custGeom>
              <a:rect b="b" l="l" r="r" t="t"/>
              <a:pathLst>
                <a:path extrusionOk="0" h="17071" w="18768">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714324" y="2768663"/>
              <a:ext cx="190004" cy="207182"/>
            </a:xfrm>
            <a:custGeom>
              <a:rect b="b" l="l" r="r" t="t"/>
              <a:pathLst>
                <a:path extrusionOk="0" h="3353" w="3075">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879866" y="3147634"/>
              <a:ext cx="200879" cy="252289"/>
            </a:xfrm>
            <a:custGeom>
              <a:rect b="b" l="l" r="r" t="t"/>
              <a:pathLst>
                <a:path extrusionOk="0" h="4083" w="3251">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346103" y="3753753"/>
              <a:ext cx="597077" cy="86012"/>
            </a:xfrm>
            <a:custGeom>
              <a:rect b="b" l="l" r="r" t="t"/>
              <a:pathLst>
                <a:path extrusionOk="0" h="1392" w="9663">
                  <a:moveTo>
                    <a:pt x="9663" y="1"/>
                  </a:moveTo>
                  <a:lnTo>
                    <a:pt x="1" y="425"/>
                  </a:lnTo>
                  <a:lnTo>
                    <a:pt x="220" y="1391"/>
                  </a:lnTo>
                  <a:lnTo>
                    <a:pt x="9473" y="908"/>
                  </a:lnTo>
                  <a:lnTo>
                    <a:pt x="96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379594" y="3819809"/>
              <a:ext cx="57959" cy="705642"/>
            </a:xfrm>
            <a:custGeom>
              <a:rect b="b" l="l" r="r" t="t"/>
              <a:pathLst>
                <a:path extrusionOk="0" h="11420" w="938">
                  <a:moveTo>
                    <a:pt x="484" y="0"/>
                  </a:moveTo>
                  <a:lnTo>
                    <a:pt x="1" y="30"/>
                  </a:lnTo>
                  <a:lnTo>
                    <a:pt x="630" y="11419"/>
                  </a:lnTo>
                  <a:lnTo>
                    <a:pt x="937" y="11419"/>
                  </a:lnTo>
                  <a:lnTo>
                    <a:pt x="4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895252" y="3798985"/>
              <a:ext cx="28053" cy="706569"/>
            </a:xfrm>
            <a:custGeom>
              <a:rect b="b" l="l" r="r" t="t"/>
              <a:pathLst>
                <a:path extrusionOk="0" h="11435" w="454">
                  <a:moveTo>
                    <a:pt x="454" y="1"/>
                  </a:moveTo>
                  <a:lnTo>
                    <a:pt x="0" y="30"/>
                  </a:lnTo>
                  <a:lnTo>
                    <a:pt x="44" y="11420"/>
                  </a:lnTo>
                  <a:lnTo>
                    <a:pt x="366" y="11434"/>
                  </a:lnTo>
                  <a:lnTo>
                    <a:pt x="45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409440" y="3800777"/>
              <a:ext cx="500314" cy="450573"/>
            </a:xfrm>
            <a:custGeom>
              <a:rect b="b" l="l" r="r" t="t"/>
              <a:pathLst>
                <a:path extrusionOk="0" h="7292" w="8097">
                  <a:moveTo>
                    <a:pt x="7847" y="1"/>
                  </a:moveTo>
                  <a:lnTo>
                    <a:pt x="1" y="6808"/>
                  </a:lnTo>
                  <a:lnTo>
                    <a:pt x="1" y="7291"/>
                  </a:lnTo>
                  <a:lnTo>
                    <a:pt x="8096" y="191"/>
                  </a:lnTo>
                  <a:lnTo>
                    <a:pt x="78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402210" y="3819809"/>
              <a:ext cx="518356" cy="431541"/>
            </a:xfrm>
            <a:custGeom>
              <a:rect b="b" l="l" r="r" t="t"/>
              <a:pathLst>
                <a:path extrusionOk="0" h="6984" w="8389">
                  <a:moveTo>
                    <a:pt x="235" y="0"/>
                  </a:moveTo>
                  <a:lnTo>
                    <a:pt x="0" y="220"/>
                  </a:lnTo>
                  <a:lnTo>
                    <a:pt x="8316" y="6983"/>
                  </a:lnTo>
                  <a:lnTo>
                    <a:pt x="8389" y="6705"/>
                  </a:lnTo>
                  <a:lnTo>
                    <a:pt x="2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531542" y="2759888"/>
              <a:ext cx="182528" cy="297395"/>
            </a:xfrm>
            <a:custGeom>
              <a:rect b="b" l="l" r="r" t="t"/>
              <a:pathLst>
                <a:path extrusionOk="0" h="4813" w="2954">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518009" y="2433007"/>
              <a:ext cx="310309" cy="393417"/>
            </a:xfrm>
            <a:custGeom>
              <a:rect b="b" l="l" r="r" t="t"/>
              <a:pathLst>
                <a:path extrusionOk="0" h="6367" w="5022">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FFB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49608" y="2562400"/>
              <a:ext cx="15386" cy="81501"/>
            </a:xfrm>
            <a:custGeom>
              <a:rect b="b" l="l" r="r" t="t"/>
              <a:pathLst>
                <a:path extrusionOk="0" h="1319" w="249">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00730" y="2564192"/>
              <a:ext cx="5499" cy="20885"/>
            </a:xfrm>
            <a:custGeom>
              <a:rect b="b" l="l" r="r" t="t"/>
              <a:pathLst>
                <a:path extrusionOk="0" h="338" w="89">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9402" y="2562400"/>
              <a:ext cx="5499" cy="19958"/>
            </a:xfrm>
            <a:custGeom>
              <a:rect b="b" l="l" r="r" t="t"/>
              <a:pathLst>
                <a:path extrusionOk="0" h="323" w="89">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554158" y="2541576"/>
              <a:ext cx="40781" cy="54375"/>
            </a:xfrm>
            <a:custGeom>
              <a:rect b="b" l="l" r="r" t="t"/>
              <a:pathLst>
                <a:path extrusionOk="0" h="880" w="66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592160" y="2421699"/>
              <a:ext cx="245245" cy="111963"/>
            </a:xfrm>
            <a:custGeom>
              <a:rect b="b" l="l" r="r" t="t"/>
              <a:pathLst>
                <a:path extrusionOk="0" h="1812" w="3969">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692573" y="2640938"/>
              <a:ext cx="101397" cy="27373"/>
            </a:xfrm>
            <a:custGeom>
              <a:rect b="b" l="l" r="r" t="t"/>
              <a:pathLst>
                <a:path extrusionOk="0" h="443" w="1641">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13397" y="2672390"/>
              <a:ext cx="32625" cy="7786"/>
            </a:xfrm>
            <a:custGeom>
              <a:rect b="b" l="l" r="r" t="t"/>
              <a:pathLst>
                <a:path extrusionOk="0" h="126" w="528">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669957" y="2539537"/>
              <a:ext cx="67042" cy="67660"/>
            </a:xfrm>
            <a:custGeom>
              <a:rect b="b" l="l" r="r" t="t"/>
              <a:pathLst>
                <a:path extrusionOk="0" h="1095" w="1085">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67651" y="2537745"/>
              <a:ext cx="67042" cy="67475"/>
            </a:xfrm>
            <a:custGeom>
              <a:rect b="b" l="l" r="r" t="t"/>
              <a:pathLst>
                <a:path extrusionOk="0" h="1092" w="1085">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36940" y="2573276"/>
              <a:ext cx="31698" cy="2781"/>
            </a:xfrm>
            <a:custGeom>
              <a:rect b="b" l="l" r="r" t="t"/>
              <a:pathLst>
                <a:path extrusionOk="0" h="45" w="513">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596671" y="2529836"/>
              <a:ext cx="76990" cy="31698"/>
            </a:xfrm>
            <a:custGeom>
              <a:rect b="b" l="l" r="r" t="t"/>
              <a:pathLst>
                <a:path extrusionOk="0" h="513" w="1246">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663654" y="3056305"/>
              <a:ext cx="36209" cy="227140"/>
            </a:xfrm>
            <a:custGeom>
              <a:rect b="b" l="l" r="r" t="t"/>
              <a:pathLst>
                <a:path extrusionOk="0" h="3676" w="586">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697084" y="3128664"/>
              <a:ext cx="31760" cy="31513"/>
            </a:xfrm>
            <a:custGeom>
              <a:rect b="b" l="l" r="r" t="t"/>
              <a:pathLst>
                <a:path extrusionOk="0" h="510" w="514">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819248" y="2982154"/>
              <a:ext cx="45292" cy="258777"/>
            </a:xfrm>
            <a:custGeom>
              <a:rect b="b" l="l" r="r" t="t"/>
              <a:pathLst>
                <a:path extrusionOk="0" h="4188" w="733">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273756" y="3427182"/>
              <a:ext cx="1159675" cy="1054817"/>
            </a:xfrm>
            <a:custGeom>
              <a:rect b="b" l="l" r="r" t="t"/>
              <a:pathLst>
                <a:path extrusionOk="0" h="17071" w="18768">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356978" y="3476059"/>
              <a:ext cx="810561" cy="1000504"/>
            </a:xfrm>
            <a:custGeom>
              <a:rect b="b" l="l" r="r" t="t"/>
              <a:pathLst>
                <a:path extrusionOk="0" h="16192" w="13118">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293641" y="2933277"/>
              <a:ext cx="655901" cy="594791"/>
            </a:xfrm>
            <a:custGeom>
              <a:rect b="b" l="l" r="r" t="t"/>
              <a:pathLst>
                <a:path extrusionOk="0" h="9626" w="10615">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351541" y="2832308"/>
              <a:ext cx="517491" cy="482765"/>
            </a:xfrm>
            <a:custGeom>
              <a:rect b="b" l="l" r="r" t="t"/>
              <a:pathLst>
                <a:path extrusionOk="0" h="7813" w="8375">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518009" y="3314040"/>
              <a:ext cx="28980" cy="48999"/>
            </a:xfrm>
            <a:custGeom>
              <a:rect b="b" l="l" r="r" t="t"/>
              <a:pathLst>
                <a:path extrusionOk="0" h="793" w="469">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537907" y="3321208"/>
              <a:ext cx="20885" cy="57218"/>
            </a:xfrm>
            <a:custGeom>
              <a:rect b="b" l="l" r="r" t="t"/>
              <a:pathLst>
                <a:path extrusionOk="0" h="926" w="338">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798424" y="3258057"/>
              <a:ext cx="86012" cy="163805"/>
            </a:xfrm>
            <a:custGeom>
              <a:rect b="b" l="l" r="r" t="t"/>
              <a:pathLst>
                <a:path extrusionOk="0" h="2651" w="1392">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839145" y="3263680"/>
              <a:ext cx="25396" cy="25210"/>
            </a:xfrm>
            <a:custGeom>
              <a:rect b="b" l="l" r="r" t="t"/>
              <a:pathLst>
                <a:path extrusionOk="0" h="408" w="411">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329851" y="3292413"/>
              <a:ext cx="614254" cy="231156"/>
            </a:xfrm>
            <a:custGeom>
              <a:rect b="b" l="l" r="r" t="t"/>
              <a:pathLst>
                <a:path extrusionOk="0" h="3741" w="9941">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1"/>
          <p:cNvGrpSpPr/>
          <p:nvPr/>
        </p:nvGrpSpPr>
        <p:grpSpPr>
          <a:xfrm>
            <a:off x="6961893" y="-9722"/>
            <a:ext cx="817502" cy="812698"/>
            <a:chOff x="6961893" y="-9722"/>
            <a:chExt cx="817502" cy="812698"/>
          </a:xfrm>
        </p:grpSpPr>
        <p:sp>
          <p:nvSpPr>
            <p:cNvPr id="544" name="Google Shape;544;p1"/>
            <p:cNvSpPr/>
            <p:nvPr/>
          </p:nvSpPr>
          <p:spPr>
            <a:xfrm rot="2515456">
              <a:off x="7066220" y="123856"/>
              <a:ext cx="608847" cy="545541"/>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rot="1928159">
              <a:off x="7287991" y="249965"/>
              <a:ext cx="219096" cy="293317"/>
            </a:xfrm>
            <a:custGeom>
              <a:rect b="b" l="l" r="r" t="t"/>
              <a:pathLst>
                <a:path extrusionOk="0" h="1569" w="1172">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rot="1928159">
              <a:off x="7212611" y="271762"/>
              <a:ext cx="62999" cy="167131"/>
            </a:xfrm>
            <a:custGeom>
              <a:rect b="b" l="l" r="r" t="t"/>
              <a:pathLst>
                <a:path extrusionOk="0" h="894" w="337">
                  <a:moveTo>
                    <a:pt x="0" y="0"/>
                  </a:moveTo>
                  <a:lnTo>
                    <a:pt x="88" y="893"/>
                  </a:lnTo>
                  <a:lnTo>
                    <a:pt x="337" y="893"/>
                  </a:lnTo>
                  <a:lnTo>
                    <a:pt x="337" y="15"/>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p1"/>
          <p:cNvSpPr/>
          <p:nvPr/>
        </p:nvSpPr>
        <p:spPr>
          <a:xfrm rot="-2700000">
            <a:off x="8676668" y="1153846"/>
            <a:ext cx="292318" cy="261771"/>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rot="2452909">
            <a:off x="7948057" y="4684838"/>
            <a:ext cx="292437" cy="261816"/>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g1fa8af8291c_0_4"/>
          <p:cNvGrpSpPr/>
          <p:nvPr/>
        </p:nvGrpSpPr>
        <p:grpSpPr>
          <a:xfrm>
            <a:off x="4940355" y="382409"/>
            <a:ext cx="1859072" cy="4421221"/>
            <a:chOff x="4940355" y="382409"/>
            <a:chExt cx="1859072" cy="4421221"/>
          </a:xfrm>
        </p:grpSpPr>
        <p:sp>
          <p:nvSpPr>
            <p:cNvPr id="554" name="Google Shape;554;g1fa8af8291c_0_4"/>
            <p:cNvSpPr/>
            <p:nvPr/>
          </p:nvSpPr>
          <p:spPr>
            <a:xfrm rot="-2105364">
              <a:off x="5497165" y="504762"/>
              <a:ext cx="592846" cy="530494"/>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1fa8af8291c_0_4"/>
            <p:cNvSpPr/>
            <p:nvPr/>
          </p:nvSpPr>
          <p:spPr>
            <a:xfrm flipH="1">
              <a:off x="5123373" y="1558855"/>
              <a:ext cx="912923" cy="827412"/>
            </a:xfrm>
            <a:custGeom>
              <a:rect b="b" l="l" r="r" t="t"/>
              <a:pathLst>
                <a:path extrusionOk="0" h="11650" w="12854">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1fa8af8291c_0_4"/>
            <p:cNvSpPr/>
            <p:nvPr/>
          </p:nvSpPr>
          <p:spPr>
            <a:xfrm flipH="1">
              <a:off x="5697288" y="2536257"/>
              <a:ext cx="1031460" cy="2181385"/>
            </a:xfrm>
            <a:custGeom>
              <a:rect b="b" l="l" r="r" t="t"/>
              <a:pathLst>
                <a:path extrusionOk="0" h="30714" w="14523">
                  <a:moveTo>
                    <a:pt x="14523" y="0"/>
                  </a:moveTo>
                  <a:lnTo>
                    <a:pt x="9838" y="878"/>
                  </a:lnTo>
                  <a:cubicBezTo>
                    <a:pt x="7232" y="12912"/>
                    <a:pt x="1" y="28254"/>
                    <a:pt x="1" y="28254"/>
                  </a:cubicBezTo>
                  <a:lnTo>
                    <a:pt x="4012" y="30714"/>
                  </a:lnTo>
                  <a:cubicBezTo>
                    <a:pt x="13308" y="12341"/>
                    <a:pt x="14523" y="0"/>
                    <a:pt x="145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1fa8af8291c_0_4"/>
            <p:cNvSpPr/>
            <p:nvPr/>
          </p:nvSpPr>
          <p:spPr>
            <a:xfrm flipH="1">
              <a:off x="5666052" y="1058436"/>
              <a:ext cx="770523" cy="832384"/>
            </a:xfrm>
            <a:custGeom>
              <a:rect b="b" l="l" r="r" t="t"/>
              <a:pathLst>
                <a:path extrusionOk="0" h="11720" w="10849">
                  <a:moveTo>
                    <a:pt x="2775" y="1"/>
                  </a:moveTo>
                  <a:cubicBezTo>
                    <a:pt x="2313" y="1"/>
                    <a:pt x="1872" y="147"/>
                    <a:pt x="1479" y="591"/>
                  </a:cubicBezTo>
                  <a:cubicBezTo>
                    <a:pt x="1478" y="591"/>
                    <a:pt x="1478" y="590"/>
                    <a:pt x="1477" y="590"/>
                  </a:cubicBezTo>
                  <a:cubicBezTo>
                    <a:pt x="1432" y="590"/>
                    <a:pt x="821" y="867"/>
                    <a:pt x="849" y="1338"/>
                  </a:cubicBezTo>
                  <a:cubicBezTo>
                    <a:pt x="893" y="2948"/>
                    <a:pt x="1171" y="4046"/>
                    <a:pt x="498" y="5510"/>
                  </a:cubicBezTo>
                  <a:cubicBezTo>
                    <a:pt x="278" y="6008"/>
                    <a:pt x="0" y="6535"/>
                    <a:pt x="88" y="7062"/>
                  </a:cubicBezTo>
                  <a:cubicBezTo>
                    <a:pt x="191" y="7545"/>
                    <a:pt x="586" y="7925"/>
                    <a:pt x="1025" y="8145"/>
                  </a:cubicBezTo>
                  <a:cubicBezTo>
                    <a:pt x="1464" y="8365"/>
                    <a:pt x="1962" y="8482"/>
                    <a:pt x="2430" y="8628"/>
                  </a:cubicBezTo>
                  <a:cubicBezTo>
                    <a:pt x="2913" y="8774"/>
                    <a:pt x="3382" y="8994"/>
                    <a:pt x="3675" y="9375"/>
                  </a:cubicBezTo>
                  <a:cubicBezTo>
                    <a:pt x="4026" y="9814"/>
                    <a:pt x="4099" y="10399"/>
                    <a:pt x="4465" y="10824"/>
                  </a:cubicBezTo>
                  <a:cubicBezTo>
                    <a:pt x="4846" y="11278"/>
                    <a:pt x="5475" y="11439"/>
                    <a:pt x="6076" y="11527"/>
                  </a:cubicBezTo>
                  <a:cubicBezTo>
                    <a:pt x="6841" y="11659"/>
                    <a:pt x="7594" y="11719"/>
                    <a:pt x="8367" y="11719"/>
                  </a:cubicBezTo>
                  <a:cubicBezTo>
                    <a:pt x="8452" y="11719"/>
                    <a:pt x="8537" y="11718"/>
                    <a:pt x="8623" y="11717"/>
                  </a:cubicBezTo>
                  <a:cubicBezTo>
                    <a:pt x="9135" y="11702"/>
                    <a:pt x="9677" y="11644"/>
                    <a:pt x="10101" y="11351"/>
                  </a:cubicBezTo>
                  <a:cubicBezTo>
                    <a:pt x="10746" y="10868"/>
                    <a:pt x="10848" y="9828"/>
                    <a:pt x="10321" y="9243"/>
                  </a:cubicBezTo>
                  <a:cubicBezTo>
                    <a:pt x="9940" y="8818"/>
                    <a:pt x="9355" y="8672"/>
                    <a:pt x="8842" y="8408"/>
                  </a:cubicBezTo>
                  <a:cubicBezTo>
                    <a:pt x="7964" y="7940"/>
                    <a:pt x="7320" y="7091"/>
                    <a:pt x="7144" y="6110"/>
                  </a:cubicBezTo>
                  <a:cubicBezTo>
                    <a:pt x="6998" y="5276"/>
                    <a:pt x="7174" y="4397"/>
                    <a:pt x="7247" y="3533"/>
                  </a:cubicBezTo>
                  <a:cubicBezTo>
                    <a:pt x="7305" y="2670"/>
                    <a:pt x="7188" y="1718"/>
                    <a:pt x="6573" y="1133"/>
                  </a:cubicBezTo>
                  <a:cubicBezTo>
                    <a:pt x="6163" y="752"/>
                    <a:pt x="5607" y="591"/>
                    <a:pt x="5051" y="503"/>
                  </a:cubicBezTo>
                  <a:cubicBezTo>
                    <a:pt x="4311" y="377"/>
                    <a:pt x="3516" y="1"/>
                    <a:pt x="27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1fa8af8291c_0_4"/>
            <p:cNvSpPr/>
            <p:nvPr/>
          </p:nvSpPr>
          <p:spPr>
            <a:xfrm flipH="1">
              <a:off x="5697300" y="2536257"/>
              <a:ext cx="1031460" cy="2181385"/>
            </a:xfrm>
            <a:custGeom>
              <a:rect b="b" l="l" r="r" t="t"/>
              <a:pathLst>
                <a:path extrusionOk="0" h="30714" w="14523">
                  <a:moveTo>
                    <a:pt x="14523" y="0"/>
                  </a:moveTo>
                  <a:lnTo>
                    <a:pt x="9838" y="878"/>
                  </a:lnTo>
                  <a:cubicBezTo>
                    <a:pt x="7232" y="12912"/>
                    <a:pt x="1" y="28254"/>
                    <a:pt x="1" y="28254"/>
                  </a:cubicBezTo>
                  <a:lnTo>
                    <a:pt x="4012" y="30714"/>
                  </a:lnTo>
                  <a:cubicBezTo>
                    <a:pt x="13308" y="12341"/>
                    <a:pt x="14523" y="0"/>
                    <a:pt x="14523"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1fa8af8291c_0_4"/>
            <p:cNvSpPr/>
            <p:nvPr/>
          </p:nvSpPr>
          <p:spPr>
            <a:xfrm flipH="1">
              <a:off x="6390763" y="4531472"/>
              <a:ext cx="339061" cy="272158"/>
            </a:xfrm>
            <a:custGeom>
              <a:rect b="b" l="l" r="r" t="t"/>
              <a:pathLst>
                <a:path extrusionOk="0" h="3832" w="4774">
                  <a:moveTo>
                    <a:pt x="1" y="0"/>
                  </a:moveTo>
                  <a:lnTo>
                    <a:pt x="16" y="161"/>
                  </a:lnTo>
                  <a:cubicBezTo>
                    <a:pt x="16" y="161"/>
                    <a:pt x="4167" y="3832"/>
                    <a:pt x="4618" y="3832"/>
                  </a:cubicBezTo>
                  <a:cubicBezTo>
                    <a:pt x="4639" y="3832"/>
                    <a:pt x="4652" y="3824"/>
                    <a:pt x="4656" y="3807"/>
                  </a:cubicBezTo>
                  <a:cubicBezTo>
                    <a:pt x="4773" y="3426"/>
                    <a:pt x="3997" y="2621"/>
                    <a:pt x="3997" y="262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1fa8af8291c_0_4"/>
            <p:cNvSpPr/>
            <p:nvPr/>
          </p:nvSpPr>
          <p:spPr>
            <a:xfrm flipH="1">
              <a:off x="6532169" y="3030498"/>
              <a:ext cx="267258" cy="303195"/>
            </a:xfrm>
            <a:custGeom>
              <a:rect b="b" l="l" r="r" t="t"/>
              <a:pathLst>
                <a:path extrusionOk="0" h="4269" w="3763">
                  <a:moveTo>
                    <a:pt x="1007" y="0"/>
                  </a:moveTo>
                  <a:cubicBezTo>
                    <a:pt x="912" y="0"/>
                    <a:pt x="842" y="30"/>
                    <a:pt x="805" y="97"/>
                  </a:cubicBezTo>
                  <a:cubicBezTo>
                    <a:pt x="805" y="97"/>
                    <a:pt x="0" y="2264"/>
                    <a:pt x="73" y="2528"/>
                  </a:cubicBezTo>
                  <a:cubicBezTo>
                    <a:pt x="83" y="2566"/>
                    <a:pt x="105" y="2583"/>
                    <a:pt x="134" y="2583"/>
                  </a:cubicBezTo>
                  <a:cubicBezTo>
                    <a:pt x="316" y="2583"/>
                    <a:pt x="805" y="1942"/>
                    <a:pt x="805" y="1942"/>
                  </a:cubicBezTo>
                  <a:lnTo>
                    <a:pt x="805" y="1942"/>
                  </a:lnTo>
                  <a:cubicBezTo>
                    <a:pt x="805" y="1942"/>
                    <a:pt x="264" y="2879"/>
                    <a:pt x="337" y="3128"/>
                  </a:cubicBezTo>
                  <a:cubicBezTo>
                    <a:pt x="344" y="3155"/>
                    <a:pt x="362" y="3167"/>
                    <a:pt x="387" y="3167"/>
                  </a:cubicBezTo>
                  <a:cubicBezTo>
                    <a:pt x="609" y="3167"/>
                    <a:pt x="1434" y="2235"/>
                    <a:pt x="1435" y="2235"/>
                  </a:cubicBezTo>
                  <a:lnTo>
                    <a:pt x="1435" y="2235"/>
                  </a:lnTo>
                  <a:cubicBezTo>
                    <a:pt x="1434" y="2235"/>
                    <a:pt x="483" y="3435"/>
                    <a:pt x="732" y="3640"/>
                  </a:cubicBezTo>
                  <a:cubicBezTo>
                    <a:pt x="752" y="3656"/>
                    <a:pt x="777" y="3663"/>
                    <a:pt x="805" y="3663"/>
                  </a:cubicBezTo>
                  <a:cubicBezTo>
                    <a:pt x="1159" y="3663"/>
                    <a:pt x="2123" y="2586"/>
                    <a:pt x="2123" y="2586"/>
                  </a:cubicBezTo>
                  <a:lnTo>
                    <a:pt x="2123" y="2586"/>
                  </a:lnTo>
                  <a:cubicBezTo>
                    <a:pt x="2123" y="2586"/>
                    <a:pt x="1069" y="3977"/>
                    <a:pt x="1303" y="4240"/>
                  </a:cubicBezTo>
                  <a:cubicBezTo>
                    <a:pt x="1319" y="4260"/>
                    <a:pt x="1341" y="4269"/>
                    <a:pt x="1368" y="4269"/>
                  </a:cubicBezTo>
                  <a:cubicBezTo>
                    <a:pt x="1728" y="4269"/>
                    <a:pt x="2957" y="2659"/>
                    <a:pt x="2957" y="2659"/>
                  </a:cubicBezTo>
                  <a:cubicBezTo>
                    <a:pt x="2984" y="3291"/>
                    <a:pt x="3357" y="3664"/>
                    <a:pt x="3542" y="3664"/>
                  </a:cubicBezTo>
                  <a:cubicBezTo>
                    <a:pt x="3559" y="3664"/>
                    <a:pt x="3574" y="3661"/>
                    <a:pt x="3587" y="3655"/>
                  </a:cubicBezTo>
                  <a:cubicBezTo>
                    <a:pt x="3762" y="3582"/>
                    <a:pt x="3557" y="1459"/>
                    <a:pt x="3557" y="1459"/>
                  </a:cubicBezTo>
                  <a:cubicBezTo>
                    <a:pt x="3557" y="1459"/>
                    <a:pt x="1673" y="0"/>
                    <a:pt x="1007" y="0"/>
                  </a:cubicBezTo>
                  <a:close/>
                </a:path>
              </a:pathLst>
            </a:custGeom>
            <a:solidFill>
              <a:srgbClr val="FF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fa8af8291c_0_4"/>
            <p:cNvSpPr/>
            <p:nvPr/>
          </p:nvSpPr>
          <p:spPr>
            <a:xfrm flipH="1">
              <a:off x="5302204" y="2508133"/>
              <a:ext cx="1096943" cy="2262564"/>
            </a:xfrm>
            <a:custGeom>
              <a:rect b="b" l="l" r="r" t="t"/>
              <a:pathLst>
                <a:path extrusionOk="0" h="31857" w="15445">
                  <a:moveTo>
                    <a:pt x="6251" y="1"/>
                  </a:moveTo>
                  <a:lnTo>
                    <a:pt x="0" y="2124"/>
                  </a:lnTo>
                  <a:cubicBezTo>
                    <a:pt x="0" y="2124"/>
                    <a:pt x="3470" y="18154"/>
                    <a:pt x="11844" y="31856"/>
                  </a:cubicBezTo>
                  <a:lnTo>
                    <a:pt x="15445" y="29895"/>
                  </a:lnTo>
                  <a:cubicBezTo>
                    <a:pt x="15445" y="29895"/>
                    <a:pt x="5929" y="9956"/>
                    <a:pt x="6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1fa8af8291c_0_4"/>
            <p:cNvSpPr/>
            <p:nvPr/>
          </p:nvSpPr>
          <p:spPr>
            <a:xfrm flipH="1">
              <a:off x="6141265" y="2320990"/>
              <a:ext cx="166406" cy="180326"/>
            </a:xfrm>
            <a:custGeom>
              <a:rect b="b" l="l" r="r" t="t"/>
              <a:pathLst>
                <a:path extrusionOk="0" h="2539" w="2343">
                  <a:moveTo>
                    <a:pt x="162" y="1"/>
                  </a:moveTo>
                  <a:cubicBezTo>
                    <a:pt x="162" y="1"/>
                    <a:pt x="279" y="15"/>
                    <a:pt x="469" y="30"/>
                  </a:cubicBezTo>
                  <a:cubicBezTo>
                    <a:pt x="689" y="59"/>
                    <a:pt x="981" y="74"/>
                    <a:pt x="1333" y="103"/>
                  </a:cubicBezTo>
                  <a:cubicBezTo>
                    <a:pt x="1523" y="132"/>
                    <a:pt x="1713" y="147"/>
                    <a:pt x="1933" y="162"/>
                  </a:cubicBezTo>
                  <a:cubicBezTo>
                    <a:pt x="2050" y="176"/>
                    <a:pt x="2153" y="176"/>
                    <a:pt x="2211" y="250"/>
                  </a:cubicBezTo>
                  <a:cubicBezTo>
                    <a:pt x="2270" y="323"/>
                    <a:pt x="2270" y="440"/>
                    <a:pt x="2270" y="572"/>
                  </a:cubicBezTo>
                  <a:cubicBezTo>
                    <a:pt x="2270" y="806"/>
                    <a:pt x="2270" y="1055"/>
                    <a:pt x="2211" y="1318"/>
                  </a:cubicBezTo>
                  <a:cubicBezTo>
                    <a:pt x="2153" y="1567"/>
                    <a:pt x="2050" y="1831"/>
                    <a:pt x="1860" y="2006"/>
                  </a:cubicBezTo>
                  <a:cubicBezTo>
                    <a:pt x="1684" y="2197"/>
                    <a:pt x="1421" y="2328"/>
                    <a:pt x="1186" y="2372"/>
                  </a:cubicBezTo>
                  <a:cubicBezTo>
                    <a:pt x="1062" y="2402"/>
                    <a:pt x="934" y="2420"/>
                    <a:pt x="811" y="2420"/>
                  </a:cubicBezTo>
                  <a:cubicBezTo>
                    <a:pt x="689" y="2420"/>
                    <a:pt x="571" y="2402"/>
                    <a:pt x="469" y="2358"/>
                  </a:cubicBezTo>
                  <a:cubicBezTo>
                    <a:pt x="279" y="2255"/>
                    <a:pt x="176" y="2036"/>
                    <a:pt x="147" y="1831"/>
                  </a:cubicBezTo>
                  <a:cubicBezTo>
                    <a:pt x="103" y="1626"/>
                    <a:pt x="132" y="1421"/>
                    <a:pt x="132" y="1245"/>
                  </a:cubicBezTo>
                  <a:cubicBezTo>
                    <a:pt x="147" y="879"/>
                    <a:pt x="205" y="586"/>
                    <a:pt x="235" y="381"/>
                  </a:cubicBezTo>
                  <a:cubicBezTo>
                    <a:pt x="293" y="176"/>
                    <a:pt x="308" y="74"/>
                    <a:pt x="308" y="74"/>
                  </a:cubicBezTo>
                  <a:lnTo>
                    <a:pt x="308" y="74"/>
                  </a:lnTo>
                  <a:cubicBezTo>
                    <a:pt x="308" y="74"/>
                    <a:pt x="293" y="89"/>
                    <a:pt x="249" y="176"/>
                  </a:cubicBezTo>
                  <a:cubicBezTo>
                    <a:pt x="235" y="220"/>
                    <a:pt x="220" y="308"/>
                    <a:pt x="176" y="396"/>
                  </a:cubicBezTo>
                  <a:cubicBezTo>
                    <a:pt x="118" y="601"/>
                    <a:pt x="74" y="894"/>
                    <a:pt x="30" y="1260"/>
                  </a:cubicBezTo>
                  <a:cubicBezTo>
                    <a:pt x="15" y="1450"/>
                    <a:pt x="1" y="1640"/>
                    <a:pt x="30" y="1860"/>
                  </a:cubicBezTo>
                  <a:cubicBezTo>
                    <a:pt x="44" y="1977"/>
                    <a:pt x="88" y="2080"/>
                    <a:pt x="147" y="2197"/>
                  </a:cubicBezTo>
                  <a:cubicBezTo>
                    <a:pt x="220" y="2284"/>
                    <a:pt x="308" y="2402"/>
                    <a:pt x="410" y="2446"/>
                  </a:cubicBezTo>
                  <a:cubicBezTo>
                    <a:pt x="540" y="2514"/>
                    <a:pt x="673" y="2539"/>
                    <a:pt x="808" y="2539"/>
                  </a:cubicBezTo>
                  <a:cubicBezTo>
                    <a:pt x="933" y="2539"/>
                    <a:pt x="1060" y="2518"/>
                    <a:pt x="1186" y="2489"/>
                  </a:cubicBezTo>
                  <a:cubicBezTo>
                    <a:pt x="1435" y="2416"/>
                    <a:pt x="1713" y="2284"/>
                    <a:pt x="1918" y="2080"/>
                  </a:cubicBezTo>
                  <a:cubicBezTo>
                    <a:pt x="2123" y="1860"/>
                    <a:pt x="2226" y="1596"/>
                    <a:pt x="2284" y="1333"/>
                  </a:cubicBezTo>
                  <a:cubicBezTo>
                    <a:pt x="2343" y="1055"/>
                    <a:pt x="2343" y="806"/>
                    <a:pt x="2343" y="572"/>
                  </a:cubicBezTo>
                  <a:cubicBezTo>
                    <a:pt x="2343" y="455"/>
                    <a:pt x="2343" y="308"/>
                    <a:pt x="2270" y="206"/>
                  </a:cubicBezTo>
                  <a:cubicBezTo>
                    <a:pt x="2226" y="132"/>
                    <a:pt x="2153" y="103"/>
                    <a:pt x="2109" y="89"/>
                  </a:cubicBezTo>
                  <a:cubicBezTo>
                    <a:pt x="2050" y="74"/>
                    <a:pt x="1991" y="74"/>
                    <a:pt x="1933" y="74"/>
                  </a:cubicBezTo>
                  <a:cubicBezTo>
                    <a:pt x="1713" y="59"/>
                    <a:pt x="1523" y="59"/>
                    <a:pt x="1333" y="30"/>
                  </a:cubicBezTo>
                  <a:cubicBezTo>
                    <a:pt x="981" y="15"/>
                    <a:pt x="689" y="15"/>
                    <a:pt x="469" y="1"/>
                  </a:cubicBezTo>
                  <a:close/>
                </a:path>
              </a:pathLst>
            </a:custGeom>
            <a:solidFill>
              <a:srgbClr val="007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1fa8af8291c_0_4"/>
            <p:cNvSpPr/>
            <p:nvPr/>
          </p:nvSpPr>
          <p:spPr>
            <a:xfrm flipH="1">
              <a:off x="5166985" y="4623445"/>
              <a:ext cx="391050" cy="147230"/>
            </a:xfrm>
            <a:custGeom>
              <a:rect b="b" l="l" r="r" t="t"/>
              <a:pathLst>
                <a:path extrusionOk="0" h="2073" w="5506">
                  <a:moveTo>
                    <a:pt x="4908" y="0"/>
                  </a:moveTo>
                  <a:cubicBezTo>
                    <a:pt x="4370" y="0"/>
                    <a:pt x="3602" y="111"/>
                    <a:pt x="3602" y="111"/>
                  </a:cubicBezTo>
                  <a:lnTo>
                    <a:pt x="1" y="2072"/>
                  </a:lnTo>
                  <a:cubicBezTo>
                    <a:pt x="1" y="2072"/>
                    <a:pt x="5505" y="374"/>
                    <a:pt x="5417" y="111"/>
                  </a:cubicBezTo>
                  <a:cubicBezTo>
                    <a:pt x="5388" y="28"/>
                    <a:pt x="5176" y="0"/>
                    <a:pt x="49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1fa8af8291c_0_4"/>
            <p:cNvSpPr/>
            <p:nvPr/>
          </p:nvSpPr>
          <p:spPr>
            <a:xfrm flipH="1">
              <a:off x="5123373" y="1558855"/>
              <a:ext cx="912923" cy="827412"/>
            </a:xfrm>
            <a:custGeom>
              <a:rect b="b" l="l" r="r" t="t"/>
              <a:pathLst>
                <a:path extrusionOk="0" h="11650" w="12854">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fa8af8291c_0_4"/>
            <p:cNvSpPr/>
            <p:nvPr/>
          </p:nvSpPr>
          <p:spPr>
            <a:xfrm flipH="1">
              <a:off x="5646308" y="1543799"/>
              <a:ext cx="831887" cy="1160650"/>
            </a:xfrm>
            <a:custGeom>
              <a:rect b="b" l="l" r="r" t="t"/>
              <a:pathLst>
                <a:path extrusionOk="0" h="16342" w="11713">
                  <a:moveTo>
                    <a:pt x="6680" y="0"/>
                  </a:moveTo>
                  <a:cubicBezTo>
                    <a:pt x="5073" y="0"/>
                    <a:pt x="3107" y="146"/>
                    <a:pt x="2050" y="725"/>
                  </a:cubicBezTo>
                  <a:cubicBezTo>
                    <a:pt x="2050" y="725"/>
                    <a:pt x="308" y="1501"/>
                    <a:pt x="1" y="2526"/>
                  </a:cubicBezTo>
                  <a:lnTo>
                    <a:pt x="1143" y="10607"/>
                  </a:lnTo>
                  <a:lnTo>
                    <a:pt x="850" y="15702"/>
                  </a:lnTo>
                  <a:cubicBezTo>
                    <a:pt x="850" y="15702"/>
                    <a:pt x="2405" y="16341"/>
                    <a:pt x="4371" y="16341"/>
                  </a:cubicBezTo>
                  <a:cubicBezTo>
                    <a:pt x="5608" y="16341"/>
                    <a:pt x="7009" y="16088"/>
                    <a:pt x="8287" y="15262"/>
                  </a:cubicBezTo>
                  <a:cubicBezTo>
                    <a:pt x="8287" y="15262"/>
                    <a:pt x="9946" y="15816"/>
                    <a:pt x="11017" y="15816"/>
                  </a:cubicBezTo>
                  <a:cubicBezTo>
                    <a:pt x="11307" y="15816"/>
                    <a:pt x="11553" y="15775"/>
                    <a:pt x="11712" y="15672"/>
                  </a:cubicBezTo>
                  <a:lnTo>
                    <a:pt x="10600" y="9319"/>
                  </a:lnTo>
                  <a:cubicBezTo>
                    <a:pt x="10283" y="7334"/>
                    <a:pt x="10023" y="191"/>
                    <a:pt x="9417" y="191"/>
                  </a:cubicBezTo>
                  <a:cubicBezTo>
                    <a:pt x="9407" y="191"/>
                    <a:pt x="9396" y="194"/>
                    <a:pt x="9385" y="198"/>
                  </a:cubicBezTo>
                  <a:cubicBezTo>
                    <a:pt x="9372" y="206"/>
                    <a:pt x="9359" y="209"/>
                    <a:pt x="9346" y="209"/>
                  </a:cubicBezTo>
                  <a:cubicBezTo>
                    <a:pt x="9285" y="209"/>
                    <a:pt x="9223" y="137"/>
                    <a:pt x="9150" y="125"/>
                  </a:cubicBezTo>
                  <a:cubicBezTo>
                    <a:pt x="8875" y="81"/>
                    <a:pt x="7877" y="0"/>
                    <a:pt x="6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1fa8af8291c_0_4"/>
            <p:cNvSpPr/>
            <p:nvPr/>
          </p:nvSpPr>
          <p:spPr>
            <a:xfrm flipH="1">
              <a:off x="5949931" y="1542307"/>
              <a:ext cx="270383" cy="536504"/>
            </a:xfrm>
            <a:custGeom>
              <a:rect b="b" l="l" r="r" t="t"/>
              <a:pathLst>
                <a:path extrusionOk="0" h="7554" w="3807">
                  <a:moveTo>
                    <a:pt x="2867" y="0"/>
                  </a:moveTo>
                  <a:cubicBezTo>
                    <a:pt x="1934" y="0"/>
                    <a:pt x="564" y="41"/>
                    <a:pt x="0" y="263"/>
                  </a:cubicBezTo>
                  <a:lnTo>
                    <a:pt x="3806" y="7554"/>
                  </a:lnTo>
                  <a:lnTo>
                    <a:pt x="3806" y="14"/>
                  </a:lnTo>
                  <a:cubicBezTo>
                    <a:pt x="3806" y="14"/>
                    <a:pt x="3411" y="0"/>
                    <a:pt x="2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1fa8af8291c_0_4"/>
            <p:cNvSpPr/>
            <p:nvPr/>
          </p:nvSpPr>
          <p:spPr>
            <a:xfrm flipH="1">
              <a:off x="5920811" y="1097285"/>
              <a:ext cx="431533" cy="548791"/>
            </a:xfrm>
            <a:custGeom>
              <a:rect b="b" l="l" r="r" t="t"/>
              <a:pathLst>
                <a:path extrusionOk="0" h="7727" w="6076">
                  <a:moveTo>
                    <a:pt x="2782" y="0"/>
                  </a:moveTo>
                  <a:lnTo>
                    <a:pt x="1200" y="44"/>
                  </a:lnTo>
                  <a:cubicBezTo>
                    <a:pt x="1200" y="44"/>
                    <a:pt x="293" y="59"/>
                    <a:pt x="293" y="498"/>
                  </a:cubicBezTo>
                  <a:cubicBezTo>
                    <a:pt x="293" y="498"/>
                    <a:pt x="0" y="5885"/>
                    <a:pt x="1713" y="5958"/>
                  </a:cubicBezTo>
                  <a:lnTo>
                    <a:pt x="2738" y="5958"/>
                  </a:lnTo>
                  <a:lnTo>
                    <a:pt x="2738" y="6720"/>
                  </a:lnTo>
                  <a:cubicBezTo>
                    <a:pt x="2738" y="6983"/>
                    <a:pt x="2855" y="7217"/>
                    <a:pt x="3074" y="7349"/>
                  </a:cubicBezTo>
                  <a:cubicBezTo>
                    <a:pt x="3364" y="7521"/>
                    <a:pt x="3783" y="7727"/>
                    <a:pt x="4206" y="7727"/>
                  </a:cubicBezTo>
                  <a:cubicBezTo>
                    <a:pt x="4466" y="7727"/>
                    <a:pt x="4728" y="7649"/>
                    <a:pt x="4963" y="7437"/>
                  </a:cubicBezTo>
                  <a:cubicBezTo>
                    <a:pt x="5256" y="7188"/>
                    <a:pt x="5387" y="6778"/>
                    <a:pt x="5343" y="6397"/>
                  </a:cubicBezTo>
                  <a:lnTo>
                    <a:pt x="5124" y="3513"/>
                  </a:lnTo>
                  <a:cubicBezTo>
                    <a:pt x="5124" y="3513"/>
                    <a:pt x="6075" y="3323"/>
                    <a:pt x="5900" y="2328"/>
                  </a:cubicBezTo>
                  <a:cubicBezTo>
                    <a:pt x="5801" y="1797"/>
                    <a:pt x="5528" y="1643"/>
                    <a:pt x="5245" y="1643"/>
                  </a:cubicBezTo>
                  <a:cubicBezTo>
                    <a:pt x="4857" y="1643"/>
                    <a:pt x="4450" y="1932"/>
                    <a:pt x="4450" y="1932"/>
                  </a:cubicBezTo>
                  <a:lnTo>
                    <a:pt x="4450" y="1610"/>
                  </a:lnTo>
                  <a:cubicBezTo>
                    <a:pt x="4450" y="717"/>
                    <a:pt x="3718" y="0"/>
                    <a:pt x="2840" y="0"/>
                  </a:cubicBezTo>
                  <a:close/>
                </a:path>
              </a:pathLst>
            </a:custGeom>
            <a:solidFill>
              <a:srgbClr val="FF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1fa8af8291c_0_4"/>
            <p:cNvSpPr/>
            <p:nvPr/>
          </p:nvSpPr>
          <p:spPr>
            <a:xfrm flipH="1">
              <a:off x="6239987" y="1278177"/>
              <a:ext cx="24006" cy="114417"/>
            </a:xfrm>
            <a:custGeom>
              <a:rect b="b" l="l" r="r" t="t"/>
              <a:pathLst>
                <a:path extrusionOk="0" h="1611" w="338">
                  <a:moveTo>
                    <a:pt x="74" y="0"/>
                  </a:moveTo>
                  <a:cubicBezTo>
                    <a:pt x="59" y="0"/>
                    <a:pt x="30" y="396"/>
                    <a:pt x="0" y="879"/>
                  </a:cubicBezTo>
                  <a:lnTo>
                    <a:pt x="0" y="1230"/>
                  </a:lnTo>
                  <a:cubicBezTo>
                    <a:pt x="0" y="1347"/>
                    <a:pt x="30" y="1450"/>
                    <a:pt x="74" y="1523"/>
                  </a:cubicBezTo>
                  <a:cubicBezTo>
                    <a:pt x="132" y="1596"/>
                    <a:pt x="205" y="1611"/>
                    <a:pt x="264" y="1611"/>
                  </a:cubicBezTo>
                  <a:cubicBezTo>
                    <a:pt x="308" y="1596"/>
                    <a:pt x="337" y="1581"/>
                    <a:pt x="337" y="1581"/>
                  </a:cubicBezTo>
                  <a:cubicBezTo>
                    <a:pt x="330" y="1574"/>
                    <a:pt x="319" y="1574"/>
                    <a:pt x="306" y="1574"/>
                  </a:cubicBezTo>
                  <a:cubicBezTo>
                    <a:pt x="293" y="1574"/>
                    <a:pt x="279" y="1574"/>
                    <a:pt x="264" y="1567"/>
                  </a:cubicBezTo>
                  <a:cubicBezTo>
                    <a:pt x="220" y="1567"/>
                    <a:pt x="176" y="1523"/>
                    <a:pt x="132" y="1464"/>
                  </a:cubicBezTo>
                  <a:cubicBezTo>
                    <a:pt x="74" y="1362"/>
                    <a:pt x="117" y="1113"/>
                    <a:pt x="117" y="879"/>
                  </a:cubicBezTo>
                  <a:cubicBezTo>
                    <a:pt x="117" y="396"/>
                    <a:pt x="117"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1fa8af8291c_0_4"/>
            <p:cNvSpPr/>
            <p:nvPr/>
          </p:nvSpPr>
          <p:spPr>
            <a:xfrm flipH="1">
              <a:off x="6172445" y="1281302"/>
              <a:ext cx="9446" cy="28125"/>
            </a:xfrm>
            <a:custGeom>
              <a:rect b="b" l="l" r="r" t="t"/>
              <a:pathLst>
                <a:path extrusionOk="0" h="396" w="133">
                  <a:moveTo>
                    <a:pt x="74" y="0"/>
                  </a:moveTo>
                  <a:cubicBezTo>
                    <a:pt x="45" y="0"/>
                    <a:pt x="16" y="88"/>
                    <a:pt x="16" y="205"/>
                  </a:cubicBezTo>
                  <a:cubicBezTo>
                    <a:pt x="1" y="308"/>
                    <a:pt x="16" y="395"/>
                    <a:pt x="59" y="395"/>
                  </a:cubicBezTo>
                  <a:cubicBezTo>
                    <a:pt x="74" y="395"/>
                    <a:pt x="118" y="308"/>
                    <a:pt x="118" y="205"/>
                  </a:cubicBezTo>
                  <a:cubicBezTo>
                    <a:pt x="133" y="88"/>
                    <a:pt x="118"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fa8af8291c_0_4"/>
            <p:cNvSpPr/>
            <p:nvPr/>
          </p:nvSpPr>
          <p:spPr>
            <a:xfrm flipH="1">
              <a:off x="6296165" y="1280237"/>
              <a:ext cx="9446" cy="28125"/>
            </a:xfrm>
            <a:custGeom>
              <a:rect b="b" l="l" r="r" t="t"/>
              <a:pathLst>
                <a:path extrusionOk="0" h="396" w="133">
                  <a:moveTo>
                    <a:pt x="74" y="1"/>
                  </a:moveTo>
                  <a:cubicBezTo>
                    <a:pt x="45" y="1"/>
                    <a:pt x="30" y="74"/>
                    <a:pt x="30" y="191"/>
                  </a:cubicBezTo>
                  <a:cubicBezTo>
                    <a:pt x="1" y="308"/>
                    <a:pt x="30" y="396"/>
                    <a:pt x="59" y="396"/>
                  </a:cubicBezTo>
                  <a:cubicBezTo>
                    <a:pt x="74" y="396"/>
                    <a:pt x="118" y="308"/>
                    <a:pt x="118" y="191"/>
                  </a:cubicBezTo>
                  <a:cubicBezTo>
                    <a:pt x="133" y="88"/>
                    <a:pt x="118" y="1"/>
                    <a:pt x="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1fa8af8291c_0_4"/>
            <p:cNvSpPr/>
            <p:nvPr/>
          </p:nvSpPr>
          <p:spPr>
            <a:xfrm flipH="1">
              <a:off x="6094462" y="1478814"/>
              <a:ext cx="67613" cy="119673"/>
            </a:xfrm>
            <a:custGeom>
              <a:rect b="b" l="l" r="r" t="t"/>
              <a:pathLst>
                <a:path extrusionOk="0" h="1685" w="952">
                  <a:moveTo>
                    <a:pt x="937" y="1"/>
                  </a:moveTo>
                  <a:lnTo>
                    <a:pt x="937" y="1"/>
                  </a:lnTo>
                  <a:cubicBezTo>
                    <a:pt x="717" y="293"/>
                    <a:pt x="395" y="498"/>
                    <a:pt x="59" y="586"/>
                  </a:cubicBezTo>
                  <a:lnTo>
                    <a:pt x="29" y="586"/>
                  </a:lnTo>
                  <a:cubicBezTo>
                    <a:pt x="15" y="923"/>
                    <a:pt x="0" y="1143"/>
                    <a:pt x="59" y="1465"/>
                  </a:cubicBezTo>
                  <a:cubicBezTo>
                    <a:pt x="59" y="1479"/>
                    <a:pt x="103" y="1655"/>
                    <a:pt x="103" y="1684"/>
                  </a:cubicBezTo>
                  <a:cubicBezTo>
                    <a:pt x="103" y="1684"/>
                    <a:pt x="249" y="1626"/>
                    <a:pt x="351" y="1567"/>
                  </a:cubicBezTo>
                  <a:cubicBezTo>
                    <a:pt x="600" y="1421"/>
                    <a:pt x="791" y="1172"/>
                    <a:pt x="864" y="879"/>
                  </a:cubicBezTo>
                  <a:cubicBezTo>
                    <a:pt x="952" y="601"/>
                    <a:pt x="952" y="293"/>
                    <a:pt x="937"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1fa8af8291c_0_4"/>
            <p:cNvSpPr/>
            <p:nvPr/>
          </p:nvSpPr>
          <p:spPr>
            <a:xfrm flipH="1">
              <a:off x="5967617" y="1250124"/>
              <a:ext cx="57244" cy="75497"/>
            </a:xfrm>
            <a:custGeom>
              <a:rect b="b" l="l" r="r" t="t"/>
              <a:pathLst>
                <a:path extrusionOk="0" h="1063" w="806">
                  <a:moveTo>
                    <a:pt x="718" y="0"/>
                  </a:moveTo>
                  <a:cubicBezTo>
                    <a:pt x="718" y="0"/>
                    <a:pt x="630" y="0"/>
                    <a:pt x="498" y="59"/>
                  </a:cubicBezTo>
                  <a:cubicBezTo>
                    <a:pt x="366" y="102"/>
                    <a:pt x="205" y="234"/>
                    <a:pt x="103" y="454"/>
                  </a:cubicBezTo>
                  <a:lnTo>
                    <a:pt x="0" y="615"/>
                  </a:lnTo>
                  <a:lnTo>
                    <a:pt x="0" y="615"/>
                  </a:lnTo>
                  <a:lnTo>
                    <a:pt x="176" y="512"/>
                  </a:lnTo>
                  <a:cubicBezTo>
                    <a:pt x="185" y="507"/>
                    <a:pt x="194" y="502"/>
                    <a:pt x="203" y="496"/>
                  </a:cubicBezTo>
                  <a:lnTo>
                    <a:pt x="203" y="496"/>
                  </a:lnTo>
                  <a:lnTo>
                    <a:pt x="205" y="498"/>
                  </a:lnTo>
                  <a:cubicBezTo>
                    <a:pt x="206" y="497"/>
                    <a:pt x="206" y="495"/>
                    <a:pt x="207" y="494"/>
                  </a:cubicBezTo>
                  <a:lnTo>
                    <a:pt x="207" y="494"/>
                  </a:lnTo>
                  <a:cubicBezTo>
                    <a:pt x="270" y="456"/>
                    <a:pt x="333" y="420"/>
                    <a:pt x="396" y="395"/>
                  </a:cubicBezTo>
                  <a:cubicBezTo>
                    <a:pt x="413" y="391"/>
                    <a:pt x="431" y="389"/>
                    <a:pt x="448" y="389"/>
                  </a:cubicBezTo>
                  <a:cubicBezTo>
                    <a:pt x="542" y="389"/>
                    <a:pt x="620" y="455"/>
                    <a:pt x="645" y="542"/>
                  </a:cubicBezTo>
                  <a:cubicBezTo>
                    <a:pt x="689" y="644"/>
                    <a:pt x="645" y="747"/>
                    <a:pt x="615" y="820"/>
                  </a:cubicBezTo>
                  <a:cubicBezTo>
                    <a:pt x="513" y="981"/>
                    <a:pt x="410" y="1039"/>
                    <a:pt x="425" y="1054"/>
                  </a:cubicBezTo>
                  <a:cubicBezTo>
                    <a:pt x="425" y="1060"/>
                    <a:pt x="430" y="1063"/>
                    <a:pt x="438" y="1063"/>
                  </a:cubicBezTo>
                  <a:cubicBezTo>
                    <a:pt x="475" y="1063"/>
                    <a:pt x="584" y="1009"/>
                    <a:pt x="703" y="878"/>
                  </a:cubicBezTo>
                  <a:cubicBezTo>
                    <a:pt x="762" y="805"/>
                    <a:pt x="806" y="659"/>
                    <a:pt x="762" y="527"/>
                  </a:cubicBezTo>
                  <a:cubicBezTo>
                    <a:pt x="732" y="454"/>
                    <a:pt x="703" y="395"/>
                    <a:pt x="630" y="351"/>
                  </a:cubicBezTo>
                  <a:cubicBezTo>
                    <a:pt x="575" y="318"/>
                    <a:pt x="512" y="302"/>
                    <a:pt x="453" y="302"/>
                  </a:cubicBezTo>
                  <a:cubicBezTo>
                    <a:pt x="433" y="302"/>
                    <a:pt x="414" y="304"/>
                    <a:pt x="396" y="307"/>
                  </a:cubicBezTo>
                  <a:cubicBezTo>
                    <a:pt x="358" y="312"/>
                    <a:pt x="324" y="322"/>
                    <a:pt x="294" y="334"/>
                  </a:cubicBezTo>
                  <a:lnTo>
                    <a:pt x="294" y="334"/>
                  </a:lnTo>
                  <a:cubicBezTo>
                    <a:pt x="369" y="230"/>
                    <a:pt x="462" y="152"/>
                    <a:pt x="542" y="102"/>
                  </a:cubicBezTo>
                  <a:cubicBezTo>
                    <a:pt x="645" y="29"/>
                    <a:pt x="718" y="15"/>
                    <a:pt x="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1fa8af8291c_0_4"/>
            <p:cNvSpPr/>
            <p:nvPr/>
          </p:nvSpPr>
          <p:spPr>
            <a:xfrm flipH="1">
              <a:off x="6185939" y="1384213"/>
              <a:ext cx="64559" cy="52273"/>
            </a:xfrm>
            <a:custGeom>
              <a:rect b="b" l="l" r="r" t="t"/>
              <a:pathLst>
                <a:path extrusionOk="0" h="736" w="909">
                  <a:moveTo>
                    <a:pt x="879" y="1"/>
                  </a:moveTo>
                  <a:cubicBezTo>
                    <a:pt x="864" y="1"/>
                    <a:pt x="864" y="74"/>
                    <a:pt x="820" y="176"/>
                  </a:cubicBezTo>
                  <a:cubicBezTo>
                    <a:pt x="806" y="293"/>
                    <a:pt x="718" y="410"/>
                    <a:pt x="586" y="528"/>
                  </a:cubicBezTo>
                  <a:cubicBezTo>
                    <a:pt x="455" y="630"/>
                    <a:pt x="293" y="674"/>
                    <a:pt x="176" y="674"/>
                  </a:cubicBezTo>
                  <a:cubicBezTo>
                    <a:pt x="108" y="674"/>
                    <a:pt x="53" y="667"/>
                    <a:pt x="23" y="667"/>
                  </a:cubicBezTo>
                  <a:cubicBezTo>
                    <a:pt x="9" y="667"/>
                    <a:pt x="1" y="669"/>
                    <a:pt x="1" y="674"/>
                  </a:cubicBezTo>
                  <a:cubicBezTo>
                    <a:pt x="1" y="689"/>
                    <a:pt x="59" y="732"/>
                    <a:pt x="176" y="732"/>
                  </a:cubicBezTo>
                  <a:cubicBezTo>
                    <a:pt x="191" y="734"/>
                    <a:pt x="207" y="735"/>
                    <a:pt x="223" y="735"/>
                  </a:cubicBezTo>
                  <a:cubicBezTo>
                    <a:pt x="337" y="735"/>
                    <a:pt x="491" y="690"/>
                    <a:pt x="645" y="601"/>
                  </a:cubicBezTo>
                  <a:cubicBezTo>
                    <a:pt x="806" y="484"/>
                    <a:pt x="879" y="323"/>
                    <a:pt x="894" y="191"/>
                  </a:cubicBezTo>
                  <a:cubicBezTo>
                    <a:pt x="908" y="74"/>
                    <a:pt x="894" y="1"/>
                    <a:pt x="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1fa8af8291c_0_4"/>
            <p:cNvSpPr/>
            <p:nvPr/>
          </p:nvSpPr>
          <p:spPr>
            <a:xfrm flipH="1">
              <a:off x="6168254" y="1378176"/>
              <a:ext cx="34375" cy="21733"/>
            </a:xfrm>
            <a:custGeom>
              <a:rect b="b" l="l" r="r" t="t"/>
              <a:pathLst>
                <a:path extrusionOk="0" h="306" w="484">
                  <a:moveTo>
                    <a:pt x="146" y="0"/>
                  </a:moveTo>
                  <a:cubicBezTo>
                    <a:pt x="125" y="0"/>
                    <a:pt x="105" y="4"/>
                    <a:pt x="88" y="12"/>
                  </a:cubicBezTo>
                  <a:cubicBezTo>
                    <a:pt x="15" y="27"/>
                    <a:pt x="0" y="42"/>
                    <a:pt x="0" y="56"/>
                  </a:cubicBezTo>
                  <a:cubicBezTo>
                    <a:pt x="0" y="86"/>
                    <a:pt x="132" y="56"/>
                    <a:pt x="264" y="115"/>
                  </a:cubicBezTo>
                  <a:cubicBezTo>
                    <a:pt x="381" y="188"/>
                    <a:pt x="425" y="305"/>
                    <a:pt x="454" y="305"/>
                  </a:cubicBezTo>
                  <a:cubicBezTo>
                    <a:pt x="483" y="305"/>
                    <a:pt x="483" y="261"/>
                    <a:pt x="454" y="203"/>
                  </a:cubicBezTo>
                  <a:cubicBezTo>
                    <a:pt x="439" y="159"/>
                    <a:pt x="381" y="86"/>
                    <a:pt x="308" y="42"/>
                  </a:cubicBezTo>
                  <a:cubicBezTo>
                    <a:pt x="256" y="21"/>
                    <a:pt x="197"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1fa8af8291c_0_4"/>
            <p:cNvSpPr/>
            <p:nvPr/>
          </p:nvSpPr>
          <p:spPr>
            <a:xfrm flipH="1">
              <a:off x="5637004" y="2610757"/>
              <a:ext cx="780892" cy="84375"/>
            </a:xfrm>
            <a:custGeom>
              <a:rect b="b" l="l" r="r" t="t"/>
              <a:pathLst>
                <a:path extrusionOk="0" h="1188" w="10995">
                  <a:moveTo>
                    <a:pt x="7423" y="0"/>
                  </a:moveTo>
                  <a:lnTo>
                    <a:pt x="7408" y="30"/>
                  </a:lnTo>
                  <a:cubicBezTo>
                    <a:pt x="6969" y="440"/>
                    <a:pt x="6325" y="732"/>
                    <a:pt x="5637" y="908"/>
                  </a:cubicBezTo>
                  <a:cubicBezTo>
                    <a:pt x="5027" y="1035"/>
                    <a:pt x="4427" y="1098"/>
                    <a:pt x="3864" y="1098"/>
                  </a:cubicBezTo>
                  <a:cubicBezTo>
                    <a:pt x="3710" y="1098"/>
                    <a:pt x="3559" y="1093"/>
                    <a:pt x="3412" y="1084"/>
                  </a:cubicBezTo>
                  <a:cubicBezTo>
                    <a:pt x="2738" y="1055"/>
                    <a:pt x="2138" y="923"/>
                    <a:pt x="1626" y="806"/>
                  </a:cubicBezTo>
                  <a:cubicBezTo>
                    <a:pt x="1113" y="703"/>
                    <a:pt x="703" y="571"/>
                    <a:pt x="440" y="498"/>
                  </a:cubicBezTo>
                  <a:cubicBezTo>
                    <a:pt x="294" y="469"/>
                    <a:pt x="191" y="425"/>
                    <a:pt x="103" y="410"/>
                  </a:cubicBezTo>
                  <a:cubicBezTo>
                    <a:pt x="30" y="396"/>
                    <a:pt x="1" y="396"/>
                    <a:pt x="1" y="396"/>
                  </a:cubicBezTo>
                  <a:lnTo>
                    <a:pt x="1" y="396"/>
                  </a:lnTo>
                  <a:cubicBezTo>
                    <a:pt x="1" y="396"/>
                    <a:pt x="30" y="410"/>
                    <a:pt x="103" y="425"/>
                  </a:cubicBezTo>
                  <a:cubicBezTo>
                    <a:pt x="176" y="469"/>
                    <a:pt x="294" y="498"/>
                    <a:pt x="411" y="542"/>
                  </a:cubicBezTo>
                  <a:cubicBezTo>
                    <a:pt x="689" y="630"/>
                    <a:pt x="1099" y="762"/>
                    <a:pt x="1611" y="879"/>
                  </a:cubicBezTo>
                  <a:cubicBezTo>
                    <a:pt x="2123" y="1011"/>
                    <a:pt x="2724" y="1142"/>
                    <a:pt x="3412" y="1172"/>
                  </a:cubicBezTo>
                  <a:cubicBezTo>
                    <a:pt x="3574" y="1182"/>
                    <a:pt x="3741" y="1187"/>
                    <a:pt x="3911" y="1187"/>
                  </a:cubicBezTo>
                  <a:cubicBezTo>
                    <a:pt x="4461" y="1187"/>
                    <a:pt x="5048" y="1130"/>
                    <a:pt x="5652" y="996"/>
                  </a:cubicBezTo>
                  <a:cubicBezTo>
                    <a:pt x="6320" y="811"/>
                    <a:pt x="6961" y="530"/>
                    <a:pt x="7426" y="111"/>
                  </a:cubicBezTo>
                  <a:lnTo>
                    <a:pt x="7426" y="111"/>
                  </a:lnTo>
                  <a:cubicBezTo>
                    <a:pt x="8318" y="522"/>
                    <a:pt x="9173" y="738"/>
                    <a:pt x="9825" y="738"/>
                  </a:cubicBezTo>
                  <a:cubicBezTo>
                    <a:pt x="9885" y="738"/>
                    <a:pt x="9943" y="736"/>
                    <a:pt x="9999" y="732"/>
                  </a:cubicBezTo>
                  <a:cubicBezTo>
                    <a:pt x="10351" y="718"/>
                    <a:pt x="10585" y="586"/>
                    <a:pt x="10761" y="513"/>
                  </a:cubicBezTo>
                  <a:cubicBezTo>
                    <a:pt x="10849" y="484"/>
                    <a:pt x="10907" y="440"/>
                    <a:pt x="10936" y="425"/>
                  </a:cubicBezTo>
                  <a:cubicBezTo>
                    <a:pt x="10980" y="410"/>
                    <a:pt x="10995" y="396"/>
                    <a:pt x="10995" y="396"/>
                  </a:cubicBezTo>
                  <a:cubicBezTo>
                    <a:pt x="10995" y="390"/>
                    <a:pt x="10992" y="388"/>
                    <a:pt x="10987" y="388"/>
                  </a:cubicBezTo>
                  <a:cubicBezTo>
                    <a:pt x="10961" y="388"/>
                    <a:pt x="10881" y="438"/>
                    <a:pt x="10761" y="498"/>
                  </a:cubicBezTo>
                  <a:cubicBezTo>
                    <a:pt x="10585" y="557"/>
                    <a:pt x="10351" y="659"/>
                    <a:pt x="10029" y="689"/>
                  </a:cubicBezTo>
                  <a:cubicBezTo>
                    <a:pt x="10008" y="689"/>
                    <a:pt x="9987" y="689"/>
                    <a:pt x="9966" y="689"/>
                  </a:cubicBezTo>
                  <a:cubicBezTo>
                    <a:pt x="9312" y="689"/>
                    <a:pt x="8417" y="469"/>
                    <a:pt x="7467" y="30"/>
                  </a:cubicBezTo>
                  <a:lnTo>
                    <a:pt x="7423" y="0"/>
                  </a:ln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1fa8af8291c_0_4"/>
            <p:cNvSpPr/>
            <p:nvPr/>
          </p:nvSpPr>
          <p:spPr>
            <a:xfrm flipH="1">
              <a:off x="5889635" y="2064175"/>
              <a:ext cx="59304" cy="564629"/>
            </a:xfrm>
            <a:custGeom>
              <a:rect b="b" l="l" r="r" t="t"/>
              <a:pathLst>
                <a:path extrusionOk="0" h="7950" w="835">
                  <a:moveTo>
                    <a:pt x="15" y="1"/>
                  </a:moveTo>
                  <a:cubicBezTo>
                    <a:pt x="0" y="1"/>
                    <a:pt x="15" y="118"/>
                    <a:pt x="29" y="323"/>
                  </a:cubicBezTo>
                  <a:cubicBezTo>
                    <a:pt x="59" y="528"/>
                    <a:pt x="88" y="821"/>
                    <a:pt x="132" y="1157"/>
                  </a:cubicBezTo>
                  <a:cubicBezTo>
                    <a:pt x="205" y="1875"/>
                    <a:pt x="322" y="2855"/>
                    <a:pt x="439" y="3953"/>
                  </a:cubicBezTo>
                  <a:cubicBezTo>
                    <a:pt x="542" y="5051"/>
                    <a:pt x="644" y="6062"/>
                    <a:pt x="717" y="6779"/>
                  </a:cubicBezTo>
                  <a:cubicBezTo>
                    <a:pt x="732" y="7130"/>
                    <a:pt x="761" y="7423"/>
                    <a:pt x="791" y="7643"/>
                  </a:cubicBezTo>
                  <a:cubicBezTo>
                    <a:pt x="805" y="7848"/>
                    <a:pt x="820" y="7950"/>
                    <a:pt x="820" y="7950"/>
                  </a:cubicBezTo>
                  <a:cubicBezTo>
                    <a:pt x="835" y="7950"/>
                    <a:pt x="835" y="7848"/>
                    <a:pt x="835" y="7643"/>
                  </a:cubicBezTo>
                  <a:cubicBezTo>
                    <a:pt x="820" y="7438"/>
                    <a:pt x="805" y="7145"/>
                    <a:pt x="791" y="6779"/>
                  </a:cubicBezTo>
                  <a:cubicBezTo>
                    <a:pt x="747" y="6047"/>
                    <a:pt x="659" y="5051"/>
                    <a:pt x="542" y="3953"/>
                  </a:cubicBezTo>
                  <a:cubicBezTo>
                    <a:pt x="439" y="2855"/>
                    <a:pt x="308" y="1875"/>
                    <a:pt x="205" y="1157"/>
                  </a:cubicBezTo>
                  <a:cubicBezTo>
                    <a:pt x="147" y="821"/>
                    <a:pt x="103" y="528"/>
                    <a:pt x="73" y="323"/>
                  </a:cubicBezTo>
                  <a:cubicBezTo>
                    <a:pt x="59" y="118"/>
                    <a:pt x="15" y="1"/>
                    <a:pt x="15"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1fa8af8291c_0_4"/>
            <p:cNvSpPr/>
            <p:nvPr/>
          </p:nvSpPr>
          <p:spPr>
            <a:xfrm flipH="1">
              <a:off x="5865701" y="1543302"/>
              <a:ext cx="84304" cy="431533"/>
            </a:xfrm>
            <a:custGeom>
              <a:rect b="b" l="l" r="r" t="t"/>
              <a:pathLst>
                <a:path extrusionOk="0" h="6076" w="1187">
                  <a:moveTo>
                    <a:pt x="0" y="0"/>
                  </a:moveTo>
                  <a:lnTo>
                    <a:pt x="0" y="6076"/>
                  </a:lnTo>
                  <a:cubicBezTo>
                    <a:pt x="0" y="6076"/>
                    <a:pt x="1186" y="2518"/>
                    <a:pt x="923" y="1874"/>
                  </a:cubicBezTo>
                  <a:cubicBezTo>
                    <a:pt x="689" y="1245"/>
                    <a:pt x="0" y="0"/>
                    <a:pt x="0"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1fa8af8291c_0_4"/>
            <p:cNvSpPr/>
            <p:nvPr/>
          </p:nvSpPr>
          <p:spPr>
            <a:xfrm flipH="1">
              <a:off x="5996734" y="1560986"/>
              <a:ext cx="272442" cy="431533"/>
            </a:xfrm>
            <a:custGeom>
              <a:rect b="b" l="l" r="r" t="t"/>
              <a:pathLst>
                <a:path extrusionOk="0" h="6076" w="3836">
                  <a:moveTo>
                    <a:pt x="688" y="0"/>
                  </a:moveTo>
                  <a:cubicBezTo>
                    <a:pt x="542" y="30"/>
                    <a:pt x="0" y="2167"/>
                    <a:pt x="556" y="2811"/>
                  </a:cubicBezTo>
                  <a:cubicBezTo>
                    <a:pt x="1171" y="3528"/>
                    <a:pt x="3836" y="6076"/>
                    <a:pt x="3836" y="6076"/>
                  </a:cubicBezTo>
                  <a:lnTo>
                    <a:pt x="688" y="0"/>
                  </a:ln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1fa8af8291c_0_4"/>
            <p:cNvSpPr/>
            <p:nvPr/>
          </p:nvSpPr>
          <p:spPr>
            <a:xfrm flipH="1">
              <a:off x="6130825" y="2746126"/>
              <a:ext cx="175781" cy="125994"/>
            </a:xfrm>
            <a:custGeom>
              <a:rect b="b" l="l" r="r" t="t"/>
              <a:pathLst>
                <a:path extrusionOk="0" h="1774" w="2475">
                  <a:moveTo>
                    <a:pt x="2455" y="0"/>
                  </a:moveTo>
                  <a:cubicBezTo>
                    <a:pt x="2404" y="0"/>
                    <a:pt x="2040" y="576"/>
                    <a:pt x="1376" y="1056"/>
                  </a:cubicBezTo>
                  <a:cubicBezTo>
                    <a:pt x="674" y="1569"/>
                    <a:pt x="0" y="1730"/>
                    <a:pt x="15" y="1774"/>
                  </a:cubicBezTo>
                  <a:cubicBezTo>
                    <a:pt x="15" y="1774"/>
                    <a:pt x="205" y="1759"/>
                    <a:pt x="454" y="1657"/>
                  </a:cubicBezTo>
                  <a:cubicBezTo>
                    <a:pt x="732" y="1569"/>
                    <a:pt x="1083" y="1408"/>
                    <a:pt x="1420" y="1144"/>
                  </a:cubicBezTo>
                  <a:cubicBezTo>
                    <a:pt x="1772" y="895"/>
                    <a:pt x="2050" y="602"/>
                    <a:pt x="2211" y="383"/>
                  </a:cubicBezTo>
                  <a:cubicBezTo>
                    <a:pt x="2386" y="163"/>
                    <a:pt x="2474" y="2"/>
                    <a:pt x="2460" y="2"/>
                  </a:cubicBezTo>
                  <a:cubicBezTo>
                    <a:pt x="2459" y="1"/>
                    <a:pt x="2457" y="0"/>
                    <a:pt x="2455"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1fa8af8291c_0_4"/>
            <p:cNvSpPr/>
            <p:nvPr/>
          </p:nvSpPr>
          <p:spPr>
            <a:xfrm flipH="1">
              <a:off x="5465416" y="2832560"/>
              <a:ext cx="754898" cy="1900704"/>
            </a:xfrm>
            <a:custGeom>
              <a:rect b="b" l="l" r="r" t="t"/>
              <a:pathLst>
                <a:path extrusionOk="0" h="26762" w="10629">
                  <a:moveTo>
                    <a:pt x="0" y="0"/>
                  </a:moveTo>
                  <a:lnTo>
                    <a:pt x="0" y="74"/>
                  </a:lnTo>
                  <a:cubicBezTo>
                    <a:pt x="15" y="132"/>
                    <a:pt x="15" y="205"/>
                    <a:pt x="30" y="293"/>
                  </a:cubicBezTo>
                  <a:cubicBezTo>
                    <a:pt x="73" y="498"/>
                    <a:pt x="103" y="776"/>
                    <a:pt x="161" y="1142"/>
                  </a:cubicBezTo>
                  <a:cubicBezTo>
                    <a:pt x="176" y="1318"/>
                    <a:pt x="220" y="1523"/>
                    <a:pt x="249" y="1742"/>
                  </a:cubicBezTo>
                  <a:cubicBezTo>
                    <a:pt x="293" y="1962"/>
                    <a:pt x="337" y="2196"/>
                    <a:pt x="395" y="2460"/>
                  </a:cubicBezTo>
                  <a:cubicBezTo>
                    <a:pt x="483" y="2958"/>
                    <a:pt x="600" y="3543"/>
                    <a:pt x="761" y="4173"/>
                  </a:cubicBezTo>
                  <a:cubicBezTo>
                    <a:pt x="835" y="4509"/>
                    <a:pt x="908" y="4831"/>
                    <a:pt x="996" y="5183"/>
                  </a:cubicBezTo>
                  <a:cubicBezTo>
                    <a:pt x="1098" y="5534"/>
                    <a:pt x="1186" y="5900"/>
                    <a:pt x="1289" y="6266"/>
                  </a:cubicBezTo>
                  <a:cubicBezTo>
                    <a:pt x="1493" y="7013"/>
                    <a:pt x="1757" y="7803"/>
                    <a:pt x="2006" y="8623"/>
                  </a:cubicBezTo>
                  <a:cubicBezTo>
                    <a:pt x="2562" y="10277"/>
                    <a:pt x="3221" y="12049"/>
                    <a:pt x="3997" y="13893"/>
                  </a:cubicBezTo>
                  <a:cubicBezTo>
                    <a:pt x="4787" y="15723"/>
                    <a:pt x="5607" y="17451"/>
                    <a:pt x="6383" y="19002"/>
                  </a:cubicBezTo>
                  <a:cubicBezTo>
                    <a:pt x="7144" y="20554"/>
                    <a:pt x="7876" y="21930"/>
                    <a:pt x="8520" y="23087"/>
                  </a:cubicBezTo>
                  <a:cubicBezTo>
                    <a:pt x="9150" y="24229"/>
                    <a:pt x="9677" y="25151"/>
                    <a:pt x="10043" y="25795"/>
                  </a:cubicBezTo>
                  <a:cubicBezTo>
                    <a:pt x="10219" y="26103"/>
                    <a:pt x="10365" y="26351"/>
                    <a:pt x="10467" y="26527"/>
                  </a:cubicBezTo>
                  <a:cubicBezTo>
                    <a:pt x="10497" y="26600"/>
                    <a:pt x="10541" y="26644"/>
                    <a:pt x="10570" y="26703"/>
                  </a:cubicBezTo>
                  <a:cubicBezTo>
                    <a:pt x="10585" y="26747"/>
                    <a:pt x="10614" y="26761"/>
                    <a:pt x="10614" y="26761"/>
                  </a:cubicBezTo>
                  <a:cubicBezTo>
                    <a:pt x="10614" y="26761"/>
                    <a:pt x="10585" y="26747"/>
                    <a:pt x="10628" y="26688"/>
                  </a:cubicBezTo>
                  <a:cubicBezTo>
                    <a:pt x="10585" y="26630"/>
                    <a:pt x="10555" y="26556"/>
                    <a:pt x="10511" y="26483"/>
                  </a:cubicBezTo>
                  <a:cubicBezTo>
                    <a:pt x="10424" y="26322"/>
                    <a:pt x="10292" y="26059"/>
                    <a:pt x="10116" y="25751"/>
                  </a:cubicBezTo>
                  <a:cubicBezTo>
                    <a:pt x="9765" y="25107"/>
                    <a:pt x="9252" y="24185"/>
                    <a:pt x="8638" y="23028"/>
                  </a:cubicBezTo>
                  <a:cubicBezTo>
                    <a:pt x="8008" y="21872"/>
                    <a:pt x="7276" y="20496"/>
                    <a:pt x="6515" y="18944"/>
                  </a:cubicBezTo>
                  <a:cubicBezTo>
                    <a:pt x="5739" y="17392"/>
                    <a:pt x="4919" y="15665"/>
                    <a:pt x="4129" y="13835"/>
                  </a:cubicBezTo>
                  <a:cubicBezTo>
                    <a:pt x="3338" y="11990"/>
                    <a:pt x="2665" y="10219"/>
                    <a:pt x="2123" y="8564"/>
                  </a:cubicBezTo>
                  <a:cubicBezTo>
                    <a:pt x="1845" y="7745"/>
                    <a:pt x="1581" y="6983"/>
                    <a:pt x="1391" y="6222"/>
                  </a:cubicBezTo>
                  <a:cubicBezTo>
                    <a:pt x="1289" y="5842"/>
                    <a:pt x="1186" y="5490"/>
                    <a:pt x="1098" y="5153"/>
                  </a:cubicBezTo>
                  <a:cubicBezTo>
                    <a:pt x="996" y="4817"/>
                    <a:pt x="908" y="4465"/>
                    <a:pt x="835" y="4158"/>
                  </a:cubicBezTo>
                  <a:cubicBezTo>
                    <a:pt x="674" y="3543"/>
                    <a:pt x="557" y="2958"/>
                    <a:pt x="454" y="2445"/>
                  </a:cubicBezTo>
                  <a:cubicBezTo>
                    <a:pt x="395" y="2182"/>
                    <a:pt x="337" y="1947"/>
                    <a:pt x="308" y="1728"/>
                  </a:cubicBezTo>
                  <a:cubicBezTo>
                    <a:pt x="264" y="1508"/>
                    <a:pt x="234" y="1303"/>
                    <a:pt x="191" y="1128"/>
                  </a:cubicBezTo>
                  <a:cubicBezTo>
                    <a:pt x="147" y="776"/>
                    <a:pt x="88" y="498"/>
                    <a:pt x="44" y="293"/>
                  </a:cubicBezTo>
                  <a:cubicBezTo>
                    <a:pt x="30" y="205"/>
                    <a:pt x="30" y="132"/>
                    <a:pt x="15" y="74"/>
                  </a:cubicBezTo>
                  <a:cubicBezTo>
                    <a:pt x="0" y="30"/>
                    <a:pt x="0" y="0"/>
                    <a:pt x="0"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1fa8af8291c_0_4"/>
            <p:cNvSpPr/>
            <p:nvPr/>
          </p:nvSpPr>
          <p:spPr>
            <a:xfrm flipH="1">
              <a:off x="6258732" y="1720075"/>
              <a:ext cx="502271" cy="1441118"/>
            </a:xfrm>
            <a:custGeom>
              <a:rect b="b" l="l" r="r" t="t"/>
              <a:pathLst>
                <a:path extrusionOk="0" h="20291" w="7072">
                  <a:moveTo>
                    <a:pt x="3953" y="0"/>
                  </a:moveTo>
                  <a:cubicBezTo>
                    <a:pt x="3953" y="0"/>
                    <a:pt x="1948" y="5768"/>
                    <a:pt x="1172" y="9150"/>
                  </a:cubicBezTo>
                  <a:cubicBezTo>
                    <a:pt x="264" y="13117"/>
                    <a:pt x="1" y="18519"/>
                    <a:pt x="1" y="18519"/>
                  </a:cubicBezTo>
                  <a:lnTo>
                    <a:pt x="3046" y="20290"/>
                  </a:lnTo>
                  <a:cubicBezTo>
                    <a:pt x="3046" y="20290"/>
                    <a:pt x="4393" y="11638"/>
                    <a:pt x="4715" y="10453"/>
                  </a:cubicBezTo>
                  <a:cubicBezTo>
                    <a:pt x="4978" y="9486"/>
                    <a:pt x="5783" y="6807"/>
                    <a:pt x="6471" y="4538"/>
                  </a:cubicBezTo>
                  <a:cubicBezTo>
                    <a:pt x="7072" y="2591"/>
                    <a:pt x="5930" y="512"/>
                    <a:pt x="39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fa8af8291c_0_4"/>
            <p:cNvSpPr/>
            <p:nvPr/>
          </p:nvSpPr>
          <p:spPr>
            <a:xfrm flipH="1">
              <a:off x="6305619" y="1714109"/>
              <a:ext cx="183096" cy="705751"/>
            </a:xfrm>
            <a:custGeom>
              <a:rect b="b" l="l" r="r" t="t"/>
              <a:pathLst>
                <a:path extrusionOk="0" h="9937" w="2578">
                  <a:moveTo>
                    <a:pt x="651" y="0"/>
                  </a:moveTo>
                  <a:cubicBezTo>
                    <a:pt x="574" y="0"/>
                    <a:pt x="503" y="5"/>
                    <a:pt x="440" y="11"/>
                  </a:cubicBezTo>
                  <a:cubicBezTo>
                    <a:pt x="147" y="55"/>
                    <a:pt x="1" y="143"/>
                    <a:pt x="1" y="143"/>
                  </a:cubicBezTo>
                  <a:cubicBezTo>
                    <a:pt x="2" y="144"/>
                    <a:pt x="4" y="145"/>
                    <a:pt x="8" y="145"/>
                  </a:cubicBezTo>
                  <a:cubicBezTo>
                    <a:pt x="43" y="145"/>
                    <a:pt x="188" y="81"/>
                    <a:pt x="455" y="55"/>
                  </a:cubicBezTo>
                  <a:cubicBezTo>
                    <a:pt x="492" y="53"/>
                    <a:pt x="532" y="52"/>
                    <a:pt x="574" y="52"/>
                  </a:cubicBezTo>
                  <a:cubicBezTo>
                    <a:pt x="860" y="52"/>
                    <a:pt x="1245" y="105"/>
                    <a:pt x="1640" y="348"/>
                  </a:cubicBezTo>
                  <a:cubicBezTo>
                    <a:pt x="1860" y="479"/>
                    <a:pt x="2080" y="670"/>
                    <a:pt x="2241" y="933"/>
                  </a:cubicBezTo>
                  <a:cubicBezTo>
                    <a:pt x="2416" y="1182"/>
                    <a:pt x="2504" y="1519"/>
                    <a:pt x="2504" y="1870"/>
                  </a:cubicBezTo>
                  <a:cubicBezTo>
                    <a:pt x="2519" y="2207"/>
                    <a:pt x="2446" y="2558"/>
                    <a:pt x="2372" y="2939"/>
                  </a:cubicBezTo>
                  <a:cubicBezTo>
                    <a:pt x="2299" y="3334"/>
                    <a:pt x="2226" y="3715"/>
                    <a:pt x="2153" y="4110"/>
                  </a:cubicBezTo>
                  <a:cubicBezTo>
                    <a:pt x="1845" y="5706"/>
                    <a:pt x="1567" y="7155"/>
                    <a:pt x="1362" y="8209"/>
                  </a:cubicBezTo>
                  <a:cubicBezTo>
                    <a:pt x="1274" y="8721"/>
                    <a:pt x="1201" y="9146"/>
                    <a:pt x="1143" y="9453"/>
                  </a:cubicBezTo>
                  <a:cubicBezTo>
                    <a:pt x="1133" y="9548"/>
                    <a:pt x="1124" y="9631"/>
                    <a:pt x="1114" y="9701"/>
                  </a:cubicBezTo>
                  <a:lnTo>
                    <a:pt x="1114" y="9701"/>
                  </a:lnTo>
                  <a:cubicBezTo>
                    <a:pt x="1126" y="9630"/>
                    <a:pt x="1142" y="9542"/>
                    <a:pt x="1172" y="9453"/>
                  </a:cubicBezTo>
                  <a:cubicBezTo>
                    <a:pt x="1216" y="9146"/>
                    <a:pt x="1318" y="8721"/>
                    <a:pt x="1421" y="8209"/>
                  </a:cubicBezTo>
                  <a:cubicBezTo>
                    <a:pt x="1626" y="7170"/>
                    <a:pt x="1919" y="5720"/>
                    <a:pt x="2226" y="4125"/>
                  </a:cubicBezTo>
                  <a:cubicBezTo>
                    <a:pt x="2299" y="3729"/>
                    <a:pt x="2372" y="3349"/>
                    <a:pt x="2446" y="2953"/>
                  </a:cubicBezTo>
                  <a:cubicBezTo>
                    <a:pt x="2519" y="2573"/>
                    <a:pt x="2577" y="2207"/>
                    <a:pt x="2577" y="1841"/>
                  </a:cubicBezTo>
                  <a:cubicBezTo>
                    <a:pt x="2577" y="1489"/>
                    <a:pt x="2489" y="1153"/>
                    <a:pt x="2299" y="875"/>
                  </a:cubicBezTo>
                  <a:cubicBezTo>
                    <a:pt x="2123" y="626"/>
                    <a:pt x="1904" y="421"/>
                    <a:pt x="1655" y="274"/>
                  </a:cubicBezTo>
                  <a:cubicBezTo>
                    <a:pt x="1288" y="56"/>
                    <a:pt x="930" y="0"/>
                    <a:pt x="651" y="0"/>
                  </a:cubicBezTo>
                  <a:close/>
                  <a:moveTo>
                    <a:pt x="1114" y="9701"/>
                  </a:moveTo>
                  <a:cubicBezTo>
                    <a:pt x="1108" y="9736"/>
                    <a:pt x="1104" y="9766"/>
                    <a:pt x="1099" y="9790"/>
                  </a:cubicBezTo>
                  <a:cubicBezTo>
                    <a:pt x="1099" y="9795"/>
                    <a:pt x="1099" y="9800"/>
                    <a:pt x="1099" y="9805"/>
                  </a:cubicBezTo>
                  <a:lnTo>
                    <a:pt x="1099" y="9805"/>
                  </a:lnTo>
                  <a:cubicBezTo>
                    <a:pt x="1099" y="9805"/>
                    <a:pt x="1099" y="9805"/>
                    <a:pt x="1099" y="9805"/>
                  </a:cubicBezTo>
                  <a:cubicBezTo>
                    <a:pt x="1104" y="9774"/>
                    <a:pt x="1109" y="9739"/>
                    <a:pt x="1114" y="9701"/>
                  </a:cubicBezTo>
                  <a:close/>
                  <a:moveTo>
                    <a:pt x="1099" y="9805"/>
                  </a:moveTo>
                  <a:lnTo>
                    <a:pt x="1099" y="9805"/>
                  </a:lnTo>
                  <a:cubicBezTo>
                    <a:pt x="1069" y="9893"/>
                    <a:pt x="1069" y="9936"/>
                    <a:pt x="1069" y="9936"/>
                  </a:cubicBezTo>
                  <a:cubicBezTo>
                    <a:pt x="1069" y="9936"/>
                    <a:pt x="1096" y="9897"/>
                    <a:pt x="1099" y="9805"/>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1fa8af8291c_0_4"/>
            <p:cNvSpPr/>
            <p:nvPr/>
          </p:nvSpPr>
          <p:spPr>
            <a:xfrm flipH="1">
              <a:off x="6129830" y="2465875"/>
              <a:ext cx="202769" cy="7457"/>
            </a:xfrm>
            <a:custGeom>
              <a:rect b="b" l="l" r="r" t="t"/>
              <a:pathLst>
                <a:path extrusionOk="0" h="105" w="2855">
                  <a:moveTo>
                    <a:pt x="2295" y="1"/>
                  </a:moveTo>
                  <a:cubicBezTo>
                    <a:pt x="2055" y="1"/>
                    <a:pt x="1756" y="4"/>
                    <a:pt x="1435" y="10"/>
                  </a:cubicBezTo>
                  <a:cubicBezTo>
                    <a:pt x="644" y="25"/>
                    <a:pt x="0" y="40"/>
                    <a:pt x="0" y="83"/>
                  </a:cubicBezTo>
                  <a:cubicBezTo>
                    <a:pt x="0" y="94"/>
                    <a:pt x="322" y="104"/>
                    <a:pt x="790" y="104"/>
                  </a:cubicBezTo>
                  <a:cubicBezTo>
                    <a:pt x="984" y="104"/>
                    <a:pt x="1203" y="102"/>
                    <a:pt x="1435" y="98"/>
                  </a:cubicBezTo>
                  <a:cubicBezTo>
                    <a:pt x="2211" y="83"/>
                    <a:pt x="2855" y="69"/>
                    <a:pt x="2855" y="25"/>
                  </a:cubicBezTo>
                  <a:cubicBezTo>
                    <a:pt x="2855" y="8"/>
                    <a:pt x="2634" y="1"/>
                    <a:pt x="2295"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1fa8af8291c_0_4"/>
            <p:cNvSpPr/>
            <p:nvPr/>
          </p:nvSpPr>
          <p:spPr>
            <a:xfrm flipH="1">
              <a:off x="6015413" y="1069941"/>
              <a:ext cx="328621" cy="182528"/>
            </a:xfrm>
            <a:custGeom>
              <a:rect b="b" l="l" r="r" t="t"/>
              <a:pathLst>
                <a:path extrusionOk="0" h="2570" w="4627">
                  <a:moveTo>
                    <a:pt x="1851" y="0"/>
                  </a:moveTo>
                  <a:cubicBezTo>
                    <a:pt x="1795" y="0"/>
                    <a:pt x="1739" y="2"/>
                    <a:pt x="1684" y="4"/>
                  </a:cubicBezTo>
                  <a:cubicBezTo>
                    <a:pt x="1083" y="48"/>
                    <a:pt x="469" y="268"/>
                    <a:pt x="0" y="634"/>
                  </a:cubicBezTo>
                  <a:lnTo>
                    <a:pt x="59" y="692"/>
                  </a:lnTo>
                  <a:cubicBezTo>
                    <a:pt x="937" y="1717"/>
                    <a:pt x="2181" y="2391"/>
                    <a:pt x="3514" y="2552"/>
                  </a:cubicBezTo>
                  <a:cubicBezTo>
                    <a:pt x="3623" y="2559"/>
                    <a:pt x="3733" y="2570"/>
                    <a:pt x="3838" y="2570"/>
                  </a:cubicBezTo>
                  <a:cubicBezTo>
                    <a:pt x="3942" y="2570"/>
                    <a:pt x="4041" y="2559"/>
                    <a:pt x="4128" y="2522"/>
                  </a:cubicBezTo>
                  <a:cubicBezTo>
                    <a:pt x="4451" y="2391"/>
                    <a:pt x="4626" y="2083"/>
                    <a:pt x="4626" y="1746"/>
                  </a:cubicBezTo>
                  <a:cubicBezTo>
                    <a:pt x="4626" y="1424"/>
                    <a:pt x="4480" y="1102"/>
                    <a:pt x="4260" y="868"/>
                  </a:cubicBezTo>
                  <a:cubicBezTo>
                    <a:pt x="4041" y="634"/>
                    <a:pt x="3748" y="473"/>
                    <a:pt x="3455" y="341"/>
                  </a:cubicBezTo>
                  <a:cubicBezTo>
                    <a:pt x="2963" y="129"/>
                    <a:pt x="2400" y="0"/>
                    <a:pt x="1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1fa8af8291c_0_4"/>
            <p:cNvSpPr/>
            <p:nvPr/>
          </p:nvSpPr>
          <p:spPr>
            <a:xfrm flipH="1">
              <a:off x="4940355" y="1858212"/>
              <a:ext cx="278692" cy="350354"/>
            </a:xfrm>
            <a:custGeom>
              <a:rect b="b" l="l" r="r" t="t"/>
              <a:pathLst>
                <a:path extrusionOk="0" h="4933" w="3924">
                  <a:moveTo>
                    <a:pt x="1484" y="1"/>
                  </a:moveTo>
                  <a:cubicBezTo>
                    <a:pt x="1264" y="1"/>
                    <a:pt x="0" y="1861"/>
                    <a:pt x="0" y="1861"/>
                  </a:cubicBezTo>
                  <a:cubicBezTo>
                    <a:pt x="0" y="1861"/>
                    <a:pt x="710" y="4933"/>
                    <a:pt x="1286" y="4933"/>
                  </a:cubicBezTo>
                  <a:cubicBezTo>
                    <a:pt x="1306" y="4933"/>
                    <a:pt x="1327" y="4929"/>
                    <a:pt x="1347" y="4921"/>
                  </a:cubicBezTo>
                  <a:cubicBezTo>
                    <a:pt x="1347" y="4921"/>
                    <a:pt x="3499" y="3647"/>
                    <a:pt x="3631" y="3384"/>
                  </a:cubicBezTo>
                  <a:cubicBezTo>
                    <a:pt x="3665" y="3301"/>
                    <a:pt x="3562" y="3273"/>
                    <a:pt x="3411" y="3273"/>
                  </a:cubicBezTo>
                  <a:cubicBezTo>
                    <a:pt x="3107" y="3273"/>
                    <a:pt x="2606" y="3384"/>
                    <a:pt x="2606" y="3384"/>
                  </a:cubicBezTo>
                  <a:cubicBezTo>
                    <a:pt x="2606" y="3384"/>
                    <a:pt x="3704" y="2959"/>
                    <a:pt x="3821" y="2710"/>
                  </a:cubicBezTo>
                  <a:cubicBezTo>
                    <a:pt x="3865" y="2618"/>
                    <a:pt x="3710" y="2587"/>
                    <a:pt x="3485" y="2587"/>
                  </a:cubicBezTo>
                  <a:cubicBezTo>
                    <a:pt x="3034" y="2587"/>
                    <a:pt x="2298" y="2710"/>
                    <a:pt x="2298" y="2710"/>
                  </a:cubicBezTo>
                  <a:cubicBezTo>
                    <a:pt x="2298" y="2710"/>
                    <a:pt x="3923" y="2344"/>
                    <a:pt x="3850" y="1993"/>
                  </a:cubicBezTo>
                  <a:cubicBezTo>
                    <a:pt x="3822" y="1857"/>
                    <a:pt x="3530" y="1815"/>
                    <a:pt x="3184" y="1815"/>
                  </a:cubicBezTo>
                  <a:cubicBezTo>
                    <a:pt x="2635" y="1815"/>
                    <a:pt x="1947" y="1920"/>
                    <a:pt x="1947" y="1920"/>
                  </a:cubicBezTo>
                  <a:cubicBezTo>
                    <a:pt x="1947" y="1920"/>
                    <a:pt x="3806" y="1481"/>
                    <a:pt x="3792" y="1085"/>
                  </a:cubicBezTo>
                  <a:cubicBezTo>
                    <a:pt x="3792" y="981"/>
                    <a:pt x="3631" y="942"/>
                    <a:pt x="3392" y="942"/>
                  </a:cubicBezTo>
                  <a:cubicBezTo>
                    <a:pt x="2692" y="942"/>
                    <a:pt x="1318" y="1276"/>
                    <a:pt x="1318" y="1276"/>
                  </a:cubicBezTo>
                  <a:cubicBezTo>
                    <a:pt x="1786" y="676"/>
                    <a:pt x="1669" y="61"/>
                    <a:pt x="1493" y="2"/>
                  </a:cubicBezTo>
                  <a:cubicBezTo>
                    <a:pt x="1490" y="1"/>
                    <a:pt x="1487" y="1"/>
                    <a:pt x="1484" y="1"/>
                  </a:cubicBezTo>
                  <a:close/>
                </a:path>
              </a:pathLst>
            </a:custGeom>
            <a:solidFill>
              <a:srgbClr val="FF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1fa8af8291c_0_4"/>
            <p:cNvSpPr/>
            <p:nvPr/>
          </p:nvSpPr>
          <p:spPr>
            <a:xfrm flipH="1">
              <a:off x="4975724" y="1579665"/>
              <a:ext cx="194460" cy="373365"/>
            </a:xfrm>
            <a:custGeom>
              <a:rect b="b" l="l" r="r" t="t"/>
              <a:pathLst>
                <a:path extrusionOk="0" h="5257" w="2738">
                  <a:moveTo>
                    <a:pt x="2211" y="1"/>
                  </a:moveTo>
                  <a:lnTo>
                    <a:pt x="2211" y="1"/>
                  </a:lnTo>
                  <a:cubicBezTo>
                    <a:pt x="1493" y="59"/>
                    <a:pt x="922" y="367"/>
                    <a:pt x="674" y="703"/>
                  </a:cubicBezTo>
                  <a:cubicBezTo>
                    <a:pt x="410" y="1026"/>
                    <a:pt x="161" y="1435"/>
                    <a:pt x="293" y="1831"/>
                  </a:cubicBezTo>
                  <a:cubicBezTo>
                    <a:pt x="439" y="2211"/>
                    <a:pt x="908" y="2460"/>
                    <a:pt x="952" y="2855"/>
                  </a:cubicBezTo>
                  <a:cubicBezTo>
                    <a:pt x="981" y="3324"/>
                    <a:pt x="483" y="3587"/>
                    <a:pt x="249" y="3953"/>
                  </a:cubicBezTo>
                  <a:cubicBezTo>
                    <a:pt x="0" y="4363"/>
                    <a:pt x="44" y="4934"/>
                    <a:pt x="381" y="5256"/>
                  </a:cubicBezTo>
                  <a:lnTo>
                    <a:pt x="2738" y="5256"/>
                  </a:lnTo>
                  <a:cubicBezTo>
                    <a:pt x="2533" y="5154"/>
                    <a:pt x="1991" y="4788"/>
                    <a:pt x="1815" y="4598"/>
                  </a:cubicBezTo>
                  <a:cubicBezTo>
                    <a:pt x="1654" y="4422"/>
                    <a:pt x="1567" y="4144"/>
                    <a:pt x="1654" y="3924"/>
                  </a:cubicBezTo>
                  <a:cubicBezTo>
                    <a:pt x="1742" y="3705"/>
                    <a:pt x="1991" y="3558"/>
                    <a:pt x="2167" y="3382"/>
                  </a:cubicBezTo>
                  <a:cubicBezTo>
                    <a:pt x="2621" y="2958"/>
                    <a:pt x="2679" y="2109"/>
                    <a:pt x="2196" y="1728"/>
                  </a:cubicBezTo>
                  <a:cubicBezTo>
                    <a:pt x="2006" y="1553"/>
                    <a:pt x="1757" y="1479"/>
                    <a:pt x="1567" y="1333"/>
                  </a:cubicBezTo>
                  <a:cubicBezTo>
                    <a:pt x="1069" y="952"/>
                    <a:pt x="1508" y="264"/>
                    <a:pt x="22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1fa8af8291c_0_4"/>
            <p:cNvSpPr/>
            <p:nvPr/>
          </p:nvSpPr>
          <p:spPr>
            <a:xfrm flipH="1">
              <a:off x="4962230" y="1942515"/>
              <a:ext cx="199644" cy="233025"/>
            </a:xfrm>
            <a:custGeom>
              <a:rect b="b" l="l" r="r" t="t"/>
              <a:pathLst>
                <a:path extrusionOk="0" h="3281" w="2811">
                  <a:moveTo>
                    <a:pt x="0" y="1"/>
                  </a:moveTo>
                  <a:lnTo>
                    <a:pt x="498" y="3280"/>
                  </a:lnTo>
                  <a:lnTo>
                    <a:pt x="2343" y="3280"/>
                  </a:lnTo>
                  <a:cubicBezTo>
                    <a:pt x="2225" y="3280"/>
                    <a:pt x="2811" y="1"/>
                    <a:pt x="28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1fa8af8291c_0_4"/>
            <p:cNvSpPr/>
            <p:nvPr/>
          </p:nvSpPr>
          <p:spPr>
            <a:xfrm rot="-2004007">
              <a:off x="5670007" y="762306"/>
              <a:ext cx="66834" cy="167944"/>
            </a:xfrm>
            <a:custGeom>
              <a:rect b="b" l="l" r="r" t="t"/>
              <a:pathLst>
                <a:path extrusionOk="0" h="1362" w="542">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1fa8af8291c_0_4"/>
            <p:cNvSpPr/>
            <p:nvPr/>
          </p:nvSpPr>
          <p:spPr>
            <a:xfrm rot="-2004007">
              <a:off x="5727507" y="663832"/>
              <a:ext cx="84961" cy="205922"/>
            </a:xfrm>
            <a:custGeom>
              <a:rect b="b" l="l" r="r" t="t"/>
              <a:pathLst>
                <a:path extrusionOk="0" h="1670" w="689">
                  <a:moveTo>
                    <a:pt x="0" y="0"/>
                  </a:moveTo>
                  <a:lnTo>
                    <a:pt x="0" y="1611"/>
                  </a:lnTo>
                  <a:lnTo>
                    <a:pt x="688" y="1669"/>
                  </a:lnTo>
                  <a:lnTo>
                    <a:pt x="5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1fa8af8291c_0_4"/>
            <p:cNvSpPr/>
            <p:nvPr/>
          </p:nvSpPr>
          <p:spPr>
            <a:xfrm rot="-2004007">
              <a:off x="5790777" y="533046"/>
              <a:ext cx="112089" cy="270905"/>
            </a:xfrm>
            <a:custGeom>
              <a:rect b="b" l="l" r="r" t="t"/>
              <a:pathLst>
                <a:path extrusionOk="0" h="2197" w="909">
                  <a:moveTo>
                    <a:pt x="703" y="1"/>
                  </a:moveTo>
                  <a:lnTo>
                    <a:pt x="0" y="103"/>
                  </a:lnTo>
                  <a:lnTo>
                    <a:pt x="117" y="2197"/>
                  </a:lnTo>
                  <a:lnTo>
                    <a:pt x="908" y="2197"/>
                  </a:lnTo>
                  <a:lnTo>
                    <a:pt x="7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g1fa8af8291c_0_4"/>
          <p:cNvSpPr txBox="1"/>
          <p:nvPr>
            <p:ph type="title"/>
          </p:nvPr>
        </p:nvSpPr>
        <p:spPr>
          <a:xfrm>
            <a:off x="720000" y="445025"/>
            <a:ext cx="446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Facts About Pets</a:t>
            </a:r>
            <a:endParaRPr/>
          </a:p>
        </p:txBody>
      </p:sp>
      <p:sp>
        <p:nvSpPr>
          <p:cNvPr id="592" name="Google Shape;592;g1fa8af8291c_0_4"/>
          <p:cNvSpPr txBox="1"/>
          <p:nvPr>
            <p:ph idx="1" type="body"/>
          </p:nvPr>
        </p:nvSpPr>
        <p:spPr>
          <a:xfrm>
            <a:off x="720000" y="1398099"/>
            <a:ext cx="4051800" cy="334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Crocodiles may have the shortest lifespan and can live up to 11 years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Fish and cattle may not fall ill much until half of their life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Birds may require a lot of care in their first years of life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Older birds like parrots and albatrosses are unlikely to be brought to this clinic as they can live 30-60 years</a:t>
            </a:r>
            <a:endParaRPr/>
          </a:p>
          <a:p>
            <a:pPr indent="0" lvl="0" marL="457200" rtl="0" algn="l">
              <a:spcBef>
                <a:spcPts val="0"/>
              </a:spcBef>
              <a:spcAft>
                <a:spcPts val="0"/>
              </a:spcAft>
              <a:buNone/>
            </a:pPr>
            <a:r>
              <a:t/>
            </a:r>
            <a:endParaRPr/>
          </a:p>
        </p:txBody>
      </p:sp>
      <p:grpSp>
        <p:nvGrpSpPr>
          <p:cNvPr id="593" name="Google Shape;593;g1fa8af8291c_0_4"/>
          <p:cNvGrpSpPr/>
          <p:nvPr/>
        </p:nvGrpSpPr>
        <p:grpSpPr>
          <a:xfrm>
            <a:off x="6328280" y="1100923"/>
            <a:ext cx="1827545" cy="3745275"/>
            <a:chOff x="6436355" y="780398"/>
            <a:chExt cx="1827545" cy="3745275"/>
          </a:xfrm>
        </p:grpSpPr>
        <p:sp>
          <p:nvSpPr>
            <p:cNvPr id="594" name="Google Shape;594;g1fa8af8291c_0_4"/>
            <p:cNvSpPr/>
            <p:nvPr/>
          </p:nvSpPr>
          <p:spPr>
            <a:xfrm flipH="1">
              <a:off x="7042725" y="797754"/>
              <a:ext cx="836365" cy="758661"/>
            </a:xfrm>
            <a:custGeom>
              <a:rect b="b" l="l" r="r" t="t"/>
              <a:pathLst>
                <a:path extrusionOk="0" h="10447" w="11517">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fa8af8291c_0_4"/>
            <p:cNvSpPr/>
            <p:nvPr/>
          </p:nvSpPr>
          <p:spPr>
            <a:xfrm flipH="1">
              <a:off x="6436355" y="2242880"/>
              <a:ext cx="271163" cy="192298"/>
            </a:xfrm>
            <a:custGeom>
              <a:rect b="b" l="l" r="r" t="t"/>
              <a:pathLst>
                <a:path extrusionOk="0" h="2648" w="3734">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1fa8af8291c_0_4"/>
            <p:cNvSpPr/>
            <p:nvPr/>
          </p:nvSpPr>
          <p:spPr>
            <a:xfrm flipH="1">
              <a:off x="6529887" y="1292002"/>
              <a:ext cx="607103" cy="1115225"/>
            </a:xfrm>
            <a:custGeom>
              <a:rect b="b" l="l" r="r" t="t"/>
              <a:pathLst>
                <a:path extrusionOk="0" h="15357" w="836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1fa8af8291c_0_4"/>
            <p:cNvSpPr/>
            <p:nvPr/>
          </p:nvSpPr>
          <p:spPr>
            <a:xfrm flipH="1">
              <a:off x="6932856" y="1888353"/>
              <a:ext cx="84021" cy="121348"/>
            </a:xfrm>
            <a:custGeom>
              <a:rect b="b" l="l" r="r" t="t"/>
              <a:pathLst>
                <a:path extrusionOk="0" h="1671" w="1157">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1fa8af8291c_0_4"/>
            <p:cNvSpPr/>
            <p:nvPr/>
          </p:nvSpPr>
          <p:spPr>
            <a:xfrm flipH="1">
              <a:off x="6939174" y="1898955"/>
              <a:ext cx="30936" cy="101087"/>
            </a:xfrm>
            <a:custGeom>
              <a:rect b="b" l="l" r="r" t="t"/>
              <a:pathLst>
                <a:path extrusionOk="0" h="1392" w="426">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1fa8af8291c_0_4"/>
            <p:cNvSpPr/>
            <p:nvPr/>
          </p:nvSpPr>
          <p:spPr>
            <a:xfrm flipH="1">
              <a:off x="6971122" y="1275517"/>
              <a:ext cx="830337" cy="1161412"/>
            </a:xfrm>
            <a:custGeom>
              <a:rect b="b" l="l" r="r" t="t"/>
              <a:pathLst>
                <a:path extrusionOk="0" h="15993" w="11434">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1fa8af8291c_0_4"/>
            <p:cNvSpPr/>
            <p:nvPr/>
          </p:nvSpPr>
          <p:spPr>
            <a:xfrm flipH="1">
              <a:off x="7274094" y="1274283"/>
              <a:ext cx="270074" cy="536589"/>
            </a:xfrm>
            <a:custGeom>
              <a:rect b="b" l="l" r="r" t="t"/>
              <a:pathLst>
                <a:path extrusionOk="0" h="7389" w="3719">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1fa8af8291c_0_4"/>
            <p:cNvSpPr/>
            <p:nvPr/>
          </p:nvSpPr>
          <p:spPr>
            <a:xfrm flipH="1">
              <a:off x="7021083" y="2264739"/>
              <a:ext cx="1029171" cy="2175187"/>
            </a:xfrm>
            <a:custGeom>
              <a:rect b="b" l="l" r="r" t="t"/>
              <a:pathLst>
                <a:path extrusionOk="0" h="29953" w="14172">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1fa8af8291c_0_4"/>
            <p:cNvSpPr/>
            <p:nvPr/>
          </p:nvSpPr>
          <p:spPr>
            <a:xfrm flipH="1">
              <a:off x="6626613" y="2238160"/>
              <a:ext cx="1094020" cy="2254924"/>
            </a:xfrm>
            <a:custGeom>
              <a:rect b="b" l="l" r="r" t="t"/>
              <a:pathLst>
                <a:path extrusionOk="0" h="31051" w="15065">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1fa8af8291c_0_4"/>
            <p:cNvSpPr/>
            <p:nvPr/>
          </p:nvSpPr>
          <p:spPr>
            <a:xfrm flipH="1">
              <a:off x="7114621" y="817652"/>
              <a:ext cx="431653" cy="546030"/>
            </a:xfrm>
            <a:custGeom>
              <a:rect b="b" l="l" r="r" t="t"/>
              <a:pathLst>
                <a:path extrusionOk="0" h="7519" w="5944">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fa8af8291c_0_4"/>
            <p:cNvSpPr/>
            <p:nvPr/>
          </p:nvSpPr>
          <p:spPr>
            <a:xfrm flipH="1">
              <a:off x="7203945" y="995352"/>
              <a:ext cx="23456" cy="111690"/>
            </a:xfrm>
            <a:custGeom>
              <a:rect b="b" l="l" r="r" t="t"/>
              <a:pathLst>
                <a:path extrusionOk="0" h="1538" w="323">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1fa8af8291c_0_4"/>
            <p:cNvSpPr/>
            <p:nvPr/>
          </p:nvSpPr>
          <p:spPr>
            <a:xfrm flipH="1">
              <a:off x="7285788" y="999636"/>
              <a:ext cx="6463" cy="27668"/>
            </a:xfrm>
            <a:custGeom>
              <a:rect b="b" l="l" r="r" t="t"/>
              <a:pathLst>
                <a:path extrusionOk="0" h="381" w="89">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1fa8af8291c_0_4"/>
            <p:cNvSpPr/>
            <p:nvPr/>
          </p:nvSpPr>
          <p:spPr>
            <a:xfrm flipH="1">
              <a:off x="7162480" y="996441"/>
              <a:ext cx="8569" cy="28758"/>
            </a:xfrm>
            <a:custGeom>
              <a:rect b="b" l="l" r="r" t="t"/>
              <a:pathLst>
                <a:path extrusionOk="0" h="396" w="118">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1fa8af8291c_0_4"/>
            <p:cNvSpPr/>
            <p:nvPr/>
          </p:nvSpPr>
          <p:spPr>
            <a:xfrm flipH="1">
              <a:off x="7302780" y="1196290"/>
              <a:ext cx="69207" cy="120186"/>
            </a:xfrm>
            <a:custGeom>
              <a:rect b="b" l="l" r="r" t="t"/>
              <a:pathLst>
                <a:path extrusionOk="0" h="1655" w="953">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1fa8af8291c_0_4"/>
            <p:cNvSpPr/>
            <p:nvPr/>
          </p:nvSpPr>
          <p:spPr>
            <a:xfrm flipH="1">
              <a:off x="7439958" y="967321"/>
              <a:ext cx="56353" cy="75961"/>
            </a:xfrm>
            <a:custGeom>
              <a:rect b="b" l="l" r="r" t="t"/>
              <a:pathLst>
                <a:path extrusionOk="0" h="1046" w="776">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1fa8af8291c_0_4"/>
            <p:cNvSpPr/>
            <p:nvPr/>
          </p:nvSpPr>
          <p:spPr>
            <a:xfrm flipH="1">
              <a:off x="7215637" y="1101666"/>
              <a:ext cx="65939" cy="53521"/>
            </a:xfrm>
            <a:custGeom>
              <a:rect b="b" l="l" r="r" t="t"/>
              <a:pathLst>
                <a:path extrusionOk="0" h="737" w="908">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1fa8af8291c_0_4"/>
            <p:cNvSpPr/>
            <p:nvPr/>
          </p:nvSpPr>
          <p:spPr>
            <a:xfrm flipH="1">
              <a:off x="7263421" y="1095930"/>
              <a:ext cx="35148" cy="22076"/>
            </a:xfrm>
            <a:custGeom>
              <a:rect b="b" l="l" r="r" t="t"/>
              <a:pathLst>
                <a:path extrusionOk="0" h="304" w="484">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1fa8af8291c_0_4"/>
            <p:cNvSpPr/>
            <p:nvPr/>
          </p:nvSpPr>
          <p:spPr>
            <a:xfrm flipH="1">
              <a:off x="6977440" y="2071208"/>
              <a:ext cx="764471" cy="1453925"/>
            </a:xfrm>
            <a:custGeom>
              <a:rect b="b" l="l" r="r" t="t"/>
              <a:pathLst>
                <a:path extrusionOk="0" h="20021" w="10527">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fa8af8291c_0_4"/>
            <p:cNvSpPr/>
            <p:nvPr/>
          </p:nvSpPr>
          <p:spPr>
            <a:xfrm flipH="1">
              <a:off x="6961536" y="2352971"/>
              <a:ext cx="780375" cy="84094"/>
            </a:xfrm>
            <a:custGeom>
              <a:rect b="b" l="l" r="r" t="t"/>
              <a:pathLst>
                <a:path extrusionOk="0" h="1158" w="10746">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fa8af8291c_0_4"/>
            <p:cNvSpPr/>
            <p:nvPr/>
          </p:nvSpPr>
          <p:spPr>
            <a:xfrm flipH="1">
              <a:off x="7214547" y="1794819"/>
              <a:ext cx="59621" cy="563531"/>
            </a:xfrm>
            <a:custGeom>
              <a:rect b="b" l="l" r="r" t="t"/>
              <a:pathLst>
                <a:path extrusionOk="0" h="7760" w="821">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fa8af8291c_0_4"/>
            <p:cNvSpPr/>
            <p:nvPr/>
          </p:nvSpPr>
          <p:spPr>
            <a:xfrm flipH="1">
              <a:off x="7453755" y="2090380"/>
              <a:ext cx="164847" cy="179589"/>
            </a:xfrm>
            <a:custGeom>
              <a:rect b="b" l="l" r="r" t="t"/>
              <a:pathLst>
                <a:path extrusionOk="0" h="2473" w="227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1fa8af8291c_0_4"/>
            <p:cNvSpPr/>
            <p:nvPr/>
          </p:nvSpPr>
          <p:spPr>
            <a:xfrm flipH="1">
              <a:off x="7190074" y="1276026"/>
              <a:ext cx="84094" cy="430637"/>
            </a:xfrm>
            <a:custGeom>
              <a:rect b="b" l="l" r="r" t="t"/>
              <a:pathLst>
                <a:path extrusionOk="0" h="5930" w="1158">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fa8af8291c_0_4"/>
            <p:cNvSpPr/>
            <p:nvPr/>
          </p:nvSpPr>
          <p:spPr>
            <a:xfrm flipH="1">
              <a:off x="7384622" y="2990788"/>
              <a:ext cx="171238" cy="436010"/>
            </a:xfrm>
            <a:custGeom>
              <a:rect b="b" l="l" r="r" t="t"/>
              <a:pathLst>
                <a:path extrusionOk="0" h="6004" w="2358">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fa8af8291c_0_4"/>
            <p:cNvSpPr/>
            <p:nvPr/>
          </p:nvSpPr>
          <p:spPr>
            <a:xfrm flipH="1">
              <a:off x="7478229" y="3059921"/>
              <a:ext cx="53230" cy="303043"/>
            </a:xfrm>
            <a:custGeom>
              <a:rect b="b" l="l" r="r" t="t"/>
              <a:pathLst>
                <a:path extrusionOk="0" h="4173" w="733">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fa8af8291c_0_4"/>
            <p:cNvSpPr/>
            <p:nvPr/>
          </p:nvSpPr>
          <p:spPr>
            <a:xfrm flipH="1">
              <a:off x="6496620" y="4346308"/>
              <a:ext cx="389171" cy="146765"/>
            </a:xfrm>
            <a:custGeom>
              <a:rect b="b" l="l" r="r" t="t"/>
              <a:pathLst>
                <a:path extrusionOk="0" h="2021" w="5359">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fa8af8291c_0_4"/>
            <p:cNvSpPr/>
            <p:nvPr/>
          </p:nvSpPr>
          <p:spPr>
            <a:xfrm flipH="1">
              <a:off x="7712062" y="4255963"/>
              <a:ext cx="338191" cy="269711"/>
            </a:xfrm>
            <a:custGeom>
              <a:rect b="b" l="l" r="r" t="t"/>
              <a:pathLst>
                <a:path extrusionOk="0" h="3714" w="4657">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1fa8af8291c_0_4"/>
            <p:cNvSpPr/>
            <p:nvPr/>
          </p:nvSpPr>
          <p:spPr>
            <a:xfrm flipH="1">
              <a:off x="7103946" y="780398"/>
              <a:ext cx="351989" cy="187069"/>
            </a:xfrm>
            <a:custGeom>
              <a:rect b="b" l="l" r="r" t="t"/>
              <a:pathLst>
                <a:path extrusionOk="0" h="2576" w="4847">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1fa8af8291c_0_4"/>
            <p:cNvSpPr/>
            <p:nvPr/>
          </p:nvSpPr>
          <p:spPr>
            <a:xfrm flipH="1">
              <a:off x="7469660" y="1043208"/>
              <a:ext cx="46913" cy="55772"/>
            </a:xfrm>
            <a:custGeom>
              <a:rect b="b" l="l" r="r" t="t"/>
              <a:pathLst>
                <a:path extrusionOk="0" h="768" w="646">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fa8af8291c_0_4"/>
            <p:cNvSpPr/>
            <p:nvPr/>
          </p:nvSpPr>
          <p:spPr>
            <a:xfrm flipH="1">
              <a:off x="7318755" y="1292002"/>
              <a:ext cx="273269" cy="430637"/>
            </a:xfrm>
            <a:custGeom>
              <a:rect b="b" l="l" r="r" t="t"/>
              <a:pathLst>
                <a:path extrusionOk="0" h="5930" w="3763">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1fa8af8291c_0_4"/>
            <p:cNvSpPr/>
            <p:nvPr/>
          </p:nvSpPr>
          <p:spPr>
            <a:xfrm flipH="1">
              <a:off x="7547289" y="1976585"/>
              <a:ext cx="191426" cy="398756"/>
            </a:xfrm>
            <a:custGeom>
              <a:rect b="b" l="l" r="r" t="t"/>
              <a:pathLst>
                <a:path extrusionOk="0" h="5491" w="2636">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1fa8af8291c_0_4"/>
            <p:cNvSpPr/>
            <p:nvPr/>
          </p:nvSpPr>
          <p:spPr>
            <a:xfrm flipH="1">
              <a:off x="7230522" y="2207805"/>
              <a:ext cx="321126" cy="245746"/>
            </a:xfrm>
            <a:custGeom>
              <a:rect b="b" l="l" r="r" t="t"/>
              <a:pathLst>
                <a:path extrusionOk="0" h="3384" w="4422">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1fa8af8291c_0_4"/>
            <p:cNvSpPr/>
            <p:nvPr/>
          </p:nvSpPr>
          <p:spPr>
            <a:xfrm flipH="1">
              <a:off x="7428189" y="1383430"/>
              <a:ext cx="835711" cy="1055750"/>
            </a:xfrm>
            <a:custGeom>
              <a:rect b="b" l="l" r="r" t="t"/>
              <a:pathLst>
                <a:path extrusionOk="0" h="14538" w="11508">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fa8af8291c_0_4"/>
            <p:cNvSpPr/>
            <p:nvPr/>
          </p:nvSpPr>
          <p:spPr>
            <a:xfrm flipH="1">
              <a:off x="7598341" y="1408701"/>
              <a:ext cx="186125" cy="320254"/>
            </a:xfrm>
            <a:custGeom>
              <a:rect b="b" l="l" r="r" t="t"/>
              <a:pathLst>
                <a:path extrusionOk="0" h="4410" w="2563">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1fa8af8291c_0_4"/>
            <p:cNvSpPr/>
            <p:nvPr/>
          </p:nvSpPr>
          <p:spPr>
            <a:xfrm flipH="1">
              <a:off x="7823680" y="2003019"/>
              <a:ext cx="72402" cy="23601"/>
            </a:xfrm>
            <a:custGeom>
              <a:rect b="b" l="l" r="r" t="t"/>
              <a:pathLst>
                <a:path extrusionOk="0" h="325" w="997">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1fa8af8291c_0_4"/>
            <p:cNvSpPr/>
            <p:nvPr/>
          </p:nvSpPr>
          <p:spPr>
            <a:xfrm flipH="1">
              <a:off x="7818379" y="2015872"/>
              <a:ext cx="71313" cy="53594"/>
            </a:xfrm>
            <a:custGeom>
              <a:rect b="b" l="l" r="r" t="t"/>
              <a:pathLst>
                <a:path extrusionOk="0" h="738" w="982">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1fa8af8291c_0_4"/>
            <p:cNvSpPr/>
            <p:nvPr/>
          </p:nvSpPr>
          <p:spPr>
            <a:xfrm flipH="1">
              <a:off x="7406988" y="2115724"/>
              <a:ext cx="244584" cy="115175"/>
            </a:xfrm>
            <a:custGeom>
              <a:rect b="b" l="l" r="r" t="t"/>
              <a:pathLst>
                <a:path extrusionOk="0" h="1586" w="3368">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g1fa8af8291c_0_4"/>
          <p:cNvGrpSpPr/>
          <p:nvPr/>
        </p:nvGrpSpPr>
        <p:grpSpPr>
          <a:xfrm>
            <a:off x="8025925" y="3135382"/>
            <a:ext cx="727535" cy="1710819"/>
            <a:chOff x="8416475" y="3483007"/>
            <a:chExt cx="727535" cy="1710819"/>
          </a:xfrm>
        </p:grpSpPr>
        <p:sp>
          <p:nvSpPr>
            <p:cNvPr id="631" name="Google Shape;631;g1fa8af8291c_0_4"/>
            <p:cNvSpPr/>
            <p:nvPr/>
          </p:nvSpPr>
          <p:spPr>
            <a:xfrm>
              <a:off x="8578364" y="4845112"/>
              <a:ext cx="328014" cy="348714"/>
            </a:xfrm>
            <a:custGeom>
              <a:rect b="b" l="l" r="r" t="t"/>
              <a:pathLst>
                <a:path extrusionOk="0" h="5930" w="5578">
                  <a:moveTo>
                    <a:pt x="0" y="1"/>
                  </a:moveTo>
                  <a:lnTo>
                    <a:pt x="542" y="5930"/>
                  </a:lnTo>
                  <a:lnTo>
                    <a:pt x="4831" y="5930"/>
                  </a:lnTo>
                  <a:lnTo>
                    <a:pt x="5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fa8af8291c_0_4"/>
            <p:cNvSpPr/>
            <p:nvPr/>
          </p:nvSpPr>
          <p:spPr>
            <a:xfrm>
              <a:off x="8416475" y="3483007"/>
              <a:ext cx="727535" cy="1362159"/>
            </a:xfrm>
            <a:custGeom>
              <a:rect b="b" l="l" r="r" t="t"/>
              <a:pathLst>
                <a:path extrusionOk="0" h="23164" w="12372">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1fa8af8291c_0_4"/>
            <p:cNvSpPr/>
            <p:nvPr/>
          </p:nvSpPr>
          <p:spPr>
            <a:xfrm>
              <a:off x="8578364" y="4845112"/>
              <a:ext cx="221283" cy="348714"/>
            </a:xfrm>
            <a:custGeom>
              <a:rect b="b" l="l" r="r" t="t"/>
              <a:pathLst>
                <a:path extrusionOk="0" h="5930" w="3763">
                  <a:moveTo>
                    <a:pt x="0" y="1"/>
                  </a:moveTo>
                  <a:lnTo>
                    <a:pt x="542" y="5930"/>
                  </a:lnTo>
                  <a:lnTo>
                    <a:pt x="3763" y="5930"/>
                  </a:lnTo>
                  <a:lnTo>
                    <a:pt x="513" y="1"/>
                  </a:lnTo>
                  <a:close/>
                </a:path>
              </a:pathLst>
            </a:custGeom>
            <a:solidFill>
              <a:srgbClr val="BA6136">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g1fa8af8291c_0_4"/>
          <p:cNvGrpSpPr/>
          <p:nvPr/>
        </p:nvGrpSpPr>
        <p:grpSpPr>
          <a:xfrm>
            <a:off x="4" y="916552"/>
            <a:ext cx="622800" cy="619500"/>
            <a:chOff x="-43146" y="1139477"/>
            <a:chExt cx="622800" cy="619500"/>
          </a:xfrm>
        </p:grpSpPr>
        <p:sp>
          <p:nvSpPr>
            <p:cNvPr id="635" name="Google Shape;635;g1fa8af8291c_0_4"/>
            <p:cNvSpPr/>
            <p:nvPr/>
          </p:nvSpPr>
          <p:spPr>
            <a:xfrm rot="2517580">
              <a:off x="36280" y="1241357"/>
              <a:ext cx="463949" cy="415739"/>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1fa8af8291c_0_4"/>
            <p:cNvSpPr/>
            <p:nvPr/>
          </p:nvSpPr>
          <p:spPr>
            <a:xfrm rot="1928195">
              <a:off x="205388" y="1337374"/>
              <a:ext cx="166963" cy="223526"/>
            </a:xfrm>
            <a:custGeom>
              <a:rect b="b" l="l" r="r" t="t"/>
              <a:pathLst>
                <a:path extrusionOk="0" h="1569" w="1172">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
          <p:cNvSpPr txBox="1"/>
          <p:nvPr>
            <p:ph type="ctrTitle"/>
          </p:nvPr>
        </p:nvSpPr>
        <p:spPr>
          <a:xfrm>
            <a:off x="330750" y="27365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This clinic may primarily provide services to individuals who engage in commercial animal sales but also caters to pet owners</a:t>
            </a:r>
            <a:endParaRPr sz="1500"/>
          </a:p>
        </p:txBody>
      </p:sp>
      <p:pic>
        <p:nvPicPr>
          <p:cNvPr id="642" name="Google Shape;642;p8"/>
          <p:cNvPicPr preferRelativeResize="0"/>
          <p:nvPr/>
        </p:nvPicPr>
        <p:blipFill>
          <a:blip r:embed="rId3">
            <a:alphaModFix/>
          </a:blip>
          <a:stretch>
            <a:fillRect/>
          </a:stretch>
        </p:blipFill>
        <p:spPr>
          <a:xfrm>
            <a:off x="1791900" y="1219100"/>
            <a:ext cx="5560212" cy="345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1f71bb6873e_0_378"/>
          <p:cNvSpPr txBox="1"/>
          <p:nvPr>
            <p:ph type="ctrTitle"/>
          </p:nvPr>
        </p:nvSpPr>
        <p:spPr>
          <a:xfrm>
            <a:off x="330750" y="26265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The average age of cattle that come to the clinic is 8.23 years, 2 years older than the average age of animals that come to the clinic</a:t>
            </a:r>
            <a:endParaRPr sz="1500"/>
          </a:p>
        </p:txBody>
      </p:sp>
      <p:pic>
        <p:nvPicPr>
          <p:cNvPr id="648" name="Google Shape;648;g1f71bb6873e_0_378"/>
          <p:cNvPicPr preferRelativeResize="0"/>
          <p:nvPr/>
        </p:nvPicPr>
        <p:blipFill>
          <a:blip r:embed="rId3">
            <a:alphaModFix/>
          </a:blip>
          <a:stretch>
            <a:fillRect/>
          </a:stretch>
        </p:blipFill>
        <p:spPr>
          <a:xfrm>
            <a:off x="1791900" y="1231900"/>
            <a:ext cx="5560212" cy="34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1f71bb6873e_0_303"/>
          <p:cNvSpPr txBox="1"/>
          <p:nvPr>
            <p:ph type="ctrTitle"/>
          </p:nvPr>
        </p:nvSpPr>
        <p:spPr>
          <a:xfrm>
            <a:off x="330750" y="317725"/>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The pet clinic is open 24/7. On Friday, November 19th, 2021, clinic staff may be changing shifts at 2 PM and 10 PM as no appointments are accepted during those times</a:t>
            </a:r>
            <a:endParaRPr sz="1500"/>
          </a:p>
        </p:txBody>
      </p:sp>
      <p:pic>
        <p:nvPicPr>
          <p:cNvPr id="654" name="Google Shape;654;g1f71bb6873e_0_303"/>
          <p:cNvPicPr preferRelativeResize="0"/>
          <p:nvPr/>
        </p:nvPicPr>
        <p:blipFill>
          <a:blip r:embed="rId3">
            <a:alphaModFix/>
          </a:blip>
          <a:stretch>
            <a:fillRect/>
          </a:stretch>
        </p:blipFill>
        <p:spPr>
          <a:xfrm>
            <a:off x="1693850" y="1386100"/>
            <a:ext cx="5535938" cy="34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1fa8af8291c_0_480"/>
          <p:cNvSpPr txBox="1"/>
          <p:nvPr>
            <p:ph type="ctrTitle"/>
          </p:nvPr>
        </p:nvSpPr>
        <p:spPr>
          <a:xfrm>
            <a:off x="330725" y="53800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The clinic may not have enough staff working on Saturdays, particularly in the afternoon, due to high demand that may not be able to be met</a:t>
            </a:r>
            <a:endParaRPr sz="1500"/>
          </a:p>
        </p:txBody>
      </p:sp>
      <p:pic>
        <p:nvPicPr>
          <p:cNvPr id="660" name="Google Shape;660;g1fa8af8291c_0_480"/>
          <p:cNvPicPr preferRelativeResize="0"/>
          <p:nvPr/>
        </p:nvPicPr>
        <p:blipFill>
          <a:blip r:embed="rId3">
            <a:alphaModFix/>
          </a:blip>
          <a:stretch>
            <a:fillRect/>
          </a:stretch>
        </p:blipFill>
        <p:spPr>
          <a:xfrm>
            <a:off x="1804025" y="1386100"/>
            <a:ext cx="5535938" cy="34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1fa8af8291c_0_496"/>
          <p:cNvSpPr txBox="1"/>
          <p:nvPr>
            <p:ph type="ctrTitle"/>
          </p:nvPr>
        </p:nvSpPr>
        <p:spPr>
          <a:xfrm>
            <a:off x="330725" y="26265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The clinic is located in a central location that is equidistant from all the cities where people bring their animals</a:t>
            </a:r>
            <a:endParaRPr sz="1500"/>
          </a:p>
        </p:txBody>
      </p:sp>
      <p:pic>
        <p:nvPicPr>
          <p:cNvPr id="666" name="Google Shape;666;g1fa8af8291c_0_496"/>
          <p:cNvPicPr preferRelativeResize="0"/>
          <p:nvPr/>
        </p:nvPicPr>
        <p:blipFill>
          <a:blip r:embed="rId3">
            <a:alphaModFix/>
          </a:blip>
          <a:stretch>
            <a:fillRect/>
          </a:stretch>
        </p:blipFill>
        <p:spPr>
          <a:xfrm>
            <a:off x="1385975" y="1187875"/>
            <a:ext cx="6097981" cy="372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1fa8af8291c_0_489"/>
          <p:cNvSpPr txBox="1"/>
          <p:nvPr>
            <p:ph type="ctrTitle"/>
          </p:nvPr>
        </p:nvSpPr>
        <p:spPr>
          <a:xfrm>
            <a:off x="330725" y="26265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The presence of people who bring their animals to the clinic and have job roles as strategists may indicate that individuals in this profession tend to earn high salaries</a:t>
            </a:r>
            <a:endParaRPr sz="1500"/>
          </a:p>
        </p:txBody>
      </p:sp>
      <p:pic>
        <p:nvPicPr>
          <p:cNvPr id="672" name="Google Shape;672;g1fa8af8291c_0_489"/>
          <p:cNvPicPr preferRelativeResize="0"/>
          <p:nvPr/>
        </p:nvPicPr>
        <p:blipFill>
          <a:blip r:embed="rId3">
            <a:alphaModFix/>
          </a:blip>
          <a:stretch>
            <a:fillRect/>
          </a:stretch>
        </p:blipFill>
        <p:spPr>
          <a:xfrm>
            <a:off x="1740700" y="1353075"/>
            <a:ext cx="5662547" cy="34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fa8af8291c_0_505"/>
          <p:cNvSpPr txBox="1"/>
          <p:nvPr>
            <p:ph type="ctrTitle"/>
          </p:nvPr>
        </p:nvSpPr>
        <p:spPr>
          <a:xfrm>
            <a:off x="330725" y="262650"/>
            <a:ext cx="8482500" cy="848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400"/>
              <a:buNone/>
            </a:pPr>
            <a:r>
              <a:rPr lang="en" sz="1500"/>
              <a:t>Strategists may be the highest earning profession among all, with the highest paying “Strategy” jobs in Borders country, while the lowest earning job is “Agency” and the lowest salary may be in Buckinghamshire country</a:t>
            </a:r>
            <a:endParaRPr sz="1500"/>
          </a:p>
        </p:txBody>
      </p:sp>
      <p:pic>
        <p:nvPicPr>
          <p:cNvPr id="678" name="Google Shape;678;g1fa8af8291c_0_505"/>
          <p:cNvPicPr preferRelativeResize="0"/>
          <p:nvPr/>
        </p:nvPicPr>
        <p:blipFill>
          <a:blip r:embed="rId3">
            <a:alphaModFix/>
          </a:blip>
          <a:stretch>
            <a:fillRect/>
          </a:stretch>
        </p:blipFill>
        <p:spPr>
          <a:xfrm>
            <a:off x="1526075" y="1165825"/>
            <a:ext cx="6091826" cy="37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