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549" r:id="rId2"/>
    <p:sldId id="550" r:id="rId3"/>
    <p:sldId id="55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89AD"/>
    <a:srgbClr val="DDAF65"/>
    <a:srgbClr val="404451"/>
    <a:srgbClr val="E7F1FE"/>
    <a:srgbClr val="000000"/>
    <a:srgbClr val="F0E5E6"/>
    <a:srgbClr val="FFA4BC"/>
    <a:srgbClr val="92D050"/>
    <a:srgbClr val="FFFFFF"/>
    <a:srgbClr val="7FF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2"/>
    <p:restoredTop sz="94701"/>
  </p:normalViewPr>
  <p:slideViewPr>
    <p:cSldViewPr snapToGrid="0">
      <p:cViewPr>
        <p:scale>
          <a:sx n="110" d="100"/>
          <a:sy n="110" d="100"/>
        </p:scale>
        <p:origin x="6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AA555-D6A7-414D-AA3E-52254298D1BA}" type="datetimeFigureOut">
              <a:rPr lang="en-US" smtClean="0"/>
              <a:t>9/23/23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DB25B-0160-DA45-9B88-A537A0E3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8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509005323e_3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6" name="Google Shape;866;g2509005323e_3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526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252B-14F5-D373-9C6F-04500BD5B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87BB5-FEFE-279B-C117-7D1A90EA6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ECEDD-2386-957C-4012-50877BA3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F072-C2A3-A745-96B2-B4E361C815D3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DA03F-C0C4-09B1-EBF3-F006D7B2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776A6-5615-9506-B5ED-E59CF8D5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0CAE-6CFA-E045-B1DA-FF926193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6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3C67-11D1-ACB1-2BF8-4ECA972F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FCA73-4C76-0F83-3253-A664024FF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15A26-C5FD-6866-10F8-AE45B1C3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F072-C2A3-A745-96B2-B4E361C815D3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2FAA1-5529-62FF-3EF4-DC732751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FD817-1F20-D101-B48F-303D4697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0CAE-6CFA-E045-B1DA-FF926193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0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38A05-A8AA-E714-BE35-2E1DE1039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AEC6B-5B83-18CB-475B-AB55C043A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F24DD-E090-9BCD-C48B-CAC42B28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F072-C2A3-A745-96B2-B4E361C815D3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35C93-ADFB-F010-D693-974E1AA3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8C879-3210-385C-2726-0B6FF1FA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0CAE-6CFA-E045-B1DA-FF926193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24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 Bullets">
  <p:cSld name="Light Bullets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51079" y="681037"/>
            <a:ext cx="8044712" cy="1553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DM Sans"/>
              <a:buNone/>
              <a:defRPr sz="4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975197" y="3522971"/>
            <a:ext cx="7991123" cy="2697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14856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1219170" lvl="1" indent="-397923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828754" lvl="2" indent="-38099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  <a:defRPr>
                <a:solidFill>
                  <a:schemeClr val="dk1"/>
                </a:solidFill>
              </a:defRPr>
            </a:lvl3pPr>
            <a:lvl4pPr marL="2438339" lvl="3" indent="-372524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3047924" lvl="4" indent="-397923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“"/>
              <a:defRPr>
                <a:latin typeface="Arial"/>
                <a:ea typeface="Arial"/>
                <a:cs typeface="Arial"/>
                <a:sym typeface="Arial"/>
              </a:defRPr>
            </a:lvl5pPr>
            <a:lvl6pPr marL="3657509" lvl="5" indent="-3979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6pPr>
            <a:lvl7pPr marL="4267093" lvl="6" indent="-3979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7pPr>
            <a:lvl8pPr marL="4876678" lvl="7" indent="-3979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8pPr>
            <a:lvl9pPr marL="5486263" lvl="8" indent="-3979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956462" y="2415391"/>
            <a:ext cx="7872005" cy="2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78BA"/>
              </a:buClr>
              <a:buSzPts val="1400"/>
              <a:buFont typeface="DM Sans"/>
              <a:buChar char="​"/>
              <a:defRPr sz="2400" b="1" cap="none">
                <a:solidFill>
                  <a:srgbClr val="1C78BA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1219170" lvl="1" indent="-304792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1C78BA"/>
              </a:buClr>
              <a:buSzPts val="1100"/>
              <a:buFont typeface="DM Sans"/>
              <a:buNone/>
              <a:defRPr>
                <a:solidFill>
                  <a:srgbClr val="1C78BA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828754" lvl="2" indent="-38099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1C78BA"/>
              </a:buClr>
              <a:buSzPts val="900"/>
              <a:buFont typeface="DM Sans"/>
              <a:buChar char="-"/>
              <a:defRPr>
                <a:solidFill>
                  <a:srgbClr val="1C78BA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2438339" lvl="3" indent="-372524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rgbClr val="1C78BA"/>
              </a:buClr>
              <a:buSzPts val="800"/>
              <a:buFont typeface="DM Sans"/>
              <a:buChar char="•"/>
              <a:defRPr>
                <a:solidFill>
                  <a:srgbClr val="1C78BA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3047924" lvl="4" indent="-440256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Clr>
                <a:srgbClr val="1C78BA"/>
              </a:buClr>
              <a:buSzPts val="1600"/>
              <a:buFont typeface="DM Sans"/>
              <a:buChar char="“"/>
              <a:defRPr>
                <a:solidFill>
                  <a:srgbClr val="1C78BA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3657509" lvl="5" indent="-3979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•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4267093" lvl="6" indent="-3979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•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4876678" lvl="7" indent="-3979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•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5486263" lvl="8" indent="-3979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•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74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B7EC-8CB7-EF08-A85F-BC9C7739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98BEE-9497-8846-799C-1CBDD81A0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0DF04-4503-887A-5AA9-E4013272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F072-C2A3-A745-96B2-B4E361C815D3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834A5-48C1-C17D-EFFF-679ABFFF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8156A-FB60-9FAA-A6B5-ACB89028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0CAE-6CFA-E045-B1DA-FF926193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2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218B-BF5E-E200-0577-CF261353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8D146-D037-FB68-8E4A-357096FE1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04EA0-471F-CD0E-3E80-46C3EF11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F072-C2A3-A745-96B2-B4E361C815D3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A62D0-A2B3-43A0-D512-F5E3CE82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E88FC-C6A2-54F3-BECC-D8D05AC8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0CAE-6CFA-E045-B1DA-FF926193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1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C1D1-4443-79F8-8D05-CFB6359A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7451-E034-8340-79E3-A1EC55742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41780-657A-D069-160C-2B31FC79B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18B29-AF6B-3313-6C7F-CB7196EA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F072-C2A3-A745-96B2-B4E361C815D3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84962-7ED0-F73E-0C54-3BD7CB19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EE162-5B28-46C3-D111-5D72DD6C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0CAE-6CFA-E045-B1DA-FF926193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8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0A98-74C1-007C-17F3-5A8AB4FD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A598B-AF0B-9506-F716-48BD18C3D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4F1DB-F4A4-D66D-9358-A80A3EAD9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05F337-F1B1-9A8C-9D7C-AC6D671D8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D963D-237D-2927-3782-1232F1CDB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0410D-ADB5-2DC3-63B6-BC0EE5EF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F072-C2A3-A745-96B2-B4E361C815D3}" type="datetimeFigureOut">
              <a:rPr lang="en-US" smtClean="0"/>
              <a:t>9/23/23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2CE0D-C792-AA25-BF8E-E12D4E10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635D09-E0B0-C31F-134C-B25A3DFF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0CAE-6CFA-E045-B1DA-FF926193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B09D-279F-7A1D-FC86-283899C6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5E685-9052-421E-2C9B-6589C00F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F072-C2A3-A745-96B2-B4E361C815D3}" type="datetimeFigureOut">
              <a:rPr lang="en-US" smtClean="0"/>
              <a:t>9/23/23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72668-179F-CF5D-B6EF-0F3088FA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B4BAC-F4AA-2381-EE0F-96AA1AC0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0CAE-6CFA-E045-B1DA-FF926193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9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71050-AFD4-6F2F-AA5A-B9E7D073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F072-C2A3-A745-96B2-B4E361C815D3}" type="datetimeFigureOut">
              <a:rPr lang="en-US" smtClean="0"/>
              <a:t>9/23/23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266BB-044D-6638-6B49-25D87378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24329-92E8-24D8-1E97-9AE7C647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0CAE-6CFA-E045-B1DA-FF926193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4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8254-1E72-E831-1D0F-F413636F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E508-80F4-BB7C-8DE5-7A20BCD9E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C0C88-E2C6-14C8-4279-2FCF2F19D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109C6-C630-739D-55F1-B8AA8807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F072-C2A3-A745-96B2-B4E361C815D3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DB248-09DE-5249-6C0B-316F6D29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8E988-971B-7824-E42C-F545362B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0CAE-6CFA-E045-B1DA-FF926193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1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B857-4CB8-2D17-2402-B8E3CEEC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6CFD60-3760-7765-25E9-028AD2210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F9608-0A4A-FF9F-6BBB-E50C1EA1B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564D5-3E42-FFC4-7149-10514C05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F072-C2A3-A745-96B2-B4E361C815D3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019DE-BD29-3314-DB40-AC43E350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81F22-6AC1-5F50-33B2-9E5DEA12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0CAE-6CFA-E045-B1DA-FF926193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6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1AC24-630C-AD57-9ADA-68BA14FE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2DEC0-89D6-D582-C763-3CE4EE9D5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95D3F-619B-0793-8950-A21DA9D47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6F072-C2A3-A745-96B2-B4E361C815D3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A7BA9-4452-A24E-5EC5-969875C8B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DA0FF-ACBF-0823-8DA8-E5999DFC6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D0CAE-6CFA-E045-B1DA-FF9261931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8" name="Group 3787">
            <a:extLst>
              <a:ext uri="{FF2B5EF4-FFF2-40B4-BE49-F238E27FC236}">
                <a16:creationId xmlns:a16="http://schemas.microsoft.com/office/drawing/2014/main" id="{A695D175-31FD-FAAA-4665-BC52440E6CD8}"/>
              </a:ext>
            </a:extLst>
          </p:cNvPr>
          <p:cNvGrpSpPr/>
          <p:nvPr/>
        </p:nvGrpSpPr>
        <p:grpSpPr>
          <a:xfrm>
            <a:off x="179220" y="1363907"/>
            <a:ext cx="11833559" cy="4130185"/>
            <a:chOff x="108488" y="700781"/>
            <a:chExt cx="11833559" cy="4130185"/>
          </a:xfrm>
        </p:grpSpPr>
        <p:sp>
          <p:nvSpPr>
            <p:cNvPr id="4" name="Google Shape;220;p40">
              <a:extLst>
                <a:ext uri="{FF2B5EF4-FFF2-40B4-BE49-F238E27FC236}">
                  <a16:creationId xmlns:a16="http://schemas.microsoft.com/office/drawing/2014/main" id="{FB0A2880-23B2-B171-2030-412F25D06F5B}"/>
                </a:ext>
              </a:extLst>
            </p:cNvPr>
            <p:cNvSpPr/>
            <p:nvPr/>
          </p:nvSpPr>
          <p:spPr>
            <a:xfrm>
              <a:off x="108488" y="700781"/>
              <a:ext cx="11833559" cy="413018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endParaRPr lang="en-GB" sz="1467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786" name="Group 3785">
              <a:extLst>
                <a:ext uri="{FF2B5EF4-FFF2-40B4-BE49-F238E27FC236}">
                  <a16:creationId xmlns:a16="http://schemas.microsoft.com/office/drawing/2014/main" id="{7CD395C3-53F8-8442-3522-40241FFB973C}"/>
                </a:ext>
              </a:extLst>
            </p:cNvPr>
            <p:cNvGrpSpPr/>
            <p:nvPr/>
          </p:nvGrpSpPr>
          <p:grpSpPr>
            <a:xfrm>
              <a:off x="475679" y="700781"/>
              <a:ext cx="11099176" cy="4130185"/>
              <a:chOff x="530575" y="700781"/>
              <a:chExt cx="11099176" cy="4130185"/>
            </a:xfrm>
          </p:grpSpPr>
          <p:sp>
            <p:nvSpPr>
              <p:cNvPr id="3435" name="Google Shape;245;p40">
                <a:extLst>
                  <a:ext uri="{FF2B5EF4-FFF2-40B4-BE49-F238E27FC236}">
                    <a16:creationId xmlns:a16="http://schemas.microsoft.com/office/drawing/2014/main" id="{D16C22B8-9A73-BD6C-2A4F-B664388BE3D0}"/>
                  </a:ext>
                </a:extLst>
              </p:cNvPr>
              <p:cNvSpPr txBox="1"/>
              <p:nvPr/>
            </p:nvSpPr>
            <p:spPr>
              <a:xfrm>
                <a:off x="8695339" y="700781"/>
                <a:ext cx="2732152" cy="510762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spcFirstLastPara="1" wrap="square" lIns="91433" tIns="91433" rIns="91433" bIns="91433" anchor="t" anchorCtr="0">
                <a:sp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r>
                  <a:rPr lang="en-GB" b="1" dirty="0">
                    <a:solidFill>
                      <a:srgbClr val="404451"/>
                    </a:solidFill>
                    <a:latin typeface="Avenir"/>
                    <a:ea typeface="Arial"/>
                    <a:cs typeface="Arial"/>
                    <a:sym typeface="Avenir"/>
                  </a:rPr>
                  <a:t>Individualistic</a:t>
                </a:r>
                <a:endParaRPr lang="en-GB" b="1" dirty="0">
                  <a:solidFill>
                    <a:srgbClr val="40445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6" name="Google Shape;245;p40">
                <a:extLst>
                  <a:ext uri="{FF2B5EF4-FFF2-40B4-BE49-F238E27FC236}">
                    <a16:creationId xmlns:a16="http://schemas.microsoft.com/office/drawing/2014/main" id="{BAA0F94F-3EF0-0B2C-B123-BCC88A2D646D}"/>
                  </a:ext>
                </a:extLst>
              </p:cNvPr>
              <p:cNvSpPr txBox="1"/>
              <p:nvPr/>
            </p:nvSpPr>
            <p:spPr>
              <a:xfrm>
                <a:off x="2593385" y="700781"/>
                <a:ext cx="2732152" cy="510762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spcFirstLastPara="1" wrap="square" lIns="91433" tIns="91433" rIns="91433" bIns="91433" anchor="t" anchorCtr="0">
                <a:sp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r>
                  <a:rPr lang="en-GB" b="1" dirty="0">
                    <a:solidFill>
                      <a:srgbClr val="404451"/>
                    </a:solidFill>
                    <a:latin typeface="Avenir"/>
                    <a:ea typeface="Arial"/>
                    <a:cs typeface="Arial"/>
                    <a:sym typeface="Avenir"/>
                  </a:rPr>
                  <a:t>Population Based</a:t>
                </a:r>
                <a:endParaRPr lang="en-GB" b="1" dirty="0">
                  <a:solidFill>
                    <a:srgbClr val="40445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7" name="Google Shape;220;p40">
                <a:extLst>
                  <a:ext uri="{FF2B5EF4-FFF2-40B4-BE49-F238E27FC236}">
                    <a16:creationId xmlns:a16="http://schemas.microsoft.com/office/drawing/2014/main" id="{090A2CC9-04D5-2B0B-549A-8AF28FE71CEE}"/>
                  </a:ext>
                </a:extLst>
              </p:cNvPr>
              <p:cNvSpPr/>
              <p:nvPr/>
            </p:nvSpPr>
            <p:spPr>
              <a:xfrm flipH="1">
                <a:off x="7900877" y="1070720"/>
                <a:ext cx="79673" cy="339030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33" tIns="91433" rIns="91433" bIns="91433" anchor="ctr" anchorCtr="0">
                <a:noAutofit/>
              </a:bodyPr>
              <a:lstStyle/>
              <a:p>
                <a:pPr algn="just">
                  <a:buClr>
                    <a:srgbClr val="000000"/>
                  </a:buClr>
                  <a:buSzPts val="1400"/>
                </a:pPr>
                <a:endParaRPr lang="en-GB" sz="5000" i="1" dirty="0">
                  <a:solidFill>
                    <a:srgbClr val="404451"/>
                  </a:solidFill>
                  <a:latin typeface="Avenir Book" panose="02000503020000020003" pitchFamily="2" charset="0"/>
                  <a:sym typeface="Arial"/>
                </a:endParaRPr>
              </a:p>
            </p:txBody>
          </p:sp>
          <p:grpSp>
            <p:nvGrpSpPr>
              <p:cNvPr id="3438" name="Group 3437">
                <a:extLst>
                  <a:ext uri="{FF2B5EF4-FFF2-40B4-BE49-F238E27FC236}">
                    <a16:creationId xmlns:a16="http://schemas.microsoft.com/office/drawing/2014/main" id="{3B142CD6-DC27-9FDE-D4AC-BB5495234F81}"/>
                  </a:ext>
                </a:extLst>
              </p:cNvPr>
              <p:cNvGrpSpPr/>
              <p:nvPr/>
            </p:nvGrpSpPr>
            <p:grpSpPr>
              <a:xfrm>
                <a:off x="8493079" y="1086176"/>
                <a:ext cx="3136672" cy="3399139"/>
                <a:chOff x="4798285" y="2345127"/>
                <a:chExt cx="3136672" cy="3399139"/>
              </a:xfrm>
            </p:grpSpPr>
            <p:grpSp>
              <p:nvGrpSpPr>
                <p:cNvPr id="3439" name="Group 3438">
                  <a:extLst>
                    <a:ext uri="{FF2B5EF4-FFF2-40B4-BE49-F238E27FC236}">
                      <a16:creationId xmlns:a16="http://schemas.microsoft.com/office/drawing/2014/main" id="{D23F7985-62E3-E895-BFFE-6383A424ECD0}"/>
                    </a:ext>
                  </a:extLst>
                </p:cNvPr>
                <p:cNvGrpSpPr/>
                <p:nvPr/>
              </p:nvGrpSpPr>
              <p:grpSpPr>
                <a:xfrm>
                  <a:off x="4798285" y="2345127"/>
                  <a:ext cx="3136672" cy="3399139"/>
                  <a:chOff x="1343434" y="2401467"/>
                  <a:chExt cx="3136672" cy="3399139"/>
                </a:xfrm>
              </p:grpSpPr>
              <p:grpSp>
                <p:nvGrpSpPr>
                  <p:cNvPr id="3504" name="Group 3503">
                    <a:extLst>
                      <a:ext uri="{FF2B5EF4-FFF2-40B4-BE49-F238E27FC236}">
                        <a16:creationId xmlns:a16="http://schemas.microsoft.com/office/drawing/2014/main" id="{5B89CF6E-0085-7703-AD0E-02E857B70940}"/>
                      </a:ext>
                    </a:extLst>
                  </p:cNvPr>
                  <p:cNvGrpSpPr/>
                  <p:nvPr/>
                </p:nvGrpSpPr>
                <p:grpSpPr>
                  <a:xfrm>
                    <a:off x="1343434" y="2401467"/>
                    <a:ext cx="3136672" cy="3399139"/>
                    <a:chOff x="-1524131" y="1389533"/>
                    <a:chExt cx="3136672" cy="3399139"/>
                  </a:xfrm>
                </p:grpSpPr>
                <p:grpSp>
                  <p:nvGrpSpPr>
                    <p:cNvPr id="3657" name="Group 3656">
                      <a:extLst>
                        <a:ext uri="{FF2B5EF4-FFF2-40B4-BE49-F238E27FC236}">
                          <a16:creationId xmlns:a16="http://schemas.microsoft.com/office/drawing/2014/main" id="{0BC0A9FE-10D4-40E2-E9B6-4D90DEF105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24131" y="1389533"/>
                      <a:ext cx="3136672" cy="3399139"/>
                      <a:chOff x="397611" y="2585011"/>
                      <a:chExt cx="3136672" cy="3399139"/>
                    </a:xfrm>
                  </p:grpSpPr>
                  <p:sp>
                    <p:nvSpPr>
                      <p:cNvPr id="3661" name="Oval 3660">
                        <a:extLst>
                          <a:ext uri="{FF2B5EF4-FFF2-40B4-BE49-F238E27FC236}">
                            <a16:creationId xmlns:a16="http://schemas.microsoft.com/office/drawing/2014/main" id="{463407AE-1528-FAE9-A20B-F18FB25867E9}"/>
                          </a:ext>
                        </a:extLst>
                      </p:cNvPr>
                      <p:cNvSpPr/>
                      <p:nvPr/>
                    </p:nvSpPr>
                    <p:spPr>
                      <a:xfrm rot="1903208">
                        <a:off x="1456493" y="2585011"/>
                        <a:ext cx="2077790" cy="3396863"/>
                      </a:xfrm>
                      <a:prstGeom prst="ellipse">
                        <a:avLst/>
                      </a:prstGeom>
                      <a:solidFill>
                        <a:srgbClr val="F0E5E6"/>
                      </a:solidFill>
                      <a:ln w="38100">
                        <a:noFill/>
                        <a:prstDash val="solid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62" name="Oval 3661">
                        <a:extLst>
                          <a:ext uri="{FF2B5EF4-FFF2-40B4-BE49-F238E27FC236}">
                            <a16:creationId xmlns:a16="http://schemas.microsoft.com/office/drawing/2014/main" id="{8975BB81-6193-AC24-E3C3-9D0E45B721D0}"/>
                          </a:ext>
                        </a:extLst>
                      </p:cNvPr>
                      <p:cNvSpPr/>
                      <p:nvPr/>
                    </p:nvSpPr>
                    <p:spPr>
                      <a:xfrm rot="19877988">
                        <a:off x="397611" y="2587287"/>
                        <a:ext cx="2077790" cy="3396863"/>
                      </a:xfrm>
                      <a:prstGeom prst="ellipse">
                        <a:avLst/>
                      </a:prstGeom>
                      <a:solidFill>
                        <a:srgbClr val="E7F1FE"/>
                      </a:solidFill>
                      <a:ln w="38100">
                        <a:noFill/>
                        <a:prstDash val="solid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3658" name="Group 3657">
                      <a:extLst>
                        <a:ext uri="{FF2B5EF4-FFF2-40B4-BE49-F238E27FC236}">
                          <a16:creationId xmlns:a16="http://schemas.microsoft.com/office/drawing/2014/main" id="{DD07DACF-92A5-1F89-A519-ACC6A3036B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24131" y="1389533"/>
                      <a:ext cx="3136672" cy="3399139"/>
                      <a:chOff x="584373" y="2540582"/>
                      <a:chExt cx="3136672" cy="3399139"/>
                    </a:xfrm>
                  </p:grpSpPr>
                  <p:sp>
                    <p:nvSpPr>
                      <p:cNvPr id="3659" name="Oval 3658">
                        <a:extLst>
                          <a:ext uri="{FF2B5EF4-FFF2-40B4-BE49-F238E27FC236}">
                            <a16:creationId xmlns:a16="http://schemas.microsoft.com/office/drawing/2014/main" id="{0B390454-5770-9028-8899-3FAFDFBC3EAC}"/>
                          </a:ext>
                        </a:extLst>
                      </p:cNvPr>
                      <p:cNvSpPr/>
                      <p:nvPr/>
                    </p:nvSpPr>
                    <p:spPr>
                      <a:xfrm rot="1903208">
                        <a:off x="1643255" y="2540582"/>
                        <a:ext cx="2077790" cy="3396863"/>
                      </a:xfrm>
                      <a:prstGeom prst="ellipse">
                        <a:avLst/>
                      </a:prstGeom>
                      <a:solidFill>
                        <a:srgbClr val="F0E5E6"/>
                      </a:solidFill>
                      <a:ln w="38100">
                        <a:noFill/>
                        <a:prstDash val="solid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3660" name="Oval 3659">
                        <a:extLst>
                          <a:ext uri="{FF2B5EF4-FFF2-40B4-BE49-F238E27FC236}">
                            <a16:creationId xmlns:a16="http://schemas.microsoft.com/office/drawing/2014/main" id="{D9E73897-3D30-E98E-AE99-D1264AA5C467}"/>
                          </a:ext>
                        </a:extLst>
                      </p:cNvPr>
                      <p:cNvSpPr/>
                      <p:nvPr/>
                    </p:nvSpPr>
                    <p:spPr>
                      <a:xfrm rot="19877988">
                        <a:off x="584373" y="2542858"/>
                        <a:ext cx="2077790" cy="3396863"/>
                      </a:xfrm>
                      <a:prstGeom prst="ellipse">
                        <a:avLst/>
                      </a:prstGeom>
                      <a:solidFill>
                        <a:srgbClr val="E7F1FE">
                          <a:alpha val="60000"/>
                        </a:srgbClr>
                      </a:solidFill>
                      <a:ln w="38100">
                        <a:noFill/>
                        <a:prstDash val="solid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3549" name="Group 3548">
                    <a:extLst>
                      <a:ext uri="{FF2B5EF4-FFF2-40B4-BE49-F238E27FC236}">
                        <a16:creationId xmlns:a16="http://schemas.microsoft.com/office/drawing/2014/main" id="{7469E2A3-1608-1002-F281-1576A839AA77}"/>
                      </a:ext>
                    </a:extLst>
                  </p:cNvPr>
                  <p:cNvGrpSpPr/>
                  <p:nvPr/>
                </p:nvGrpSpPr>
                <p:grpSpPr>
                  <a:xfrm>
                    <a:off x="1545688" y="2723043"/>
                    <a:ext cx="2732165" cy="2755987"/>
                    <a:chOff x="599865" y="2890822"/>
                    <a:chExt cx="2732165" cy="2755987"/>
                  </a:xfrm>
                </p:grpSpPr>
                <p:grpSp>
                  <p:nvGrpSpPr>
                    <p:cNvPr id="3550" name="Group 3549">
                      <a:extLst>
                        <a:ext uri="{FF2B5EF4-FFF2-40B4-BE49-F238E27FC236}">
                          <a16:creationId xmlns:a16="http://schemas.microsoft.com/office/drawing/2014/main" id="{5CAB2B48-5158-0028-42A7-62608F369B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84329" y="2890822"/>
                      <a:ext cx="847701" cy="587838"/>
                      <a:chOff x="1118892" y="3248144"/>
                      <a:chExt cx="847701" cy="587838"/>
                    </a:xfrm>
                  </p:grpSpPr>
                  <p:sp>
                    <p:nvSpPr>
                      <p:cNvPr id="3582" name="Oval 3581">
                        <a:extLst>
                          <a:ext uri="{FF2B5EF4-FFF2-40B4-BE49-F238E27FC236}">
                            <a16:creationId xmlns:a16="http://schemas.microsoft.com/office/drawing/2014/main" id="{91172386-F544-09D4-02B1-4F81989901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11120" y="3248144"/>
                        <a:ext cx="263245" cy="339795"/>
                      </a:xfrm>
                      <a:prstGeom prst="ellipse">
                        <a:avLst/>
                      </a:prstGeom>
                      <a:solidFill>
                        <a:srgbClr val="40445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buClr>
                            <a:srgbClr val="000000"/>
                          </a:buClr>
                          <a:buSzPts val="1400"/>
                        </a:pPr>
                        <a:endParaRPr lang="en-GB" sz="533" b="1" dirty="0">
                          <a:solidFill>
                            <a:srgbClr val="D7D7D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3648" name="Group 3647">
                        <a:extLst>
                          <a:ext uri="{FF2B5EF4-FFF2-40B4-BE49-F238E27FC236}">
                            <a16:creationId xmlns:a16="http://schemas.microsoft.com/office/drawing/2014/main" id="{716B702B-BC51-3E27-A02F-9D6F3483C5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18892" y="3314700"/>
                        <a:ext cx="847701" cy="521282"/>
                        <a:chOff x="1118892" y="3314700"/>
                        <a:chExt cx="847701" cy="521282"/>
                      </a:xfrm>
                    </p:grpSpPr>
                    <p:sp>
                      <p:nvSpPr>
                        <p:cNvPr id="3649" name="Oval 3648">
                          <a:extLst>
                            <a:ext uri="{FF2B5EF4-FFF2-40B4-BE49-F238E27FC236}">
                              <a16:creationId xmlns:a16="http://schemas.microsoft.com/office/drawing/2014/main" id="{E5966955-62C4-6475-648F-079079E895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29128" y="3464667"/>
                          <a:ext cx="137465" cy="221349"/>
                        </a:xfrm>
                        <a:prstGeom prst="ellipse">
                          <a:avLst/>
                        </a:prstGeom>
                        <a:solidFill>
                          <a:srgbClr val="40445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buClr>
                              <a:srgbClr val="000000"/>
                            </a:buClr>
                            <a:buSzPts val="1400"/>
                          </a:pPr>
                          <a:endParaRPr lang="en-GB" sz="533" b="1" dirty="0">
                            <a:solidFill>
                              <a:srgbClr val="D7D7D7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3650" name="Oval 3649">
                          <a:extLst>
                            <a:ext uri="{FF2B5EF4-FFF2-40B4-BE49-F238E27FC236}">
                              <a16:creationId xmlns:a16="http://schemas.microsoft.com/office/drawing/2014/main" id="{EA1C1F2F-AFCC-D132-DB74-7FA8FB482E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18892" y="3464667"/>
                          <a:ext cx="137465" cy="221349"/>
                        </a:xfrm>
                        <a:prstGeom prst="ellipse">
                          <a:avLst/>
                        </a:prstGeom>
                        <a:solidFill>
                          <a:srgbClr val="40445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buClr>
                              <a:srgbClr val="000000"/>
                            </a:buClr>
                            <a:buSzPts val="1400"/>
                          </a:pPr>
                          <a:endParaRPr lang="en-GB" sz="533" b="1" dirty="0">
                            <a:solidFill>
                              <a:srgbClr val="D7D7D7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grpSp>
                      <p:nvGrpSpPr>
                        <p:cNvPr id="3651" name="Group 3650">
                          <a:extLst>
                            <a:ext uri="{FF2B5EF4-FFF2-40B4-BE49-F238E27FC236}">
                              <a16:creationId xmlns:a16="http://schemas.microsoft.com/office/drawing/2014/main" id="{2BD6E9FA-C9E4-578C-A56C-2CEFF6C4655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82742" y="3314700"/>
                          <a:ext cx="720000" cy="521282"/>
                          <a:chOff x="1193454" y="3314700"/>
                          <a:chExt cx="720000" cy="521282"/>
                        </a:xfrm>
                      </p:grpSpPr>
                      <p:grpSp>
                        <p:nvGrpSpPr>
                          <p:cNvPr id="3652" name="Group 3651">
                            <a:extLst>
                              <a:ext uri="{FF2B5EF4-FFF2-40B4-BE49-F238E27FC236}">
                                <a16:creationId xmlns:a16="http://schemas.microsoft.com/office/drawing/2014/main" id="{0CC8D180-1D92-32B4-CB79-BD3C8DA8362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93454" y="3314700"/>
                            <a:ext cx="720000" cy="521282"/>
                            <a:chOff x="1193454" y="3314700"/>
                            <a:chExt cx="720000" cy="521282"/>
                          </a:xfrm>
                        </p:grpSpPr>
                        <p:sp>
                          <p:nvSpPr>
                            <p:cNvPr id="3654" name="Rounded Rectangle 3653">
                              <a:extLst>
                                <a:ext uri="{FF2B5EF4-FFF2-40B4-BE49-F238E27FC236}">
                                  <a16:creationId xmlns:a16="http://schemas.microsoft.com/office/drawing/2014/main" id="{DA396B5F-AE4D-23DA-8676-2B14871B49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93454" y="3314700"/>
                              <a:ext cx="720000" cy="521282"/>
                            </a:xfrm>
                            <a:prstGeom prst="roundRect">
                              <a:avLst/>
                            </a:prstGeom>
                            <a:solidFill>
                              <a:schemeClr val="bg2">
                                <a:lumMod val="50000"/>
                              </a:schemeClr>
                            </a:solidFill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>
                                <a:buClr>
                                  <a:srgbClr val="000000"/>
                                </a:buClr>
                                <a:buSzPts val="1400"/>
                              </a:pPr>
                              <a:endParaRPr lang="en-GB" sz="533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3655" name="Oval 3654">
                              <a:extLst>
                                <a:ext uri="{FF2B5EF4-FFF2-40B4-BE49-F238E27FC236}">
                                  <a16:creationId xmlns:a16="http://schemas.microsoft.com/office/drawing/2014/main" id="{37D03BB6-5D5B-D246-64D8-2CAFE1937C70}"/>
                                </a:ext>
                              </a:extLst>
                            </p:cNvPr>
                            <p:cNvSpPr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322351" y="3445551"/>
                              <a:ext cx="144000" cy="144000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chemeClr val="accent1">
                                    <a:lumMod val="5000"/>
                                    <a:lumOff val="95000"/>
                                  </a:schemeClr>
                                </a:gs>
                                <a:gs pos="74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83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100000">
                                  <a:schemeClr val="accent1">
                                    <a:lumMod val="30000"/>
                                    <a:lumOff val="70000"/>
                                  </a:schemeClr>
                                </a:gs>
                              </a:gsLst>
                              <a:lin ang="5400000" scaled="1"/>
                            </a:gradFill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  <p:sp>
                          <p:nvSpPr>
                            <p:cNvPr id="3656" name="Oval 3655">
                              <a:extLst>
                                <a:ext uri="{FF2B5EF4-FFF2-40B4-BE49-F238E27FC236}">
                                  <a16:creationId xmlns:a16="http://schemas.microsoft.com/office/drawing/2014/main" id="{200D123C-7532-CECF-5B6F-680A65872FC7}"/>
                                </a:ext>
                              </a:extLst>
                            </p:cNvPr>
                            <p:cNvSpPr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640556" y="3445551"/>
                              <a:ext cx="144000" cy="144000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chemeClr val="accent1">
                                    <a:lumMod val="5000"/>
                                    <a:lumOff val="95000"/>
                                  </a:schemeClr>
                                </a:gs>
                                <a:gs pos="74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83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100000">
                                  <a:schemeClr val="accent1">
                                    <a:lumMod val="30000"/>
                                    <a:lumOff val="70000"/>
                                  </a:schemeClr>
                                </a:gs>
                              </a:gsLst>
                              <a:lin ang="5400000" scaled="1"/>
                            </a:gradFill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</p:grpSp>
                      <p:sp>
                        <p:nvSpPr>
                          <p:cNvPr id="3653" name="Google Shape;220;p40">
                            <a:extLst>
                              <a:ext uri="{FF2B5EF4-FFF2-40B4-BE49-F238E27FC236}">
                                <a16:creationId xmlns:a16="http://schemas.microsoft.com/office/drawing/2014/main" id="{5552B821-130B-4101-9BF1-41501787F03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421832" y="3692524"/>
                            <a:ext cx="263245" cy="68481"/>
                          </a:xfrm>
                          <a:prstGeom prst="roundRect">
                            <a:avLst>
                              <a:gd name="adj" fmla="val 16667"/>
                            </a:avLst>
                          </a:prstGeom>
                          <a:gradFill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74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83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100000">
                                <a:schemeClr val="accent1">
                                  <a:lumMod val="30000"/>
                                  <a:lumOff val="70000"/>
                                </a:schemeClr>
                              </a:gs>
                            </a:gsLst>
                            <a:lin ang="5400000" scaled="1"/>
                          </a:gradFill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spcFirstLastPara="1" wrap="square" lIns="91433" tIns="91433" rIns="91433" bIns="91433" anchor="ctr" anchorCtr="0">
                            <a:noAutofit/>
                          </a:bodyPr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  <a:buSzPts val="1400"/>
                            </a:pPr>
                            <a:endParaRPr lang="en-GB" sz="667" b="1" dirty="0">
                              <a:solidFill>
                                <a:srgbClr val="D7D7D7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551" name="Group 3550">
                      <a:extLst>
                        <a:ext uri="{FF2B5EF4-FFF2-40B4-BE49-F238E27FC236}">
                          <a16:creationId xmlns:a16="http://schemas.microsoft.com/office/drawing/2014/main" id="{26C7A1C2-6755-A23F-5CED-DF61976B74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9865" y="2890822"/>
                      <a:ext cx="847701" cy="889128"/>
                      <a:chOff x="1340111" y="3429000"/>
                      <a:chExt cx="847701" cy="889128"/>
                    </a:xfrm>
                  </p:grpSpPr>
                  <p:grpSp>
                    <p:nvGrpSpPr>
                      <p:cNvPr id="3569" name="Group 3568">
                        <a:extLst>
                          <a:ext uri="{FF2B5EF4-FFF2-40B4-BE49-F238E27FC236}">
                            <a16:creationId xmlns:a16="http://schemas.microsoft.com/office/drawing/2014/main" id="{6DFE8767-6FEC-2712-87EE-F4B808550E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40111" y="3429000"/>
                        <a:ext cx="847701" cy="587838"/>
                        <a:chOff x="1118892" y="3248144"/>
                        <a:chExt cx="847701" cy="587838"/>
                      </a:xfrm>
                    </p:grpSpPr>
                    <p:sp>
                      <p:nvSpPr>
                        <p:cNvPr id="3571" name="Oval 3570">
                          <a:extLst>
                            <a:ext uri="{FF2B5EF4-FFF2-40B4-BE49-F238E27FC236}">
                              <a16:creationId xmlns:a16="http://schemas.microsoft.com/office/drawing/2014/main" id="{DC102EBA-1776-52E1-E4FF-FA649ADEAF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11120" y="3248144"/>
                          <a:ext cx="263245" cy="339795"/>
                        </a:xfrm>
                        <a:prstGeom prst="ellipse">
                          <a:avLst/>
                        </a:prstGeom>
                        <a:solidFill>
                          <a:srgbClr val="40445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buClr>
                              <a:srgbClr val="000000"/>
                            </a:buClr>
                            <a:buSzPts val="1400"/>
                          </a:pPr>
                          <a:endParaRPr lang="en-GB" sz="533" b="1" dirty="0">
                            <a:solidFill>
                              <a:srgbClr val="D7D7D7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grpSp>
                      <p:nvGrpSpPr>
                        <p:cNvPr id="3572" name="Group 3571">
                          <a:extLst>
                            <a:ext uri="{FF2B5EF4-FFF2-40B4-BE49-F238E27FC236}">
                              <a16:creationId xmlns:a16="http://schemas.microsoft.com/office/drawing/2014/main" id="{FD43FA2C-2A46-7A32-3E83-2F328E51728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18892" y="3314700"/>
                          <a:ext cx="847701" cy="521282"/>
                          <a:chOff x="1118892" y="3314700"/>
                          <a:chExt cx="847701" cy="521282"/>
                        </a:xfrm>
                      </p:grpSpPr>
                      <p:sp>
                        <p:nvSpPr>
                          <p:cNvPr id="3573" name="Oval 3572">
                            <a:extLst>
                              <a:ext uri="{FF2B5EF4-FFF2-40B4-BE49-F238E27FC236}">
                                <a16:creationId xmlns:a16="http://schemas.microsoft.com/office/drawing/2014/main" id="{2DB4C217-A051-78B2-ACC4-7350E22B52E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29128" y="3464667"/>
                            <a:ext cx="137465" cy="221349"/>
                          </a:xfrm>
                          <a:prstGeom prst="ellipse">
                            <a:avLst/>
                          </a:prstGeom>
                          <a:solidFill>
                            <a:srgbClr val="404451"/>
                          </a:solidFill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  <a:buSzPts val="1400"/>
                            </a:pPr>
                            <a:endParaRPr lang="en-GB" sz="533" b="1" dirty="0">
                              <a:solidFill>
                                <a:srgbClr val="D7D7D7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3574" name="Oval 3573">
                            <a:extLst>
                              <a:ext uri="{FF2B5EF4-FFF2-40B4-BE49-F238E27FC236}">
                                <a16:creationId xmlns:a16="http://schemas.microsoft.com/office/drawing/2014/main" id="{1EB30947-98DD-6553-4450-D613C8A7144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8892" y="3464667"/>
                            <a:ext cx="137465" cy="221349"/>
                          </a:xfrm>
                          <a:prstGeom prst="ellipse">
                            <a:avLst/>
                          </a:prstGeom>
                          <a:solidFill>
                            <a:srgbClr val="404451"/>
                          </a:solidFill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  <a:buSzPts val="1400"/>
                            </a:pPr>
                            <a:endParaRPr lang="en-GB" sz="533" b="1" dirty="0">
                              <a:solidFill>
                                <a:srgbClr val="D7D7D7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grpSp>
                        <p:nvGrpSpPr>
                          <p:cNvPr id="3575" name="Group 3574">
                            <a:extLst>
                              <a:ext uri="{FF2B5EF4-FFF2-40B4-BE49-F238E27FC236}">
                                <a16:creationId xmlns:a16="http://schemas.microsoft.com/office/drawing/2014/main" id="{07733139-3415-FB4A-BB29-0C0E0817D99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82742" y="3314700"/>
                            <a:ext cx="720000" cy="521282"/>
                            <a:chOff x="1193454" y="3314700"/>
                            <a:chExt cx="720000" cy="521282"/>
                          </a:xfrm>
                        </p:grpSpPr>
                        <p:grpSp>
                          <p:nvGrpSpPr>
                            <p:cNvPr id="3577" name="Group 3576">
                              <a:extLst>
                                <a:ext uri="{FF2B5EF4-FFF2-40B4-BE49-F238E27FC236}">
                                  <a16:creationId xmlns:a16="http://schemas.microsoft.com/office/drawing/2014/main" id="{A3DBA136-71DE-AA26-D258-5CA5C86A188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193454" y="3314700"/>
                              <a:ext cx="720000" cy="521282"/>
                              <a:chOff x="1193454" y="3314700"/>
                              <a:chExt cx="720000" cy="521282"/>
                            </a:xfrm>
                          </p:grpSpPr>
                          <p:sp>
                            <p:nvSpPr>
                              <p:cNvPr id="3579" name="Rounded Rectangle 3578">
                                <a:extLst>
                                  <a:ext uri="{FF2B5EF4-FFF2-40B4-BE49-F238E27FC236}">
                                    <a16:creationId xmlns:a16="http://schemas.microsoft.com/office/drawing/2014/main" id="{DF08B930-29A7-59F2-3294-109EFB9FAD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193454" y="3314700"/>
                                <a:ext cx="720000" cy="52128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>
                                  <a:buClr>
                                    <a:srgbClr val="000000"/>
                                  </a:buClr>
                                  <a:buSzPts val="1400"/>
                                </a:pPr>
                                <a:endParaRPr lang="en-GB" sz="533" dirty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3580" name="Oval 3579">
                                <a:extLst>
                                  <a:ext uri="{FF2B5EF4-FFF2-40B4-BE49-F238E27FC236}">
                                    <a16:creationId xmlns:a16="http://schemas.microsoft.com/office/drawing/2014/main" id="{3174C5F1-E822-5860-FDE7-BAA4788C6D33}"/>
                                  </a:ext>
                                </a:extLst>
                              </p:cNvPr>
                              <p:cNvSpPr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1322351" y="3445551"/>
                                <a:ext cx="144000" cy="144000"/>
                              </a:xfrm>
                              <a:prstGeom prst="ellipse">
                                <a:avLst/>
                              </a:prstGeom>
                              <a:gradFill>
                                <a:gsLst>
                                  <a:gs pos="0">
                                    <a:schemeClr val="accent1">
                                      <a:lumMod val="5000"/>
                                      <a:lumOff val="95000"/>
                                    </a:schemeClr>
                                  </a:gs>
                                  <a:gs pos="74000">
                                    <a:schemeClr val="accent1">
                                      <a:lumMod val="45000"/>
                                      <a:lumOff val="55000"/>
                                    </a:schemeClr>
                                  </a:gs>
                                  <a:gs pos="83000">
                                    <a:schemeClr val="accent1">
                                      <a:lumMod val="45000"/>
                                      <a:lumOff val="55000"/>
                                    </a:schemeClr>
                                  </a:gs>
                                  <a:gs pos="100000">
                                    <a:schemeClr val="accent1">
                                      <a:lumMod val="30000"/>
                                      <a:lumOff val="7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/>
                              </a:p>
                            </p:txBody>
                          </p:sp>
                          <p:sp>
                            <p:nvSpPr>
                              <p:cNvPr id="3581" name="Oval 3580">
                                <a:extLst>
                                  <a:ext uri="{FF2B5EF4-FFF2-40B4-BE49-F238E27FC236}">
                                    <a16:creationId xmlns:a16="http://schemas.microsoft.com/office/drawing/2014/main" id="{C7AB2C5B-4347-BA56-ECD9-62B0C57F9411}"/>
                                  </a:ext>
                                </a:extLst>
                              </p:cNvPr>
                              <p:cNvSpPr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1640556" y="3445551"/>
                                <a:ext cx="144000" cy="144000"/>
                              </a:xfrm>
                              <a:prstGeom prst="ellipse">
                                <a:avLst/>
                              </a:prstGeom>
                              <a:gradFill>
                                <a:gsLst>
                                  <a:gs pos="0">
                                    <a:schemeClr val="accent1">
                                      <a:lumMod val="5000"/>
                                      <a:lumOff val="95000"/>
                                    </a:schemeClr>
                                  </a:gs>
                                  <a:gs pos="74000">
                                    <a:schemeClr val="accent1">
                                      <a:lumMod val="45000"/>
                                      <a:lumOff val="55000"/>
                                    </a:schemeClr>
                                  </a:gs>
                                  <a:gs pos="83000">
                                    <a:schemeClr val="accent1">
                                      <a:lumMod val="45000"/>
                                      <a:lumOff val="55000"/>
                                    </a:schemeClr>
                                  </a:gs>
                                  <a:gs pos="100000">
                                    <a:schemeClr val="accent1">
                                      <a:lumMod val="30000"/>
                                      <a:lumOff val="7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/>
                              </a:p>
                            </p:txBody>
                          </p:sp>
                        </p:grpSp>
                        <p:sp>
                          <p:nvSpPr>
                            <p:cNvPr id="3578" name="Google Shape;220;p40">
                              <a:extLst>
                                <a:ext uri="{FF2B5EF4-FFF2-40B4-BE49-F238E27FC236}">
                                  <a16:creationId xmlns:a16="http://schemas.microsoft.com/office/drawing/2014/main" id="{F9BA6D9A-D11C-6A59-7192-943CA1C081A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421832" y="3692524"/>
                              <a:ext cx="263245" cy="68481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gradFill>
                              <a:gsLst>
                                <a:gs pos="0">
                                  <a:schemeClr val="accent1">
                                    <a:lumMod val="5000"/>
                                    <a:lumOff val="95000"/>
                                  </a:schemeClr>
                                </a:gs>
                                <a:gs pos="74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83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100000">
                                  <a:schemeClr val="accent1">
                                    <a:lumMod val="30000"/>
                                    <a:lumOff val="70000"/>
                                  </a:schemeClr>
                                </a:gs>
                              </a:gsLst>
                              <a:lin ang="5400000" scaled="1"/>
                            </a:gradFill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spcFirstLastPara="1" wrap="square" lIns="91433" tIns="91433" rIns="91433" bIns="91433" anchor="ctr" anchorCtr="0">
                              <a:noAutofit/>
                            </a:bodyPr>
                            <a:lstStyle/>
                            <a:p>
                              <a:pPr algn="ctr">
                                <a:buClr>
                                  <a:srgbClr val="000000"/>
                                </a:buClr>
                                <a:buSzPts val="1400"/>
                              </a:pPr>
                              <a:endParaRPr lang="en-GB" sz="667" b="1" dirty="0">
                                <a:solidFill>
                                  <a:srgbClr val="D7D7D7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3570" name="Google Shape;220;p40">
                        <a:extLst>
                          <a:ext uri="{FF2B5EF4-FFF2-40B4-BE49-F238E27FC236}">
                            <a16:creationId xmlns:a16="http://schemas.microsoft.com/office/drawing/2014/main" id="{6F1141B8-3EC8-11F8-DF1A-5CB2D1C786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38708" y="4040990"/>
                        <a:ext cx="650507" cy="277138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bg2">
                          <a:lumMod val="50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txBody>
                      <a:bodyPr spcFirstLastPara="1" wrap="square" lIns="91433" tIns="91433" rIns="91433" bIns="91433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000000"/>
                          </a:buClr>
                          <a:buSzPts val="1400"/>
                        </a:pPr>
                        <a:r>
                          <a:rPr lang="en-GB" sz="900" b="1" dirty="0">
                            <a:solidFill>
                              <a:srgbClr val="D7D7D7"/>
                            </a:solidFill>
                            <a:latin typeface="Avenir Book" panose="02000503020000020003" pitchFamily="2" charset="0"/>
                            <a:ea typeface="Arial"/>
                            <a:cs typeface="Arial"/>
                            <a:sym typeface="Arial"/>
                          </a:rPr>
                          <a:t>Agent A</a:t>
                        </a:r>
                      </a:p>
                    </p:txBody>
                  </p:sp>
                </p:grpSp>
                <p:grpSp>
                  <p:nvGrpSpPr>
                    <p:cNvPr id="3552" name="Group 3551">
                      <a:extLst>
                        <a:ext uri="{FF2B5EF4-FFF2-40B4-BE49-F238E27FC236}">
                          <a16:creationId xmlns:a16="http://schemas.microsoft.com/office/drawing/2014/main" id="{A0B2FBC3-2472-191D-DBDB-B81B02153D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42097" y="4757681"/>
                      <a:ext cx="847701" cy="889128"/>
                      <a:chOff x="1340111" y="3429000"/>
                      <a:chExt cx="847701" cy="889128"/>
                    </a:xfrm>
                  </p:grpSpPr>
                  <p:grpSp>
                    <p:nvGrpSpPr>
                      <p:cNvPr id="3555" name="Group 3554">
                        <a:extLst>
                          <a:ext uri="{FF2B5EF4-FFF2-40B4-BE49-F238E27FC236}">
                            <a16:creationId xmlns:a16="http://schemas.microsoft.com/office/drawing/2014/main" id="{8A96AC6C-B7A8-350F-2383-FF8910F319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40111" y="3429000"/>
                        <a:ext cx="847701" cy="587838"/>
                        <a:chOff x="1118892" y="3248144"/>
                        <a:chExt cx="847701" cy="587838"/>
                      </a:xfrm>
                    </p:grpSpPr>
                    <p:sp>
                      <p:nvSpPr>
                        <p:cNvPr id="3557" name="Oval 3556">
                          <a:extLst>
                            <a:ext uri="{FF2B5EF4-FFF2-40B4-BE49-F238E27FC236}">
                              <a16:creationId xmlns:a16="http://schemas.microsoft.com/office/drawing/2014/main" id="{EA8232A5-6349-4DB3-2680-F402424281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11120" y="3248144"/>
                          <a:ext cx="263245" cy="339795"/>
                        </a:xfrm>
                        <a:prstGeom prst="ellipse">
                          <a:avLst/>
                        </a:prstGeom>
                        <a:solidFill>
                          <a:srgbClr val="40445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buClr>
                              <a:srgbClr val="000000"/>
                            </a:buClr>
                            <a:buSzPts val="1400"/>
                          </a:pPr>
                          <a:endParaRPr lang="en-GB" sz="533" b="1" dirty="0">
                            <a:solidFill>
                              <a:srgbClr val="D7D7D7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grpSp>
                      <p:nvGrpSpPr>
                        <p:cNvPr id="3558" name="Group 3557">
                          <a:extLst>
                            <a:ext uri="{FF2B5EF4-FFF2-40B4-BE49-F238E27FC236}">
                              <a16:creationId xmlns:a16="http://schemas.microsoft.com/office/drawing/2014/main" id="{FA7C2397-9FD2-DC9F-E2D0-50A58DC5F3F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18892" y="3314700"/>
                          <a:ext cx="847701" cy="521282"/>
                          <a:chOff x="1118892" y="3314700"/>
                          <a:chExt cx="847701" cy="521282"/>
                        </a:xfrm>
                      </p:grpSpPr>
                      <p:sp>
                        <p:nvSpPr>
                          <p:cNvPr id="3559" name="Oval 3558">
                            <a:extLst>
                              <a:ext uri="{FF2B5EF4-FFF2-40B4-BE49-F238E27FC236}">
                                <a16:creationId xmlns:a16="http://schemas.microsoft.com/office/drawing/2014/main" id="{987A8746-277D-34AA-EDCF-C143CE2CC7A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29128" y="3464667"/>
                            <a:ext cx="137465" cy="221349"/>
                          </a:xfrm>
                          <a:prstGeom prst="ellipse">
                            <a:avLst/>
                          </a:prstGeom>
                          <a:solidFill>
                            <a:srgbClr val="404451"/>
                          </a:solidFill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  <a:buSzPts val="1400"/>
                            </a:pPr>
                            <a:endParaRPr lang="en-GB" sz="533" b="1" dirty="0">
                              <a:solidFill>
                                <a:srgbClr val="D7D7D7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3561" name="Oval 3560">
                            <a:extLst>
                              <a:ext uri="{FF2B5EF4-FFF2-40B4-BE49-F238E27FC236}">
                                <a16:creationId xmlns:a16="http://schemas.microsoft.com/office/drawing/2014/main" id="{FF73879E-D302-03A4-FBCA-080BDC39386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8892" y="3464667"/>
                            <a:ext cx="137465" cy="221349"/>
                          </a:xfrm>
                          <a:prstGeom prst="ellipse">
                            <a:avLst/>
                          </a:prstGeom>
                          <a:solidFill>
                            <a:srgbClr val="404451"/>
                          </a:solidFill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  <a:buSzPts val="1400"/>
                            </a:pPr>
                            <a:endParaRPr lang="en-GB" sz="533" b="1" dirty="0">
                              <a:solidFill>
                                <a:srgbClr val="D7D7D7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grpSp>
                        <p:nvGrpSpPr>
                          <p:cNvPr id="3562" name="Group 3561">
                            <a:extLst>
                              <a:ext uri="{FF2B5EF4-FFF2-40B4-BE49-F238E27FC236}">
                                <a16:creationId xmlns:a16="http://schemas.microsoft.com/office/drawing/2014/main" id="{EE30749F-9B64-AAEA-579A-2C39623C372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82742" y="3314700"/>
                            <a:ext cx="720000" cy="521282"/>
                            <a:chOff x="1193454" y="3314700"/>
                            <a:chExt cx="720000" cy="521282"/>
                          </a:xfrm>
                        </p:grpSpPr>
                        <p:grpSp>
                          <p:nvGrpSpPr>
                            <p:cNvPr id="3563" name="Group 3562">
                              <a:extLst>
                                <a:ext uri="{FF2B5EF4-FFF2-40B4-BE49-F238E27FC236}">
                                  <a16:creationId xmlns:a16="http://schemas.microsoft.com/office/drawing/2014/main" id="{EEEF9403-0F98-4B74-A063-DC10993CA96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193454" y="3314700"/>
                              <a:ext cx="720000" cy="521282"/>
                              <a:chOff x="1193454" y="3314700"/>
                              <a:chExt cx="720000" cy="521282"/>
                            </a:xfrm>
                          </p:grpSpPr>
                          <p:sp>
                            <p:nvSpPr>
                              <p:cNvPr id="3565" name="Rounded Rectangle 3564">
                                <a:extLst>
                                  <a:ext uri="{FF2B5EF4-FFF2-40B4-BE49-F238E27FC236}">
                                    <a16:creationId xmlns:a16="http://schemas.microsoft.com/office/drawing/2014/main" id="{3B7D050B-1F7B-761C-91A3-9DED5F5BE53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193454" y="3314700"/>
                                <a:ext cx="720000" cy="52128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>
                                  <a:buClr>
                                    <a:srgbClr val="000000"/>
                                  </a:buClr>
                                  <a:buSzPts val="1400"/>
                                </a:pPr>
                                <a:endParaRPr lang="en-GB" sz="533" dirty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3566" name="Oval 3565">
                                <a:extLst>
                                  <a:ext uri="{FF2B5EF4-FFF2-40B4-BE49-F238E27FC236}">
                                    <a16:creationId xmlns:a16="http://schemas.microsoft.com/office/drawing/2014/main" id="{1BF75881-BA3D-A603-F868-C1C76AAA8F01}"/>
                                  </a:ext>
                                </a:extLst>
                              </p:cNvPr>
                              <p:cNvSpPr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1322351" y="3445551"/>
                                <a:ext cx="144000" cy="144000"/>
                              </a:xfrm>
                              <a:prstGeom prst="ellipse">
                                <a:avLst/>
                              </a:prstGeom>
                              <a:gradFill>
                                <a:gsLst>
                                  <a:gs pos="0">
                                    <a:schemeClr val="accent1">
                                      <a:lumMod val="5000"/>
                                      <a:lumOff val="95000"/>
                                    </a:schemeClr>
                                  </a:gs>
                                  <a:gs pos="74000">
                                    <a:schemeClr val="accent1">
                                      <a:lumMod val="45000"/>
                                      <a:lumOff val="55000"/>
                                    </a:schemeClr>
                                  </a:gs>
                                  <a:gs pos="83000">
                                    <a:schemeClr val="accent1">
                                      <a:lumMod val="45000"/>
                                      <a:lumOff val="55000"/>
                                    </a:schemeClr>
                                  </a:gs>
                                  <a:gs pos="100000">
                                    <a:schemeClr val="accent1">
                                      <a:lumMod val="30000"/>
                                      <a:lumOff val="7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/>
                              </a:p>
                            </p:txBody>
                          </p:sp>
                          <p:sp>
                            <p:nvSpPr>
                              <p:cNvPr id="3568" name="Oval 3567">
                                <a:extLst>
                                  <a:ext uri="{FF2B5EF4-FFF2-40B4-BE49-F238E27FC236}">
                                    <a16:creationId xmlns:a16="http://schemas.microsoft.com/office/drawing/2014/main" id="{61F8E087-0829-886F-F60F-860A31A851C5}"/>
                                  </a:ext>
                                </a:extLst>
                              </p:cNvPr>
                              <p:cNvSpPr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1640556" y="3445551"/>
                                <a:ext cx="144000" cy="144000"/>
                              </a:xfrm>
                              <a:prstGeom prst="ellipse">
                                <a:avLst/>
                              </a:prstGeom>
                              <a:gradFill>
                                <a:gsLst>
                                  <a:gs pos="0">
                                    <a:schemeClr val="accent1">
                                      <a:lumMod val="5000"/>
                                      <a:lumOff val="95000"/>
                                    </a:schemeClr>
                                  </a:gs>
                                  <a:gs pos="74000">
                                    <a:schemeClr val="accent1">
                                      <a:lumMod val="45000"/>
                                      <a:lumOff val="55000"/>
                                    </a:schemeClr>
                                  </a:gs>
                                  <a:gs pos="83000">
                                    <a:schemeClr val="accent1">
                                      <a:lumMod val="45000"/>
                                      <a:lumOff val="55000"/>
                                    </a:schemeClr>
                                  </a:gs>
                                  <a:gs pos="100000">
                                    <a:schemeClr val="accent1">
                                      <a:lumMod val="30000"/>
                                      <a:lumOff val="7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/>
                              </a:p>
                            </p:txBody>
                          </p:sp>
                        </p:grpSp>
                        <p:sp>
                          <p:nvSpPr>
                            <p:cNvPr id="3564" name="Google Shape;220;p40">
                              <a:extLst>
                                <a:ext uri="{FF2B5EF4-FFF2-40B4-BE49-F238E27FC236}">
                                  <a16:creationId xmlns:a16="http://schemas.microsoft.com/office/drawing/2014/main" id="{640BEC0D-746F-3018-46DB-76A7519E651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421832" y="3692524"/>
                              <a:ext cx="263245" cy="68481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gradFill>
                              <a:gsLst>
                                <a:gs pos="0">
                                  <a:schemeClr val="accent1">
                                    <a:lumMod val="5000"/>
                                    <a:lumOff val="95000"/>
                                  </a:schemeClr>
                                </a:gs>
                                <a:gs pos="74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83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100000">
                                  <a:schemeClr val="accent1">
                                    <a:lumMod val="30000"/>
                                    <a:lumOff val="70000"/>
                                  </a:schemeClr>
                                </a:gs>
                              </a:gsLst>
                              <a:lin ang="5400000" scaled="1"/>
                            </a:gradFill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spcFirstLastPara="1" wrap="square" lIns="91433" tIns="91433" rIns="91433" bIns="91433" anchor="ctr" anchorCtr="0">
                              <a:noAutofit/>
                            </a:bodyPr>
                            <a:lstStyle/>
                            <a:p>
                              <a:pPr algn="ctr">
                                <a:buClr>
                                  <a:srgbClr val="000000"/>
                                </a:buClr>
                                <a:buSzPts val="1400"/>
                              </a:pPr>
                              <a:endParaRPr lang="en-GB" sz="667" b="1" dirty="0">
                                <a:solidFill>
                                  <a:srgbClr val="D7D7D7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3556" name="Google Shape;220;p40">
                        <a:extLst>
                          <a:ext uri="{FF2B5EF4-FFF2-40B4-BE49-F238E27FC236}">
                            <a16:creationId xmlns:a16="http://schemas.microsoft.com/office/drawing/2014/main" id="{2D2195CC-73C7-B579-92E7-26D3E8FA45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38708" y="4040990"/>
                        <a:ext cx="650507" cy="277138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bg2">
                          <a:lumMod val="50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txBody>
                      <a:bodyPr spcFirstLastPara="1" wrap="square" lIns="91433" tIns="91433" rIns="91433" bIns="91433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000000"/>
                          </a:buClr>
                          <a:buSzPts val="1400"/>
                        </a:pPr>
                        <a:r>
                          <a:rPr lang="en-GB" sz="900" b="1" dirty="0">
                            <a:solidFill>
                              <a:srgbClr val="D7D7D7"/>
                            </a:solidFill>
                            <a:latin typeface="Avenir Book" panose="02000503020000020003" pitchFamily="2" charset="0"/>
                            <a:ea typeface="Arial"/>
                            <a:cs typeface="Arial"/>
                            <a:sym typeface="Arial"/>
                          </a:rPr>
                          <a:t>Agent B</a:t>
                        </a:r>
                      </a:p>
                    </p:txBody>
                  </p:sp>
                </p:grpSp>
                <p:cxnSp>
                  <p:nvCxnSpPr>
                    <p:cNvPr id="3553" name="Curved Connector 3552">
                      <a:extLst>
                        <a:ext uri="{FF2B5EF4-FFF2-40B4-BE49-F238E27FC236}">
                          <a16:creationId xmlns:a16="http://schemas.microsoft.com/office/drawing/2014/main" id="{4A5CB8FE-6632-627C-36EA-737DCCA469E9}"/>
                        </a:ext>
                      </a:extLst>
                    </p:cNvPr>
                    <p:cNvCxnSpPr>
                      <a:cxnSpLocks/>
                      <a:stCxn id="3503" idx="0"/>
                      <a:endCxn id="3570" idx="2"/>
                    </p:cNvCxnSpPr>
                    <p:nvPr/>
                  </p:nvCxnSpPr>
                  <p:spPr>
                    <a:xfrm rot="5400000" flipH="1" flipV="1">
                      <a:off x="780248" y="4023417"/>
                      <a:ext cx="486934" cy="1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381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54" name="Google Shape;220;p40">
                      <a:extLst>
                        <a:ext uri="{FF2B5EF4-FFF2-40B4-BE49-F238E27FC236}">
                          <a16:creationId xmlns:a16="http://schemas.microsoft.com/office/drawing/2014/main" id="{A6A51998-22B6-F017-16FC-6F7A3BDB31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2926" y="3502812"/>
                      <a:ext cx="650507" cy="277138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bg2">
                        <a:lumMod val="5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txBody>
                    <a:bodyPr spcFirstLastPara="1" wrap="square" lIns="91433" tIns="91433" rIns="91433" bIns="91433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1400"/>
                      </a:pPr>
                      <a:r>
                        <a:rPr lang="en-GB" sz="900" b="1" dirty="0">
                          <a:solidFill>
                            <a:srgbClr val="D7D7D7"/>
                          </a:solidFill>
                          <a:latin typeface="Avenir Book" panose="02000503020000020003" pitchFamily="2" charset="0"/>
                          <a:ea typeface="Arial"/>
                          <a:cs typeface="Arial"/>
                          <a:sym typeface="Arial"/>
                        </a:rPr>
                        <a:t>Agent C</a:t>
                      </a:r>
                    </a:p>
                  </p:txBody>
                </p:sp>
              </p:grpSp>
            </p:grpSp>
            <p:grpSp>
              <p:nvGrpSpPr>
                <p:cNvPr id="3440" name="Group 3439">
                  <a:extLst>
                    <a:ext uri="{FF2B5EF4-FFF2-40B4-BE49-F238E27FC236}">
                      <a16:creationId xmlns:a16="http://schemas.microsoft.com/office/drawing/2014/main" id="{38753B5E-9351-5F33-3DA1-6E7B41FA39AB}"/>
                    </a:ext>
                  </a:extLst>
                </p:cNvPr>
                <p:cNvGrpSpPr/>
                <p:nvPr/>
              </p:nvGrpSpPr>
              <p:grpSpPr>
                <a:xfrm>
                  <a:off x="5190389" y="4042765"/>
                  <a:ext cx="2352464" cy="541753"/>
                  <a:chOff x="5118668" y="3773820"/>
                  <a:chExt cx="2352464" cy="5417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01" name="Google Shape;220;p40">
                        <a:extLst>
                          <a:ext uri="{FF2B5EF4-FFF2-40B4-BE49-F238E27FC236}">
                            <a16:creationId xmlns:a16="http://schemas.microsoft.com/office/drawing/2014/main" id="{E134A4E8-E8E7-0667-0FCD-6178267D0E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03132" y="3773820"/>
                        <a:ext cx="468000" cy="541753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txBody>
                      <a:bodyPr spcFirstLastPara="1" wrap="square" lIns="91433" tIns="91433" rIns="91433" bIns="91433" anchor="ctr" anchorCtr="0">
                        <a:noAutofit/>
                      </a:bodyPr>
                      <a:lstStyle/>
                      <a:p>
                        <a:pPr algn="just">
                          <a:buClr>
                            <a:srgbClr val="000000"/>
                          </a:buClr>
                          <a:buSzPts val="1400"/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GB" sz="3000" b="0" i="1" smtClean="0">
                                  <a:solidFill>
                                    <a:srgbClr val="40445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GB" sz="3000" i="1" dirty="0">
                          <a:solidFill>
                            <a:srgbClr val="404451"/>
                          </a:solidFill>
                          <a:latin typeface="Avenir Book" panose="02000503020000020003" pitchFamily="2" charset="0"/>
                          <a:sym typeface="Arial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501" name="Google Shape;220;p40">
                        <a:extLst>
                          <a:ext uri="{FF2B5EF4-FFF2-40B4-BE49-F238E27FC236}">
                            <a16:creationId xmlns:a16="http://schemas.microsoft.com/office/drawing/2014/main" id="{E134A4E8-E8E7-0667-0FCD-6178267D0EE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03132" y="3773820"/>
                        <a:ext cx="468000" cy="541753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381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03" name="Google Shape;220;p40">
                        <a:extLst>
                          <a:ext uri="{FF2B5EF4-FFF2-40B4-BE49-F238E27FC236}">
                            <a16:creationId xmlns:a16="http://schemas.microsoft.com/office/drawing/2014/main" id="{4E10D0F6-49CC-E237-6A31-FD046CA8BA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18668" y="3773820"/>
                        <a:ext cx="468000" cy="541753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txBody>
                      <a:bodyPr spcFirstLastPara="1" wrap="square" lIns="91433" tIns="91433" rIns="91433" bIns="91433" anchor="ctr" anchorCtr="0">
                        <a:noAutofit/>
                      </a:bodyPr>
                      <a:lstStyle/>
                      <a:p>
                        <a:pPr algn="just">
                          <a:buClr>
                            <a:srgbClr val="000000"/>
                          </a:buClr>
                          <a:buSzPts val="1400"/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GB" sz="3000" b="0" i="1" smtClean="0">
                                  <a:solidFill>
                                    <a:srgbClr val="40445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GB" sz="3000" i="1" dirty="0">
                          <a:solidFill>
                            <a:srgbClr val="404451"/>
                          </a:solidFill>
                          <a:latin typeface="Avenir Book" panose="02000503020000020003" pitchFamily="2" charset="0"/>
                          <a:sym typeface="Arial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503" name="Google Shape;220;p40">
                        <a:extLst>
                          <a:ext uri="{FF2B5EF4-FFF2-40B4-BE49-F238E27FC236}">
                            <a16:creationId xmlns:a16="http://schemas.microsoft.com/office/drawing/2014/main" id="{4E10D0F6-49CC-E237-6A31-FD046CA8BAC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18668" y="3773820"/>
                        <a:ext cx="468000" cy="541753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381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441" name="Curved Connector 3440">
                  <a:extLst>
                    <a:ext uri="{FF2B5EF4-FFF2-40B4-BE49-F238E27FC236}">
                      <a16:creationId xmlns:a16="http://schemas.microsoft.com/office/drawing/2014/main" id="{55ADAA3F-5E18-B977-9B1C-56576C6A28A0}"/>
                    </a:ext>
                  </a:extLst>
                </p:cNvPr>
                <p:cNvCxnSpPr>
                  <a:cxnSpLocks/>
                  <a:stCxn id="3559" idx="6"/>
                  <a:endCxn id="3501" idx="2"/>
                </p:cNvCxnSpPr>
                <p:nvPr/>
              </p:nvCxnSpPr>
              <p:spPr>
                <a:xfrm flipV="1">
                  <a:off x="6790472" y="4584518"/>
                  <a:ext cx="518381" cy="276242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2" name="Curved Connector 3441">
                  <a:extLst>
                    <a:ext uri="{FF2B5EF4-FFF2-40B4-BE49-F238E27FC236}">
                      <a16:creationId xmlns:a16="http://schemas.microsoft.com/office/drawing/2014/main" id="{0EEA1656-96BF-8A87-A0D6-1C5E00831C52}"/>
                    </a:ext>
                  </a:extLst>
                </p:cNvPr>
                <p:cNvCxnSpPr>
                  <a:cxnSpLocks/>
                  <a:endCxn id="3554" idx="2"/>
                </p:cNvCxnSpPr>
                <p:nvPr/>
              </p:nvCxnSpPr>
              <p:spPr>
                <a:xfrm rot="5400000" flipH="1" flipV="1">
                  <a:off x="7065388" y="3799297"/>
                  <a:ext cx="486932" cy="0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3" name="Curved Connector 3442">
                  <a:extLst>
                    <a:ext uri="{FF2B5EF4-FFF2-40B4-BE49-F238E27FC236}">
                      <a16:creationId xmlns:a16="http://schemas.microsoft.com/office/drawing/2014/main" id="{33184462-7EC6-A3C1-74EE-50C95F1F9EE4}"/>
                    </a:ext>
                  </a:extLst>
                </p:cNvPr>
                <p:cNvCxnSpPr>
                  <a:cxnSpLocks/>
                  <a:stCxn id="3561" idx="2"/>
                  <a:endCxn id="3503" idx="2"/>
                </p:cNvCxnSpPr>
                <p:nvPr/>
              </p:nvCxnSpPr>
              <p:spPr>
                <a:xfrm rot="10800000">
                  <a:off x="5424389" y="4584518"/>
                  <a:ext cx="518382" cy="276242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63" name="Group 3662">
                <a:extLst>
                  <a:ext uri="{FF2B5EF4-FFF2-40B4-BE49-F238E27FC236}">
                    <a16:creationId xmlns:a16="http://schemas.microsoft.com/office/drawing/2014/main" id="{0E76E664-A9DE-5CF3-0927-1B9349AE62D1}"/>
                  </a:ext>
                </a:extLst>
              </p:cNvPr>
              <p:cNvGrpSpPr/>
              <p:nvPr/>
            </p:nvGrpSpPr>
            <p:grpSpPr>
              <a:xfrm>
                <a:off x="530575" y="1086176"/>
                <a:ext cx="6857773" cy="3399139"/>
                <a:chOff x="658313" y="1546092"/>
                <a:chExt cx="6857773" cy="3399139"/>
              </a:xfrm>
            </p:grpSpPr>
            <p:grpSp>
              <p:nvGrpSpPr>
                <p:cNvPr id="3664" name="Group 3663">
                  <a:extLst>
                    <a:ext uri="{FF2B5EF4-FFF2-40B4-BE49-F238E27FC236}">
                      <a16:creationId xmlns:a16="http://schemas.microsoft.com/office/drawing/2014/main" id="{634F5500-694A-BF39-99DB-8FB94F7BEB0B}"/>
                    </a:ext>
                  </a:extLst>
                </p:cNvPr>
                <p:cNvGrpSpPr/>
                <p:nvPr/>
              </p:nvGrpSpPr>
              <p:grpSpPr>
                <a:xfrm>
                  <a:off x="658313" y="1546092"/>
                  <a:ext cx="3136672" cy="3399139"/>
                  <a:chOff x="1343434" y="2401467"/>
                  <a:chExt cx="3136672" cy="3399139"/>
                </a:xfrm>
              </p:grpSpPr>
              <p:grpSp>
                <p:nvGrpSpPr>
                  <p:cNvPr id="3716" name="Group 3715">
                    <a:extLst>
                      <a:ext uri="{FF2B5EF4-FFF2-40B4-BE49-F238E27FC236}">
                        <a16:creationId xmlns:a16="http://schemas.microsoft.com/office/drawing/2014/main" id="{30457270-17EC-4C84-2BCE-E661CDF8836D}"/>
                      </a:ext>
                    </a:extLst>
                  </p:cNvPr>
                  <p:cNvGrpSpPr/>
                  <p:nvPr/>
                </p:nvGrpSpPr>
                <p:grpSpPr>
                  <a:xfrm>
                    <a:off x="1343434" y="2401467"/>
                    <a:ext cx="3136672" cy="3399139"/>
                    <a:chOff x="-1524131" y="1389533"/>
                    <a:chExt cx="3136672" cy="3399139"/>
                  </a:xfrm>
                </p:grpSpPr>
                <p:grpSp>
                  <p:nvGrpSpPr>
                    <p:cNvPr id="3760" name="Group 3759">
                      <a:extLst>
                        <a:ext uri="{FF2B5EF4-FFF2-40B4-BE49-F238E27FC236}">
                          <a16:creationId xmlns:a16="http://schemas.microsoft.com/office/drawing/2014/main" id="{F609E565-A93F-0FA6-C4D1-D0EE3A2822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24131" y="1389533"/>
                      <a:ext cx="3136672" cy="3399139"/>
                      <a:chOff x="397611" y="2585011"/>
                      <a:chExt cx="3136672" cy="3399139"/>
                    </a:xfrm>
                  </p:grpSpPr>
                  <p:sp>
                    <p:nvSpPr>
                      <p:cNvPr id="3764" name="Oval 3763">
                        <a:extLst>
                          <a:ext uri="{FF2B5EF4-FFF2-40B4-BE49-F238E27FC236}">
                            <a16:creationId xmlns:a16="http://schemas.microsoft.com/office/drawing/2014/main" id="{D1896DC0-6D81-5190-B193-6B514198AE61}"/>
                          </a:ext>
                        </a:extLst>
                      </p:cNvPr>
                      <p:cNvSpPr/>
                      <p:nvPr/>
                    </p:nvSpPr>
                    <p:spPr>
                      <a:xfrm rot="1903208">
                        <a:off x="1456493" y="2585011"/>
                        <a:ext cx="2077790" cy="3396863"/>
                      </a:xfrm>
                      <a:prstGeom prst="ellipse">
                        <a:avLst/>
                      </a:prstGeom>
                      <a:solidFill>
                        <a:srgbClr val="F0E5E6"/>
                      </a:solidFill>
                      <a:ln w="38100">
                        <a:noFill/>
                        <a:prstDash val="solid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65" name="Oval 3764">
                        <a:extLst>
                          <a:ext uri="{FF2B5EF4-FFF2-40B4-BE49-F238E27FC236}">
                            <a16:creationId xmlns:a16="http://schemas.microsoft.com/office/drawing/2014/main" id="{21B322CA-C9DD-4DC4-FC3B-24A63FCBF0E6}"/>
                          </a:ext>
                        </a:extLst>
                      </p:cNvPr>
                      <p:cNvSpPr/>
                      <p:nvPr/>
                    </p:nvSpPr>
                    <p:spPr>
                      <a:xfrm rot="19877988">
                        <a:off x="397611" y="2587287"/>
                        <a:ext cx="2077790" cy="3396863"/>
                      </a:xfrm>
                      <a:prstGeom prst="ellipse">
                        <a:avLst/>
                      </a:prstGeom>
                      <a:solidFill>
                        <a:srgbClr val="E7F1FE"/>
                      </a:solidFill>
                      <a:ln w="38100">
                        <a:noFill/>
                        <a:prstDash val="solid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3761" name="Group 3760">
                      <a:extLst>
                        <a:ext uri="{FF2B5EF4-FFF2-40B4-BE49-F238E27FC236}">
                          <a16:creationId xmlns:a16="http://schemas.microsoft.com/office/drawing/2014/main" id="{CDAD9E36-F1FD-5E5D-56FD-A8686AC473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24131" y="1389533"/>
                      <a:ext cx="3136672" cy="3399139"/>
                      <a:chOff x="584373" y="2540582"/>
                      <a:chExt cx="3136672" cy="3399139"/>
                    </a:xfrm>
                  </p:grpSpPr>
                  <p:sp>
                    <p:nvSpPr>
                      <p:cNvPr id="3762" name="Oval 3761">
                        <a:extLst>
                          <a:ext uri="{FF2B5EF4-FFF2-40B4-BE49-F238E27FC236}">
                            <a16:creationId xmlns:a16="http://schemas.microsoft.com/office/drawing/2014/main" id="{F7AAE108-2C8A-4D54-EA0F-25CDC51D8B34}"/>
                          </a:ext>
                        </a:extLst>
                      </p:cNvPr>
                      <p:cNvSpPr/>
                      <p:nvPr/>
                    </p:nvSpPr>
                    <p:spPr>
                      <a:xfrm rot="1903208">
                        <a:off x="1643255" y="2540582"/>
                        <a:ext cx="2077790" cy="3396863"/>
                      </a:xfrm>
                      <a:prstGeom prst="ellipse">
                        <a:avLst/>
                      </a:prstGeom>
                      <a:solidFill>
                        <a:srgbClr val="F0E5E6"/>
                      </a:solidFill>
                      <a:ln w="38100">
                        <a:noFill/>
                        <a:prstDash val="solid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3763" name="Oval 3762">
                        <a:extLst>
                          <a:ext uri="{FF2B5EF4-FFF2-40B4-BE49-F238E27FC236}">
                            <a16:creationId xmlns:a16="http://schemas.microsoft.com/office/drawing/2014/main" id="{0F7CA125-BC38-27CB-329C-53D3EE6CABCD}"/>
                          </a:ext>
                        </a:extLst>
                      </p:cNvPr>
                      <p:cNvSpPr/>
                      <p:nvPr/>
                    </p:nvSpPr>
                    <p:spPr>
                      <a:xfrm rot="19877988">
                        <a:off x="584373" y="2542858"/>
                        <a:ext cx="2077790" cy="3396863"/>
                      </a:xfrm>
                      <a:prstGeom prst="ellipse">
                        <a:avLst/>
                      </a:prstGeom>
                      <a:solidFill>
                        <a:srgbClr val="E7F1FE">
                          <a:alpha val="60000"/>
                        </a:srgbClr>
                      </a:solidFill>
                      <a:ln w="38100">
                        <a:noFill/>
                        <a:prstDash val="solid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3717" name="Group 3716">
                    <a:extLst>
                      <a:ext uri="{FF2B5EF4-FFF2-40B4-BE49-F238E27FC236}">
                        <a16:creationId xmlns:a16="http://schemas.microsoft.com/office/drawing/2014/main" id="{50F6F2EC-C280-BA65-11C2-0270D34C88AB}"/>
                      </a:ext>
                    </a:extLst>
                  </p:cNvPr>
                  <p:cNvGrpSpPr/>
                  <p:nvPr/>
                </p:nvGrpSpPr>
                <p:grpSpPr>
                  <a:xfrm>
                    <a:off x="1545688" y="2723043"/>
                    <a:ext cx="2732165" cy="2755987"/>
                    <a:chOff x="599865" y="2890822"/>
                    <a:chExt cx="2732165" cy="2755987"/>
                  </a:xfrm>
                </p:grpSpPr>
                <p:grpSp>
                  <p:nvGrpSpPr>
                    <p:cNvPr id="3718" name="Group 3717">
                      <a:extLst>
                        <a:ext uri="{FF2B5EF4-FFF2-40B4-BE49-F238E27FC236}">
                          <a16:creationId xmlns:a16="http://schemas.microsoft.com/office/drawing/2014/main" id="{EBC75377-F57B-9B78-0DE9-B77A52A48D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84329" y="2890822"/>
                      <a:ext cx="847701" cy="587838"/>
                      <a:chOff x="1118892" y="3248144"/>
                      <a:chExt cx="847701" cy="587838"/>
                    </a:xfrm>
                  </p:grpSpPr>
                  <p:sp>
                    <p:nvSpPr>
                      <p:cNvPr id="3750" name="Oval 3749">
                        <a:extLst>
                          <a:ext uri="{FF2B5EF4-FFF2-40B4-BE49-F238E27FC236}">
                            <a16:creationId xmlns:a16="http://schemas.microsoft.com/office/drawing/2014/main" id="{815C2341-871D-93D5-5718-2EE0A51BFC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11120" y="3248144"/>
                        <a:ext cx="263245" cy="339795"/>
                      </a:xfrm>
                      <a:prstGeom prst="ellipse">
                        <a:avLst/>
                      </a:prstGeom>
                      <a:solidFill>
                        <a:srgbClr val="40445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buClr>
                            <a:srgbClr val="000000"/>
                          </a:buClr>
                          <a:buSzPts val="1400"/>
                        </a:pPr>
                        <a:endParaRPr lang="en-GB" sz="533" b="1" dirty="0">
                          <a:solidFill>
                            <a:srgbClr val="D7D7D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3751" name="Group 3750">
                        <a:extLst>
                          <a:ext uri="{FF2B5EF4-FFF2-40B4-BE49-F238E27FC236}">
                            <a16:creationId xmlns:a16="http://schemas.microsoft.com/office/drawing/2014/main" id="{99944C95-9574-5359-F378-5A502C8DD6F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18892" y="3314700"/>
                        <a:ext cx="847701" cy="521282"/>
                        <a:chOff x="1118892" y="3314700"/>
                        <a:chExt cx="847701" cy="521282"/>
                      </a:xfrm>
                    </p:grpSpPr>
                    <p:sp>
                      <p:nvSpPr>
                        <p:cNvPr id="3752" name="Oval 3751">
                          <a:extLst>
                            <a:ext uri="{FF2B5EF4-FFF2-40B4-BE49-F238E27FC236}">
                              <a16:creationId xmlns:a16="http://schemas.microsoft.com/office/drawing/2014/main" id="{7BF1E46F-4C34-C5FE-85F0-9EAFBBCE7C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29128" y="3464667"/>
                          <a:ext cx="137465" cy="221349"/>
                        </a:xfrm>
                        <a:prstGeom prst="ellipse">
                          <a:avLst/>
                        </a:prstGeom>
                        <a:solidFill>
                          <a:srgbClr val="40445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buClr>
                              <a:srgbClr val="000000"/>
                            </a:buClr>
                            <a:buSzPts val="1400"/>
                          </a:pPr>
                          <a:endParaRPr lang="en-GB" sz="533" b="1" dirty="0">
                            <a:solidFill>
                              <a:srgbClr val="D7D7D7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3753" name="Oval 3752">
                          <a:extLst>
                            <a:ext uri="{FF2B5EF4-FFF2-40B4-BE49-F238E27FC236}">
                              <a16:creationId xmlns:a16="http://schemas.microsoft.com/office/drawing/2014/main" id="{75A2EF9E-FB1D-F315-510C-5441F94756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18892" y="3464667"/>
                          <a:ext cx="137465" cy="221349"/>
                        </a:xfrm>
                        <a:prstGeom prst="ellipse">
                          <a:avLst/>
                        </a:prstGeom>
                        <a:solidFill>
                          <a:srgbClr val="40445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buClr>
                              <a:srgbClr val="000000"/>
                            </a:buClr>
                            <a:buSzPts val="1400"/>
                          </a:pPr>
                          <a:endParaRPr lang="en-GB" sz="533" b="1" dirty="0">
                            <a:solidFill>
                              <a:srgbClr val="D7D7D7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grpSp>
                      <p:nvGrpSpPr>
                        <p:cNvPr id="3754" name="Group 3753">
                          <a:extLst>
                            <a:ext uri="{FF2B5EF4-FFF2-40B4-BE49-F238E27FC236}">
                              <a16:creationId xmlns:a16="http://schemas.microsoft.com/office/drawing/2014/main" id="{5FD5122B-EEF0-CB57-326F-965A71D2AC0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82742" y="3314700"/>
                          <a:ext cx="720000" cy="521282"/>
                          <a:chOff x="1193454" y="3314700"/>
                          <a:chExt cx="720000" cy="521282"/>
                        </a:xfrm>
                      </p:grpSpPr>
                      <p:grpSp>
                        <p:nvGrpSpPr>
                          <p:cNvPr id="3755" name="Group 3754">
                            <a:extLst>
                              <a:ext uri="{FF2B5EF4-FFF2-40B4-BE49-F238E27FC236}">
                                <a16:creationId xmlns:a16="http://schemas.microsoft.com/office/drawing/2014/main" id="{8522EAF0-2024-4B51-6D47-9DDB01A0466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93454" y="3314700"/>
                            <a:ext cx="720000" cy="521282"/>
                            <a:chOff x="1193454" y="3314700"/>
                            <a:chExt cx="720000" cy="521282"/>
                          </a:xfrm>
                        </p:grpSpPr>
                        <p:sp>
                          <p:nvSpPr>
                            <p:cNvPr id="3757" name="Rounded Rectangle 3756">
                              <a:extLst>
                                <a:ext uri="{FF2B5EF4-FFF2-40B4-BE49-F238E27FC236}">
                                  <a16:creationId xmlns:a16="http://schemas.microsoft.com/office/drawing/2014/main" id="{A4E7F543-F58C-2E47-40A8-B080337B0FF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93454" y="3314700"/>
                              <a:ext cx="720000" cy="521282"/>
                            </a:xfrm>
                            <a:prstGeom prst="roundRect">
                              <a:avLst/>
                            </a:prstGeom>
                            <a:solidFill>
                              <a:schemeClr val="bg2">
                                <a:lumMod val="50000"/>
                              </a:schemeClr>
                            </a:solidFill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>
                                <a:buClr>
                                  <a:srgbClr val="000000"/>
                                </a:buClr>
                                <a:buSzPts val="1400"/>
                              </a:pPr>
                              <a:endParaRPr lang="en-GB" sz="533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3758" name="Oval 3757">
                              <a:extLst>
                                <a:ext uri="{FF2B5EF4-FFF2-40B4-BE49-F238E27FC236}">
                                  <a16:creationId xmlns:a16="http://schemas.microsoft.com/office/drawing/2014/main" id="{37A9C399-1C07-8A18-C603-BFE5C8D07B6B}"/>
                                </a:ext>
                              </a:extLst>
                            </p:cNvPr>
                            <p:cNvSpPr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322351" y="3445551"/>
                              <a:ext cx="144000" cy="144000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chemeClr val="accent1">
                                    <a:lumMod val="5000"/>
                                    <a:lumOff val="95000"/>
                                  </a:schemeClr>
                                </a:gs>
                                <a:gs pos="74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83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100000">
                                  <a:schemeClr val="accent1">
                                    <a:lumMod val="30000"/>
                                    <a:lumOff val="70000"/>
                                  </a:schemeClr>
                                </a:gs>
                              </a:gsLst>
                              <a:lin ang="5400000" scaled="1"/>
                            </a:gradFill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  <p:sp>
                          <p:nvSpPr>
                            <p:cNvPr id="3759" name="Oval 3758">
                              <a:extLst>
                                <a:ext uri="{FF2B5EF4-FFF2-40B4-BE49-F238E27FC236}">
                                  <a16:creationId xmlns:a16="http://schemas.microsoft.com/office/drawing/2014/main" id="{C9912F97-2C23-2696-E30A-7F0914AD0F2F}"/>
                                </a:ext>
                              </a:extLst>
                            </p:cNvPr>
                            <p:cNvSpPr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640556" y="3445551"/>
                              <a:ext cx="144000" cy="144000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chemeClr val="accent1">
                                    <a:lumMod val="5000"/>
                                    <a:lumOff val="95000"/>
                                  </a:schemeClr>
                                </a:gs>
                                <a:gs pos="74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83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100000">
                                  <a:schemeClr val="accent1">
                                    <a:lumMod val="30000"/>
                                    <a:lumOff val="70000"/>
                                  </a:schemeClr>
                                </a:gs>
                              </a:gsLst>
                              <a:lin ang="5400000" scaled="1"/>
                            </a:gradFill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</p:grpSp>
                      <p:sp>
                        <p:nvSpPr>
                          <p:cNvPr id="3756" name="Google Shape;220;p40">
                            <a:extLst>
                              <a:ext uri="{FF2B5EF4-FFF2-40B4-BE49-F238E27FC236}">
                                <a16:creationId xmlns:a16="http://schemas.microsoft.com/office/drawing/2014/main" id="{E06F9A41-F0A1-6201-FD29-DD1774638A3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421832" y="3692524"/>
                            <a:ext cx="263245" cy="68481"/>
                          </a:xfrm>
                          <a:prstGeom prst="roundRect">
                            <a:avLst>
                              <a:gd name="adj" fmla="val 16667"/>
                            </a:avLst>
                          </a:prstGeom>
                          <a:gradFill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74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83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100000">
                                <a:schemeClr val="accent1">
                                  <a:lumMod val="30000"/>
                                  <a:lumOff val="70000"/>
                                </a:schemeClr>
                              </a:gs>
                            </a:gsLst>
                            <a:lin ang="5400000" scaled="1"/>
                          </a:gradFill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spcFirstLastPara="1" wrap="square" lIns="91433" tIns="91433" rIns="91433" bIns="91433" anchor="ctr" anchorCtr="0">
                            <a:noAutofit/>
                          </a:bodyPr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  <a:buSzPts val="1400"/>
                            </a:pPr>
                            <a:endParaRPr lang="en-GB" sz="667" b="1" dirty="0">
                              <a:solidFill>
                                <a:srgbClr val="D7D7D7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719" name="Group 3718">
                      <a:extLst>
                        <a:ext uri="{FF2B5EF4-FFF2-40B4-BE49-F238E27FC236}">
                          <a16:creationId xmlns:a16="http://schemas.microsoft.com/office/drawing/2014/main" id="{65D662E1-A4A8-5366-8CED-4D49AC7C7D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9865" y="2890822"/>
                      <a:ext cx="847701" cy="889128"/>
                      <a:chOff x="1340111" y="3429000"/>
                      <a:chExt cx="847701" cy="889128"/>
                    </a:xfrm>
                  </p:grpSpPr>
                  <p:grpSp>
                    <p:nvGrpSpPr>
                      <p:cNvPr id="3738" name="Group 3737">
                        <a:extLst>
                          <a:ext uri="{FF2B5EF4-FFF2-40B4-BE49-F238E27FC236}">
                            <a16:creationId xmlns:a16="http://schemas.microsoft.com/office/drawing/2014/main" id="{424FD607-8882-AD75-0539-5960208446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40111" y="3429000"/>
                        <a:ext cx="847701" cy="587838"/>
                        <a:chOff x="1118892" y="3248144"/>
                        <a:chExt cx="847701" cy="587838"/>
                      </a:xfrm>
                    </p:grpSpPr>
                    <p:sp>
                      <p:nvSpPr>
                        <p:cNvPr id="3740" name="Oval 3739">
                          <a:extLst>
                            <a:ext uri="{FF2B5EF4-FFF2-40B4-BE49-F238E27FC236}">
                              <a16:creationId xmlns:a16="http://schemas.microsoft.com/office/drawing/2014/main" id="{7A3835FA-4648-238C-CF45-52CDAE8629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11120" y="3248144"/>
                          <a:ext cx="263245" cy="339795"/>
                        </a:xfrm>
                        <a:prstGeom prst="ellipse">
                          <a:avLst/>
                        </a:prstGeom>
                        <a:solidFill>
                          <a:srgbClr val="40445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buClr>
                              <a:srgbClr val="000000"/>
                            </a:buClr>
                            <a:buSzPts val="1400"/>
                          </a:pPr>
                          <a:endParaRPr lang="en-GB" sz="533" b="1" dirty="0">
                            <a:solidFill>
                              <a:srgbClr val="D7D7D7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grpSp>
                      <p:nvGrpSpPr>
                        <p:cNvPr id="3741" name="Group 3740">
                          <a:extLst>
                            <a:ext uri="{FF2B5EF4-FFF2-40B4-BE49-F238E27FC236}">
                              <a16:creationId xmlns:a16="http://schemas.microsoft.com/office/drawing/2014/main" id="{22E460C6-5D5E-61DA-7B77-F5419DA2392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18892" y="3314700"/>
                          <a:ext cx="847701" cy="521282"/>
                          <a:chOff x="1118892" y="3314700"/>
                          <a:chExt cx="847701" cy="521282"/>
                        </a:xfrm>
                      </p:grpSpPr>
                      <p:sp>
                        <p:nvSpPr>
                          <p:cNvPr id="3742" name="Oval 3741">
                            <a:extLst>
                              <a:ext uri="{FF2B5EF4-FFF2-40B4-BE49-F238E27FC236}">
                                <a16:creationId xmlns:a16="http://schemas.microsoft.com/office/drawing/2014/main" id="{9098A804-6276-870C-97DD-4C09D3DB16C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29128" y="3464667"/>
                            <a:ext cx="137465" cy="221349"/>
                          </a:xfrm>
                          <a:prstGeom prst="ellipse">
                            <a:avLst/>
                          </a:prstGeom>
                          <a:solidFill>
                            <a:srgbClr val="404451"/>
                          </a:solidFill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  <a:buSzPts val="1400"/>
                            </a:pPr>
                            <a:endParaRPr lang="en-GB" sz="533" b="1" dirty="0">
                              <a:solidFill>
                                <a:srgbClr val="D7D7D7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3743" name="Oval 3742">
                            <a:extLst>
                              <a:ext uri="{FF2B5EF4-FFF2-40B4-BE49-F238E27FC236}">
                                <a16:creationId xmlns:a16="http://schemas.microsoft.com/office/drawing/2014/main" id="{F1D49F31-766B-579E-E288-D945DF104CE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8892" y="3464667"/>
                            <a:ext cx="137465" cy="221349"/>
                          </a:xfrm>
                          <a:prstGeom prst="ellipse">
                            <a:avLst/>
                          </a:prstGeom>
                          <a:solidFill>
                            <a:srgbClr val="404451"/>
                          </a:solidFill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  <a:buSzPts val="1400"/>
                            </a:pPr>
                            <a:endParaRPr lang="en-GB" sz="533" b="1" dirty="0">
                              <a:solidFill>
                                <a:srgbClr val="D7D7D7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grpSp>
                        <p:nvGrpSpPr>
                          <p:cNvPr id="3744" name="Group 3743">
                            <a:extLst>
                              <a:ext uri="{FF2B5EF4-FFF2-40B4-BE49-F238E27FC236}">
                                <a16:creationId xmlns:a16="http://schemas.microsoft.com/office/drawing/2014/main" id="{69F90E52-7306-2856-5AAC-B1211B72730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82742" y="3314700"/>
                            <a:ext cx="720000" cy="521282"/>
                            <a:chOff x="1193454" y="3314700"/>
                            <a:chExt cx="720000" cy="521282"/>
                          </a:xfrm>
                        </p:grpSpPr>
                        <p:grpSp>
                          <p:nvGrpSpPr>
                            <p:cNvPr id="3745" name="Group 3744">
                              <a:extLst>
                                <a:ext uri="{FF2B5EF4-FFF2-40B4-BE49-F238E27FC236}">
                                  <a16:creationId xmlns:a16="http://schemas.microsoft.com/office/drawing/2014/main" id="{CB83F796-0B34-BF97-1C6B-7B00B26A11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193454" y="3314700"/>
                              <a:ext cx="720000" cy="521282"/>
                              <a:chOff x="1193454" y="3314700"/>
                              <a:chExt cx="720000" cy="521282"/>
                            </a:xfrm>
                          </p:grpSpPr>
                          <p:sp>
                            <p:nvSpPr>
                              <p:cNvPr id="3747" name="Rounded Rectangle 3746">
                                <a:extLst>
                                  <a:ext uri="{FF2B5EF4-FFF2-40B4-BE49-F238E27FC236}">
                                    <a16:creationId xmlns:a16="http://schemas.microsoft.com/office/drawing/2014/main" id="{5D607C2A-D047-84A0-D9DE-236972FF5DE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193454" y="3314700"/>
                                <a:ext cx="720000" cy="52128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>
                                  <a:buClr>
                                    <a:srgbClr val="000000"/>
                                  </a:buClr>
                                  <a:buSzPts val="1400"/>
                                </a:pPr>
                                <a:endParaRPr lang="en-GB" sz="533" dirty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3748" name="Oval 3747">
                                <a:extLst>
                                  <a:ext uri="{FF2B5EF4-FFF2-40B4-BE49-F238E27FC236}">
                                    <a16:creationId xmlns:a16="http://schemas.microsoft.com/office/drawing/2014/main" id="{34C3B1F4-6CD7-AC1C-F3E9-0A5CE7585347}"/>
                                  </a:ext>
                                </a:extLst>
                              </p:cNvPr>
                              <p:cNvSpPr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1322351" y="3445551"/>
                                <a:ext cx="144000" cy="144000"/>
                              </a:xfrm>
                              <a:prstGeom prst="ellipse">
                                <a:avLst/>
                              </a:prstGeom>
                              <a:gradFill>
                                <a:gsLst>
                                  <a:gs pos="0">
                                    <a:schemeClr val="accent1">
                                      <a:lumMod val="5000"/>
                                      <a:lumOff val="95000"/>
                                    </a:schemeClr>
                                  </a:gs>
                                  <a:gs pos="74000">
                                    <a:schemeClr val="accent1">
                                      <a:lumMod val="45000"/>
                                      <a:lumOff val="55000"/>
                                    </a:schemeClr>
                                  </a:gs>
                                  <a:gs pos="83000">
                                    <a:schemeClr val="accent1">
                                      <a:lumMod val="45000"/>
                                      <a:lumOff val="55000"/>
                                    </a:schemeClr>
                                  </a:gs>
                                  <a:gs pos="100000">
                                    <a:schemeClr val="accent1">
                                      <a:lumMod val="30000"/>
                                      <a:lumOff val="7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/>
                              </a:p>
                            </p:txBody>
                          </p:sp>
                          <p:sp>
                            <p:nvSpPr>
                              <p:cNvPr id="3749" name="Oval 3748">
                                <a:extLst>
                                  <a:ext uri="{FF2B5EF4-FFF2-40B4-BE49-F238E27FC236}">
                                    <a16:creationId xmlns:a16="http://schemas.microsoft.com/office/drawing/2014/main" id="{DCCB89C7-C40B-57A3-0D1E-C862551F9FF8}"/>
                                  </a:ext>
                                </a:extLst>
                              </p:cNvPr>
                              <p:cNvSpPr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1640556" y="3445551"/>
                                <a:ext cx="144000" cy="144000"/>
                              </a:xfrm>
                              <a:prstGeom prst="ellipse">
                                <a:avLst/>
                              </a:prstGeom>
                              <a:gradFill>
                                <a:gsLst>
                                  <a:gs pos="0">
                                    <a:schemeClr val="accent1">
                                      <a:lumMod val="5000"/>
                                      <a:lumOff val="95000"/>
                                    </a:schemeClr>
                                  </a:gs>
                                  <a:gs pos="74000">
                                    <a:schemeClr val="accent1">
                                      <a:lumMod val="45000"/>
                                      <a:lumOff val="55000"/>
                                    </a:schemeClr>
                                  </a:gs>
                                  <a:gs pos="83000">
                                    <a:schemeClr val="accent1">
                                      <a:lumMod val="45000"/>
                                      <a:lumOff val="55000"/>
                                    </a:schemeClr>
                                  </a:gs>
                                  <a:gs pos="100000">
                                    <a:schemeClr val="accent1">
                                      <a:lumMod val="30000"/>
                                      <a:lumOff val="7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/>
                              </a:p>
                            </p:txBody>
                          </p:sp>
                        </p:grpSp>
                        <p:sp>
                          <p:nvSpPr>
                            <p:cNvPr id="3746" name="Google Shape;220;p40">
                              <a:extLst>
                                <a:ext uri="{FF2B5EF4-FFF2-40B4-BE49-F238E27FC236}">
                                  <a16:creationId xmlns:a16="http://schemas.microsoft.com/office/drawing/2014/main" id="{34D8D672-E1B0-D86A-2836-BA45B45A548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421832" y="3692524"/>
                              <a:ext cx="263245" cy="68481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gradFill>
                              <a:gsLst>
                                <a:gs pos="0">
                                  <a:schemeClr val="accent1">
                                    <a:lumMod val="5000"/>
                                    <a:lumOff val="95000"/>
                                  </a:schemeClr>
                                </a:gs>
                                <a:gs pos="74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83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100000">
                                  <a:schemeClr val="accent1">
                                    <a:lumMod val="30000"/>
                                    <a:lumOff val="70000"/>
                                  </a:schemeClr>
                                </a:gs>
                              </a:gsLst>
                              <a:lin ang="5400000" scaled="1"/>
                            </a:gradFill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spcFirstLastPara="1" wrap="square" lIns="91433" tIns="91433" rIns="91433" bIns="91433" anchor="ctr" anchorCtr="0">
                              <a:noAutofit/>
                            </a:bodyPr>
                            <a:lstStyle/>
                            <a:p>
                              <a:pPr algn="ctr">
                                <a:buClr>
                                  <a:srgbClr val="000000"/>
                                </a:buClr>
                                <a:buSzPts val="1400"/>
                              </a:pPr>
                              <a:endParaRPr lang="en-GB" sz="667" b="1" dirty="0">
                                <a:solidFill>
                                  <a:srgbClr val="D7D7D7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3739" name="Google Shape;220;p40">
                        <a:extLst>
                          <a:ext uri="{FF2B5EF4-FFF2-40B4-BE49-F238E27FC236}">
                            <a16:creationId xmlns:a16="http://schemas.microsoft.com/office/drawing/2014/main" id="{4D60BC56-BD01-69FB-9859-87DF6EC33B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38708" y="4040990"/>
                        <a:ext cx="650507" cy="277138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bg2">
                          <a:lumMod val="50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txBody>
                      <a:bodyPr spcFirstLastPara="1" wrap="square" lIns="91433" tIns="91433" rIns="91433" bIns="91433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000000"/>
                          </a:buClr>
                          <a:buSzPts val="1400"/>
                        </a:pPr>
                        <a:r>
                          <a:rPr lang="en-GB" sz="900" b="1" dirty="0">
                            <a:solidFill>
                              <a:srgbClr val="D7D7D7"/>
                            </a:solidFill>
                            <a:latin typeface="Avenir Book" panose="02000503020000020003" pitchFamily="2" charset="0"/>
                            <a:ea typeface="Arial"/>
                            <a:cs typeface="Arial"/>
                            <a:sym typeface="Arial"/>
                          </a:rPr>
                          <a:t>Agent A</a:t>
                        </a:r>
                      </a:p>
                    </p:txBody>
                  </p:sp>
                </p:grpSp>
                <p:grpSp>
                  <p:nvGrpSpPr>
                    <p:cNvPr id="3720" name="Group 3719">
                      <a:extLst>
                        <a:ext uri="{FF2B5EF4-FFF2-40B4-BE49-F238E27FC236}">
                          <a16:creationId xmlns:a16="http://schemas.microsoft.com/office/drawing/2014/main" id="{6055EA46-3682-7B0C-F6A4-4089231B98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42097" y="4757681"/>
                      <a:ext cx="847701" cy="889128"/>
                      <a:chOff x="1340111" y="3429000"/>
                      <a:chExt cx="847701" cy="889128"/>
                    </a:xfrm>
                  </p:grpSpPr>
                  <p:grpSp>
                    <p:nvGrpSpPr>
                      <p:cNvPr id="3726" name="Group 3725">
                        <a:extLst>
                          <a:ext uri="{FF2B5EF4-FFF2-40B4-BE49-F238E27FC236}">
                            <a16:creationId xmlns:a16="http://schemas.microsoft.com/office/drawing/2014/main" id="{5F4A9D7D-443A-3825-9ADE-7A92EEF64E0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40111" y="3429000"/>
                        <a:ext cx="847701" cy="587838"/>
                        <a:chOff x="1118892" y="3248144"/>
                        <a:chExt cx="847701" cy="587838"/>
                      </a:xfrm>
                    </p:grpSpPr>
                    <p:sp>
                      <p:nvSpPr>
                        <p:cNvPr id="3728" name="Oval 3727">
                          <a:extLst>
                            <a:ext uri="{FF2B5EF4-FFF2-40B4-BE49-F238E27FC236}">
                              <a16:creationId xmlns:a16="http://schemas.microsoft.com/office/drawing/2014/main" id="{F2063112-9A56-0AAE-B72E-12F6E45E00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11120" y="3248144"/>
                          <a:ext cx="263245" cy="339795"/>
                        </a:xfrm>
                        <a:prstGeom prst="ellipse">
                          <a:avLst/>
                        </a:prstGeom>
                        <a:solidFill>
                          <a:srgbClr val="40445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buClr>
                              <a:srgbClr val="000000"/>
                            </a:buClr>
                            <a:buSzPts val="1400"/>
                          </a:pPr>
                          <a:endParaRPr lang="en-GB" sz="533" b="1" dirty="0">
                            <a:solidFill>
                              <a:srgbClr val="D7D7D7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grpSp>
                      <p:nvGrpSpPr>
                        <p:cNvPr id="3729" name="Group 3728">
                          <a:extLst>
                            <a:ext uri="{FF2B5EF4-FFF2-40B4-BE49-F238E27FC236}">
                              <a16:creationId xmlns:a16="http://schemas.microsoft.com/office/drawing/2014/main" id="{897C52F9-8526-FF87-37B1-5200B4193FE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18892" y="3314700"/>
                          <a:ext cx="847701" cy="521282"/>
                          <a:chOff x="1118892" y="3314700"/>
                          <a:chExt cx="847701" cy="521282"/>
                        </a:xfrm>
                      </p:grpSpPr>
                      <p:sp>
                        <p:nvSpPr>
                          <p:cNvPr id="3730" name="Oval 3729">
                            <a:extLst>
                              <a:ext uri="{FF2B5EF4-FFF2-40B4-BE49-F238E27FC236}">
                                <a16:creationId xmlns:a16="http://schemas.microsoft.com/office/drawing/2014/main" id="{DF33F4DC-03EF-0B7F-06F4-75362C675FE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29128" y="3464667"/>
                            <a:ext cx="137465" cy="221349"/>
                          </a:xfrm>
                          <a:prstGeom prst="ellipse">
                            <a:avLst/>
                          </a:prstGeom>
                          <a:solidFill>
                            <a:srgbClr val="404451"/>
                          </a:solidFill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  <a:buSzPts val="1400"/>
                            </a:pPr>
                            <a:endParaRPr lang="en-GB" sz="533" b="1" dirty="0">
                              <a:solidFill>
                                <a:srgbClr val="D7D7D7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3731" name="Oval 3730">
                            <a:extLst>
                              <a:ext uri="{FF2B5EF4-FFF2-40B4-BE49-F238E27FC236}">
                                <a16:creationId xmlns:a16="http://schemas.microsoft.com/office/drawing/2014/main" id="{FAE42CFC-9B51-850A-C1CA-41C5A5A9D4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8892" y="3464667"/>
                            <a:ext cx="137465" cy="221349"/>
                          </a:xfrm>
                          <a:prstGeom prst="ellipse">
                            <a:avLst/>
                          </a:prstGeom>
                          <a:solidFill>
                            <a:srgbClr val="404451"/>
                          </a:solidFill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  <a:buSzPts val="1400"/>
                            </a:pPr>
                            <a:endParaRPr lang="en-GB" sz="533" b="1" dirty="0">
                              <a:solidFill>
                                <a:srgbClr val="D7D7D7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grpSp>
                        <p:nvGrpSpPr>
                          <p:cNvPr id="3732" name="Group 3731">
                            <a:extLst>
                              <a:ext uri="{FF2B5EF4-FFF2-40B4-BE49-F238E27FC236}">
                                <a16:creationId xmlns:a16="http://schemas.microsoft.com/office/drawing/2014/main" id="{2A82D0C0-DC92-FBD0-3452-6FB28165B2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82742" y="3314700"/>
                            <a:ext cx="720000" cy="521282"/>
                            <a:chOff x="1193454" y="3314700"/>
                            <a:chExt cx="720000" cy="521282"/>
                          </a:xfrm>
                        </p:grpSpPr>
                        <p:grpSp>
                          <p:nvGrpSpPr>
                            <p:cNvPr id="3733" name="Group 3732">
                              <a:extLst>
                                <a:ext uri="{FF2B5EF4-FFF2-40B4-BE49-F238E27FC236}">
                                  <a16:creationId xmlns:a16="http://schemas.microsoft.com/office/drawing/2014/main" id="{91876E3F-C24D-87AF-BE5B-B4D884C176C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193454" y="3314700"/>
                              <a:ext cx="720000" cy="521282"/>
                              <a:chOff x="1193454" y="3314700"/>
                              <a:chExt cx="720000" cy="521282"/>
                            </a:xfrm>
                          </p:grpSpPr>
                          <p:sp>
                            <p:nvSpPr>
                              <p:cNvPr id="3735" name="Rounded Rectangle 3734">
                                <a:extLst>
                                  <a:ext uri="{FF2B5EF4-FFF2-40B4-BE49-F238E27FC236}">
                                    <a16:creationId xmlns:a16="http://schemas.microsoft.com/office/drawing/2014/main" id="{70C90C19-8598-2FE7-9947-A46C9E71FCF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193454" y="3314700"/>
                                <a:ext cx="720000" cy="52128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>
                                  <a:buClr>
                                    <a:srgbClr val="000000"/>
                                  </a:buClr>
                                  <a:buSzPts val="1400"/>
                                </a:pPr>
                                <a:endParaRPr lang="en-GB" sz="533" dirty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3736" name="Oval 3735">
                                <a:extLst>
                                  <a:ext uri="{FF2B5EF4-FFF2-40B4-BE49-F238E27FC236}">
                                    <a16:creationId xmlns:a16="http://schemas.microsoft.com/office/drawing/2014/main" id="{4DD9A2C3-3050-01BC-C2DA-29679B270F0D}"/>
                                  </a:ext>
                                </a:extLst>
                              </p:cNvPr>
                              <p:cNvSpPr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1322351" y="3445551"/>
                                <a:ext cx="144000" cy="144000"/>
                              </a:xfrm>
                              <a:prstGeom prst="ellipse">
                                <a:avLst/>
                              </a:prstGeom>
                              <a:gradFill>
                                <a:gsLst>
                                  <a:gs pos="0">
                                    <a:schemeClr val="accent1">
                                      <a:lumMod val="5000"/>
                                      <a:lumOff val="95000"/>
                                    </a:schemeClr>
                                  </a:gs>
                                  <a:gs pos="74000">
                                    <a:schemeClr val="accent1">
                                      <a:lumMod val="45000"/>
                                      <a:lumOff val="55000"/>
                                    </a:schemeClr>
                                  </a:gs>
                                  <a:gs pos="83000">
                                    <a:schemeClr val="accent1">
                                      <a:lumMod val="45000"/>
                                      <a:lumOff val="55000"/>
                                    </a:schemeClr>
                                  </a:gs>
                                  <a:gs pos="100000">
                                    <a:schemeClr val="accent1">
                                      <a:lumMod val="30000"/>
                                      <a:lumOff val="7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/>
                              </a:p>
                            </p:txBody>
                          </p:sp>
                          <p:sp>
                            <p:nvSpPr>
                              <p:cNvPr id="3737" name="Oval 3736">
                                <a:extLst>
                                  <a:ext uri="{FF2B5EF4-FFF2-40B4-BE49-F238E27FC236}">
                                    <a16:creationId xmlns:a16="http://schemas.microsoft.com/office/drawing/2014/main" id="{AB94C689-E79C-9D13-8327-D748C2E2760C}"/>
                                  </a:ext>
                                </a:extLst>
                              </p:cNvPr>
                              <p:cNvSpPr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1640556" y="3445551"/>
                                <a:ext cx="144000" cy="144000"/>
                              </a:xfrm>
                              <a:prstGeom prst="ellipse">
                                <a:avLst/>
                              </a:prstGeom>
                              <a:gradFill>
                                <a:gsLst>
                                  <a:gs pos="0">
                                    <a:schemeClr val="accent1">
                                      <a:lumMod val="5000"/>
                                      <a:lumOff val="95000"/>
                                    </a:schemeClr>
                                  </a:gs>
                                  <a:gs pos="74000">
                                    <a:schemeClr val="accent1">
                                      <a:lumMod val="45000"/>
                                      <a:lumOff val="55000"/>
                                    </a:schemeClr>
                                  </a:gs>
                                  <a:gs pos="83000">
                                    <a:schemeClr val="accent1">
                                      <a:lumMod val="45000"/>
                                      <a:lumOff val="55000"/>
                                    </a:schemeClr>
                                  </a:gs>
                                  <a:gs pos="100000">
                                    <a:schemeClr val="accent1">
                                      <a:lumMod val="30000"/>
                                      <a:lumOff val="7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/>
                              </a:p>
                            </p:txBody>
                          </p:sp>
                        </p:grpSp>
                        <p:sp>
                          <p:nvSpPr>
                            <p:cNvPr id="3734" name="Google Shape;220;p40">
                              <a:extLst>
                                <a:ext uri="{FF2B5EF4-FFF2-40B4-BE49-F238E27FC236}">
                                  <a16:creationId xmlns:a16="http://schemas.microsoft.com/office/drawing/2014/main" id="{6E4E347F-7259-2BE5-ACC1-93100F097D6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421832" y="3692524"/>
                              <a:ext cx="263245" cy="68481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gradFill>
                              <a:gsLst>
                                <a:gs pos="0">
                                  <a:schemeClr val="accent1">
                                    <a:lumMod val="5000"/>
                                    <a:lumOff val="95000"/>
                                  </a:schemeClr>
                                </a:gs>
                                <a:gs pos="74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83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100000">
                                  <a:schemeClr val="accent1">
                                    <a:lumMod val="30000"/>
                                    <a:lumOff val="70000"/>
                                  </a:schemeClr>
                                </a:gs>
                              </a:gsLst>
                              <a:lin ang="5400000" scaled="1"/>
                            </a:gradFill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spcFirstLastPara="1" wrap="square" lIns="91433" tIns="91433" rIns="91433" bIns="91433" anchor="ctr" anchorCtr="0">
                              <a:noAutofit/>
                            </a:bodyPr>
                            <a:lstStyle/>
                            <a:p>
                              <a:pPr algn="ctr">
                                <a:buClr>
                                  <a:srgbClr val="000000"/>
                                </a:buClr>
                                <a:buSzPts val="1400"/>
                              </a:pPr>
                              <a:endParaRPr lang="en-GB" sz="667" b="1" dirty="0">
                                <a:solidFill>
                                  <a:srgbClr val="D7D7D7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3727" name="Google Shape;220;p40">
                        <a:extLst>
                          <a:ext uri="{FF2B5EF4-FFF2-40B4-BE49-F238E27FC236}">
                            <a16:creationId xmlns:a16="http://schemas.microsoft.com/office/drawing/2014/main" id="{B2682ACA-744D-719C-4CD0-3850292A57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38708" y="4040990"/>
                        <a:ext cx="650507" cy="277138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bg2">
                          <a:lumMod val="50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txBody>
                      <a:bodyPr spcFirstLastPara="1" wrap="square" lIns="91433" tIns="91433" rIns="91433" bIns="91433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000000"/>
                          </a:buClr>
                          <a:buSzPts val="1400"/>
                        </a:pPr>
                        <a:r>
                          <a:rPr lang="en-GB" sz="900" b="1" dirty="0">
                            <a:solidFill>
                              <a:srgbClr val="D7D7D7"/>
                            </a:solidFill>
                            <a:latin typeface="Avenir Book" panose="02000503020000020003" pitchFamily="2" charset="0"/>
                            <a:ea typeface="Arial"/>
                            <a:cs typeface="Arial"/>
                            <a:sym typeface="Arial"/>
                          </a:rPr>
                          <a:t>Agent B</a:t>
                        </a:r>
                      </a:p>
                    </p:txBody>
                  </p:sp>
                </p:grpSp>
                <p:cxnSp>
                  <p:nvCxnSpPr>
                    <p:cNvPr id="3721" name="Curved Connector 3720">
                      <a:extLst>
                        <a:ext uri="{FF2B5EF4-FFF2-40B4-BE49-F238E27FC236}">
                          <a16:creationId xmlns:a16="http://schemas.microsoft.com/office/drawing/2014/main" id="{6BD5619A-94E9-C106-51D1-6B98B40CDE05}"/>
                        </a:ext>
                      </a:extLst>
                    </p:cNvPr>
                    <p:cNvCxnSpPr>
                      <a:cxnSpLocks/>
                      <a:stCxn id="3725" idx="2"/>
                      <a:endCxn id="3724" idx="3"/>
                    </p:cNvCxnSpPr>
                    <p:nvPr/>
                  </p:nvCxnSpPr>
                  <p:spPr>
                    <a:xfrm rot="5400000">
                      <a:off x="2426020" y="3666718"/>
                      <a:ext cx="368928" cy="595393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22" name="Curved Connector 3721">
                      <a:extLst>
                        <a:ext uri="{FF2B5EF4-FFF2-40B4-BE49-F238E27FC236}">
                          <a16:creationId xmlns:a16="http://schemas.microsoft.com/office/drawing/2014/main" id="{C074F24B-3B79-F1ED-8CC3-006A141D1DC7}"/>
                        </a:ext>
                      </a:extLst>
                    </p:cNvPr>
                    <p:cNvCxnSpPr>
                      <a:cxnSpLocks/>
                      <a:stCxn id="3724" idx="1"/>
                      <a:endCxn id="3739" idx="2"/>
                    </p:cNvCxnSpPr>
                    <p:nvPr/>
                  </p:nvCxnSpPr>
                  <p:spPr>
                    <a:xfrm rot="10800000">
                      <a:off x="1023717" y="3779950"/>
                      <a:ext cx="595391" cy="368928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23" name="Curved Connector 3722">
                      <a:extLst>
                        <a:ext uri="{FF2B5EF4-FFF2-40B4-BE49-F238E27FC236}">
                          <a16:creationId xmlns:a16="http://schemas.microsoft.com/office/drawing/2014/main" id="{E9825EB6-601D-CD3A-B968-A5FB57D8BA57}"/>
                        </a:ext>
                      </a:extLst>
                    </p:cNvPr>
                    <p:cNvCxnSpPr>
                      <a:cxnSpLocks/>
                      <a:stCxn id="3728" idx="0"/>
                    </p:cNvCxnSpPr>
                    <p:nvPr/>
                  </p:nvCxnSpPr>
                  <p:spPr>
                    <a:xfrm rot="16200000" flipV="1">
                      <a:off x="1796985" y="4588717"/>
                      <a:ext cx="337927" cy="1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381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24" name="Google Shape;220;p40">
                          <a:extLst>
                            <a:ext uri="{FF2B5EF4-FFF2-40B4-BE49-F238E27FC236}">
                              <a16:creationId xmlns:a16="http://schemas.microsoft.com/office/drawing/2014/main" id="{413D784E-C710-1B9A-F65A-CC659AA0CC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19107" y="3878001"/>
                          <a:ext cx="693680" cy="541753"/>
                        </a:xfrm>
                        <a:prstGeom prst="roundRect">
                          <a:avLst>
                            <a:gd name="adj" fmla="val 16667"/>
                          </a:avLst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txBody>
                        <a:bodyPr spcFirstLastPara="1" wrap="square" lIns="91433" tIns="91433" rIns="91433" bIns="91433" anchor="ctr" anchorCtr="0">
                          <a:noAutofit/>
                        </a:bodyPr>
                        <a:lstStyle/>
                        <a:p>
                          <a:pPr algn="just">
                            <a:buClr>
                              <a:srgbClr val="000000"/>
                            </a:buClr>
                            <a:buSzPts val="1400"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GB" sz="4000" b="0" i="1" smtClean="0">
                                    <a:solidFill>
                                      <a:srgbClr val="40445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venir"/>
                                    <a:sym typeface="Avenir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GB" sz="4000" i="1" dirty="0">
                            <a:solidFill>
                              <a:srgbClr val="404451"/>
                            </a:solidFill>
                            <a:latin typeface="Avenir Book" panose="02000503020000020003" pitchFamily="2" charset="0"/>
                            <a:sym typeface="Arial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724" name="Google Shape;220;p40">
                          <a:extLst>
                            <a:ext uri="{FF2B5EF4-FFF2-40B4-BE49-F238E27FC236}">
                              <a16:creationId xmlns:a16="http://schemas.microsoft.com/office/drawing/2014/main" id="{413D784E-C710-1B9A-F65A-CC659AA0CCF4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19107" y="3878001"/>
                          <a:ext cx="693680" cy="541753"/>
                        </a:xfrm>
                        <a:prstGeom prst="roundRect">
                          <a:avLst>
                            <a:gd name="adj" fmla="val 16667"/>
                          </a:avLst>
                        </a:prstGeom>
                        <a:blipFill>
                          <a:blip r:embed="rId5"/>
                          <a:stretch>
                            <a:fillRect b="-6383"/>
                          </a:stretch>
                        </a:blipFill>
                        <a:ln w="381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725" name="Google Shape;220;p40">
                      <a:extLst>
                        <a:ext uri="{FF2B5EF4-FFF2-40B4-BE49-F238E27FC236}">
                          <a16:creationId xmlns:a16="http://schemas.microsoft.com/office/drawing/2014/main" id="{C22059E7-A310-B90F-75B5-0AE6B78DC0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2926" y="3502812"/>
                      <a:ext cx="650507" cy="277138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bg2">
                        <a:lumMod val="5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txBody>
                    <a:bodyPr spcFirstLastPara="1" wrap="square" lIns="91433" tIns="91433" rIns="91433" bIns="91433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1400"/>
                      </a:pPr>
                      <a:r>
                        <a:rPr lang="en-GB" sz="900" b="1" dirty="0">
                          <a:solidFill>
                            <a:srgbClr val="D7D7D7"/>
                          </a:solidFill>
                          <a:latin typeface="Avenir Book" panose="02000503020000020003" pitchFamily="2" charset="0"/>
                          <a:ea typeface="Arial"/>
                          <a:cs typeface="Arial"/>
                          <a:sym typeface="Arial"/>
                        </a:rPr>
                        <a:t>Agent C</a:t>
                      </a:r>
                    </a:p>
                  </p:txBody>
                </p:sp>
              </p:grpSp>
            </p:grpSp>
            <p:grpSp>
              <p:nvGrpSpPr>
                <p:cNvPr id="3665" name="Group 3664">
                  <a:extLst>
                    <a:ext uri="{FF2B5EF4-FFF2-40B4-BE49-F238E27FC236}">
                      <a16:creationId xmlns:a16="http://schemas.microsoft.com/office/drawing/2014/main" id="{3FE328A8-C230-5989-7068-D4DB59BD436B}"/>
                    </a:ext>
                  </a:extLst>
                </p:cNvPr>
                <p:cNvGrpSpPr/>
                <p:nvPr/>
              </p:nvGrpSpPr>
              <p:grpSpPr>
                <a:xfrm>
                  <a:off x="4379414" y="1546092"/>
                  <a:ext cx="3136672" cy="3399139"/>
                  <a:chOff x="1343434" y="2401467"/>
                  <a:chExt cx="3136672" cy="3399139"/>
                </a:xfrm>
              </p:grpSpPr>
              <p:grpSp>
                <p:nvGrpSpPr>
                  <p:cNvPr id="3666" name="Group 3665">
                    <a:extLst>
                      <a:ext uri="{FF2B5EF4-FFF2-40B4-BE49-F238E27FC236}">
                        <a16:creationId xmlns:a16="http://schemas.microsoft.com/office/drawing/2014/main" id="{60D091B0-8907-55A6-E5E8-E07F17D0A6EF}"/>
                      </a:ext>
                    </a:extLst>
                  </p:cNvPr>
                  <p:cNvGrpSpPr/>
                  <p:nvPr/>
                </p:nvGrpSpPr>
                <p:grpSpPr>
                  <a:xfrm>
                    <a:off x="1343434" y="2401467"/>
                    <a:ext cx="3136672" cy="3399139"/>
                    <a:chOff x="-1524131" y="1389533"/>
                    <a:chExt cx="3136672" cy="3399139"/>
                  </a:xfrm>
                </p:grpSpPr>
                <p:grpSp>
                  <p:nvGrpSpPr>
                    <p:cNvPr id="3710" name="Group 3709">
                      <a:extLst>
                        <a:ext uri="{FF2B5EF4-FFF2-40B4-BE49-F238E27FC236}">
                          <a16:creationId xmlns:a16="http://schemas.microsoft.com/office/drawing/2014/main" id="{FCADD86E-130F-B06A-089B-64BDB6DC9E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24131" y="1389533"/>
                      <a:ext cx="3136672" cy="3399139"/>
                      <a:chOff x="397611" y="2585011"/>
                      <a:chExt cx="3136672" cy="3399139"/>
                    </a:xfrm>
                  </p:grpSpPr>
                  <p:sp>
                    <p:nvSpPr>
                      <p:cNvPr id="3714" name="Oval 3713">
                        <a:extLst>
                          <a:ext uri="{FF2B5EF4-FFF2-40B4-BE49-F238E27FC236}">
                            <a16:creationId xmlns:a16="http://schemas.microsoft.com/office/drawing/2014/main" id="{D2E70D8C-93C2-0B8B-08DF-EB1C1D5BD37B}"/>
                          </a:ext>
                        </a:extLst>
                      </p:cNvPr>
                      <p:cNvSpPr/>
                      <p:nvPr/>
                    </p:nvSpPr>
                    <p:spPr>
                      <a:xfrm rot="1903208">
                        <a:off x="1456493" y="2585011"/>
                        <a:ext cx="2077790" cy="3396863"/>
                      </a:xfrm>
                      <a:prstGeom prst="ellipse">
                        <a:avLst/>
                      </a:prstGeom>
                      <a:solidFill>
                        <a:srgbClr val="F0E5E6"/>
                      </a:solidFill>
                      <a:ln w="38100">
                        <a:noFill/>
                        <a:prstDash val="solid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15" name="Oval 3714">
                        <a:extLst>
                          <a:ext uri="{FF2B5EF4-FFF2-40B4-BE49-F238E27FC236}">
                            <a16:creationId xmlns:a16="http://schemas.microsoft.com/office/drawing/2014/main" id="{F6B0D151-1EAC-BA51-92A8-A5270B93F1A1}"/>
                          </a:ext>
                        </a:extLst>
                      </p:cNvPr>
                      <p:cNvSpPr/>
                      <p:nvPr/>
                    </p:nvSpPr>
                    <p:spPr>
                      <a:xfrm rot="19877988">
                        <a:off x="397611" y="2587287"/>
                        <a:ext cx="2077790" cy="3396863"/>
                      </a:xfrm>
                      <a:prstGeom prst="ellipse">
                        <a:avLst/>
                      </a:prstGeom>
                      <a:solidFill>
                        <a:srgbClr val="E7F1FE"/>
                      </a:solidFill>
                      <a:ln w="38100">
                        <a:noFill/>
                        <a:prstDash val="solid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3711" name="Group 3710">
                      <a:extLst>
                        <a:ext uri="{FF2B5EF4-FFF2-40B4-BE49-F238E27FC236}">
                          <a16:creationId xmlns:a16="http://schemas.microsoft.com/office/drawing/2014/main" id="{8CDB00C9-752F-1317-B672-9379C530EE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24131" y="1389533"/>
                      <a:ext cx="3136672" cy="3399139"/>
                      <a:chOff x="584373" y="2540582"/>
                      <a:chExt cx="3136672" cy="3399139"/>
                    </a:xfrm>
                  </p:grpSpPr>
                  <p:sp>
                    <p:nvSpPr>
                      <p:cNvPr id="3712" name="Oval 3711">
                        <a:extLst>
                          <a:ext uri="{FF2B5EF4-FFF2-40B4-BE49-F238E27FC236}">
                            <a16:creationId xmlns:a16="http://schemas.microsoft.com/office/drawing/2014/main" id="{2348BC27-721A-73F7-95C7-21058B10CF66}"/>
                          </a:ext>
                        </a:extLst>
                      </p:cNvPr>
                      <p:cNvSpPr/>
                      <p:nvPr/>
                    </p:nvSpPr>
                    <p:spPr>
                      <a:xfrm rot="1903208">
                        <a:off x="1643255" y="2540582"/>
                        <a:ext cx="2077790" cy="3396863"/>
                      </a:xfrm>
                      <a:prstGeom prst="ellipse">
                        <a:avLst/>
                      </a:prstGeom>
                      <a:solidFill>
                        <a:srgbClr val="F0E5E6"/>
                      </a:solidFill>
                      <a:ln w="38100">
                        <a:noFill/>
                        <a:prstDash val="solid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3713" name="Oval 3712">
                        <a:extLst>
                          <a:ext uri="{FF2B5EF4-FFF2-40B4-BE49-F238E27FC236}">
                            <a16:creationId xmlns:a16="http://schemas.microsoft.com/office/drawing/2014/main" id="{16C33021-4BEB-F9BD-809D-110C85990AA9}"/>
                          </a:ext>
                        </a:extLst>
                      </p:cNvPr>
                      <p:cNvSpPr/>
                      <p:nvPr/>
                    </p:nvSpPr>
                    <p:spPr>
                      <a:xfrm rot="19877988">
                        <a:off x="584373" y="2542858"/>
                        <a:ext cx="2077790" cy="3396863"/>
                      </a:xfrm>
                      <a:prstGeom prst="ellipse">
                        <a:avLst/>
                      </a:prstGeom>
                      <a:solidFill>
                        <a:srgbClr val="E7F1FE">
                          <a:alpha val="60000"/>
                        </a:srgbClr>
                      </a:solidFill>
                      <a:ln w="38100">
                        <a:noFill/>
                        <a:prstDash val="solid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3667" name="Group 3666">
                    <a:extLst>
                      <a:ext uri="{FF2B5EF4-FFF2-40B4-BE49-F238E27FC236}">
                        <a16:creationId xmlns:a16="http://schemas.microsoft.com/office/drawing/2014/main" id="{C91EA0E2-15E6-C033-BA8B-47A896236C2E}"/>
                      </a:ext>
                    </a:extLst>
                  </p:cNvPr>
                  <p:cNvGrpSpPr/>
                  <p:nvPr/>
                </p:nvGrpSpPr>
                <p:grpSpPr>
                  <a:xfrm>
                    <a:off x="1545688" y="2723043"/>
                    <a:ext cx="2732165" cy="2755987"/>
                    <a:chOff x="599865" y="2890822"/>
                    <a:chExt cx="2732165" cy="2755987"/>
                  </a:xfrm>
                </p:grpSpPr>
                <p:grpSp>
                  <p:nvGrpSpPr>
                    <p:cNvPr id="3668" name="Group 3667">
                      <a:extLst>
                        <a:ext uri="{FF2B5EF4-FFF2-40B4-BE49-F238E27FC236}">
                          <a16:creationId xmlns:a16="http://schemas.microsoft.com/office/drawing/2014/main" id="{6CB671C0-2B64-B6B5-B428-AA790FED78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84329" y="2890822"/>
                      <a:ext cx="847701" cy="587838"/>
                      <a:chOff x="1118892" y="3248144"/>
                      <a:chExt cx="847701" cy="587838"/>
                    </a:xfrm>
                  </p:grpSpPr>
                  <p:sp>
                    <p:nvSpPr>
                      <p:cNvPr id="3700" name="Oval 3699">
                        <a:extLst>
                          <a:ext uri="{FF2B5EF4-FFF2-40B4-BE49-F238E27FC236}">
                            <a16:creationId xmlns:a16="http://schemas.microsoft.com/office/drawing/2014/main" id="{FD108222-6452-E933-1794-83E0C1CAB1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11120" y="3248144"/>
                        <a:ext cx="263245" cy="339795"/>
                      </a:xfrm>
                      <a:prstGeom prst="ellipse">
                        <a:avLst/>
                      </a:prstGeom>
                      <a:solidFill>
                        <a:srgbClr val="40445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buClr>
                            <a:srgbClr val="000000"/>
                          </a:buClr>
                          <a:buSzPts val="1400"/>
                        </a:pPr>
                        <a:endParaRPr lang="en-GB" sz="533" b="1" dirty="0">
                          <a:solidFill>
                            <a:srgbClr val="D7D7D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3701" name="Group 3700">
                        <a:extLst>
                          <a:ext uri="{FF2B5EF4-FFF2-40B4-BE49-F238E27FC236}">
                            <a16:creationId xmlns:a16="http://schemas.microsoft.com/office/drawing/2014/main" id="{1A4194C5-22C4-E5E4-1FBD-1970C4D220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18892" y="3314700"/>
                        <a:ext cx="847701" cy="521282"/>
                        <a:chOff x="1118892" y="3314700"/>
                        <a:chExt cx="847701" cy="521282"/>
                      </a:xfrm>
                    </p:grpSpPr>
                    <p:sp>
                      <p:nvSpPr>
                        <p:cNvPr id="3702" name="Oval 3701">
                          <a:extLst>
                            <a:ext uri="{FF2B5EF4-FFF2-40B4-BE49-F238E27FC236}">
                              <a16:creationId xmlns:a16="http://schemas.microsoft.com/office/drawing/2014/main" id="{06BD4EF6-98DF-C8D3-F3BF-908B1D437A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29128" y="3464667"/>
                          <a:ext cx="137465" cy="221349"/>
                        </a:xfrm>
                        <a:prstGeom prst="ellipse">
                          <a:avLst/>
                        </a:prstGeom>
                        <a:solidFill>
                          <a:srgbClr val="40445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buClr>
                              <a:srgbClr val="000000"/>
                            </a:buClr>
                            <a:buSzPts val="1400"/>
                          </a:pPr>
                          <a:endParaRPr lang="en-GB" sz="533" b="1" dirty="0">
                            <a:solidFill>
                              <a:srgbClr val="D7D7D7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3703" name="Oval 3702">
                          <a:extLst>
                            <a:ext uri="{FF2B5EF4-FFF2-40B4-BE49-F238E27FC236}">
                              <a16:creationId xmlns:a16="http://schemas.microsoft.com/office/drawing/2014/main" id="{A90280A1-573C-9A42-5E30-61C245D6D9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18892" y="3464667"/>
                          <a:ext cx="137465" cy="221349"/>
                        </a:xfrm>
                        <a:prstGeom prst="ellipse">
                          <a:avLst/>
                        </a:prstGeom>
                        <a:solidFill>
                          <a:srgbClr val="40445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buClr>
                              <a:srgbClr val="000000"/>
                            </a:buClr>
                            <a:buSzPts val="1400"/>
                          </a:pPr>
                          <a:endParaRPr lang="en-GB" sz="533" b="1" dirty="0">
                            <a:solidFill>
                              <a:srgbClr val="D7D7D7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grpSp>
                      <p:nvGrpSpPr>
                        <p:cNvPr id="3704" name="Group 3703">
                          <a:extLst>
                            <a:ext uri="{FF2B5EF4-FFF2-40B4-BE49-F238E27FC236}">
                              <a16:creationId xmlns:a16="http://schemas.microsoft.com/office/drawing/2014/main" id="{5D33DA68-3D21-ED8A-5D08-7D99DE467E0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82742" y="3314700"/>
                          <a:ext cx="720000" cy="521282"/>
                          <a:chOff x="1193454" y="3314700"/>
                          <a:chExt cx="720000" cy="521282"/>
                        </a:xfrm>
                      </p:grpSpPr>
                      <p:grpSp>
                        <p:nvGrpSpPr>
                          <p:cNvPr id="3705" name="Group 3704">
                            <a:extLst>
                              <a:ext uri="{FF2B5EF4-FFF2-40B4-BE49-F238E27FC236}">
                                <a16:creationId xmlns:a16="http://schemas.microsoft.com/office/drawing/2014/main" id="{505B8E32-0F07-9FAA-F9A1-9F7E651FB09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93454" y="3314700"/>
                            <a:ext cx="720000" cy="521282"/>
                            <a:chOff x="1193454" y="3314700"/>
                            <a:chExt cx="720000" cy="521282"/>
                          </a:xfrm>
                        </p:grpSpPr>
                        <p:sp>
                          <p:nvSpPr>
                            <p:cNvPr id="3707" name="Rounded Rectangle 3706">
                              <a:extLst>
                                <a:ext uri="{FF2B5EF4-FFF2-40B4-BE49-F238E27FC236}">
                                  <a16:creationId xmlns:a16="http://schemas.microsoft.com/office/drawing/2014/main" id="{16A265CD-4298-E0BC-2BED-EBEC4FC7F26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93454" y="3314700"/>
                              <a:ext cx="720000" cy="521282"/>
                            </a:xfrm>
                            <a:prstGeom prst="roundRect">
                              <a:avLst/>
                            </a:prstGeom>
                            <a:solidFill>
                              <a:schemeClr val="bg2">
                                <a:lumMod val="50000"/>
                              </a:schemeClr>
                            </a:solidFill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>
                                <a:buClr>
                                  <a:srgbClr val="000000"/>
                                </a:buClr>
                                <a:buSzPts val="1400"/>
                              </a:pPr>
                              <a:endParaRPr lang="en-GB" sz="533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3708" name="Oval 3707">
                              <a:extLst>
                                <a:ext uri="{FF2B5EF4-FFF2-40B4-BE49-F238E27FC236}">
                                  <a16:creationId xmlns:a16="http://schemas.microsoft.com/office/drawing/2014/main" id="{EE0A67F5-40EA-7F44-D3A2-D795BF11799C}"/>
                                </a:ext>
                              </a:extLst>
                            </p:cNvPr>
                            <p:cNvSpPr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322351" y="3445551"/>
                              <a:ext cx="144000" cy="144000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chemeClr val="accent1">
                                    <a:lumMod val="5000"/>
                                    <a:lumOff val="95000"/>
                                  </a:schemeClr>
                                </a:gs>
                                <a:gs pos="74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83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100000">
                                  <a:schemeClr val="accent1">
                                    <a:lumMod val="30000"/>
                                    <a:lumOff val="70000"/>
                                  </a:schemeClr>
                                </a:gs>
                              </a:gsLst>
                              <a:lin ang="5400000" scaled="1"/>
                            </a:gradFill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  <p:sp>
                          <p:nvSpPr>
                            <p:cNvPr id="3709" name="Oval 3708">
                              <a:extLst>
                                <a:ext uri="{FF2B5EF4-FFF2-40B4-BE49-F238E27FC236}">
                                  <a16:creationId xmlns:a16="http://schemas.microsoft.com/office/drawing/2014/main" id="{83F91B25-4176-66E9-AC75-8161A5FCEA98}"/>
                                </a:ext>
                              </a:extLst>
                            </p:cNvPr>
                            <p:cNvSpPr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640556" y="3445551"/>
                              <a:ext cx="144000" cy="144000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0">
                                  <a:schemeClr val="accent1">
                                    <a:lumMod val="5000"/>
                                    <a:lumOff val="95000"/>
                                  </a:schemeClr>
                                </a:gs>
                                <a:gs pos="74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83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100000">
                                  <a:schemeClr val="accent1">
                                    <a:lumMod val="30000"/>
                                    <a:lumOff val="70000"/>
                                  </a:schemeClr>
                                </a:gs>
                              </a:gsLst>
                              <a:lin ang="5400000" scaled="1"/>
                            </a:gradFill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</p:grpSp>
                      <p:sp>
                        <p:nvSpPr>
                          <p:cNvPr id="3706" name="Google Shape;220;p40">
                            <a:extLst>
                              <a:ext uri="{FF2B5EF4-FFF2-40B4-BE49-F238E27FC236}">
                                <a16:creationId xmlns:a16="http://schemas.microsoft.com/office/drawing/2014/main" id="{177B15A9-DFB5-86AD-EB98-E4B304F4B0A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421832" y="3692524"/>
                            <a:ext cx="263245" cy="68481"/>
                          </a:xfrm>
                          <a:prstGeom prst="roundRect">
                            <a:avLst>
                              <a:gd name="adj" fmla="val 16667"/>
                            </a:avLst>
                          </a:prstGeom>
                          <a:gradFill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74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83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100000">
                                <a:schemeClr val="accent1">
                                  <a:lumMod val="30000"/>
                                  <a:lumOff val="70000"/>
                                </a:schemeClr>
                              </a:gs>
                            </a:gsLst>
                            <a:lin ang="5400000" scaled="1"/>
                          </a:gradFill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spcFirstLastPara="1" wrap="square" lIns="91433" tIns="91433" rIns="91433" bIns="91433" anchor="ctr" anchorCtr="0">
                            <a:noAutofit/>
                          </a:bodyPr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  <a:buSzPts val="1400"/>
                            </a:pPr>
                            <a:endParaRPr lang="en-GB" sz="667" b="1" dirty="0">
                              <a:solidFill>
                                <a:srgbClr val="D7D7D7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669" name="Group 3668">
                      <a:extLst>
                        <a:ext uri="{FF2B5EF4-FFF2-40B4-BE49-F238E27FC236}">
                          <a16:creationId xmlns:a16="http://schemas.microsoft.com/office/drawing/2014/main" id="{C6BFBF38-07A7-74D5-515B-8183782CDE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9865" y="2890822"/>
                      <a:ext cx="847701" cy="889128"/>
                      <a:chOff x="1340111" y="3429000"/>
                      <a:chExt cx="847701" cy="889128"/>
                    </a:xfrm>
                  </p:grpSpPr>
                  <p:grpSp>
                    <p:nvGrpSpPr>
                      <p:cNvPr id="3688" name="Group 3687">
                        <a:extLst>
                          <a:ext uri="{FF2B5EF4-FFF2-40B4-BE49-F238E27FC236}">
                            <a16:creationId xmlns:a16="http://schemas.microsoft.com/office/drawing/2014/main" id="{5551A293-472E-1FB3-BEEE-24E966D621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40111" y="3429000"/>
                        <a:ext cx="847701" cy="587838"/>
                        <a:chOff x="1118892" y="3248144"/>
                        <a:chExt cx="847701" cy="587838"/>
                      </a:xfrm>
                    </p:grpSpPr>
                    <p:sp>
                      <p:nvSpPr>
                        <p:cNvPr id="3690" name="Oval 3689">
                          <a:extLst>
                            <a:ext uri="{FF2B5EF4-FFF2-40B4-BE49-F238E27FC236}">
                              <a16:creationId xmlns:a16="http://schemas.microsoft.com/office/drawing/2014/main" id="{D0EEA755-E03D-E701-ED3E-79990499E0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11120" y="3248144"/>
                          <a:ext cx="263245" cy="339795"/>
                        </a:xfrm>
                        <a:prstGeom prst="ellipse">
                          <a:avLst/>
                        </a:prstGeom>
                        <a:solidFill>
                          <a:srgbClr val="40445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buClr>
                              <a:srgbClr val="000000"/>
                            </a:buClr>
                            <a:buSzPts val="1400"/>
                          </a:pPr>
                          <a:endParaRPr lang="en-GB" sz="533" b="1" dirty="0">
                            <a:solidFill>
                              <a:srgbClr val="D7D7D7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grpSp>
                      <p:nvGrpSpPr>
                        <p:cNvPr id="3691" name="Group 3690">
                          <a:extLst>
                            <a:ext uri="{FF2B5EF4-FFF2-40B4-BE49-F238E27FC236}">
                              <a16:creationId xmlns:a16="http://schemas.microsoft.com/office/drawing/2014/main" id="{035EF2CA-1558-70E7-BD51-7CD71BBC40C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18892" y="3314700"/>
                          <a:ext cx="847701" cy="521282"/>
                          <a:chOff x="1118892" y="3314700"/>
                          <a:chExt cx="847701" cy="521282"/>
                        </a:xfrm>
                      </p:grpSpPr>
                      <p:sp>
                        <p:nvSpPr>
                          <p:cNvPr id="3692" name="Oval 3691">
                            <a:extLst>
                              <a:ext uri="{FF2B5EF4-FFF2-40B4-BE49-F238E27FC236}">
                                <a16:creationId xmlns:a16="http://schemas.microsoft.com/office/drawing/2014/main" id="{B1C48131-CFF4-6979-F330-B4FACC49272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29128" y="3464667"/>
                            <a:ext cx="137465" cy="221349"/>
                          </a:xfrm>
                          <a:prstGeom prst="ellipse">
                            <a:avLst/>
                          </a:prstGeom>
                          <a:solidFill>
                            <a:srgbClr val="404451"/>
                          </a:solidFill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  <a:buSzPts val="1400"/>
                            </a:pPr>
                            <a:endParaRPr lang="en-GB" sz="533" b="1" dirty="0">
                              <a:solidFill>
                                <a:srgbClr val="D7D7D7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3693" name="Oval 3692">
                            <a:extLst>
                              <a:ext uri="{FF2B5EF4-FFF2-40B4-BE49-F238E27FC236}">
                                <a16:creationId xmlns:a16="http://schemas.microsoft.com/office/drawing/2014/main" id="{E94F2B6F-8529-F472-ACA1-7696DB2E2C4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8892" y="3464667"/>
                            <a:ext cx="137465" cy="221349"/>
                          </a:xfrm>
                          <a:prstGeom prst="ellipse">
                            <a:avLst/>
                          </a:prstGeom>
                          <a:solidFill>
                            <a:srgbClr val="404451"/>
                          </a:solidFill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  <a:buSzPts val="1400"/>
                            </a:pPr>
                            <a:endParaRPr lang="en-GB" sz="533" b="1" dirty="0">
                              <a:solidFill>
                                <a:srgbClr val="D7D7D7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grpSp>
                        <p:nvGrpSpPr>
                          <p:cNvPr id="3694" name="Group 3693">
                            <a:extLst>
                              <a:ext uri="{FF2B5EF4-FFF2-40B4-BE49-F238E27FC236}">
                                <a16:creationId xmlns:a16="http://schemas.microsoft.com/office/drawing/2014/main" id="{86A24E38-A2D1-6A0E-E20F-F9EDF10E84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82742" y="3314700"/>
                            <a:ext cx="720000" cy="521282"/>
                            <a:chOff x="1193454" y="3314700"/>
                            <a:chExt cx="720000" cy="521282"/>
                          </a:xfrm>
                        </p:grpSpPr>
                        <p:grpSp>
                          <p:nvGrpSpPr>
                            <p:cNvPr id="3695" name="Group 3694">
                              <a:extLst>
                                <a:ext uri="{FF2B5EF4-FFF2-40B4-BE49-F238E27FC236}">
                                  <a16:creationId xmlns:a16="http://schemas.microsoft.com/office/drawing/2014/main" id="{08086548-BE8C-D92D-F56E-09BCB46271A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193454" y="3314700"/>
                              <a:ext cx="720000" cy="521282"/>
                              <a:chOff x="1193454" y="3314700"/>
                              <a:chExt cx="720000" cy="521282"/>
                            </a:xfrm>
                          </p:grpSpPr>
                          <p:sp>
                            <p:nvSpPr>
                              <p:cNvPr id="3697" name="Rounded Rectangle 3696">
                                <a:extLst>
                                  <a:ext uri="{FF2B5EF4-FFF2-40B4-BE49-F238E27FC236}">
                                    <a16:creationId xmlns:a16="http://schemas.microsoft.com/office/drawing/2014/main" id="{AB64E084-9B1C-582F-3D06-B4BEA5FAB7A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193454" y="3314700"/>
                                <a:ext cx="720000" cy="52128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>
                                  <a:buClr>
                                    <a:srgbClr val="000000"/>
                                  </a:buClr>
                                  <a:buSzPts val="1400"/>
                                </a:pPr>
                                <a:endParaRPr lang="en-GB" sz="533" dirty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3698" name="Oval 3697">
                                <a:extLst>
                                  <a:ext uri="{FF2B5EF4-FFF2-40B4-BE49-F238E27FC236}">
                                    <a16:creationId xmlns:a16="http://schemas.microsoft.com/office/drawing/2014/main" id="{86EB8B53-EA99-498D-F068-30651ADEEC38}"/>
                                  </a:ext>
                                </a:extLst>
                              </p:cNvPr>
                              <p:cNvSpPr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1322351" y="3445551"/>
                                <a:ext cx="144000" cy="144000"/>
                              </a:xfrm>
                              <a:prstGeom prst="ellipse">
                                <a:avLst/>
                              </a:prstGeom>
                              <a:gradFill>
                                <a:gsLst>
                                  <a:gs pos="0">
                                    <a:schemeClr val="accent1">
                                      <a:lumMod val="5000"/>
                                      <a:lumOff val="95000"/>
                                    </a:schemeClr>
                                  </a:gs>
                                  <a:gs pos="74000">
                                    <a:schemeClr val="accent1">
                                      <a:lumMod val="45000"/>
                                      <a:lumOff val="55000"/>
                                    </a:schemeClr>
                                  </a:gs>
                                  <a:gs pos="83000">
                                    <a:schemeClr val="accent1">
                                      <a:lumMod val="45000"/>
                                      <a:lumOff val="55000"/>
                                    </a:schemeClr>
                                  </a:gs>
                                  <a:gs pos="100000">
                                    <a:schemeClr val="accent1">
                                      <a:lumMod val="30000"/>
                                      <a:lumOff val="7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/>
                              </a:p>
                            </p:txBody>
                          </p:sp>
                          <p:sp>
                            <p:nvSpPr>
                              <p:cNvPr id="3699" name="Oval 3698">
                                <a:extLst>
                                  <a:ext uri="{FF2B5EF4-FFF2-40B4-BE49-F238E27FC236}">
                                    <a16:creationId xmlns:a16="http://schemas.microsoft.com/office/drawing/2014/main" id="{89706614-0B6D-6624-6C3D-EB93BE8CAEB9}"/>
                                  </a:ext>
                                </a:extLst>
                              </p:cNvPr>
                              <p:cNvSpPr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1640556" y="3445551"/>
                                <a:ext cx="144000" cy="144000"/>
                              </a:xfrm>
                              <a:prstGeom prst="ellipse">
                                <a:avLst/>
                              </a:prstGeom>
                              <a:gradFill>
                                <a:gsLst>
                                  <a:gs pos="0">
                                    <a:schemeClr val="accent1">
                                      <a:lumMod val="5000"/>
                                      <a:lumOff val="95000"/>
                                    </a:schemeClr>
                                  </a:gs>
                                  <a:gs pos="74000">
                                    <a:schemeClr val="accent1">
                                      <a:lumMod val="45000"/>
                                      <a:lumOff val="55000"/>
                                    </a:schemeClr>
                                  </a:gs>
                                  <a:gs pos="83000">
                                    <a:schemeClr val="accent1">
                                      <a:lumMod val="45000"/>
                                      <a:lumOff val="55000"/>
                                    </a:schemeClr>
                                  </a:gs>
                                  <a:gs pos="100000">
                                    <a:schemeClr val="accent1">
                                      <a:lumMod val="30000"/>
                                      <a:lumOff val="7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/>
                              </a:p>
                            </p:txBody>
                          </p:sp>
                        </p:grpSp>
                        <p:sp>
                          <p:nvSpPr>
                            <p:cNvPr id="3696" name="Google Shape;220;p40">
                              <a:extLst>
                                <a:ext uri="{FF2B5EF4-FFF2-40B4-BE49-F238E27FC236}">
                                  <a16:creationId xmlns:a16="http://schemas.microsoft.com/office/drawing/2014/main" id="{8049A8C2-1086-8B2E-D096-FC8A1A92CF2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421832" y="3692524"/>
                              <a:ext cx="263245" cy="68481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gradFill>
                              <a:gsLst>
                                <a:gs pos="0">
                                  <a:schemeClr val="accent1">
                                    <a:lumMod val="5000"/>
                                    <a:lumOff val="95000"/>
                                  </a:schemeClr>
                                </a:gs>
                                <a:gs pos="74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83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100000">
                                  <a:schemeClr val="accent1">
                                    <a:lumMod val="30000"/>
                                    <a:lumOff val="70000"/>
                                  </a:schemeClr>
                                </a:gs>
                              </a:gsLst>
                              <a:lin ang="5400000" scaled="1"/>
                            </a:gradFill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spcFirstLastPara="1" wrap="square" lIns="91433" tIns="91433" rIns="91433" bIns="91433" anchor="ctr" anchorCtr="0">
                              <a:noAutofit/>
                            </a:bodyPr>
                            <a:lstStyle/>
                            <a:p>
                              <a:pPr algn="ctr">
                                <a:buClr>
                                  <a:srgbClr val="000000"/>
                                </a:buClr>
                                <a:buSzPts val="1400"/>
                              </a:pPr>
                              <a:endParaRPr lang="en-GB" sz="667" b="1" dirty="0">
                                <a:solidFill>
                                  <a:srgbClr val="D7D7D7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3689" name="Google Shape;220;p40">
                        <a:extLst>
                          <a:ext uri="{FF2B5EF4-FFF2-40B4-BE49-F238E27FC236}">
                            <a16:creationId xmlns:a16="http://schemas.microsoft.com/office/drawing/2014/main" id="{6D376ACF-6513-32B0-4273-9E13689F82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38708" y="4040990"/>
                        <a:ext cx="650507" cy="277138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bg2">
                          <a:lumMod val="50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txBody>
                      <a:bodyPr spcFirstLastPara="1" wrap="square" lIns="91433" tIns="91433" rIns="91433" bIns="91433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000000"/>
                          </a:buClr>
                          <a:buSzPts val="1400"/>
                        </a:pPr>
                        <a:r>
                          <a:rPr lang="en-GB" sz="900" b="1" dirty="0">
                            <a:solidFill>
                              <a:srgbClr val="D7D7D7"/>
                            </a:solidFill>
                            <a:latin typeface="Avenir Book" panose="02000503020000020003" pitchFamily="2" charset="0"/>
                            <a:ea typeface="Arial"/>
                            <a:cs typeface="Arial"/>
                            <a:sym typeface="Arial"/>
                          </a:rPr>
                          <a:t>Agent A</a:t>
                        </a:r>
                      </a:p>
                    </p:txBody>
                  </p:sp>
                </p:grpSp>
                <p:grpSp>
                  <p:nvGrpSpPr>
                    <p:cNvPr id="3670" name="Group 3669">
                      <a:extLst>
                        <a:ext uri="{FF2B5EF4-FFF2-40B4-BE49-F238E27FC236}">
                          <a16:creationId xmlns:a16="http://schemas.microsoft.com/office/drawing/2014/main" id="{3017C3CF-C24B-4D62-36EE-826A049AC8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42097" y="4757681"/>
                      <a:ext cx="847701" cy="889128"/>
                      <a:chOff x="1340111" y="3429000"/>
                      <a:chExt cx="847701" cy="889128"/>
                    </a:xfrm>
                  </p:grpSpPr>
                  <p:grpSp>
                    <p:nvGrpSpPr>
                      <p:cNvPr id="3676" name="Group 3675">
                        <a:extLst>
                          <a:ext uri="{FF2B5EF4-FFF2-40B4-BE49-F238E27FC236}">
                            <a16:creationId xmlns:a16="http://schemas.microsoft.com/office/drawing/2014/main" id="{CD5F5C11-44A6-EE18-A3BB-D6572A6602A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40111" y="3429000"/>
                        <a:ext cx="847701" cy="587838"/>
                        <a:chOff x="1118892" y="3248144"/>
                        <a:chExt cx="847701" cy="587838"/>
                      </a:xfrm>
                    </p:grpSpPr>
                    <p:sp>
                      <p:nvSpPr>
                        <p:cNvPr id="3678" name="Oval 3677">
                          <a:extLst>
                            <a:ext uri="{FF2B5EF4-FFF2-40B4-BE49-F238E27FC236}">
                              <a16:creationId xmlns:a16="http://schemas.microsoft.com/office/drawing/2014/main" id="{F86FABCE-9353-9590-9322-53F20C7E7B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11120" y="3248144"/>
                          <a:ext cx="263245" cy="339795"/>
                        </a:xfrm>
                        <a:prstGeom prst="ellipse">
                          <a:avLst/>
                        </a:prstGeom>
                        <a:solidFill>
                          <a:srgbClr val="40445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buClr>
                              <a:srgbClr val="000000"/>
                            </a:buClr>
                            <a:buSzPts val="1400"/>
                          </a:pPr>
                          <a:endParaRPr lang="en-GB" sz="533" b="1" dirty="0">
                            <a:solidFill>
                              <a:srgbClr val="D7D7D7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grpSp>
                      <p:nvGrpSpPr>
                        <p:cNvPr id="3679" name="Group 3678">
                          <a:extLst>
                            <a:ext uri="{FF2B5EF4-FFF2-40B4-BE49-F238E27FC236}">
                              <a16:creationId xmlns:a16="http://schemas.microsoft.com/office/drawing/2014/main" id="{1E9EF6CD-33BD-CFF7-B409-95CFBECE64F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18892" y="3314700"/>
                          <a:ext cx="847701" cy="521282"/>
                          <a:chOff x="1118892" y="3314700"/>
                          <a:chExt cx="847701" cy="521282"/>
                        </a:xfrm>
                      </p:grpSpPr>
                      <p:sp>
                        <p:nvSpPr>
                          <p:cNvPr id="3680" name="Oval 3679">
                            <a:extLst>
                              <a:ext uri="{FF2B5EF4-FFF2-40B4-BE49-F238E27FC236}">
                                <a16:creationId xmlns:a16="http://schemas.microsoft.com/office/drawing/2014/main" id="{943CBD12-D59A-A49A-DE98-DFA1CF198FA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29128" y="3464667"/>
                            <a:ext cx="137465" cy="221349"/>
                          </a:xfrm>
                          <a:prstGeom prst="ellipse">
                            <a:avLst/>
                          </a:prstGeom>
                          <a:solidFill>
                            <a:srgbClr val="404451"/>
                          </a:solidFill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  <a:buSzPts val="1400"/>
                            </a:pPr>
                            <a:endParaRPr lang="en-GB" sz="533" b="1" dirty="0">
                              <a:solidFill>
                                <a:srgbClr val="D7D7D7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3681" name="Oval 3680">
                            <a:extLst>
                              <a:ext uri="{FF2B5EF4-FFF2-40B4-BE49-F238E27FC236}">
                                <a16:creationId xmlns:a16="http://schemas.microsoft.com/office/drawing/2014/main" id="{9656F5C2-D70D-8BD4-A2A3-6B38548CAB5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8892" y="3464667"/>
                            <a:ext cx="137465" cy="221349"/>
                          </a:xfrm>
                          <a:prstGeom prst="ellipse">
                            <a:avLst/>
                          </a:prstGeom>
                          <a:solidFill>
                            <a:srgbClr val="404451"/>
                          </a:solidFill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buClr>
                                <a:srgbClr val="000000"/>
                              </a:buClr>
                              <a:buSzPts val="1400"/>
                            </a:pPr>
                            <a:endParaRPr lang="en-GB" sz="533" b="1" dirty="0">
                              <a:solidFill>
                                <a:srgbClr val="D7D7D7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grpSp>
                        <p:nvGrpSpPr>
                          <p:cNvPr id="3682" name="Group 3681">
                            <a:extLst>
                              <a:ext uri="{FF2B5EF4-FFF2-40B4-BE49-F238E27FC236}">
                                <a16:creationId xmlns:a16="http://schemas.microsoft.com/office/drawing/2014/main" id="{414CB965-F089-98FF-224B-E237BB50554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82742" y="3314700"/>
                            <a:ext cx="720000" cy="521282"/>
                            <a:chOff x="1193454" y="3314700"/>
                            <a:chExt cx="720000" cy="521282"/>
                          </a:xfrm>
                        </p:grpSpPr>
                        <p:grpSp>
                          <p:nvGrpSpPr>
                            <p:cNvPr id="3683" name="Group 3682">
                              <a:extLst>
                                <a:ext uri="{FF2B5EF4-FFF2-40B4-BE49-F238E27FC236}">
                                  <a16:creationId xmlns:a16="http://schemas.microsoft.com/office/drawing/2014/main" id="{72B6FC19-C994-0F21-1CCD-7450E890418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193454" y="3314700"/>
                              <a:ext cx="720000" cy="521282"/>
                              <a:chOff x="1193454" y="3314700"/>
                              <a:chExt cx="720000" cy="521282"/>
                            </a:xfrm>
                          </p:grpSpPr>
                          <p:sp>
                            <p:nvSpPr>
                              <p:cNvPr id="3685" name="Rounded Rectangle 3684">
                                <a:extLst>
                                  <a:ext uri="{FF2B5EF4-FFF2-40B4-BE49-F238E27FC236}">
                                    <a16:creationId xmlns:a16="http://schemas.microsoft.com/office/drawing/2014/main" id="{81C9B8A3-6B64-F032-9B26-D5BC56E66B1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193454" y="3314700"/>
                                <a:ext cx="720000" cy="52128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>
                                  <a:buClr>
                                    <a:srgbClr val="000000"/>
                                  </a:buClr>
                                  <a:buSzPts val="1400"/>
                                </a:pPr>
                                <a:endParaRPr lang="en-GB" sz="533" dirty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  <p:sp>
                            <p:nvSpPr>
                              <p:cNvPr id="3686" name="Oval 3685">
                                <a:extLst>
                                  <a:ext uri="{FF2B5EF4-FFF2-40B4-BE49-F238E27FC236}">
                                    <a16:creationId xmlns:a16="http://schemas.microsoft.com/office/drawing/2014/main" id="{FF4F5128-9077-1F17-15BC-916A6126572F}"/>
                                  </a:ext>
                                </a:extLst>
                              </p:cNvPr>
                              <p:cNvSpPr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1322351" y="3445551"/>
                                <a:ext cx="144000" cy="144000"/>
                              </a:xfrm>
                              <a:prstGeom prst="ellipse">
                                <a:avLst/>
                              </a:prstGeom>
                              <a:gradFill>
                                <a:gsLst>
                                  <a:gs pos="0">
                                    <a:schemeClr val="accent1">
                                      <a:lumMod val="5000"/>
                                      <a:lumOff val="95000"/>
                                    </a:schemeClr>
                                  </a:gs>
                                  <a:gs pos="74000">
                                    <a:schemeClr val="accent1">
                                      <a:lumMod val="45000"/>
                                      <a:lumOff val="55000"/>
                                    </a:schemeClr>
                                  </a:gs>
                                  <a:gs pos="83000">
                                    <a:schemeClr val="accent1">
                                      <a:lumMod val="45000"/>
                                      <a:lumOff val="55000"/>
                                    </a:schemeClr>
                                  </a:gs>
                                  <a:gs pos="100000">
                                    <a:schemeClr val="accent1">
                                      <a:lumMod val="30000"/>
                                      <a:lumOff val="7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/>
                              </a:p>
                            </p:txBody>
                          </p:sp>
                          <p:sp>
                            <p:nvSpPr>
                              <p:cNvPr id="3687" name="Oval 3686">
                                <a:extLst>
                                  <a:ext uri="{FF2B5EF4-FFF2-40B4-BE49-F238E27FC236}">
                                    <a16:creationId xmlns:a16="http://schemas.microsoft.com/office/drawing/2014/main" id="{FC2DE5BF-8EF0-A65F-7658-526E51484CEE}"/>
                                  </a:ext>
                                </a:extLst>
                              </p:cNvPr>
                              <p:cNvSpPr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1640556" y="3445551"/>
                                <a:ext cx="144000" cy="144000"/>
                              </a:xfrm>
                              <a:prstGeom prst="ellipse">
                                <a:avLst/>
                              </a:prstGeom>
                              <a:gradFill>
                                <a:gsLst>
                                  <a:gs pos="0">
                                    <a:schemeClr val="accent1">
                                      <a:lumMod val="5000"/>
                                      <a:lumOff val="95000"/>
                                    </a:schemeClr>
                                  </a:gs>
                                  <a:gs pos="74000">
                                    <a:schemeClr val="accent1">
                                      <a:lumMod val="45000"/>
                                      <a:lumOff val="55000"/>
                                    </a:schemeClr>
                                  </a:gs>
                                  <a:gs pos="83000">
                                    <a:schemeClr val="accent1">
                                      <a:lumMod val="45000"/>
                                      <a:lumOff val="55000"/>
                                    </a:schemeClr>
                                  </a:gs>
                                  <a:gs pos="100000">
                                    <a:schemeClr val="accent1">
                                      <a:lumMod val="30000"/>
                                      <a:lumOff val="70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/>
                              </a:p>
                            </p:txBody>
                          </p:sp>
                        </p:grpSp>
                        <p:sp>
                          <p:nvSpPr>
                            <p:cNvPr id="3684" name="Google Shape;220;p40">
                              <a:extLst>
                                <a:ext uri="{FF2B5EF4-FFF2-40B4-BE49-F238E27FC236}">
                                  <a16:creationId xmlns:a16="http://schemas.microsoft.com/office/drawing/2014/main" id="{2D5AD011-1593-8011-5187-3889BC3E1DE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421832" y="3692524"/>
                              <a:ext cx="263245" cy="68481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gradFill>
                              <a:gsLst>
                                <a:gs pos="0">
                                  <a:schemeClr val="accent1">
                                    <a:lumMod val="5000"/>
                                    <a:lumOff val="95000"/>
                                  </a:schemeClr>
                                </a:gs>
                                <a:gs pos="74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83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100000">
                                  <a:schemeClr val="accent1">
                                    <a:lumMod val="30000"/>
                                    <a:lumOff val="70000"/>
                                  </a:schemeClr>
                                </a:gs>
                              </a:gsLst>
                              <a:lin ang="5400000" scaled="1"/>
                            </a:gradFill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spcFirstLastPara="1" wrap="square" lIns="91433" tIns="91433" rIns="91433" bIns="91433" anchor="ctr" anchorCtr="0">
                              <a:noAutofit/>
                            </a:bodyPr>
                            <a:lstStyle/>
                            <a:p>
                              <a:pPr algn="ctr">
                                <a:buClr>
                                  <a:srgbClr val="000000"/>
                                </a:buClr>
                                <a:buSzPts val="1400"/>
                              </a:pPr>
                              <a:endParaRPr lang="en-GB" sz="667" b="1" dirty="0">
                                <a:solidFill>
                                  <a:srgbClr val="D7D7D7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3677" name="Google Shape;220;p40">
                        <a:extLst>
                          <a:ext uri="{FF2B5EF4-FFF2-40B4-BE49-F238E27FC236}">
                            <a16:creationId xmlns:a16="http://schemas.microsoft.com/office/drawing/2014/main" id="{B203FDDA-2F94-B9B8-FADE-966DDFBA51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38708" y="4040990"/>
                        <a:ext cx="650507" cy="277138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bg2">
                          <a:lumMod val="50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txBody>
                      <a:bodyPr spcFirstLastPara="1" wrap="square" lIns="91433" tIns="91433" rIns="91433" bIns="91433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000000"/>
                          </a:buClr>
                          <a:buSzPts val="1400"/>
                        </a:pPr>
                        <a:r>
                          <a:rPr lang="en-GB" sz="900" b="1" dirty="0">
                            <a:solidFill>
                              <a:srgbClr val="D7D7D7"/>
                            </a:solidFill>
                            <a:latin typeface="Avenir Book" panose="02000503020000020003" pitchFamily="2" charset="0"/>
                            <a:ea typeface="Arial"/>
                            <a:cs typeface="Arial"/>
                            <a:sym typeface="Arial"/>
                          </a:rPr>
                          <a:t>Agent B</a:t>
                        </a:r>
                      </a:p>
                    </p:txBody>
                  </p:sp>
                </p:grpSp>
                <p:cxnSp>
                  <p:nvCxnSpPr>
                    <p:cNvPr id="3671" name="Curved Connector 3670">
                      <a:extLst>
                        <a:ext uri="{FF2B5EF4-FFF2-40B4-BE49-F238E27FC236}">
                          <a16:creationId xmlns:a16="http://schemas.microsoft.com/office/drawing/2014/main" id="{3F1ABA76-EAD8-6CF0-C773-CB1B321B884F}"/>
                        </a:ext>
                      </a:extLst>
                    </p:cNvPr>
                    <p:cNvCxnSpPr>
                      <a:cxnSpLocks/>
                      <a:stCxn id="3675" idx="2"/>
                      <a:endCxn id="3674" idx="3"/>
                    </p:cNvCxnSpPr>
                    <p:nvPr/>
                  </p:nvCxnSpPr>
                  <p:spPr>
                    <a:xfrm rot="5400000">
                      <a:off x="2426020" y="3666718"/>
                      <a:ext cx="368928" cy="595393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72" name="Curved Connector 3671">
                      <a:extLst>
                        <a:ext uri="{FF2B5EF4-FFF2-40B4-BE49-F238E27FC236}">
                          <a16:creationId xmlns:a16="http://schemas.microsoft.com/office/drawing/2014/main" id="{72B6995F-C842-4D26-61D9-CB847A8CA5B7}"/>
                        </a:ext>
                      </a:extLst>
                    </p:cNvPr>
                    <p:cNvCxnSpPr>
                      <a:cxnSpLocks/>
                      <a:stCxn id="3674" idx="1"/>
                      <a:endCxn id="3689" idx="2"/>
                    </p:cNvCxnSpPr>
                    <p:nvPr/>
                  </p:nvCxnSpPr>
                  <p:spPr>
                    <a:xfrm rot="10800000">
                      <a:off x="1023717" y="3779950"/>
                      <a:ext cx="595391" cy="368928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73" name="Curved Connector 3672">
                      <a:extLst>
                        <a:ext uri="{FF2B5EF4-FFF2-40B4-BE49-F238E27FC236}">
                          <a16:creationId xmlns:a16="http://schemas.microsoft.com/office/drawing/2014/main" id="{F07695D1-10E7-D8C4-4288-34A481A759BC}"/>
                        </a:ext>
                      </a:extLst>
                    </p:cNvPr>
                    <p:cNvCxnSpPr>
                      <a:cxnSpLocks/>
                      <a:stCxn id="3678" idx="0"/>
                    </p:cNvCxnSpPr>
                    <p:nvPr/>
                  </p:nvCxnSpPr>
                  <p:spPr>
                    <a:xfrm rot="16200000" flipV="1">
                      <a:off x="1796985" y="4588717"/>
                      <a:ext cx="337927" cy="1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381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74" name="Google Shape;220;p40">
                          <a:extLst>
                            <a:ext uri="{FF2B5EF4-FFF2-40B4-BE49-F238E27FC236}">
                              <a16:creationId xmlns:a16="http://schemas.microsoft.com/office/drawing/2014/main" id="{27771F7C-D3FB-81AC-9521-665F229033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19107" y="3878001"/>
                          <a:ext cx="693680" cy="541753"/>
                        </a:xfrm>
                        <a:prstGeom prst="roundRect">
                          <a:avLst>
                            <a:gd name="adj" fmla="val 16667"/>
                          </a:avLst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txBody>
                        <a:bodyPr spcFirstLastPara="1" wrap="square" lIns="91433" tIns="91433" rIns="91433" bIns="91433" anchor="ctr" anchorCtr="0">
                          <a:noAutofit/>
                        </a:bodyPr>
                        <a:lstStyle/>
                        <a:p>
                          <a:pPr algn="just">
                            <a:buClr>
                              <a:srgbClr val="000000"/>
                            </a:buClr>
                            <a:buSzPts val="1400"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GB" sz="4000" b="0" i="1" smtClean="0">
                                    <a:solidFill>
                                      <a:srgbClr val="40445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GB" sz="4000" i="1" dirty="0">
                            <a:solidFill>
                              <a:srgbClr val="404451"/>
                            </a:solidFill>
                            <a:latin typeface="Avenir Book" panose="02000503020000020003" pitchFamily="2" charset="0"/>
                            <a:sym typeface="Arial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674" name="Google Shape;220;p40">
                          <a:extLst>
                            <a:ext uri="{FF2B5EF4-FFF2-40B4-BE49-F238E27FC236}">
                              <a16:creationId xmlns:a16="http://schemas.microsoft.com/office/drawing/2014/main" id="{27771F7C-D3FB-81AC-9521-665F22903317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19107" y="3878001"/>
                          <a:ext cx="693680" cy="541753"/>
                        </a:xfrm>
                        <a:prstGeom prst="roundRect">
                          <a:avLst>
                            <a:gd name="adj" fmla="val 16667"/>
                          </a:avLst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  <a:ln w="381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675" name="Google Shape;220;p40">
                      <a:extLst>
                        <a:ext uri="{FF2B5EF4-FFF2-40B4-BE49-F238E27FC236}">
                          <a16:creationId xmlns:a16="http://schemas.microsoft.com/office/drawing/2014/main" id="{9B4E7708-7DC1-546F-2AEB-0A28F2646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2926" y="3502812"/>
                      <a:ext cx="650507" cy="277138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bg2">
                        <a:lumMod val="5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txBody>
                    <a:bodyPr spcFirstLastPara="1" wrap="square" lIns="91433" tIns="91433" rIns="91433" bIns="91433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1400"/>
                      </a:pPr>
                      <a:r>
                        <a:rPr lang="en-GB" sz="900" b="1" dirty="0">
                          <a:solidFill>
                            <a:srgbClr val="D7D7D7"/>
                          </a:solidFill>
                          <a:latin typeface="Avenir Book" panose="02000503020000020003" pitchFamily="2" charset="0"/>
                          <a:ea typeface="Arial"/>
                          <a:cs typeface="Arial"/>
                          <a:sym typeface="Arial"/>
                        </a:rPr>
                        <a:t>Agent C</a:t>
                      </a:r>
                    </a:p>
                  </p:txBody>
                </p:sp>
              </p:grpSp>
            </p:grpSp>
          </p:grpSp>
          <p:sp>
            <p:nvSpPr>
              <p:cNvPr id="3766" name="Google Shape;245;p40">
                <a:extLst>
                  <a:ext uri="{FF2B5EF4-FFF2-40B4-BE49-F238E27FC236}">
                    <a16:creationId xmlns:a16="http://schemas.microsoft.com/office/drawing/2014/main" id="{E9CFDA3D-11B1-CC3B-77BA-5515905123D9}"/>
                  </a:ext>
                </a:extLst>
              </p:cNvPr>
              <p:cNvSpPr txBox="1"/>
              <p:nvPr/>
            </p:nvSpPr>
            <p:spPr>
              <a:xfrm>
                <a:off x="732835" y="4376885"/>
                <a:ext cx="2732152" cy="454081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spcFirstLastPara="1" wrap="square" lIns="91433" tIns="91433" rIns="91433" bIns="91433" anchor="t" anchorCtr="0">
                <a:sp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r>
                  <a:rPr lang="en-GB" sz="1400" b="1" dirty="0">
                    <a:solidFill>
                      <a:srgbClr val="404451"/>
                    </a:solidFill>
                    <a:latin typeface="Avenir"/>
                    <a:sym typeface="Avenir"/>
                  </a:rPr>
                  <a:t>Centralized Training</a:t>
                </a:r>
                <a:endParaRPr sz="1400" b="1" dirty="0">
                  <a:solidFill>
                    <a:srgbClr val="40445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7" name="Google Shape;245;p40">
                <a:extLst>
                  <a:ext uri="{FF2B5EF4-FFF2-40B4-BE49-F238E27FC236}">
                    <a16:creationId xmlns:a16="http://schemas.microsoft.com/office/drawing/2014/main" id="{BFC34FC0-B0F6-EA27-B6ED-05BB61330E18}"/>
                  </a:ext>
                </a:extLst>
              </p:cNvPr>
              <p:cNvSpPr txBox="1"/>
              <p:nvPr/>
            </p:nvSpPr>
            <p:spPr>
              <a:xfrm>
                <a:off x="4453936" y="4376885"/>
                <a:ext cx="2732152" cy="454081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spcFirstLastPara="1" wrap="square" lIns="91433" tIns="91433" rIns="91433" bIns="91433" anchor="t" anchorCtr="0">
                <a:sp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r>
                  <a:rPr lang="en-GB" sz="1400" b="1" dirty="0">
                    <a:solidFill>
                      <a:srgbClr val="404451"/>
                    </a:solidFill>
                    <a:latin typeface="Avenir"/>
                    <a:ea typeface="Arial"/>
                    <a:cs typeface="Arial"/>
                    <a:sym typeface="Avenir"/>
                  </a:rPr>
                  <a:t>Reward Shaping</a:t>
                </a:r>
                <a:endParaRPr sz="1400" b="1" dirty="0">
                  <a:solidFill>
                    <a:srgbClr val="40445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8" name="Google Shape;245;p40">
                <a:extLst>
                  <a:ext uri="{FF2B5EF4-FFF2-40B4-BE49-F238E27FC236}">
                    <a16:creationId xmlns:a16="http://schemas.microsoft.com/office/drawing/2014/main" id="{207D6646-22D5-44EE-BB01-37AB3D6965DA}"/>
                  </a:ext>
                </a:extLst>
              </p:cNvPr>
              <p:cNvSpPr txBox="1"/>
              <p:nvPr/>
            </p:nvSpPr>
            <p:spPr>
              <a:xfrm>
                <a:off x="8695339" y="4388307"/>
                <a:ext cx="2732152" cy="442659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spcFirstLastPara="1" wrap="square" lIns="91433" tIns="91433" rIns="91433" bIns="91433" anchor="t" anchorCtr="0">
                <a:sp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r>
                  <a:rPr lang="en-GB" sz="1400" b="1" dirty="0">
                    <a:solidFill>
                      <a:srgbClr val="404451"/>
                    </a:solidFill>
                    <a:latin typeface="Avenir"/>
                    <a:sym typeface="Avenir"/>
                  </a:rPr>
                  <a:t>Partially Observable</a:t>
                </a:r>
                <a:endParaRPr sz="1400" b="1" dirty="0">
                  <a:solidFill>
                    <a:srgbClr val="40445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95" name="TextBox 3794">
            <a:extLst>
              <a:ext uri="{FF2B5EF4-FFF2-40B4-BE49-F238E27FC236}">
                <a16:creationId xmlns:a16="http://schemas.microsoft.com/office/drawing/2014/main" id="{518D28C0-2EC3-3507-2D0F-4E3FE71B9993}"/>
              </a:ext>
            </a:extLst>
          </p:cNvPr>
          <p:cNvSpPr txBox="1"/>
          <p:nvPr/>
        </p:nvSpPr>
        <p:spPr>
          <a:xfrm>
            <a:off x="3110516" y="55269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Fig 1</a:t>
            </a:r>
          </a:p>
        </p:txBody>
      </p:sp>
    </p:spTree>
    <p:extLst>
      <p:ext uri="{BB962C8B-B14F-4D97-AF65-F5344CB8AC3E}">
        <p14:creationId xmlns:p14="http://schemas.microsoft.com/office/powerpoint/2010/main" val="127809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AAD2DB4-C3CA-3138-C74E-08F569A4D24F}"/>
              </a:ext>
            </a:extLst>
          </p:cNvPr>
          <p:cNvGrpSpPr/>
          <p:nvPr/>
        </p:nvGrpSpPr>
        <p:grpSpPr>
          <a:xfrm>
            <a:off x="938587" y="2310071"/>
            <a:ext cx="720000" cy="938780"/>
            <a:chOff x="938587" y="2310071"/>
            <a:chExt cx="720000" cy="93878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2A364A5-91C5-A314-7303-D8A0334DFE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8587" y="2703447"/>
              <a:ext cx="720000" cy="54540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SzPts val="1400"/>
              </a:pPr>
              <a:endParaRPr lang="en-GB" sz="5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20;p40">
              <a:extLst>
                <a:ext uri="{FF2B5EF4-FFF2-40B4-BE49-F238E27FC236}">
                  <a16:creationId xmlns:a16="http://schemas.microsoft.com/office/drawing/2014/main" id="{5CB7BAA4-68B1-88D4-4C40-42D6BC726172}"/>
                </a:ext>
              </a:extLst>
            </p:cNvPr>
            <p:cNvSpPr/>
            <p:nvPr/>
          </p:nvSpPr>
          <p:spPr>
            <a:xfrm>
              <a:off x="1036647" y="2971712"/>
              <a:ext cx="523880" cy="277138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-GB" sz="900" b="1" dirty="0">
                  <a:solidFill>
                    <a:srgbClr val="D7D7D7"/>
                  </a:solidFill>
                  <a:latin typeface="Avenir Book" panose="02000503020000020003" pitchFamily="2" charset="0"/>
                  <a:ea typeface="Arial"/>
                  <a:cs typeface="Arial"/>
                  <a:sym typeface="Arial"/>
                </a:rPr>
                <a:t>User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2BE5515-9417-5182-9EBC-6DB3E1D48D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2835" y="2310071"/>
              <a:ext cx="571504" cy="504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SzPts val="1400"/>
              </a:pPr>
              <a:endParaRPr lang="en-GB" sz="5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54F095-F9AB-FD6E-ED13-7FDBB4F4FB7B}"/>
              </a:ext>
            </a:extLst>
          </p:cNvPr>
          <p:cNvGrpSpPr/>
          <p:nvPr/>
        </p:nvGrpSpPr>
        <p:grpSpPr>
          <a:xfrm>
            <a:off x="3280937" y="2464345"/>
            <a:ext cx="720000" cy="938780"/>
            <a:chOff x="938587" y="2310071"/>
            <a:chExt cx="720000" cy="93878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59C1751-0F21-4AE1-8DD8-02AB6ADCEC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8587" y="2703447"/>
              <a:ext cx="720000" cy="54540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SzPts val="1400"/>
              </a:pPr>
              <a:endParaRPr lang="en-GB" sz="5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20;p40">
              <a:extLst>
                <a:ext uri="{FF2B5EF4-FFF2-40B4-BE49-F238E27FC236}">
                  <a16:creationId xmlns:a16="http://schemas.microsoft.com/office/drawing/2014/main" id="{03769038-8985-3EC4-7CFE-03E771CBE34B}"/>
                </a:ext>
              </a:extLst>
            </p:cNvPr>
            <p:cNvSpPr/>
            <p:nvPr/>
          </p:nvSpPr>
          <p:spPr>
            <a:xfrm>
              <a:off x="1036647" y="2971712"/>
              <a:ext cx="523880" cy="277138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-GB" sz="900" b="1" dirty="0">
                  <a:solidFill>
                    <a:srgbClr val="D7D7D7"/>
                  </a:solidFill>
                  <a:latin typeface="Avenir Book" panose="02000503020000020003" pitchFamily="2" charset="0"/>
                  <a:ea typeface="Arial"/>
                  <a:cs typeface="Arial"/>
                  <a:sym typeface="Arial"/>
                </a:rPr>
                <a:t>User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247B2E6-C226-F3E2-D184-A1561834DF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2835" y="2310071"/>
              <a:ext cx="571504" cy="504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SzPts val="1400"/>
              </a:pPr>
              <a:endParaRPr lang="en-GB" sz="5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74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roup 441">
            <a:extLst>
              <a:ext uri="{FF2B5EF4-FFF2-40B4-BE49-F238E27FC236}">
                <a16:creationId xmlns:a16="http://schemas.microsoft.com/office/drawing/2014/main" id="{3F0199B3-104B-30BE-6A35-41522101B43D}"/>
              </a:ext>
            </a:extLst>
          </p:cNvPr>
          <p:cNvGrpSpPr/>
          <p:nvPr/>
        </p:nvGrpSpPr>
        <p:grpSpPr>
          <a:xfrm>
            <a:off x="2628637" y="584235"/>
            <a:ext cx="7984310" cy="5458727"/>
            <a:chOff x="2355171" y="462798"/>
            <a:chExt cx="7984310" cy="5458727"/>
          </a:xfrm>
        </p:grpSpPr>
        <p:sp>
          <p:nvSpPr>
            <p:cNvPr id="364" name="Google Shape;583;p57">
              <a:extLst>
                <a:ext uri="{FF2B5EF4-FFF2-40B4-BE49-F238E27FC236}">
                  <a16:creationId xmlns:a16="http://schemas.microsoft.com/office/drawing/2014/main" id="{2DB0988F-2C84-6837-B81D-9B9D1516B1AE}"/>
                </a:ext>
              </a:extLst>
            </p:cNvPr>
            <p:cNvSpPr/>
            <p:nvPr/>
          </p:nvSpPr>
          <p:spPr>
            <a:xfrm>
              <a:off x="2355171" y="462798"/>
              <a:ext cx="7970836" cy="2640774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" name="Google Shape;585;p57">
              <a:extLst>
                <a:ext uri="{FF2B5EF4-FFF2-40B4-BE49-F238E27FC236}">
                  <a16:creationId xmlns:a16="http://schemas.microsoft.com/office/drawing/2014/main" id="{F083A510-4D10-CA9E-D96A-981A0BC4DCC4}"/>
                </a:ext>
              </a:extLst>
            </p:cNvPr>
            <p:cNvSpPr/>
            <p:nvPr/>
          </p:nvSpPr>
          <p:spPr>
            <a:xfrm>
              <a:off x="2515553" y="462798"/>
              <a:ext cx="479997" cy="3693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GB" sz="1300" b="1" i="0" u="none" strike="noStrike" cap="none" dirty="0">
                  <a:solidFill>
                    <a:srgbClr val="404451"/>
                  </a:solidFill>
                  <a:latin typeface="Avenir"/>
                  <a:ea typeface="Avenir"/>
                  <a:cs typeface="Avenir"/>
                  <a:sym typeface="Avenir"/>
                </a:rPr>
                <a:t>[a]</a:t>
              </a:r>
              <a:endParaRPr sz="1300" b="0" i="0" u="none" strike="noStrike" cap="none" dirty="0">
                <a:solidFill>
                  <a:srgbClr val="40445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583;p57">
              <a:extLst>
                <a:ext uri="{FF2B5EF4-FFF2-40B4-BE49-F238E27FC236}">
                  <a16:creationId xmlns:a16="http://schemas.microsoft.com/office/drawing/2014/main" id="{6CF0D9A7-B13E-419F-0EBE-17F63245ED6A}"/>
                </a:ext>
              </a:extLst>
            </p:cNvPr>
            <p:cNvSpPr/>
            <p:nvPr/>
          </p:nvSpPr>
          <p:spPr>
            <a:xfrm>
              <a:off x="2355171" y="3276497"/>
              <a:ext cx="7970836" cy="2640774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9" name="Google Shape;585;p57">
              <a:extLst>
                <a:ext uri="{FF2B5EF4-FFF2-40B4-BE49-F238E27FC236}">
                  <a16:creationId xmlns:a16="http://schemas.microsoft.com/office/drawing/2014/main" id="{2DFC5B2E-79B7-0537-2CE5-E1CEB7668291}"/>
                </a:ext>
              </a:extLst>
            </p:cNvPr>
            <p:cNvSpPr/>
            <p:nvPr/>
          </p:nvSpPr>
          <p:spPr>
            <a:xfrm>
              <a:off x="2494868" y="3276497"/>
              <a:ext cx="479997" cy="3693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GB" sz="1300" b="1" i="0" u="none" strike="noStrike" cap="none" dirty="0">
                  <a:solidFill>
                    <a:srgbClr val="404451"/>
                  </a:solidFill>
                  <a:latin typeface="Avenir"/>
                  <a:ea typeface="Avenir"/>
                  <a:cs typeface="Avenir"/>
                  <a:sym typeface="Avenir"/>
                </a:rPr>
                <a:t>[b]</a:t>
              </a:r>
              <a:endParaRPr sz="1300" b="0" i="0" u="none" strike="noStrike" cap="none" dirty="0">
                <a:solidFill>
                  <a:srgbClr val="40445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617;p57">
              <a:extLst>
                <a:ext uri="{FF2B5EF4-FFF2-40B4-BE49-F238E27FC236}">
                  <a16:creationId xmlns:a16="http://schemas.microsoft.com/office/drawing/2014/main" id="{46EFABC4-7F39-D2AD-5BFC-33886194B006}"/>
                </a:ext>
              </a:extLst>
            </p:cNvPr>
            <p:cNvSpPr/>
            <p:nvPr/>
          </p:nvSpPr>
          <p:spPr>
            <a:xfrm>
              <a:off x="2620643" y="692466"/>
              <a:ext cx="3791821" cy="1937722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" name="Google Shape;618;p57">
              <a:extLst>
                <a:ext uri="{FF2B5EF4-FFF2-40B4-BE49-F238E27FC236}">
                  <a16:creationId xmlns:a16="http://schemas.microsoft.com/office/drawing/2014/main" id="{20353364-F555-F28E-374A-E18728035277}"/>
                </a:ext>
              </a:extLst>
            </p:cNvPr>
            <p:cNvSpPr/>
            <p:nvPr/>
          </p:nvSpPr>
          <p:spPr>
            <a:xfrm>
              <a:off x="6548681" y="692466"/>
              <a:ext cx="3790800" cy="1937722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5" name="Google Shape;584;p57">
              <a:extLst>
                <a:ext uri="{FF2B5EF4-FFF2-40B4-BE49-F238E27FC236}">
                  <a16:creationId xmlns:a16="http://schemas.microsoft.com/office/drawing/2014/main" id="{79C2B0F0-5B34-4A2A-1629-DC80D6ADBA3A}"/>
                </a:ext>
              </a:extLst>
            </p:cNvPr>
            <p:cNvSpPr txBox="1"/>
            <p:nvPr/>
          </p:nvSpPr>
          <p:spPr>
            <a:xfrm>
              <a:off x="4713616" y="462798"/>
              <a:ext cx="3253946" cy="384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600" b="1" i="0" u="none" strike="noStrike" cap="none" dirty="0">
                  <a:solidFill>
                    <a:srgbClr val="404451"/>
                  </a:solidFill>
                  <a:latin typeface="Avenir"/>
                  <a:ea typeface="Avenir"/>
                  <a:cs typeface="Avenir"/>
                  <a:sym typeface="Avenir"/>
                </a:rPr>
                <a:t>Clean Up Model Comparison</a:t>
              </a:r>
              <a:endParaRPr sz="1600" b="1" i="0" u="none" strike="noStrike" cap="none" dirty="0">
                <a:solidFill>
                  <a:srgbClr val="40445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617;p57">
              <a:extLst>
                <a:ext uri="{FF2B5EF4-FFF2-40B4-BE49-F238E27FC236}">
                  <a16:creationId xmlns:a16="http://schemas.microsoft.com/office/drawing/2014/main" id="{F082D410-FE05-4578-9F55-77AFF4E79B9F}"/>
                </a:ext>
              </a:extLst>
            </p:cNvPr>
            <p:cNvSpPr/>
            <p:nvPr/>
          </p:nvSpPr>
          <p:spPr>
            <a:xfrm>
              <a:off x="2599958" y="3506165"/>
              <a:ext cx="3791821" cy="1937722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1" name="Google Shape;618;p57">
              <a:extLst>
                <a:ext uri="{FF2B5EF4-FFF2-40B4-BE49-F238E27FC236}">
                  <a16:creationId xmlns:a16="http://schemas.microsoft.com/office/drawing/2014/main" id="{B25B5F55-58E0-E15B-B9BF-08453AE4A018}"/>
                </a:ext>
              </a:extLst>
            </p:cNvPr>
            <p:cNvSpPr/>
            <p:nvPr/>
          </p:nvSpPr>
          <p:spPr>
            <a:xfrm>
              <a:off x="6527996" y="3506165"/>
              <a:ext cx="3790800" cy="1937722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AACFBF24-385B-AA39-523A-E96482505F78}"/>
                </a:ext>
              </a:extLst>
            </p:cNvPr>
            <p:cNvGrpSpPr/>
            <p:nvPr/>
          </p:nvGrpSpPr>
          <p:grpSpPr>
            <a:xfrm>
              <a:off x="2481171" y="831614"/>
              <a:ext cx="7718837" cy="2276212"/>
              <a:chOff x="2481171" y="831614"/>
              <a:chExt cx="7718837" cy="2276212"/>
            </a:xfrm>
          </p:grpSpPr>
          <p:sp>
            <p:nvSpPr>
              <p:cNvPr id="355" name="Google Shape;615;p57">
                <a:extLst>
                  <a:ext uri="{FF2B5EF4-FFF2-40B4-BE49-F238E27FC236}">
                    <a16:creationId xmlns:a16="http://schemas.microsoft.com/office/drawing/2014/main" id="{0C80EA5E-F16A-72E8-72E4-02F493BC7A43}"/>
                  </a:ext>
                </a:extLst>
              </p:cNvPr>
              <p:cNvSpPr txBox="1"/>
              <p:nvPr/>
            </p:nvSpPr>
            <p:spPr>
              <a:xfrm>
                <a:off x="2811081" y="2753895"/>
                <a:ext cx="3132000" cy="353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68575" rIns="68575" bIns="6857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GB" sz="1300" b="1" i="0" u="none" strike="noStrike" cap="none" dirty="0">
                    <a:solidFill>
                      <a:srgbClr val="404451"/>
                    </a:solidFill>
                    <a:latin typeface="Avenir"/>
                    <a:ea typeface="Avenir"/>
                    <a:cs typeface="Avenir"/>
                    <a:sym typeface="Avenir"/>
                  </a:rPr>
                  <a:t>Population Return</a:t>
                </a:r>
                <a:endParaRPr sz="1300" b="1" i="0" u="none" strike="noStrike" cap="none" dirty="0">
                  <a:solidFill>
                    <a:srgbClr val="40445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56" name="Google Shape;616;p57">
                <a:extLst>
                  <a:ext uri="{FF2B5EF4-FFF2-40B4-BE49-F238E27FC236}">
                    <a16:creationId xmlns:a16="http://schemas.microsoft.com/office/drawing/2014/main" id="{140168D3-803B-9B24-F8FB-5E2279D1E524}"/>
                  </a:ext>
                </a:extLst>
              </p:cNvPr>
              <p:cNvSpPr txBox="1"/>
              <p:nvPr/>
            </p:nvSpPr>
            <p:spPr>
              <a:xfrm>
                <a:off x="6738608" y="2753895"/>
                <a:ext cx="3132000" cy="353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68575" rIns="68575" bIns="6857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GB" sz="1300" b="1" i="0" u="none" strike="noStrike" cap="none" dirty="0">
                    <a:solidFill>
                      <a:srgbClr val="404451"/>
                    </a:solidFill>
                    <a:latin typeface="Avenir"/>
                    <a:ea typeface="Avenir"/>
                    <a:cs typeface="Avenir"/>
                    <a:sym typeface="Avenir"/>
                  </a:rPr>
                  <a:t>Population Equity</a:t>
                </a:r>
                <a:endParaRPr sz="1300" b="1" i="0" u="none" strike="noStrike" cap="none" dirty="0">
                  <a:solidFill>
                    <a:srgbClr val="40445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62" name="Google Shape;620;p57">
                <a:extLst>
                  <a:ext uri="{FF2B5EF4-FFF2-40B4-BE49-F238E27FC236}">
                    <a16:creationId xmlns:a16="http://schemas.microsoft.com/office/drawing/2014/main" id="{B7D41300-B772-DA70-5C8F-C0DEDE5355D5}"/>
                  </a:ext>
                </a:extLst>
              </p:cNvPr>
              <p:cNvSpPr/>
              <p:nvPr/>
            </p:nvSpPr>
            <p:spPr>
              <a:xfrm>
                <a:off x="2481171" y="831614"/>
                <a:ext cx="3791821" cy="1937722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 dirty="0">
                  <a:solidFill>
                    <a:srgbClr val="3F3F3F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60" name="Google Shape;621;p57">
                <a:extLst>
                  <a:ext uri="{FF2B5EF4-FFF2-40B4-BE49-F238E27FC236}">
                    <a16:creationId xmlns:a16="http://schemas.microsoft.com/office/drawing/2014/main" id="{DECEDF12-51A5-D122-E53B-5B08631B122C}"/>
                  </a:ext>
                </a:extLst>
              </p:cNvPr>
              <p:cNvSpPr/>
              <p:nvPr/>
            </p:nvSpPr>
            <p:spPr>
              <a:xfrm>
                <a:off x="6409208" y="831614"/>
                <a:ext cx="3790800" cy="1937722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3F3F3F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pic>
            <p:nvPicPr>
              <p:cNvPr id="427" name="Picture 426">
                <a:extLst>
                  <a:ext uri="{FF2B5EF4-FFF2-40B4-BE49-F238E27FC236}">
                    <a16:creationId xmlns:a16="http://schemas.microsoft.com/office/drawing/2014/main" id="{5CCED3B0-AA39-E3BB-869C-EC08E0CD2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49081" y="936475"/>
                <a:ext cx="3456000" cy="1728000"/>
              </a:xfrm>
              <a:prstGeom prst="rect">
                <a:avLst/>
              </a:prstGeom>
            </p:spPr>
          </p:pic>
          <p:pic>
            <p:nvPicPr>
              <p:cNvPr id="429" name="Picture 428">
                <a:extLst>
                  <a:ext uri="{FF2B5EF4-FFF2-40B4-BE49-F238E27FC236}">
                    <a16:creationId xmlns:a16="http://schemas.microsoft.com/office/drawing/2014/main" id="{A5FFA7E3-FB73-D86C-CA91-794DA71040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6608" y="936475"/>
                <a:ext cx="3456000" cy="1728000"/>
              </a:xfrm>
              <a:prstGeom prst="rect">
                <a:avLst/>
              </a:prstGeom>
            </p:spPr>
          </p:pic>
        </p:grpSp>
        <p:grpSp>
          <p:nvGrpSpPr>
            <p:cNvPr id="439" name="Group 438">
              <a:extLst>
                <a:ext uri="{FF2B5EF4-FFF2-40B4-BE49-F238E27FC236}">
                  <a16:creationId xmlns:a16="http://schemas.microsoft.com/office/drawing/2014/main" id="{944EEDCD-946F-0861-D325-470A3E19F2B1}"/>
                </a:ext>
              </a:extLst>
            </p:cNvPr>
            <p:cNvGrpSpPr/>
            <p:nvPr/>
          </p:nvGrpSpPr>
          <p:grpSpPr>
            <a:xfrm>
              <a:off x="2481171" y="3276497"/>
              <a:ext cx="7718837" cy="2645028"/>
              <a:chOff x="2481171" y="3276497"/>
              <a:chExt cx="7718837" cy="2645028"/>
            </a:xfrm>
          </p:grpSpPr>
          <p:sp>
            <p:nvSpPr>
              <p:cNvPr id="413" name="Google Shape;584;p57">
                <a:extLst>
                  <a:ext uri="{FF2B5EF4-FFF2-40B4-BE49-F238E27FC236}">
                    <a16:creationId xmlns:a16="http://schemas.microsoft.com/office/drawing/2014/main" id="{A4E70B3A-6280-334D-1FEA-7BEBF3960761}"/>
                  </a:ext>
                </a:extLst>
              </p:cNvPr>
              <p:cNvSpPr txBox="1"/>
              <p:nvPr/>
            </p:nvSpPr>
            <p:spPr>
              <a:xfrm>
                <a:off x="4672798" y="3276497"/>
                <a:ext cx="3335583" cy="384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68575" rIns="68575" bIns="6857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GB" sz="1600" b="1" i="0" u="none" strike="noStrike" cap="none" dirty="0">
                    <a:solidFill>
                      <a:srgbClr val="404451"/>
                    </a:solidFill>
                    <a:latin typeface="Avenir"/>
                    <a:ea typeface="Avenir"/>
                    <a:cs typeface="Avenir"/>
                    <a:sym typeface="Avenir"/>
                  </a:rPr>
                  <a:t>Clean Up SVO Across Altruism</a:t>
                </a:r>
                <a:endParaRPr sz="1600" b="1" i="0" u="none" strike="noStrike" cap="none" dirty="0">
                  <a:solidFill>
                    <a:srgbClr val="40445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615;p57">
                <a:extLst>
                  <a:ext uri="{FF2B5EF4-FFF2-40B4-BE49-F238E27FC236}">
                    <a16:creationId xmlns:a16="http://schemas.microsoft.com/office/drawing/2014/main" id="{59A89AF8-357F-67B7-D1B0-88ABD9BE0DFA}"/>
                  </a:ext>
                </a:extLst>
              </p:cNvPr>
              <p:cNvSpPr txBox="1"/>
              <p:nvPr/>
            </p:nvSpPr>
            <p:spPr>
              <a:xfrm>
                <a:off x="2811081" y="5567594"/>
                <a:ext cx="3132000" cy="353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68575" rIns="68575" bIns="6857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GB" sz="1300" b="1" i="0" u="none" strike="noStrike" cap="none" dirty="0">
                    <a:solidFill>
                      <a:srgbClr val="404451"/>
                    </a:solidFill>
                    <a:latin typeface="Avenir"/>
                    <a:ea typeface="Avenir"/>
                    <a:cs typeface="Avenir"/>
                    <a:sym typeface="Avenir"/>
                  </a:rPr>
                  <a:t>Return by Level of Altruism</a:t>
                </a:r>
                <a:endParaRPr sz="1300" b="1" i="0" u="none" strike="noStrike" cap="none" dirty="0">
                  <a:solidFill>
                    <a:srgbClr val="40445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15" name="Google Shape;616;p57">
                <a:extLst>
                  <a:ext uri="{FF2B5EF4-FFF2-40B4-BE49-F238E27FC236}">
                    <a16:creationId xmlns:a16="http://schemas.microsoft.com/office/drawing/2014/main" id="{E64E8A1D-AEC6-5E94-349A-871956801A11}"/>
                  </a:ext>
                </a:extLst>
              </p:cNvPr>
              <p:cNvSpPr txBox="1"/>
              <p:nvPr/>
            </p:nvSpPr>
            <p:spPr>
              <a:xfrm>
                <a:off x="6738608" y="5567594"/>
                <a:ext cx="3132000" cy="353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68575" rIns="68575" bIns="6857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GB" sz="1300" b="1" i="0" u="none" strike="noStrike" cap="none" dirty="0">
                    <a:solidFill>
                      <a:srgbClr val="404451"/>
                    </a:solidFill>
                    <a:latin typeface="Avenir"/>
                    <a:ea typeface="Avenir"/>
                    <a:cs typeface="Avenir"/>
                    <a:sym typeface="Avenir"/>
                  </a:rPr>
                  <a:t>Equity by Level of Altruism</a:t>
                </a:r>
                <a:endParaRPr sz="1300" b="1" i="0" u="none" strike="noStrike" cap="none" dirty="0">
                  <a:solidFill>
                    <a:srgbClr val="40445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16" name="Google Shape;620;p57">
                <a:extLst>
                  <a:ext uri="{FF2B5EF4-FFF2-40B4-BE49-F238E27FC236}">
                    <a16:creationId xmlns:a16="http://schemas.microsoft.com/office/drawing/2014/main" id="{A239A115-37AF-60F0-4F0C-8A109BF06783}"/>
                  </a:ext>
                </a:extLst>
              </p:cNvPr>
              <p:cNvSpPr/>
              <p:nvPr/>
            </p:nvSpPr>
            <p:spPr>
              <a:xfrm>
                <a:off x="2481171" y="3645313"/>
                <a:ext cx="3791821" cy="1937722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 dirty="0">
                  <a:solidFill>
                    <a:srgbClr val="3F3F3F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17" name="Google Shape;621;p57">
                <a:extLst>
                  <a:ext uri="{FF2B5EF4-FFF2-40B4-BE49-F238E27FC236}">
                    <a16:creationId xmlns:a16="http://schemas.microsoft.com/office/drawing/2014/main" id="{F3FD17B8-46C9-CE18-4A4D-3B15229FD1E6}"/>
                  </a:ext>
                </a:extLst>
              </p:cNvPr>
              <p:cNvSpPr/>
              <p:nvPr/>
            </p:nvSpPr>
            <p:spPr>
              <a:xfrm>
                <a:off x="6409208" y="3645313"/>
                <a:ext cx="3790800" cy="1937722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3F3F3F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pic>
            <p:nvPicPr>
              <p:cNvPr id="423" name="Picture 422">
                <a:extLst>
                  <a:ext uri="{FF2B5EF4-FFF2-40B4-BE49-F238E27FC236}">
                    <a16:creationId xmlns:a16="http://schemas.microsoft.com/office/drawing/2014/main" id="{D9FD7EA8-DB0B-0F2C-A4F3-CDA40CD36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9081" y="3824316"/>
                <a:ext cx="3456000" cy="1728000"/>
              </a:xfrm>
              <a:prstGeom prst="rect">
                <a:avLst/>
              </a:prstGeom>
            </p:spPr>
          </p:pic>
          <p:pic>
            <p:nvPicPr>
              <p:cNvPr id="431" name="Picture 430">
                <a:extLst>
                  <a:ext uri="{FF2B5EF4-FFF2-40B4-BE49-F238E27FC236}">
                    <a16:creationId xmlns:a16="http://schemas.microsoft.com/office/drawing/2014/main" id="{F6F4920B-1A36-540E-F22D-4115E9DB54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6608" y="3824316"/>
                <a:ext cx="3456000" cy="1728000"/>
              </a:xfrm>
              <a:prstGeom prst="rect">
                <a:avLst/>
              </a:prstGeom>
            </p:spPr>
          </p:pic>
        </p:grpSp>
        <p:sp>
          <p:nvSpPr>
            <p:cNvPr id="432" name="Google Shape;584;p57">
              <a:extLst>
                <a:ext uri="{FF2B5EF4-FFF2-40B4-BE49-F238E27FC236}">
                  <a16:creationId xmlns:a16="http://schemas.microsoft.com/office/drawing/2014/main" id="{36717219-AFE4-99C9-F19D-933BAAE37B5D}"/>
                </a:ext>
              </a:extLst>
            </p:cNvPr>
            <p:cNvSpPr txBox="1"/>
            <p:nvPr/>
          </p:nvSpPr>
          <p:spPr>
            <a:xfrm>
              <a:off x="8922447" y="3647178"/>
              <a:ext cx="1120504" cy="3077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sp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100" i="0" u="none" strike="noStrike" cap="none" dirty="0">
                  <a:solidFill>
                    <a:srgbClr val="404451"/>
                  </a:solidFill>
                  <a:latin typeface="Avenir"/>
                  <a:ea typeface="Avenir"/>
                  <a:cs typeface="Avenir"/>
                  <a:sym typeface="Avenir"/>
                </a:rPr>
                <a:t>Heterogeneous</a:t>
              </a:r>
              <a:endParaRPr sz="1100" i="0" u="none" strike="noStrike" cap="none" dirty="0">
                <a:solidFill>
                  <a:srgbClr val="40445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220;p40">
              <a:extLst>
                <a:ext uri="{FF2B5EF4-FFF2-40B4-BE49-F238E27FC236}">
                  <a16:creationId xmlns:a16="http://schemas.microsoft.com/office/drawing/2014/main" id="{72045668-9927-E647-E2B0-A16E5B00489D}"/>
                </a:ext>
              </a:extLst>
            </p:cNvPr>
            <p:cNvSpPr/>
            <p:nvPr/>
          </p:nvSpPr>
          <p:spPr>
            <a:xfrm>
              <a:off x="8780067" y="3750520"/>
              <a:ext cx="168106" cy="101082"/>
            </a:xfrm>
            <a:prstGeom prst="roundRect">
              <a:avLst>
                <a:gd name="adj" fmla="val 16667"/>
              </a:avLst>
            </a:prstGeom>
            <a:solidFill>
              <a:srgbClr val="DDAF65">
                <a:alpha val="89804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GB" sz="700" b="1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584;p57">
              <a:extLst>
                <a:ext uri="{FF2B5EF4-FFF2-40B4-BE49-F238E27FC236}">
                  <a16:creationId xmlns:a16="http://schemas.microsoft.com/office/drawing/2014/main" id="{7F668E96-A18D-D14E-C3F5-CFF68890B27D}"/>
                </a:ext>
              </a:extLst>
            </p:cNvPr>
            <p:cNvSpPr txBox="1"/>
            <p:nvPr/>
          </p:nvSpPr>
          <p:spPr>
            <a:xfrm>
              <a:off x="7549679" y="3647178"/>
              <a:ext cx="1287904" cy="3077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sp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100" i="0" u="none" strike="noStrike" cap="none" dirty="0">
                  <a:solidFill>
                    <a:srgbClr val="404451"/>
                  </a:solidFill>
                  <a:latin typeface="Avenir"/>
                  <a:ea typeface="Avenir"/>
                  <a:cs typeface="Avenir"/>
                  <a:sym typeface="Avenir"/>
                </a:rPr>
                <a:t>Homogeneous</a:t>
              </a:r>
              <a:endParaRPr sz="1100" i="0" u="none" strike="noStrike" cap="none" dirty="0">
                <a:solidFill>
                  <a:srgbClr val="40445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220;p40">
              <a:extLst>
                <a:ext uri="{FF2B5EF4-FFF2-40B4-BE49-F238E27FC236}">
                  <a16:creationId xmlns:a16="http://schemas.microsoft.com/office/drawing/2014/main" id="{1F908BAF-2A5C-0734-5F79-C3DB8963FD37}"/>
                </a:ext>
              </a:extLst>
            </p:cNvPr>
            <p:cNvSpPr/>
            <p:nvPr/>
          </p:nvSpPr>
          <p:spPr>
            <a:xfrm>
              <a:off x="7407299" y="3750520"/>
              <a:ext cx="168106" cy="101082"/>
            </a:xfrm>
            <a:prstGeom prst="roundRect">
              <a:avLst>
                <a:gd name="adj" fmla="val 16667"/>
              </a:avLst>
            </a:prstGeom>
            <a:solidFill>
              <a:srgbClr val="5989AD">
                <a:alpha val="89804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GB" sz="700" b="1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E01211-AE26-BEEE-6E51-E6EB30A712AC}"/>
              </a:ext>
            </a:extLst>
          </p:cNvPr>
          <p:cNvSpPr txBox="1"/>
          <p:nvPr/>
        </p:nvSpPr>
        <p:spPr>
          <a:xfrm>
            <a:off x="1173625" y="58423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Fig 2</a:t>
            </a:r>
          </a:p>
        </p:txBody>
      </p:sp>
    </p:spTree>
    <p:extLst>
      <p:ext uri="{BB962C8B-B14F-4D97-AF65-F5344CB8AC3E}">
        <p14:creationId xmlns:p14="http://schemas.microsoft.com/office/powerpoint/2010/main" val="3276989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68</Words>
  <Application>Microsoft Macintosh PowerPoint</Application>
  <PresentationFormat>Widescreen</PresentationFormat>
  <Paragraphs>32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Avenir</vt:lpstr>
      <vt:lpstr>Avenir Book</vt:lpstr>
      <vt:lpstr>Calibri</vt:lpstr>
      <vt:lpstr>Calibri Light</vt:lpstr>
      <vt:lpstr>Cambria Math</vt:lpstr>
      <vt:lpstr>DM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Fraenken</dc:creator>
  <cp:lastModifiedBy>Philipp Fraenken</cp:lastModifiedBy>
  <cp:revision>12</cp:revision>
  <dcterms:created xsi:type="dcterms:W3CDTF">2023-09-23T22:41:52Z</dcterms:created>
  <dcterms:modified xsi:type="dcterms:W3CDTF">2023-09-24T05:24:48Z</dcterms:modified>
</cp:coreProperties>
</file>