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11AE7-2E4D-0D1C-26F3-EEDFC7B4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120DE-1CB3-C4E4-ACA6-FE977BEE6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FAA42D-A7B8-3558-7C68-B93B277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E768BF-0B8D-9E28-967A-2A37EE78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D9DA0-D416-57D1-C1F1-89B354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2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CB5D9-6AA4-B7EF-8DEC-148B833C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4C4495-8393-289E-92A3-16F6FFDD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4DCB7-BFCF-9BC8-3009-4D50BC6F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333212-95E0-3CB1-A320-3A741BC4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FD92E7-FBD4-038C-EB02-2B5EBC29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8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2189D8-5F51-D313-5C2F-D14759995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FC3992-9C6A-C00F-8B51-2D90ACA2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9B728-7FC7-AAC2-D82D-2F0CE7B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FF4540-E6B5-1FBA-2235-DAFED95B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9AF21-A159-DA0C-5367-2B216183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47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8CE49-D5A1-65DF-A264-7188CF8B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6BAA4-1BCD-8D75-A139-39656C32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DECC7B-00E4-6470-E9C2-C2AD8AC5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ADCC6-1254-1857-FC67-730C4535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0C239-5F27-D240-ABB3-4E4F4FE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8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915AC-9ACE-C06D-1EFB-8FB2CA9E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A335F7-E2B3-4DCD-6C35-684EB730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521A95-5DE7-341C-44C1-C1418A2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1437DC-6FF5-94EA-F3DE-91ECFB35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5DB53-A6F9-A02B-F69D-9420A589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1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60674-E5FA-C679-D705-1FA5EE39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E5A35-CBCA-4F05-5D3B-698B50F1E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FB317C-F9C4-7E61-CB97-7D3204B1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711D9-4628-0242-8FF2-2534E407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8146C-6656-6AC7-24CD-8251C595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BF4D4A-8189-8362-2F03-A009537B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1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99099-0BCC-970C-D3B0-4722A88B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CDB48F-B84A-C883-2D7A-93CC8D7F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35B878-E868-FFE7-9270-B8A9EEC8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28E09-0A3C-04C1-99E2-6976389BD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3A1353-114D-7EB5-4D76-DD7352437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C64DD0-F959-2D98-8A2F-C78C7D6E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F9116D-4F41-C58F-D962-D3EEDE78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0DC3D1-4E30-8CF5-31D7-36BD9A3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A8C16-8153-8CB7-1A2A-6C9D27C1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92B6EC-472D-DFE7-6377-21CE5E54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AC7EEA-D944-CB79-27F7-DC15BD30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3663EA-C58A-1D08-831C-C1B16BC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8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F56D8C-C48F-35DA-0B01-E9533F0A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0D1DF1-1419-9EAB-BE8E-17A1947E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B31B56-326D-20C4-5EB2-9E786436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1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C4029-7CB0-13C0-430B-3EE2B98F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1E1EC-306C-CEA7-044C-4E65FE54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D1A09B-F5CF-2888-4263-FB8F23F0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3F050C-A283-C627-AEC3-FD34C5FE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B80FFB-532C-0DC1-32B2-7A6BD333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25CD8-DB1F-725B-227E-F006ACD8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5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A5D05-D39A-B649-ABC5-14E42592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41E4AD-27E1-68CC-8AAE-67C27E205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8ECD03-D4AD-DBC2-0D4D-3C9AF13C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CCF79A-AF95-EF34-4FE8-AD9215CE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5101D3-5D75-E428-D876-025ED847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32A488-3BFB-E6DC-EE80-FDD2B8A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7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615202-6108-2E98-D587-E32A8872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FDC5C-8599-EF5B-B73B-C4335823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BD0D89-BD88-8AC4-8890-8838B8F79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3A068-D22A-46BE-BE84-499CB9DAC75E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B3DA3-DCC4-4BA5-DE4E-10DA0AE53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1A335-D554-C556-74B8-47D27E85B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D60FA-0D2B-4CCA-A08D-52AE71411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mo.idv.tw/phpmyadmin" TargetMode="External"/><Relationship Id="rId2" Type="http://schemas.openxmlformats.org/officeDocument/2006/relationships/hyperlink" Target="https://dbfinal.marimo.idv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8DCA6-A4FE-A138-4067-C98D0B276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33508A-B274-6915-4C0A-9DEF9740F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S10350157 </a:t>
            </a:r>
            <a:r>
              <a:rPr lang="zh-TW" altLang="en-US" dirty="0"/>
              <a:t>洪唯榕</a:t>
            </a:r>
          </a:p>
        </p:txBody>
      </p:sp>
    </p:spTree>
    <p:extLst>
      <p:ext uri="{BB962C8B-B14F-4D97-AF65-F5344CB8AC3E}">
        <p14:creationId xmlns:p14="http://schemas.microsoft.com/office/powerpoint/2010/main" val="410320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A6F0F7-7FCC-289A-CC6E-797A5793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86" y="499731"/>
            <a:ext cx="4110263" cy="60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2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62FFE-482B-FB4E-2B02-50090611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查詢眷屬資料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B14CE-213F-0A5A-6E66-61403274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4317AD-E814-5229-FB13-249E39FA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86" y="0"/>
            <a:ext cx="3186278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4AC719-408D-9E20-6777-DE355003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67" y="828344"/>
            <a:ext cx="3515216" cy="47441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A91C10-B547-A6DE-EEBB-42A2CAE6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885" y="1447644"/>
            <a:ext cx="2724530" cy="22291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C0EA88B-FE2C-7A4E-E1F7-C448028B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45" y="4098090"/>
            <a:ext cx="275310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4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0443E-709D-39E9-F1BC-A77A1816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A3C0B-1275-9F22-20F8-42EABCCD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CDE38B-476B-71A5-8439-BFAB3C94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99" y="533141"/>
            <a:ext cx="4107478" cy="60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4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AE5C4-A949-53A8-4D56-ED51BEEB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46771-5B79-68E3-6978-1A4614B5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476D1D-9DB0-7E71-1FB7-F06128CD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2" y="798526"/>
            <a:ext cx="4695035" cy="16368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A44979-9B32-18E1-1DAD-2649C05D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70" y="3045210"/>
            <a:ext cx="4292457" cy="18165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8E0B0A6-3B26-CE77-8507-25F5A611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836" y="798526"/>
            <a:ext cx="5339647" cy="16368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C9E6A89-0F8A-DBD8-1115-AF0688E85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677" y="2990675"/>
            <a:ext cx="5203963" cy="19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3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BE834-E40B-FD84-E2BE-4983064B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979E7-DB97-6B08-E6C9-A7DD52DC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FEDD9E-97A6-71E9-A27A-0ECBD6D1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048"/>
            <a:ext cx="12192000" cy="49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F14F8-720E-6FCA-CAF2-2E66D805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90636-055A-EDAC-0D11-E6D480A4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C00D39-572B-1B39-814B-1FC08A10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610"/>
            <a:ext cx="12192000" cy="41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0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8A822-073C-0A28-09B5-51387441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C2B3F-7FA9-08B1-8F2A-18D10373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0FAD58-1F31-14C1-6CDA-80C9BFFD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" y="599796"/>
            <a:ext cx="12102082" cy="59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27CE1-4923-89F5-27D9-5165E0BF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2FF93-9A27-0F3E-90C3-A0627E19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0D367F-2EDE-1B40-F29B-5750D3D9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65125"/>
            <a:ext cx="9810750" cy="6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C0079-D760-6426-4586-9D5D47A7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B2E16A-54A7-D30E-60A4-AF0F4537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https://dbfinal.marimo.idv.tw/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https://marimo.idv.tw/phpmyadmin</a:t>
            </a:r>
            <a:endParaRPr lang="en-US" altLang="zh-TW" dirty="0"/>
          </a:p>
          <a:p>
            <a:pPr>
              <a:lnSpc>
                <a:spcPts val="1425"/>
              </a:lnSpc>
            </a:pP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"!Zjcm7JRcYIQxsHV"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84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tting Up React With Vite on VSCode: Your Easy Guide">
            <a:extLst>
              <a:ext uri="{FF2B5EF4-FFF2-40B4-BE49-F238E27FC236}">
                <a16:creationId xmlns:a16="http://schemas.microsoft.com/office/drawing/2014/main" id="{B5F9DE93-A0C8-8A5E-B862-5A948E3D3B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882"/>
            <a:ext cx="12192000" cy="65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9D690DB-F061-42E8-A068-3037066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13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oft Azure Marketplace">
            <a:extLst>
              <a:ext uri="{FF2B5EF4-FFF2-40B4-BE49-F238E27FC236}">
                <a16:creationId xmlns:a16="http://schemas.microsoft.com/office/drawing/2014/main" id="{C5ACFBDB-7B5A-0EA2-DB55-2D2541B19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4" y="0"/>
            <a:ext cx="112818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50723-EFA2-3542-7662-03B8CDFC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0668F-E622-F667-0857-7459D07D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E45B94-88CB-652B-7C61-95B2AD9C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BDAB0D6-144F-730D-A788-0EE09F0D261F}"/>
              </a:ext>
            </a:extLst>
          </p:cNvPr>
          <p:cNvCxnSpPr/>
          <p:nvPr/>
        </p:nvCxnSpPr>
        <p:spPr>
          <a:xfrm>
            <a:off x="1643974" y="5311302"/>
            <a:ext cx="6712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FD3C16E-3CDF-9F7B-05C1-4E8872F59848}"/>
              </a:ext>
            </a:extLst>
          </p:cNvPr>
          <p:cNvCxnSpPr/>
          <p:nvPr/>
        </p:nvCxnSpPr>
        <p:spPr>
          <a:xfrm>
            <a:off x="2838450" y="5295900"/>
            <a:ext cx="771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0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B8D94-2BCD-2821-0FB5-248AB690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查詢員工資料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C699B0-1885-3503-50DA-73C372F4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5" y="266370"/>
            <a:ext cx="3904034" cy="59509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69BFE9-E9BE-433F-90B7-ADCC98B8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22" y="1890499"/>
            <a:ext cx="2734057" cy="16861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DA349A-6511-F179-394E-83C4162B7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022" y="4035782"/>
            <a:ext cx="3105583" cy="21815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D52B680-C7EB-B989-4FC1-5163F5BA6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246" y="147659"/>
            <a:ext cx="2257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0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AB155-41C5-4C77-EB55-E95D45AD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23CFDE-4D61-EBDE-72FC-92C0B77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317809-DC6F-0217-047B-FFC8CD42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" y="197305"/>
            <a:ext cx="6729800" cy="6463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9F3F0D-2314-4063-1378-DA109FE8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16" y="553908"/>
            <a:ext cx="3226982" cy="25434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DF5179-87FA-47FF-C7D4-1157E198D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894" y="3136390"/>
            <a:ext cx="2484327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7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E1D89-FD96-8741-2DF2-24E8BD04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查詢國家資料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0CF48-6D7D-FD6E-11AC-D6A68F2A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" y="4477545"/>
            <a:ext cx="3057756" cy="18280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05BDBC-EBAD-E7A3-39B0-7286DC70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4" y="285391"/>
            <a:ext cx="3010080" cy="60201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B91905C-77DF-FFB8-307E-BC05E520B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1" y="2112431"/>
            <a:ext cx="2838846" cy="19433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60C0B74-E575-D822-3A46-0624006D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276" y="1114056"/>
            <a:ext cx="316274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D5F25D-3072-5D4E-FA14-FFF3B5C7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4" y="295771"/>
            <a:ext cx="4043566" cy="6284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AFA0C5-03CB-C175-8999-B9482017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87" y="627534"/>
            <a:ext cx="4868000" cy="25893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33D2EB-7E8A-FD32-ABDA-5F7162A5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11" y="3728284"/>
            <a:ext cx="233395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5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D6DA6-FA7A-64CA-D37B-6DD77ED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查詢派駐資料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4ED6A6-52DF-42B7-FB2D-2FD899A8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23" y="1826876"/>
            <a:ext cx="3210007" cy="4540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D555D8-3AA1-5952-A3C4-D10B96D9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338" y="2052537"/>
            <a:ext cx="3249090" cy="43150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0C31A7-2C81-BB5B-B978-8A81C9A74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98" y="3015987"/>
            <a:ext cx="281026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</Words>
  <Application>Microsoft Office PowerPoint</Application>
  <PresentationFormat>寬螢幕</PresentationFormat>
  <Paragraphs>10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Times New Roman</vt:lpstr>
      <vt:lpstr>Office 佈景主題</vt:lpstr>
      <vt:lpstr>資料庫期末報告</vt:lpstr>
      <vt:lpstr>PowerPoint 簡報</vt:lpstr>
      <vt:lpstr>PowerPoint 簡報</vt:lpstr>
      <vt:lpstr>PowerPoint 簡報</vt:lpstr>
      <vt:lpstr>查詢員工資料</vt:lpstr>
      <vt:lpstr>PowerPoint 簡報</vt:lpstr>
      <vt:lpstr>查詢國家資料 </vt:lpstr>
      <vt:lpstr>PowerPoint 簡報</vt:lpstr>
      <vt:lpstr>查詢派駐資料</vt:lpstr>
      <vt:lpstr>PowerPoint 簡報</vt:lpstr>
      <vt:lpstr>查詢眷屬資料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唯榕 洪</dc:creator>
  <cp:lastModifiedBy>唯榕 洪</cp:lastModifiedBy>
  <cp:revision>5</cp:revision>
  <dcterms:created xsi:type="dcterms:W3CDTF">2025-01-06T18:31:52Z</dcterms:created>
  <dcterms:modified xsi:type="dcterms:W3CDTF">2025-01-06T19:57:42Z</dcterms:modified>
</cp:coreProperties>
</file>