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23770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23770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e4ae45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de4ae45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f5e3d22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f5e3d22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ffa77cd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ffa77cd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fa77cd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fa77cd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f5e3d22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f5e3d22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5e3d22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5e3d22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5e3d221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5e3d221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de4ae45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de4ae45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5e3d221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f5e3d221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e4ae45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e4ae45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924a4f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924a4f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de4ae45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de4ae45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f5e3d221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f5e3d221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f924a4f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f924a4f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924a4f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924a4f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</a:t>
            </a:r>
            <a:r>
              <a:rPr lang="en"/>
              <a:t> soccer leagues and AI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Sautel</a:t>
            </a:r>
            <a:endParaRPr/>
          </a:p>
        </p:txBody>
      </p:sp>
      <p:pic>
        <p:nvPicPr>
          <p:cNvPr id="58" name="Google Shape;58;p1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8838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3188375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the results varied a lot, here’s one 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['england', 'spain', 'italy', 'germany', 'france']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['republic of ireland', 'poland', 'albania', 'north macedonia', 'romania', 'norway', 'sweden', 'finland', 'kazakhstan', 'georgia']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['switzerland', 'austria', 'hungary', 'slovenia', 'bosnia', 'montenegro', 'moldova', 'ukraine', 'belarus', 'lithuania', 'belgium', 'denmark', 'azerbaijan', 'cyprus', 'iceland', 'armenia']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['scotland', 'portugal', 'czech republic', 'slovakia', 'croatia', 'greece', 'serbia', 'bulgaria', 'turkey', 'latvia', 'estonia', 'netherlands', 'israel', 'wales', 'northern ireland', 'luxembourg']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4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</a:t>
            </a:r>
            <a:r>
              <a:rPr lang="en"/>
              <a:t> the for loop with a “while True” loop instead of iterating through num_iterations, came up with a result in less than 10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centroid to be at a specific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points were specified by the ranks (next slide)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</a:t>
            </a:r>
            <a:r>
              <a:rPr lang="en"/>
              <a:t>ranks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Germany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Portugal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Switzerland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Kazakhstan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adding in the ranks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were</a:t>
            </a:r>
            <a:r>
              <a:rPr lang="en"/>
              <a:t> the clusters that always came 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['england', 'spain', 'italy', 'germany', 'france']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['scotland', 'portugal', 'czech republic', 'croatia', 'serbia', 'turkey', 'netherlands', 'wales']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['switzerland', 'austria', 'slovakia', 'hungary', 'bosnia', 'greece', 'bulgaria', 'moldova', 'ukraine', 'belarus', 'lithuania', 'latvia', 'estonia', 'belgium', 'denmark', 'israel', 'azerbaijan', 'cyprus', 'iceland', 'armenia', 'northern ireland', 'luxembourg']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['republic of ireland', 'poland', 'slovenia', 'montenegro', 'albania', 'north macedonia', 'romania', 'norway', 'sweden', 'finland', 'kazakhstan', 'georgia']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edits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the scaling to give weights to a certain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here’s the hypothesis: if I multiply by x  and x &gt; 1 the values get farther away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makes the algorithm prioritize the similarities and differences of that feature more than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x &lt; 1, it would make the feature less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since euclidean distances are based on squared values, multiplying by 2 would actually change the data by a factor of 4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51" y="3322000"/>
            <a:ext cx="2589899" cy="17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Basing on </a:t>
            </a:r>
            <a:r>
              <a:rPr lang="en"/>
              <a:t>competitiveness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Prioritize num_winners and points_difference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Deprioritize average squad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['italy', 'switzerland', 'austria', 'czech republic', 'hungary', 'greece', 'moldova', 'ukraine', 'belarus', 'lithuania', 'belgium', 'denmark', 'azerbaijan', 'cyprus', 'iceland',Very different  'armenia']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['scotland', 'portugal', 'spain', 'croatia', 'serbia', 'wales']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['england', 'germany', 'slovakia', 'bosnia', 'bulgaria', 'turkey', 'latvia', 'estonia', 'netherlands', 'israel', 'northern ireland', 'luxembourg']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['republic of ireland', 'poland', 'slovenia', 'montenegro', 'albania', 'north macedonia', 'romania', 'norway', 'sweden', 'finland', 'france', 'kazakhstan', 'georgia']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different from having no prioritization of features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Basing on money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35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60"/>
              <a:t>Prioritize squad average</a:t>
            </a:r>
            <a:endParaRPr sz="2360"/>
          </a:p>
          <a:p>
            <a:pPr indent="-3335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60"/>
              <a:t>Deprioritize point difference and num winners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60"/>
              <a:t>['scotland', 'portugal', 'switzerland', 'austria', 'czech republic', 'greece', 'turkey', 'ukraine', 'belgium', 'netherlands', 'denmark']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60"/>
              <a:t>['slovakia', 'hungary', 'croatia', 'bosnia', 'serbia', 'bulgaria', 'belarus', 'latvia', 'estonia', 'israel', 'azerbaijan', 'cyprus', 'armenia', 'wales', 'northern ireland', 'luxembourg']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60"/>
              <a:t>['england', 'spain', 'italy', 'germany', 'france']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60"/>
              <a:t>['republic of ireland', 'poland', 'slovenia', 'montenegro', 'albania', 'north macedonia', 'romania', 'moldova', 'lithuania', 'norway', 'sweden', 'finland', 'iceland', 'kazakhstan', 'georgia']</a:t>
            </a:r>
            <a:endParaRPr sz="2360"/>
          </a:p>
          <a:p>
            <a:pPr indent="-33354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60"/>
              <a:t>Very similar to no prioritizing of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leagues </a:t>
            </a:r>
            <a:r>
              <a:rPr lang="en"/>
              <a:t>that</a:t>
            </a:r>
            <a:r>
              <a:rPr lang="en"/>
              <a:t> are referred </a:t>
            </a:r>
            <a:r>
              <a:rPr lang="en"/>
              <a:t>to the top five leagues are the top five 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should be on 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introduce bias into 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ranks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Multiplying features to give them more priority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</a:t>
            </a:r>
            <a:r>
              <a:rPr lang="en"/>
              <a:t>of</a:t>
            </a:r>
            <a:r>
              <a:rPr lang="en"/>
              <a:t> debate on the quality </a:t>
            </a:r>
            <a:r>
              <a:rPr lang="en"/>
              <a:t>of</a:t>
            </a:r>
            <a:r>
              <a:rPr lang="en"/>
              <a:t> 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</a:t>
            </a:r>
            <a:r>
              <a:rPr lang="en"/>
              <a:t>of</a:t>
            </a:r>
            <a:r>
              <a:rPr lang="en"/>
              <a:t> leagues is often a push and pull factor </a:t>
            </a:r>
            <a:r>
              <a:rPr lang="en"/>
              <a:t>to</a:t>
            </a:r>
            <a:r>
              <a:rPr lang="en"/>
              <a:t> clubs for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</a:t>
            </a:r>
            <a:r>
              <a:rPr lang="en"/>
              <a:t>of</a:t>
            </a:r>
            <a:r>
              <a:rPr lang="en"/>
              <a:t> </a:t>
            </a:r>
            <a:r>
              <a:rPr lang="en"/>
              <a:t>leagues</a:t>
            </a:r>
            <a:r>
              <a:rPr lang="en"/>
              <a:t> is slander for fans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Determine the quality </a:t>
            </a:r>
            <a:r>
              <a:rPr lang="en"/>
              <a:t>of</a:t>
            </a:r>
            <a:r>
              <a:rPr lang="en"/>
              <a:t> the first division </a:t>
            </a:r>
            <a:r>
              <a:rPr lang="en"/>
              <a:t>leagues of most of the UEFA(Union of European Football Associations) member nations</a:t>
            </a:r>
            <a:endParaRPr/>
          </a:p>
        </p:txBody>
      </p:sp>
      <p:pic>
        <p:nvPicPr>
          <p:cNvPr id="72" name="Google Shape;72;p15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29686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 values: estimated value </a:t>
            </a:r>
            <a:r>
              <a:rPr lang="en"/>
              <a:t>of</a:t>
            </a:r>
            <a:r>
              <a:rPr lang="en"/>
              <a:t> the players on the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League: mark what league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quad_difference: difference in squad value between the winner and last place team in the league in 23/24 season (in millions)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um_winners: number </a:t>
            </a:r>
            <a:r>
              <a:rPr lang="en"/>
              <a:t>of</a:t>
            </a:r>
            <a:r>
              <a:rPr lang="en"/>
              <a:t> different winners since 2003/2004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squad_average: average squad value in the league (in millions)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internationals: number </a:t>
            </a:r>
            <a:r>
              <a:rPr lang="en"/>
              <a:t>of</a:t>
            </a:r>
            <a:r>
              <a:rPr lang="en"/>
              <a:t> teams competing internationally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points_difference: point difference between winner and last place in 23/24 season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525" y="0"/>
            <a:ext cx="5044474" cy="1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squad values was taken from </a:t>
            </a:r>
            <a:r>
              <a:rPr lang="en"/>
              <a:t>transfermarkt.us (widely recognized website for market values)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Rest </a:t>
            </a:r>
            <a:r>
              <a:rPr lang="en"/>
              <a:t>of</a:t>
            </a:r>
            <a:r>
              <a:rPr lang="en"/>
              <a:t> the data was found on FotMob (app for </a:t>
            </a:r>
            <a:r>
              <a:rPr lang="en"/>
              <a:t>tracking</a:t>
            </a:r>
            <a:r>
              <a:rPr lang="en"/>
              <a:t> soccer)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87838"/>
            <a:ext cx="14668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417" y="3717992"/>
            <a:ext cx="850875" cy="8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 k-means clustering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data into groups by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e: how similar the leagues are </a:t>
            </a:r>
            <a:r>
              <a:rPr lang="en"/>
              <a:t>to</a:t>
            </a:r>
            <a:r>
              <a:rPr lang="en"/>
              <a:t>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centroids for the data randomly (or not)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points </a:t>
            </a:r>
            <a:r>
              <a:rPr lang="en"/>
              <a:t>to a centroid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Done by calculating euclidean distances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loop, update the centroid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average value of the points in each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new centroid is this average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points to a centroid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these steps until the centroid doesn’t change 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algorithm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8" y="1141975"/>
            <a:ext cx="39147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1700" y="2268075"/>
            <a:ext cx="6351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Dictionary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tie the league number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the league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78525" y="2747488"/>
            <a:ext cx="3785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Load data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Make feature array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Scale the data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50" y="2804344"/>
            <a:ext cx="4166851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778525" y="3866425"/>
            <a:ext cx="3378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data into something tensor can use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number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of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clusters and number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of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iterations (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initially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100)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50" y="3902050"/>
            <a:ext cx="4166850" cy="88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6175"/>
            <a:ext cx="41997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194425" y="1162800"/>
            <a:ext cx="36378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rabi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initial centroids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rabi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up a for loop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the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shape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of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array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deal with euclidean distances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euclidean distance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points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 centroid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roman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Does so by finding the smallest distance between the point and a cluster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for loop for each cluster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roman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points for each centroid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roman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Update the centroid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cluster is not empty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roman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centroid from the average value of all of the points in the cluster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centroids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 stack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AutoNum type="alphaLcPeriod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centroids didn’t change, then stop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running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algorithm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7675"/>
            <a:ext cx="3641297" cy="31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the model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3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777000" y="1595675"/>
            <a:ext cx="40401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Put the result into final_assignments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Make arrays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easily view clusters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905"/>
            <a:ext cx="2594802" cy="33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