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0" r:id="rId44"/>
    <p:sldId id="301" r:id="rId45"/>
    <p:sldId id="302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0" r:id="rId54"/>
    <p:sldId id="311" r:id="rId55"/>
    <p:sldId id="312" r:id="rId56"/>
    <p:sldId id="313" r:id="rId57"/>
    <p:sldId id="314" r:id="rId58"/>
    <p:sldId id="315" r:id="rId59"/>
    <p:sldId id="316" r:id="rId60"/>
    <p:sldId id="317" r:id="rId61"/>
    <p:sldId id="318" r:id="rId62"/>
    <p:sldId id="319" r:id="rId63"/>
    <p:sldId id="320" r:id="rId64"/>
    <p:sldId id="321" r:id="rId65"/>
    <p:sldId id="322" r:id="rId66"/>
    <p:sldId id="323" r:id="rId67"/>
    <p:sldId id="324" r:id="rId68"/>
    <p:sldId id="325" r:id="rId69"/>
    <p:sldId id="326" r:id="rId70"/>
    <p:sldId id="327" r:id="rId71"/>
    <p:sldId id="328" r:id="rId72"/>
    <p:sldId id="329" r:id="rId73"/>
    <p:sldId id="330" r:id="rId74"/>
    <p:sldId id="331" r:id="rId75"/>
    <p:sldId id="332" r:id="rId76"/>
    <p:sldId id="333" r:id="rId77"/>
    <p:sldId id="334" r:id="rId78"/>
    <p:sldId id="335" r:id="rId79"/>
    <p:sldId id="336" r:id="rId80"/>
    <p:sldId id="337" r:id="rId81"/>
    <p:sldId id="338" r:id="rId82"/>
    <p:sldId id="339" r:id="rId83"/>
    <p:sldId id="340" r:id="rId84"/>
    <p:sldId id="341" r:id="rId85"/>
    <p:sldId id="342" r:id="rId86"/>
    <p:sldId id="343" r:id="rId87"/>
    <p:sldId id="344" r:id="rId88"/>
    <p:sldId id="345" r:id="rId89"/>
    <p:sldId id="346" r:id="rId90"/>
    <p:sldId id="347" r:id="rId91"/>
    <p:sldId id="348" r:id="rId92"/>
    <p:sldId id="349" r:id="rId93"/>
    <p:sldId id="350" r:id="rId94"/>
    <p:sldId id="351" r:id="rId95"/>
    <p:sldId id="352" r:id="rId96"/>
    <p:sldId id="353" r:id="rId97"/>
    <p:sldId id="354" r:id="rId98"/>
    <p:sldId id="355" r:id="rId99"/>
    <p:sldId id="356" r:id="rId100"/>
    <p:sldId id="357" r:id="rId101"/>
    <p:sldId id="358" r:id="rId102"/>
    <p:sldId id="359" r:id="rId103"/>
    <p:sldId id="360" r:id="rId104"/>
    <p:sldId id="361" r:id="rId105"/>
    <p:sldId id="362" r:id="rId106"/>
    <p:sldId id="363" r:id="rId107"/>
    <p:sldId id="364" r:id="rId108"/>
    <p:sldId id="365" r:id="rId109"/>
    <p:sldId id="366" r:id="rId110"/>
    <p:sldId id="367" r:id="rId111"/>
    <p:sldId id="368" r:id="rId112"/>
    <p:sldId id="369" r:id="rId113"/>
    <p:sldId id="370" r:id="rId114"/>
    <p:sldId id="371" r:id="rId115"/>
    <p:sldId id="372" r:id="rId116"/>
    <p:sldId id="373" r:id="rId117"/>
    <p:sldId id="374" r:id="rId118"/>
    <p:sldId id="375" r:id="rId119"/>
    <p:sldId id="376" r:id="rId120"/>
    <p:sldId id="377" r:id="rId121"/>
    <p:sldId id="378" r:id="rId122"/>
    <p:sldId id="379" r:id="rId123"/>
    <p:sldId id="380" r:id="rId124"/>
    <p:sldId id="381" r:id="rId125"/>
    <p:sldId id="382" r:id="rId126"/>
    <p:sldId id="383" r:id="rId127"/>
    <p:sldId id="384" r:id="rId128"/>
    <p:sldId id="385" r:id="rId129"/>
    <p:sldId id="386" r:id="rId130"/>
    <p:sldId id="387" r:id="rId131"/>
    <p:sldId id="388" r:id="rId132"/>
    <p:sldId id="389" r:id="rId133"/>
    <p:sldId id="390" r:id="rId134"/>
    <p:sldId id="391" r:id="rId135"/>
    <p:sldId id="392" r:id="rId136"/>
    <p:sldId id="393" r:id="rId137"/>
    <p:sldId id="394" r:id="rId138"/>
    <p:sldId id="395" r:id="rId139"/>
    <p:sldId id="396" r:id="rId140"/>
    <p:sldId id="397" r:id="rId141"/>
    <p:sldId id="398" r:id="rId142"/>
    <p:sldId id="399" r:id="rId143"/>
    <p:sldId id="433" r:id="rId144"/>
    <p:sldId id="434" r:id="rId145"/>
    <p:sldId id="435" r:id="rId146"/>
    <p:sldId id="436" r:id="rId147"/>
    <p:sldId id="437" r:id="rId148"/>
    <p:sldId id="438" r:id="rId149"/>
    <p:sldId id="439" r:id="rId150"/>
    <p:sldId id="440" r:id="rId151"/>
    <p:sldId id="441" r:id="rId152"/>
    <p:sldId id="451" r:id="rId153"/>
    <p:sldId id="449" r:id="rId154"/>
    <p:sldId id="450" r:id="rId155"/>
    <p:sldId id="442" r:id="rId156"/>
    <p:sldId id="443" r:id="rId157"/>
    <p:sldId id="444" r:id="rId158"/>
    <p:sldId id="445" r:id="rId159"/>
    <p:sldId id="446" r:id="rId160"/>
    <p:sldId id="447" r:id="rId161"/>
    <p:sldId id="448" r:id="rId162"/>
    <p:sldId id="452" r:id="rId163"/>
    <p:sldId id="453" r:id="rId164"/>
    <p:sldId id="454" r:id="rId165"/>
    <p:sldId id="455" r:id="rId166"/>
    <p:sldId id="456" r:id="rId167"/>
    <p:sldId id="457" r:id="rId168"/>
    <p:sldId id="459" r:id="rId169"/>
    <p:sldId id="458" r:id="rId170"/>
    <p:sldId id="460" r:id="rId171"/>
    <p:sldId id="461" r:id="rId172"/>
    <p:sldId id="462" r:id="rId173"/>
    <p:sldId id="463" r:id="rId174"/>
    <p:sldId id="466" r:id="rId175"/>
    <p:sldId id="464" r:id="rId176"/>
    <p:sldId id="465" r:id="rId177"/>
    <p:sldId id="468" r:id="rId178"/>
    <p:sldId id="467" r:id="rId179"/>
    <p:sldId id="469" r:id="rId180"/>
    <p:sldId id="470" r:id="rId181"/>
    <p:sldId id="471" r:id="rId182"/>
    <p:sldId id="472" r:id="rId183"/>
  </p:sldIdLst>
  <p:sldSz cx="10693400" cy="7556500"/>
  <p:notesSz cx="10693400" cy="7556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75" d="100"/>
          <a:sy n="75" d="100"/>
        </p:scale>
        <p:origin x="1301" y="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presProps" Target="pres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theme" Target="theme/theme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2515"/>
            <a:ext cx="908939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1640"/>
            <a:ext cx="748538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49225">
              <a:lnSpc>
                <a:spcPts val="14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F768473-9139-456C-B7AE-A077022E7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KG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534670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5507101" y="1737995"/>
            <a:ext cx="4651629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49225">
              <a:lnSpc>
                <a:spcPts val="14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49225">
              <a:lnSpc>
                <a:spcPts val="14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08700" y="114300"/>
            <a:ext cx="4013200" cy="8255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49225">
              <a:lnSpc>
                <a:spcPts val="14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86410" y="6841426"/>
            <a:ext cx="9704070" cy="359410"/>
          </a:xfrm>
          <a:custGeom>
            <a:avLst/>
            <a:gdLst/>
            <a:ahLst/>
            <a:cxnLst/>
            <a:rect l="l" t="t" r="r" b="b"/>
            <a:pathLst>
              <a:path w="9704070" h="359409">
                <a:moveTo>
                  <a:pt x="9704070" y="0"/>
                </a:moveTo>
                <a:lnTo>
                  <a:pt x="4852670" y="0"/>
                </a:lnTo>
                <a:lnTo>
                  <a:pt x="0" y="0"/>
                </a:lnTo>
                <a:lnTo>
                  <a:pt x="0" y="358813"/>
                </a:lnTo>
                <a:lnTo>
                  <a:pt x="4852670" y="358813"/>
                </a:lnTo>
                <a:lnTo>
                  <a:pt x="9704070" y="358813"/>
                </a:lnTo>
                <a:lnTo>
                  <a:pt x="9704070" y="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486981" y="1432560"/>
            <a:ext cx="9703435" cy="36195"/>
          </a:xfrm>
          <a:custGeom>
            <a:avLst/>
            <a:gdLst/>
            <a:ahLst/>
            <a:cxnLst/>
            <a:rect l="l" t="t" r="r" b="b"/>
            <a:pathLst>
              <a:path w="9703435" h="36194">
                <a:moveTo>
                  <a:pt x="9702939" y="35830"/>
                </a:moveTo>
                <a:lnTo>
                  <a:pt x="9702939" y="0"/>
                </a:lnTo>
                <a:lnTo>
                  <a:pt x="0" y="0"/>
                </a:lnTo>
                <a:lnTo>
                  <a:pt x="0" y="35830"/>
                </a:lnTo>
                <a:lnTo>
                  <a:pt x="9702939" y="35830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8" name="bg object 1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79158" y="371475"/>
            <a:ext cx="1006767" cy="1075245"/>
          </a:xfrm>
          <a:prstGeom prst="rect">
            <a:avLst/>
          </a:prstGeom>
        </p:spPr>
      </p:pic>
      <p:pic>
        <p:nvPicPr>
          <p:cNvPr id="19" name="bg object 19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292286" y="371514"/>
            <a:ext cx="1024431" cy="10066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2311" y="1588642"/>
            <a:ext cx="9263380" cy="51073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50" b="0" i="0">
                <a:solidFill>
                  <a:schemeClr val="tx1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pPr marL="149225">
              <a:lnSpc>
                <a:spcPts val="1490"/>
              </a:lnSpc>
            </a:pPr>
            <a:fld id="{81D60167-4931-47E6-BA6A-407CBD079E47}" type="slidenum">
              <a:rPr spc="-25" dirty="0"/>
              <a:t>‹#›</a:t>
            </a:fld>
            <a:endParaRPr spc="-2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2.xml"/></Relationships>
</file>

<file path=ppt/slides/_rels/slide1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1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jpg"/><Relationship Id="rId7" Type="http://schemas.openxmlformats.org/officeDocument/2006/relationships/image" Target="../media/image9.jp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6.jp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g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g"/><Relationship Id="rId3" Type="http://schemas.openxmlformats.org/officeDocument/2006/relationships/image" Target="../media/image12.jpg"/><Relationship Id="rId7" Type="http://schemas.openxmlformats.org/officeDocument/2006/relationships/image" Target="../media/image17.jp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g"/><Relationship Id="rId5" Type="http://schemas.openxmlformats.org/officeDocument/2006/relationships/image" Target="../media/image15.png"/><Relationship Id="rId10" Type="http://schemas.openxmlformats.org/officeDocument/2006/relationships/image" Target="../media/image20.jpg"/><Relationship Id="rId4" Type="http://schemas.openxmlformats.org/officeDocument/2006/relationships/image" Target="../media/image14.png"/><Relationship Id="rId9" Type="http://schemas.openxmlformats.org/officeDocument/2006/relationships/image" Target="../media/image19.jpg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70365" y="1990557"/>
            <a:ext cx="5676265" cy="69532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4400" dirty="0">
                <a:solidFill>
                  <a:srgbClr val="000080"/>
                </a:solidFill>
              </a:rPr>
              <a:t>Introduction</a:t>
            </a:r>
            <a:r>
              <a:rPr sz="4400" spc="-160" dirty="0">
                <a:solidFill>
                  <a:srgbClr val="000080"/>
                </a:solidFill>
              </a:rPr>
              <a:t> </a:t>
            </a:r>
            <a:r>
              <a:rPr sz="4400" dirty="0">
                <a:solidFill>
                  <a:srgbClr val="000080"/>
                </a:solidFill>
              </a:rPr>
              <a:t>to</a:t>
            </a:r>
            <a:r>
              <a:rPr sz="4400" spc="-160" dirty="0">
                <a:solidFill>
                  <a:srgbClr val="000080"/>
                </a:solidFill>
              </a:rPr>
              <a:t> </a:t>
            </a:r>
            <a:r>
              <a:rPr sz="4400" spc="-20" dirty="0">
                <a:solidFill>
                  <a:srgbClr val="000080"/>
                </a:solidFill>
              </a:rPr>
              <a:t>Java</a:t>
            </a:r>
            <a:endParaRPr sz="4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046095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Variables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8455025" cy="12211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2600" dirty="0">
                <a:latin typeface="Verdana"/>
                <a:cs typeface="Verdana"/>
              </a:rPr>
              <a:t>The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variables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are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declared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specifying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its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type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and </a:t>
            </a:r>
            <a:r>
              <a:rPr sz="2600" dirty="0">
                <a:latin typeface="Verdana"/>
                <a:cs typeface="Verdana"/>
              </a:rPr>
              <a:t>name,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and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initialized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point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declaration,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or </a:t>
            </a:r>
            <a:r>
              <a:rPr sz="2600" dirty="0">
                <a:latin typeface="Verdana"/>
                <a:cs typeface="Verdana"/>
              </a:rPr>
              <a:t>later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with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assignment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expression: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15733" y="3238068"/>
            <a:ext cx="8365490" cy="2355850"/>
            <a:chOff x="1115733" y="3238068"/>
            <a:chExt cx="8365490" cy="2355850"/>
          </a:xfrm>
        </p:grpSpPr>
        <p:sp>
          <p:nvSpPr>
            <p:cNvPr id="6" name="object 6"/>
            <p:cNvSpPr/>
            <p:nvPr/>
          </p:nvSpPr>
          <p:spPr>
            <a:xfrm>
              <a:off x="1124699" y="3247034"/>
              <a:ext cx="8346440" cy="2336800"/>
            </a:xfrm>
            <a:custGeom>
              <a:avLst/>
              <a:gdLst/>
              <a:ahLst/>
              <a:cxnLst/>
              <a:rect l="l" t="t" r="r" b="b"/>
              <a:pathLst>
                <a:path w="8346440" h="2336800">
                  <a:moveTo>
                    <a:pt x="8346351" y="2045068"/>
                  </a:moveTo>
                  <a:lnTo>
                    <a:pt x="8346351" y="0"/>
                  </a:lnTo>
                  <a:lnTo>
                    <a:pt x="0" y="0"/>
                  </a:lnTo>
                  <a:lnTo>
                    <a:pt x="0" y="2336673"/>
                  </a:lnTo>
                  <a:lnTo>
                    <a:pt x="7302906" y="2336673"/>
                  </a:lnTo>
                  <a:lnTo>
                    <a:pt x="8346351" y="204506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5733" y="3238068"/>
              <a:ext cx="8364855" cy="2355215"/>
            </a:xfrm>
            <a:custGeom>
              <a:avLst/>
              <a:gdLst/>
              <a:ahLst/>
              <a:cxnLst/>
              <a:rect l="l" t="t" r="r" b="b"/>
              <a:pathLst>
                <a:path w="8364855" h="2355215">
                  <a:moveTo>
                    <a:pt x="8364296" y="2058073"/>
                  </a:moveTo>
                  <a:lnTo>
                    <a:pt x="8364296" y="4013"/>
                  </a:lnTo>
                  <a:lnTo>
                    <a:pt x="8360270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2350592"/>
                  </a:lnTo>
                  <a:lnTo>
                    <a:pt x="4013" y="2354605"/>
                  </a:lnTo>
                  <a:lnTo>
                    <a:pt x="8966" y="2354605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32"/>
                  </a:lnTo>
                  <a:lnTo>
                    <a:pt x="8346351" y="17932"/>
                  </a:lnTo>
                  <a:lnTo>
                    <a:pt x="8346351" y="8966"/>
                  </a:lnTo>
                  <a:lnTo>
                    <a:pt x="8355317" y="8966"/>
                  </a:lnTo>
                  <a:lnTo>
                    <a:pt x="8355317" y="2063354"/>
                  </a:lnTo>
                  <a:lnTo>
                    <a:pt x="8361629" y="2061590"/>
                  </a:lnTo>
                  <a:lnTo>
                    <a:pt x="8364296" y="2058073"/>
                  </a:lnTo>
                  <a:close/>
                </a:path>
                <a:path w="8364855" h="2355215">
                  <a:moveTo>
                    <a:pt x="17932" y="17932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32"/>
                  </a:lnTo>
                  <a:lnTo>
                    <a:pt x="17932" y="17932"/>
                  </a:lnTo>
                  <a:close/>
                </a:path>
                <a:path w="8364855" h="2355215">
                  <a:moveTo>
                    <a:pt x="17932" y="2336673"/>
                  </a:moveTo>
                  <a:lnTo>
                    <a:pt x="17932" y="17932"/>
                  </a:lnTo>
                  <a:lnTo>
                    <a:pt x="8966" y="17932"/>
                  </a:lnTo>
                  <a:lnTo>
                    <a:pt x="8966" y="2336673"/>
                  </a:lnTo>
                  <a:lnTo>
                    <a:pt x="17932" y="2336673"/>
                  </a:lnTo>
                  <a:close/>
                </a:path>
                <a:path w="8364855" h="2355215">
                  <a:moveTo>
                    <a:pt x="7310641" y="2336673"/>
                  </a:moveTo>
                  <a:lnTo>
                    <a:pt x="8966" y="2336673"/>
                  </a:lnTo>
                  <a:lnTo>
                    <a:pt x="8966" y="2345639"/>
                  </a:lnTo>
                  <a:lnTo>
                    <a:pt x="17932" y="2345639"/>
                  </a:lnTo>
                  <a:lnTo>
                    <a:pt x="17932" y="2354605"/>
                  </a:lnTo>
                  <a:lnTo>
                    <a:pt x="7309459" y="2354605"/>
                  </a:lnTo>
                  <a:lnTo>
                    <a:pt x="7309459" y="2337003"/>
                  </a:lnTo>
                  <a:lnTo>
                    <a:pt x="7310641" y="2336673"/>
                  </a:lnTo>
                  <a:close/>
                </a:path>
                <a:path w="8364855" h="2355215">
                  <a:moveTo>
                    <a:pt x="17932" y="2354605"/>
                  </a:moveTo>
                  <a:lnTo>
                    <a:pt x="17932" y="2345639"/>
                  </a:lnTo>
                  <a:lnTo>
                    <a:pt x="8966" y="2345639"/>
                  </a:lnTo>
                  <a:lnTo>
                    <a:pt x="8966" y="2354605"/>
                  </a:lnTo>
                  <a:lnTo>
                    <a:pt x="17932" y="2354605"/>
                  </a:lnTo>
                  <a:close/>
                </a:path>
                <a:path w="8364855" h="2355215">
                  <a:moveTo>
                    <a:pt x="7311872" y="2345639"/>
                  </a:moveTo>
                  <a:lnTo>
                    <a:pt x="7311872" y="2336673"/>
                  </a:lnTo>
                  <a:lnTo>
                    <a:pt x="7310641" y="2336673"/>
                  </a:lnTo>
                  <a:lnTo>
                    <a:pt x="7309459" y="2337003"/>
                  </a:lnTo>
                  <a:lnTo>
                    <a:pt x="7311872" y="2345639"/>
                  </a:lnTo>
                  <a:close/>
                </a:path>
                <a:path w="8364855" h="2355215">
                  <a:moveTo>
                    <a:pt x="7311872" y="2354605"/>
                  </a:moveTo>
                  <a:lnTo>
                    <a:pt x="7311872" y="2345639"/>
                  </a:lnTo>
                  <a:lnTo>
                    <a:pt x="7309459" y="2337003"/>
                  </a:lnTo>
                  <a:lnTo>
                    <a:pt x="7309459" y="2354605"/>
                  </a:lnTo>
                  <a:lnTo>
                    <a:pt x="7311872" y="2354605"/>
                  </a:lnTo>
                  <a:close/>
                </a:path>
                <a:path w="8364855" h="2355215">
                  <a:moveTo>
                    <a:pt x="8355317" y="2054034"/>
                  </a:moveTo>
                  <a:lnTo>
                    <a:pt x="8352904" y="2045398"/>
                  </a:lnTo>
                  <a:lnTo>
                    <a:pt x="7310641" y="2336673"/>
                  </a:lnTo>
                  <a:lnTo>
                    <a:pt x="7311872" y="2336673"/>
                  </a:lnTo>
                  <a:lnTo>
                    <a:pt x="7311872" y="2354605"/>
                  </a:lnTo>
                  <a:lnTo>
                    <a:pt x="7314285" y="2354275"/>
                  </a:lnTo>
                  <a:lnTo>
                    <a:pt x="8346351" y="2065860"/>
                  </a:lnTo>
                  <a:lnTo>
                    <a:pt x="8346351" y="2054034"/>
                  </a:lnTo>
                  <a:lnTo>
                    <a:pt x="8355317" y="2054034"/>
                  </a:lnTo>
                  <a:close/>
                </a:path>
                <a:path w="8364855" h="2355215">
                  <a:moveTo>
                    <a:pt x="8355317" y="17932"/>
                  </a:moveTo>
                  <a:lnTo>
                    <a:pt x="8355317" y="8966"/>
                  </a:lnTo>
                  <a:lnTo>
                    <a:pt x="8346351" y="8966"/>
                  </a:lnTo>
                  <a:lnTo>
                    <a:pt x="8346351" y="17932"/>
                  </a:lnTo>
                  <a:lnTo>
                    <a:pt x="8355317" y="17932"/>
                  </a:lnTo>
                  <a:close/>
                </a:path>
                <a:path w="8364855" h="2355215">
                  <a:moveTo>
                    <a:pt x="8355317" y="2054034"/>
                  </a:moveTo>
                  <a:lnTo>
                    <a:pt x="8355317" y="17932"/>
                  </a:lnTo>
                  <a:lnTo>
                    <a:pt x="8346351" y="17932"/>
                  </a:lnTo>
                  <a:lnTo>
                    <a:pt x="8346351" y="2047229"/>
                  </a:lnTo>
                  <a:lnTo>
                    <a:pt x="8352904" y="2045398"/>
                  </a:lnTo>
                  <a:lnTo>
                    <a:pt x="8355317" y="2054034"/>
                  </a:lnTo>
                  <a:close/>
                </a:path>
                <a:path w="8364855" h="2355215">
                  <a:moveTo>
                    <a:pt x="8355317" y="2063354"/>
                  </a:moveTo>
                  <a:lnTo>
                    <a:pt x="8355317" y="2054034"/>
                  </a:lnTo>
                  <a:lnTo>
                    <a:pt x="8346351" y="2054034"/>
                  </a:lnTo>
                  <a:lnTo>
                    <a:pt x="8346351" y="2065860"/>
                  </a:lnTo>
                  <a:lnTo>
                    <a:pt x="8355317" y="20633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27605" y="5292102"/>
              <a:ext cx="1043940" cy="292100"/>
            </a:xfrm>
            <a:custGeom>
              <a:avLst/>
              <a:gdLst/>
              <a:ahLst/>
              <a:cxnLst/>
              <a:rect l="l" t="t" r="r" b="b"/>
              <a:pathLst>
                <a:path w="1043940" h="292100">
                  <a:moveTo>
                    <a:pt x="1043444" y="0"/>
                  </a:moveTo>
                  <a:lnTo>
                    <a:pt x="951757" y="3369"/>
                  </a:lnTo>
                  <a:lnTo>
                    <a:pt x="871320" y="6757"/>
                  </a:lnTo>
                  <a:lnTo>
                    <a:pt x="800964" y="10064"/>
                  </a:lnTo>
                  <a:lnTo>
                    <a:pt x="596945" y="20469"/>
                  </a:lnTo>
                  <a:lnTo>
                    <a:pt x="559442" y="21864"/>
                  </a:lnTo>
                  <a:lnTo>
                    <a:pt x="525000" y="22576"/>
                  </a:lnTo>
                  <a:lnTo>
                    <a:pt x="492448" y="22503"/>
                  </a:lnTo>
                  <a:lnTo>
                    <a:pt x="460617" y="21547"/>
                  </a:lnTo>
                  <a:lnTo>
                    <a:pt x="394437" y="16583"/>
                  </a:lnTo>
                  <a:lnTo>
                    <a:pt x="317100" y="6879"/>
                  </a:lnTo>
                  <a:lnTo>
                    <a:pt x="271322" y="0"/>
                  </a:lnTo>
                  <a:lnTo>
                    <a:pt x="0" y="291604"/>
                  </a:lnTo>
                  <a:lnTo>
                    <a:pt x="1043444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17851" y="5282781"/>
              <a:ext cx="1062990" cy="311150"/>
            </a:xfrm>
            <a:custGeom>
              <a:avLst/>
              <a:gdLst/>
              <a:ahLst/>
              <a:cxnLst/>
              <a:rect l="l" t="t" r="r" b="b"/>
              <a:pathLst>
                <a:path w="1062990" h="311150">
                  <a:moveTo>
                    <a:pt x="1053503" y="18552"/>
                  </a:moveTo>
                  <a:lnTo>
                    <a:pt x="1053503" y="18287"/>
                  </a:lnTo>
                  <a:lnTo>
                    <a:pt x="977868" y="21056"/>
                  </a:lnTo>
                  <a:lnTo>
                    <a:pt x="38020" y="283716"/>
                  </a:lnTo>
                  <a:lnTo>
                    <a:pt x="16383" y="306971"/>
                  </a:lnTo>
                  <a:lnTo>
                    <a:pt x="9753" y="300926"/>
                  </a:lnTo>
                  <a:lnTo>
                    <a:pt x="3187" y="294817"/>
                  </a:lnTo>
                  <a:lnTo>
                    <a:pt x="457" y="297751"/>
                  </a:lnTo>
                  <a:lnTo>
                    <a:pt x="0" y="302171"/>
                  </a:lnTo>
                  <a:lnTo>
                    <a:pt x="4178" y="309016"/>
                  </a:lnTo>
                  <a:lnTo>
                    <a:pt x="8305" y="310642"/>
                  </a:lnTo>
                  <a:lnTo>
                    <a:pt x="1052893" y="18722"/>
                  </a:lnTo>
                  <a:lnTo>
                    <a:pt x="1053185" y="18640"/>
                  </a:lnTo>
                  <a:lnTo>
                    <a:pt x="1053503" y="18552"/>
                  </a:lnTo>
                  <a:close/>
                </a:path>
                <a:path w="1062990" h="311150">
                  <a:moveTo>
                    <a:pt x="1062761" y="12446"/>
                  </a:moveTo>
                  <a:lnTo>
                    <a:pt x="1061377" y="3454"/>
                  </a:lnTo>
                  <a:lnTo>
                    <a:pt x="1057440" y="203"/>
                  </a:lnTo>
                  <a:lnTo>
                    <a:pt x="966875" y="3504"/>
                  </a:lnTo>
                  <a:lnTo>
                    <a:pt x="890291" y="6692"/>
                  </a:lnTo>
                  <a:lnTo>
                    <a:pt x="822764" y="9818"/>
                  </a:lnTo>
                  <a:lnTo>
                    <a:pt x="763311" y="12798"/>
                  </a:lnTo>
                  <a:lnTo>
                    <a:pt x="664687" y="17995"/>
                  </a:lnTo>
                  <a:lnTo>
                    <a:pt x="623546" y="20048"/>
                  </a:lnTo>
                  <a:lnTo>
                    <a:pt x="586540" y="21625"/>
                  </a:lnTo>
                  <a:lnTo>
                    <a:pt x="552683" y="22639"/>
                  </a:lnTo>
                  <a:lnTo>
                    <a:pt x="520992" y="22999"/>
                  </a:lnTo>
                  <a:lnTo>
                    <a:pt x="479164" y="22254"/>
                  </a:lnTo>
                  <a:lnTo>
                    <a:pt x="437102" y="19863"/>
                  </a:lnTo>
                  <a:lnTo>
                    <a:pt x="392100" y="15590"/>
                  </a:lnTo>
                  <a:lnTo>
                    <a:pt x="341454" y="9199"/>
                  </a:lnTo>
                  <a:lnTo>
                    <a:pt x="282460" y="457"/>
                  </a:lnTo>
                  <a:lnTo>
                    <a:pt x="279692" y="25"/>
                  </a:lnTo>
                  <a:lnTo>
                    <a:pt x="279526" y="0"/>
                  </a:lnTo>
                  <a:lnTo>
                    <a:pt x="276529" y="1028"/>
                  </a:lnTo>
                  <a:lnTo>
                    <a:pt x="3187" y="294817"/>
                  </a:lnTo>
                  <a:lnTo>
                    <a:pt x="7340" y="298681"/>
                  </a:lnTo>
                  <a:lnTo>
                    <a:pt x="7340" y="292290"/>
                  </a:lnTo>
                  <a:lnTo>
                    <a:pt x="38020" y="283716"/>
                  </a:lnTo>
                  <a:lnTo>
                    <a:pt x="279692" y="23975"/>
                  </a:lnTo>
                  <a:lnTo>
                    <a:pt x="279692" y="18186"/>
                  </a:lnTo>
                  <a:lnTo>
                    <a:pt x="281076" y="9321"/>
                  </a:lnTo>
                  <a:lnTo>
                    <a:pt x="287642" y="15430"/>
                  </a:lnTo>
                  <a:lnTo>
                    <a:pt x="287642" y="19364"/>
                  </a:lnTo>
                  <a:lnTo>
                    <a:pt x="338977" y="26971"/>
                  </a:lnTo>
                  <a:lnTo>
                    <a:pt x="390115" y="33417"/>
                  </a:lnTo>
                  <a:lnTo>
                    <a:pt x="435741" y="37747"/>
                  </a:lnTo>
                  <a:lnTo>
                    <a:pt x="478489" y="40182"/>
                  </a:lnTo>
                  <a:lnTo>
                    <a:pt x="520992" y="40944"/>
                  </a:lnTo>
                  <a:lnTo>
                    <a:pt x="552298" y="40593"/>
                  </a:lnTo>
                  <a:lnTo>
                    <a:pt x="585881" y="39605"/>
                  </a:lnTo>
                  <a:lnTo>
                    <a:pt x="622711" y="38053"/>
                  </a:lnTo>
                  <a:lnTo>
                    <a:pt x="663757" y="36016"/>
                  </a:lnTo>
                  <a:lnTo>
                    <a:pt x="762379" y="30818"/>
                  </a:lnTo>
                  <a:lnTo>
                    <a:pt x="821893" y="27826"/>
                  </a:lnTo>
                  <a:lnTo>
                    <a:pt x="889504" y="24688"/>
                  </a:lnTo>
                  <a:lnTo>
                    <a:pt x="966181" y="21487"/>
                  </a:lnTo>
                  <a:lnTo>
                    <a:pt x="977868" y="21056"/>
                  </a:lnTo>
                  <a:lnTo>
                    <a:pt x="1050531" y="749"/>
                  </a:lnTo>
                  <a:lnTo>
                    <a:pt x="1050759" y="685"/>
                  </a:lnTo>
                  <a:lnTo>
                    <a:pt x="1053185" y="9321"/>
                  </a:lnTo>
                  <a:lnTo>
                    <a:pt x="1053503" y="18287"/>
                  </a:lnTo>
                  <a:lnTo>
                    <a:pt x="1053503" y="18552"/>
                  </a:lnTo>
                  <a:lnTo>
                    <a:pt x="1059992" y="16738"/>
                  </a:lnTo>
                  <a:lnTo>
                    <a:pt x="1062761" y="12446"/>
                  </a:lnTo>
                  <a:close/>
                </a:path>
                <a:path w="1062990" h="311150">
                  <a:moveTo>
                    <a:pt x="38020" y="283716"/>
                  </a:moveTo>
                  <a:lnTo>
                    <a:pt x="7340" y="292290"/>
                  </a:lnTo>
                  <a:lnTo>
                    <a:pt x="9753" y="300913"/>
                  </a:lnTo>
                  <a:lnTo>
                    <a:pt x="16383" y="306971"/>
                  </a:lnTo>
                  <a:lnTo>
                    <a:pt x="38020" y="283716"/>
                  </a:lnTo>
                  <a:close/>
                </a:path>
                <a:path w="1062990" h="311150">
                  <a:moveTo>
                    <a:pt x="9753" y="300926"/>
                  </a:moveTo>
                  <a:lnTo>
                    <a:pt x="7340" y="292290"/>
                  </a:lnTo>
                  <a:lnTo>
                    <a:pt x="7340" y="298681"/>
                  </a:lnTo>
                  <a:lnTo>
                    <a:pt x="9753" y="300926"/>
                  </a:lnTo>
                  <a:close/>
                </a:path>
                <a:path w="1062990" h="311150">
                  <a:moveTo>
                    <a:pt x="287642" y="15430"/>
                  </a:moveTo>
                  <a:lnTo>
                    <a:pt x="281076" y="9321"/>
                  </a:lnTo>
                  <a:lnTo>
                    <a:pt x="279692" y="18186"/>
                  </a:lnTo>
                  <a:lnTo>
                    <a:pt x="284425" y="18887"/>
                  </a:lnTo>
                  <a:lnTo>
                    <a:pt x="287642" y="15430"/>
                  </a:lnTo>
                  <a:close/>
                </a:path>
                <a:path w="1062990" h="311150">
                  <a:moveTo>
                    <a:pt x="284425" y="18887"/>
                  </a:moveTo>
                  <a:lnTo>
                    <a:pt x="279692" y="18186"/>
                  </a:lnTo>
                  <a:lnTo>
                    <a:pt x="279692" y="23975"/>
                  </a:lnTo>
                  <a:lnTo>
                    <a:pt x="284425" y="18887"/>
                  </a:lnTo>
                  <a:close/>
                </a:path>
                <a:path w="1062990" h="311150">
                  <a:moveTo>
                    <a:pt x="287642" y="19364"/>
                  </a:moveTo>
                  <a:lnTo>
                    <a:pt x="287642" y="15430"/>
                  </a:lnTo>
                  <a:lnTo>
                    <a:pt x="284425" y="18887"/>
                  </a:lnTo>
                  <a:lnTo>
                    <a:pt x="287642" y="19364"/>
                  </a:lnTo>
                  <a:close/>
                </a:path>
                <a:path w="1062990" h="311150">
                  <a:moveTo>
                    <a:pt x="1053503" y="18287"/>
                  </a:moveTo>
                  <a:lnTo>
                    <a:pt x="1053185" y="9321"/>
                  </a:lnTo>
                  <a:lnTo>
                    <a:pt x="1050759" y="685"/>
                  </a:lnTo>
                  <a:lnTo>
                    <a:pt x="977868" y="21056"/>
                  </a:lnTo>
                  <a:lnTo>
                    <a:pt x="1050531" y="18396"/>
                  </a:lnTo>
                  <a:lnTo>
                    <a:pt x="1053503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532896" y="3607670"/>
          <a:ext cx="2660650" cy="1003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23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20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920">
                <a:tc>
                  <a:txBody>
                    <a:bodyPr/>
                    <a:lstStyle/>
                    <a:p>
                      <a:pPr marR="29845" algn="ctr">
                        <a:lnSpc>
                          <a:spcPts val="1855"/>
                        </a:lnSpc>
                      </a:pPr>
                      <a:r>
                        <a:rPr sz="18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850" spc="-7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25" dirty="0">
                          <a:latin typeface="Courier New"/>
                          <a:cs typeface="Courier New"/>
                        </a:rPr>
                        <a:t>x;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R="31115" algn="ctr">
                        <a:lnSpc>
                          <a:spcPts val="1875"/>
                        </a:lnSpc>
                      </a:pPr>
                      <a:r>
                        <a:rPr sz="185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50" spc="-50" dirty="0">
                          <a:latin typeface="Courier New"/>
                          <a:cs typeface="Courier New"/>
                        </a:rPr>
                        <a:t>f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75"/>
                        </a:lnSpc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5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10" dirty="0">
                          <a:latin typeface="Courier New"/>
                          <a:cs typeface="Courier New"/>
                        </a:rPr>
                        <a:t>0.33;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R="29845" algn="ctr">
                        <a:lnSpc>
                          <a:spcPts val="1875"/>
                        </a:lnSpc>
                      </a:pPr>
                      <a:r>
                        <a:rPr sz="18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r>
                        <a:rPr sz="1850" spc="-8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50" dirty="0">
                          <a:latin typeface="Courier New"/>
                          <a:cs typeface="Courier New"/>
                        </a:rPr>
                        <a:t>c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5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75"/>
                        </a:lnSpc>
                      </a:pPr>
                      <a:r>
                        <a:rPr sz="1850" spc="-20" dirty="0">
                          <a:latin typeface="Courier New"/>
                          <a:cs typeface="Courier New"/>
                        </a:rPr>
                        <a:t>’a’;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R="31115" algn="ctr">
                        <a:lnSpc>
                          <a:spcPts val="1870"/>
                        </a:lnSpc>
                      </a:pPr>
                      <a:r>
                        <a:rPr sz="1850" spc="-10" dirty="0">
                          <a:latin typeface="Courier New"/>
                          <a:cs typeface="Courier New"/>
                        </a:rPr>
                        <a:t>String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0"/>
                        </a:lnSpc>
                      </a:pPr>
                      <a:r>
                        <a:rPr sz="1850" spc="-50" dirty="0">
                          <a:latin typeface="Courier New"/>
                          <a:cs typeface="Courier New"/>
                        </a:rPr>
                        <a:t>s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70"/>
                        </a:lnSpc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5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"abcd"</a:t>
                      </a:r>
                      <a:r>
                        <a:rPr sz="1850" spc="-10" dirty="0">
                          <a:latin typeface="Courier New"/>
                          <a:cs typeface="Courier New"/>
                        </a:rPr>
                        <a:t>;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2" name="object 12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11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551969" y="4811584"/>
            <a:ext cx="100711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latin typeface="Courier New"/>
                <a:cs typeface="Courier New"/>
              </a:rPr>
              <a:t>x</a:t>
            </a:r>
            <a:r>
              <a:rPr sz="1850" spc="-3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25" dirty="0">
                <a:latin typeface="Courier New"/>
                <a:cs typeface="Courier New"/>
              </a:rPr>
              <a:t> 55;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052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Verdana"/>
                <a:cs typeface="Verdana"/>
              </a:rPr>
              <a:t>Packages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101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8027034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A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package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structure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which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classes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be </a:t>
            </a:r>
            <a:r>
              <a:rPr sz="2600" spc="-10" dirty="0">
                <a:latin typeface="Verdana"/>
                <a:cs typeface="Verdana"/>
              </a:rPr>
              <a:t>organized.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029" y="284256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301" y="2748741"/>
            <a:ext cx="8820785" cy="18021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60"/>
              </a:spcBef>
            </a:pPr>
            <a:r>
              <a:rPr sz="2600" dirty="0">
                <a:latin typeface="Verdana"/>
                <a:cs typeface="Verdana"/>
              </a:rPr>
              <a:t>It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contain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any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number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classes,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usually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related </a:t>
            </a:r>
            <a:r>
              <a:rPr sz="2600" dirty="0">
                <a:latin typeface="Verdana"/>
                <a:cs typeface="Verdana"/>
              </a:rPr>
              <a:t>by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purpose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or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by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inheritance.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600" dirty="0">
                <a:latin typeface="Verdana"/>
                <a:cs typeface="Verdana"/>
              </a:rPr>
              <a:t>If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not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specified,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classes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inserted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into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i="1" spc="-10" dirty="0">
                <a:latin typeface="Verdana"/>
                <a:cs typeface="Verdana"/>
              </a:rPr>
              <a:t>default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spc="-10" dirty="0">
                <a:latin typeface="Verdana"/>
                <a:cs typeface="Verdana"/>
              </a:rPr>
              <a:t>package.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029" y="3823889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052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Verdana"/>
                <a:cs typeface="Verdana"/>
              </a:rPr>
              <a:t>Packages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866838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The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standard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classes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system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are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organized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in </a:t>
            </a:r>
            <a:r>
              <a:rPr sz="2600" spc="-10" dirty="0">
                <a:latin typeface="Verdana"/>
                <a:cs typeface="Verdana"/>
              </a:rPr>
              <a:t>packages: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6838" y="2699219"/>
            <a:ext cx="8644255" cy="2175510"/>
            <a:chOff x="1016838" y="2699219"/>
            <a:chExt cx="8644255" cy="2175510"/>
          </a:xfrm>
        </p:grpSpPr>
        <p:sp>
          <p:nvSpPr>
            <p:cNvPr id="6" name="object 6"/>
            <p:cNvSpPr/>
            <p:nvPr/>
          </p:nvSpPr>
          <p:spPr>
            <a:xfrm>
              <a:off x="1025804" y="2708186"/>
              <a:ext cx="8625840" cy="2157095"/>
            </a:xfrm>
            <a:custGeom>
              <a:avLst/>
              <a:gdLst/>
              <a:ahLst/>
              <a:cxnLst/>
              <a:rect l="l" t="t" r="r" b="b"/>
              <a:pathLst>
                <a:path w="8625840" h="2157095">
                  <a:moveTo>
                    <a:pt x="8625293" y="1886585"/>
                  </a:moveTo>
                  <a:lnTo>
                    <a:pt x="8625293" y="0"/>
                  </a:lnTo>
                  <a:lnTo>
                    <a:pt x="0" y="0"/>
                  </a:lnTo>
                  <a:lnTo>
                    <a:pt x="0" y="2156637"/>
                  </a:lnTo>
                  <a:lnTo>
                    <a:pt x="7547597" y="2156637"/>
                  </a:lnTo>
                  <a:lnTo>
                    <a:pt x="8625293" y="188658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6838" y="2699219"/>
              <a:ext cx="8643620" cy="2174875"/>
            </a:xfrm>
            <a:custGeom>
              <a:avLst/>
              <a:gdLst/>
              <a:ahLst/>
              <a:cxnLst/>
              <a:rect l="l" t="t" r="r" b="b"/>
              <a:pathLst>
                <a:path w="8643620" h="2174875">
                  <a:moveTo>
                    <a:pt x="8643226" y="1899666"/>
                  </a:moveTo>
                  <a:lnTo>
                    <a:pt x="8643226" y="4013"/>
                  </a:lnTo>
                  <a:lnTo>
                    <a:pt x="863921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2170557"/>
                  </a:lnTo>
                  <a:lnTo>
                    <a:pt x="4013" y="2174582"/>
                  </a:lnTo>
                  <a:lnTo>
                    <a:pt x="8966" y="2174582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625281" y="17945"/>
                  </a:lnTo>
                  <a:lnTo>
                    <a:pt x="8625281" y="8966"/>
                  </a:lnTo>
                  <a:lnTo>
                    <a:pt x="8634260" y="8966"/>
                  </a:lnTo>
                  <a:lnTo>
                    <a:pt x="8634260" y="1904806"/>
                  </a:lnTo>
                  <a:lnTo>
                    <a:pt x="8640432" y="1903260"/>
                  </a:lnTo>
                  <a:lnTo>
                    <a:pt x="8643226" y="1899666"/>
                  </a:lnTo>
                  <a:close/>
                </a:path>
                <a:path w="8643620" h="217487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643620" h="2174875">
                  <a:moveTo>
                    <a:pt x="17932" y="2156637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2156637"/>
                  </a:lnTo>
                  <a:lnTo>
                    <a:pt x="17932" y="2156637"/>
                  </a:lnTo>
                  <a:close/>
                </a:path>
                <a:path w="8643620" h="2174875">
                  <a:moveTo>
                    <a:pt x="7555456" y="2156637"/>
                  </a:moveTo>
                  <a:lnTo>
                    <a:pt x="8966" y="2156637"/>
                  </a:lnTo>
                  <a:lnTo>
                    <a:pt x="8966" y="2165604"/>
                  </a:lnTo>
                  <a:lnTo>
                    <a:pt x="17932" y="2165604"/>
                  </a:lnTo>
                  <a:lnTo>
                    <a:pt x="17932" y="2174582"/>
                  </a:lnTo>
                  <a:lnTo>
                    <a:pt x="7554391" y="2174582"/>
                  </a:lnTo>
                  <a:lnTo>
                    <a:pt x="7554391" y="2156904"/>
                  </a:lnTo>
                  <a:lnTo>
                    <a:pt x="7555456" y="2156637"/>
                  </a:lnTo>
                  <a:close/>
                </a:path>
                <a:path w="8643620" h="2174875">
                  <a:moveTo>
                    <a:pt x="17932" y="2174582"/>
                  </a:moveTo>
                  <a:lnTo>
                    <a:pt x="17932" y="2165604"/>
                  </a:lnTo>
                  <a:lnTo>
                    <a:pt x="8966" y="2165604"/>
                  </a:lnTo>
                  <a:lnTo>
                    <a:pt x="8966" y="2174582"/>
                  </a:lnTo>
                  <a:lnTo>
                    <a:pt x="17932" y="2174582"/>
                  </a:lnTo>
                  <a:close/>
                </a:path>
                <a:path w="8643620" h="2174875">
                  <a:moveTo>
                    <a:pt x="7556563" y="2165604"/>
                  </a:moveTo>
                  <a:lnTo>
                    <a:pt x="7556563" y="2156637"/>
                  </a:lnTo>
                  <a:lnTo>
                    <a:pt x="7555456" y="2156637"/>
                  </a:lnTo>
                  <a:lnTo>
                    <a:pt x="7554391" y="2156904"/>
                  </a:lnTo>
                  <a:lnTo>
                    <a:pt x="7556563" y="2165604"/>
                  </a:lnTo>
                  <a:close/>
                </a:path>
                <a:path w="8643620" h="2174875">
                  <a:moveTo>
                    <a:pt x="7556563" y="2174582"/>
                  </a:moveTo>
                  <a:lnTo>
                    <a:pt x="7556563" y="2165604"/>
                  </a:lnTo>
                  <a:lnTo>
                    <a:pt x="7554391" y="2156904"/>
                  </a:lnTo>
                  <a:lnTo>
                    <a:pt x="7554391" y="2174582"/>
                  </a:lnTo>
                  <a:lnTo>
                    <a:pt x="7556563" y="2174582"/>
                  </a:lnTo>
                  <a:close/>
                </a:path>
                <a:path w="8643620" h="2174875">
                  <a:moveTo>
                    <a:pt x="8634260" y="1895551"/>
                  </a:moveTo>
                  <a:lnTo>
                    <a:pt x="8632075" y="1886851"/>
                  </a:lnTo>
                  <a:lnTo>
                    <a:pt x="7555456" y="2156637"/>
                  </a:lnTo>
                  <a:lnTo>
                    <a:pt x="7556563" y="2156637"/>
                  </a:lnTo>
                  <a:lnTo>
                    <a:pt x="7556563" y="2174582"/>
                  </a:lnTo>
                  <a:lnTo>
                    <a:pt x="7558747" y="2174316"/>
                  </a:lnTo>
                  <a:lnTo>
                    <a:pt x="8625281" y="1907056"/>
                  </a:lnTo>
                  <a:lnTo>
                    <a:pt x="8625281" y="1895551"/>
                  </a:lnTo>
                  <a:lnTo>
                    <a:pt x="8634260" y="1895551"/>
                  </a:lnTo>
                  <a:close/>
                </a:path>
                <a:path w="8643620" h="2174875">
                  <a:moveTo>
                    <a:pt x="8634260" y="17945"/>
                  </a:moveTo>
                  <a:lnTo>
                    <a:pt x="8634260" y="8966"/>
                  </a:lnTo>
                  <a:lnTo>
                    <a:pt x="8625281" y="8966"/>
                  </a:lnTo>
                  <a:lnTo>
                    <a:pt x="8625281" y="17945"/>
                  </a:lnTo>
                  <a:lnTo>
                    <a:pt x="8634260" y="17945"/>
                  </a:lnTo>
                  <a:close/>
                </a:path>
                <a:path w="8643620" h="2174875">
                  <a:moveTo>
                    <a:pt x="8634260" y="1895551"/>
                  </a:moveTo>
                  <a:lnTo>
                    <a:pt x="8634260" y="17945"/>
                  </a:lnTo>
                  <a:lnTo>
                    <a:pt x="8625281" y="17945"/>
                  </a:lnTo>
                  <a:lnTo>
                    <a:pt x="8625281" y="1888554"/>
                  </a:lnTo>
                  <a:lnTo>
                    <a:pt x="8632075" y="1886851"/>
                  </a:lnTo>
                  <a:lnTo>
                    <a:pt x="8634260" y="1895551"/>
                  </a:lnTo>
                  <a:close/>
                </a:path>
                <a:path w="8643620" h="2174875">
                  <a:moveTo>
                    <a:pt x="8634260" y="1904806"/>
                  </a:moveTo>
                  <a:lnTo>
                    <a:pt x="8634260" y="1895551"/>
                  </a:lnTo>
                  <a:lnTo>
                    <a:pt x="8625281" y="1895551"/>
                  </a:lnTo>
                  <a:lnTo>
                    <a:pt x="8625281" y="1907056"/>
                  </a:lnTo>
                  <a:lnTo>
                    <a:pt x="8634260" y="19048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73401" y="4594771"/>
              <a:ext cx="1078230" cy="270510"/>
            </a:xfrm>
            <a:custGeom>
              <a:avLst/>
              <a:gdLst/>
              <a:ahLst/>
              <a:cxnLst/>
              <a:rect l="l" t="t" r="r" b="b"/>
              <a:pathLst>
                <a:path w="1078229" h="270510">
                  <a:moveTo>
                    <a:pt x="1077696" y="0"/>
                  </a:moveTo>
                  <a:lnTo>
                    <a:pt x="982893" y="3148"/>
                  </a:lnTo>
                  <a:lnTo>
                    <a:pt x="899743" y="6345"/>
                  </a:lnTo>
                  <a:lnTo>
                    <a:pt x="827030" y="9489"/>
                  </a:lnTo>
                  <a:lnTo>
                    <a:pt x="616263" y="19541"/>
                  </a:lnTo>
                  <a:lnTo>
                    <a:pt x="577519" y="20921"/>
                  </a:lnTo>
                  <a:lnTo>
                    <a:pt x="541925" y="21647"/>
                  </a:lnTo>
                  <a:lnTo>
                    <a:pt x="508266" y="21619"/>
                  </a:lnTo>
                  <a:lnTo>
                    <a:pt x="475328" y="20737"/>
                  </a:lnTo>
                  <a:lnTo>
                    <a:pt x="406754" y="16008"/>
                  </a:lnTo>
                  <a:lnTo>
                    <a:pt x="368689" y="11961"/>
                  </a:lnTo>
                  <a:lnTo>
                    <a:pt x="326486" y="6658"/>
                  </a:lnTo>
                  <a:lnTo>
                    <a:pt x="278930" y="0"/>
                  </a:lnTo>
                  <a:lnTo>
                    <a:pt x="0" y="270052"/>
                  </a:lnTo>
                  <a:lnTo>
                    <a:pt x="1077696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63596" y="4585500"/>
              <a:ext cx="1097280" cy="289560"/>
            </a:xfrm>
            <a:custGeom>
              <a:avLst/>
              <a:gdLst/>
              <a:ahLst/>
              <a:cxnLst/>
              <a:rect l="l" t="t" r="r" b="b"/>
              <a:pathLst>
                <a:path w="1097279" h="289560">
                  <a:moveTo>
                    <a:pt x="1087767" y="18456"/>
                  </a:moveTo>
                  <a:lnTo>
                    <a:pt x="1087767" y="18237"/>
                  </a:lnTo>
                  <a:lnTo>
                    <a:pt x="1005459" y="20941"/>
                  </a:lnTo>
                  <a:lnTo>
                    <a:pt x="1003760" y="21005"/>
                  </a:lnTo>
                  <a:lnTo>
                    <a:pt x="40104" y="262487"/>
                  </a:lnTo>
                  <a:lnTo>
                    <a:pt x="16116" y="285711"/>
                  </a:lnTo>
                  <a:lnTo>
                    <a:pt x="9804" y="279323"/>
                  </a:lnTo>
                  <a:lnTo>
                    <a:pt x="3568" y="272884"/>
                  </a:lnTo>
                  <a:lnTo>
                    <a:pt x="647" y="275717"/>
                  </a:lnTo>
                  <a:lnTo>
                    <a:pt x="0" y="280136"/>
                  </a:lnTo>
                  <a:lnTo>
                    <a:pt x="3937" y="287235"/>
                  </a:lnTo>
                  <a:lnTo>
                    <a:pt x="8051" y="289013"/>
                  </a:lnTo>
                  <a:lnTo>
                    <a:pt x="1087475" y="18529"/>
                  </a:lnTo>
                  <a:lnTo>
                    <a:pt x="1087767" y="18456"/>
                  </a:lnTo>
                  <a:close/>
                </a:path>
                <a:path w="1097279" h="289560">
                  <a:moveTo>
                    <a:pt x="1097013" y="12573"/>
                  </a:moveTo>
                  <a:lnTo>
                    <a:pt x="1095755" y="3505"/>
                  </a:lnTo>
                  <a:lnTo>
                    <a:pt x="1091793" y="165"/>
                  </a:lnTo>
                  <a:lnTo>
                    <a:pt x="1005459" y="2992"/>
                  </a:lnTo>
                  <a:lnTo>
                    <a:pt x="931917" y="5739"/>
                  </a:lnTo>
                  <a:lnTo>
                    <a:pt x="866360" y="8467"/>
                  </a:lnTo>
                  <a:lnTo>
                    <a:pt x="808009" y="11114"/>
                  </a:lnTo>
                  <a:lnTo>
                    <a:pt x="756081" y="13615"/>
                  </a:lnTo>
                  <a:lnTo>
                    <a:pt x="709798" y="15909"/>
                  </a:lnTo>
                  <a:lnTo>
                    <a:pt x="668378" y="17933"/>
                  </a:lnTo>
                  <a:lnTo>
                    <a:pt x="631041" y="19623"/>
                  </a:lnTo>
                  <a:lnTo>
                    <a:pt x="597007" y="20915"/>
                  </a:lnTo>
                  <a:lnTo>
                    <a:pt x="565495" y="21742"/>
                  </a:lnTo>
                  <a:lnTo>
                    <a:pt x="535724" y="22034"/>
                  </a:lnTo>
                  <a:lnTo>
                    <a:pt x="492809" y="21321"/>
                  </a:lnTo>
                  <a:lnTo>
                    <a:pt x="449519" y="19029"/>
                  </a:lnTo>
                  <a:lnTo>
                    <a:pt x="403117" y="14929"/>
                  </a:lnTo>
                  <a:lnTo>
                    <a:pt x="350866" y="8793"/>
                  </a:lnTo>
                  <a:lnTo>
                    <a:pt x="287451" y="24"/>
                  </a:lnTo>
                  <a:lnTo>
                    <a:pt x="287274" y="0"/>
                  </a:lnTo>
                  <a:lnTo>
                    <a:pt x="284505" y="888"/>
                  </a:lnTo>
                  <a:lnTo>
                    <a:pt x="3568" y="272884"/>
                  </a:lnTo>
                  <a:lnTo>
                    <a:pt x="7632" y="277081"/>
                  </a:lnTo>
                  <a:lnTo>
                    <a:pt x="7632" y="270624"/>
                  </a:lnTo>
                  <a:lnTo>
                    <a:pt x="40104" y="262487"/>
                  </a:lnTo>
                  <a:lnTo>
                    <a:pt x="287451" y="23013"/>
                  </a:lnTo>
                  <a:lnTo>
                    <a:pt x="287451" y="18148"/>
                  </a:lnTo>
                  <a:lnTo>
                    <a:pt x="288734" y="9271"/>
                  </a:lnTo>
                  <a:lnTo>
                    <a:pt x="294982" y="15722"/>
                  </a:lnTo>
                  <a:lnTo>
                    <a:pt x="294982" y="19188"/>
                  </a:lnTo>
                  <a:lnTo>
                    <a:pt x="348563" y="26587"/>
                  </a:lnTo>
                  <a:lnTo>
                    <a:pt x="401273" y="32773"/>
                  </a:lnTo>
                  <a:lnTo>
                    <a:pt x="448255" y="36921"/>
                  </a:lnTo>
                  <a:lnTo>
                    <a:pt x="492181" y="39251"/>
                  </a:lnTo>
                  <a:lnTo>
                    <a:pt x="535724" y="39979"/>
                  </a:lnTo>
                  <a:lnTo>
                    <a:pt x="565158" y="39693"/>
                  </a:lnTo>
                  <a:lnTo>
                    <a:pt x="630290" y="37615"/>
                  </a:lnTo>
                  <a:lnTo>
                    <a:pt x="708904" y="33922"/>
                  </a:lnTo>
                  <a:lnTo>
                    <a:pt x="755192" y="31627"/>
                  </a:lnTo>
                  <a:lnTo>
                    <a:pt x="807159" y="29118"/>
                  </a:lnTo>
                  <a:lnTo>
                    <a:pt x="865575" y="26461"/>
                  </a:lnTo>
                  <a:lnTo>
                    <a:pt x="931211" y="23721"/>
                  </a:lnTo>
                  <a:lnTo>
                    <a:pt x="1003760" y="21005"/>
                  </a:lnTo>
                  <a:lnTo>
                    <a:pt x="1085049" y="635"/>
                  </a:lnTo>
                  <a:lnTo>
                    <a:pt x="1085278" y="584"/>
                  </a:lnTo>
                  <a:lnTo>
                    <a:pt x="1087475" y="9283"/>
                  </a:lnTo>
                  <a:lnTo>
                    <a:pt x="1087767" y="18237"/>
                  </a:lnTo>
                  <a:lnTo>
                    <a:pt x="1087767" y="18456"/>
                  </a:lnTo>
                  <a:lnTo>
                    <a:pt x="1094117" y="16865"/>
                  </a:lnTo>
                  <a:lnTo>
                    <a:pt x="1097013" y="12573"/>
                  </a:lnTo>
                  <a:close/>
                </a:path>
                <a:path w="1097279" h="289560">
                  <a:moveTo>
                    <a:pt x="40104" y="262487"/>
                  </a:moveTo>
                  <a:lnTo>
                    <a:pt x="8051" y="270519"/>
                  </a:lnTo>
                  <a:lnTo>
                    <a:pt x="7632" y="270624"/>
                  </a:lnTo>
                  <a:lnTo>
                    <a:pt x="9804" y="279273"/>
                  </a:lnTo>
                  <a:lnTo>
                    <a:pt x="16116" y="285711"/>
                  </a:lnTo>
                  <a:lnTo>
                    <a:pt x="40104" y="262487"/>
                  </a:lnTo>
                  <a:close/>
                </a:path>
                <a:path w="1097279" h="289560">
                  <a:moveTo>
                    <a:pt x="9804" y="279323"/>
                  </a:moveTo>
                  <a:lnTo>
                    <a:pt x="7632" y="270624"/>
                  </a:lnTo>
                  <a:lnTo>
                    <a:pt x="7632" y="277081"/>
                  </a:lnTo>
                  <a:lnTo>
                    <a:pt x="9804" y="279323"/>
                  </a:lnTo>
                  <a:close/>
                </a:path>
                <a:path w="1097279" h="289560">
                  <a:moveTo>
                    <a:pt x="294982" y="15722"/>
                  </a:moveTo>
                  <a:lnTo>
                    <a:pt x="288734" y="9271"/>
                  </a:lnTo>
                  <a:lnTo>
                    <a:pt x="287451" y="18148"/>
                  </a:lnTo>
                  <a:lnTo>
                    <a:pt x="291850" y="18755"/>
                  </a:lnTo>
                  <a:lnTo>
                    <a:pt x="294982" y="15722"/>
                  </a:lnTo>
                  <a:close/>
                </a:path>
                <a:path w="1097279" h="289560">
                  <a:moveTo>
                    <a:pt x="291850" y="18755"/>
                  </a:moveTo>
                  <a:lnTo>
                    <a:pt x="287451" y="18148"/>
                  </a:lnTo>
                  <a:lnTo>
                    <a:pt x="287451" y="23013"/>
                  </a:lnTo>
                  <a:lnTo>
                    <a:pt x="291850" y="18755"/>
                  </a:lnTo>
                  <a:close/>
                </a:path>
                <a:path w="1097279" h="289560">
                  <a:moveTo>
                    <a:pt x="294982" y="19188"/>
                  </a:moveTo>
                  <a:lnTo>
                    <a:pt x="294982" y="15722"/>
                  </a:lnTo>
                  <a:lnTo>
                    <a:pt x="291850" y="18755"/>
                  </a:lnTo>
                  <a:lnTo>
                    <a:pt x="294982" y="19188"/>
                  </a:lnTo>
                  <a:close/>
                </a:path>
                <a:path w="1097279" h="289560">
                  <a:moveTo>
                    <a:pt x="1087767" y="18237"/>
                  </a:moveTo>
                  <a:lnTo>
                    <a:pt x="1087475" y="9283"/>
                  </a:lnTo>
                  <a:lnTo>
                    <a:pt x="1085278" y="584"/>
                  </a:lnTo>
                  <a:lnTo>
                    <a:pt x="1003760" y="21005"/>
                  </a:lnTo>
                  <a:lnTo>
                    <a:pt x="1085049" y="18326"/>
                  </a:lnTo>
                  <a:lnTo>
                    <a:pt x="1087767" y="182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14403" y="2829883"/>
            <a:ext cx="6755765" cy="27489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61925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1850" spc="-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java.util.*;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10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or</a:t>
            </a:r>
            <a:r>
              <a:rPr sz="1850" spc="-10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import</a:t>
            </a:r>
            <a:r>
              <a:rPr sz="1850" spc="-114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5C8526"/>
                </a:solidFill>
                <a:latin typeface="Courier New"/>
                <a:cs typeface="Courier New"/>
              </a:rPr>
              <a:t>java.util.Date</a:t>
            </a:r>
            <a:endParaRPr sz="1850">
              <a:latin typeface="Courier New"/>
              <a:cs typeface="Courier New"/>
            </a:endParaRPr>
          </a:p>
          <a:p>
            <a:pPr marL="161925">
              <a:lnSpc>
                <a:spcPts val="2110"/>
              </a:lnSpc>
              <a:spcBef>
                <a:spcPts val="17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TestDate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722630" marR="706120" indent="-280670">
              <a:lnSpc>
                <a:spcPts val="1989"/>
              </a:lnSpc>
              <a:spcBef>
                <a:spcPts val="14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1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Date());</a:t>
            </a:r>
            <a:endParaRPr sz="1850">
              <a:latin typeface="Courier New"/>
              <a:cs typeface="Courier New"/>
            </a:endParaRPr>
          </a:p>
          <a:p>
            <a:pPr marL="441959">
              <a:lnSpc>
                <a:spcPts val="183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61925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TestDate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Wed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Oct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25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09:48:54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CEST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2006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102</a:t>
            </a:r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052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Verdana"/>
                <a:cs typeface="Verdana"/>
              </a:rPr>
              <a:t>Packages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7829550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Package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name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defined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by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using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keyword </a:t>
            </a:r>
            <a:r>
              <a:rPr sz="2600" dirty="0">
                <a:latin typeface="Verdana"/>
                <a:cs typeface="Verdana"/>
              </a:rPr>
              <a:t>package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as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first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instruction: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656755" y="2699219"/>
            <a:ext cx="3254375" cy="2075180"/>
            <a:chOff x="656755" y="2699219"/>
            <a:chExt cx="3254375" cy="2075180"/>
          </a:xfrm>
        </p:grpSpPr>
        <p:sp>
          <p:nvSpPr>
            <p:cNvPr id="6" name="object 6"/>
            <p:cNvSpPr/>
            <p:nvPr/>
          </p:nvSpPr>
          <p:spPr>
            <a:xfrm>
              <a:off x="665734" y="2708186"/>
              <a:ext cx="3235960" cy="2056764"/>
            </a:xfrm>
            <a:custGeom>
              <a:avLst/>
              <a:gdLst/>
              <a:ahLst/>
              <a:cxnLst/>
              <a:rect l="l" t="t" r="r" b="b"/>
              <a:pathLst>
                <a:path w="3235960" h="2056764">
                  <a:moveTo>
                    <a:pt x="3235591" y="1799107"/>
                  </a:moveTo>
                  <a:lnTo>
                    <a:pt x="3235591" y="0"/>
                  </a:lnTo>
                  <a:lnTo>
                    <a:pt x="0" y="0"/>
                  </a:lnTo>
                  <a:lnTo>
                    <a:pt x="0" y="2056485"/>
                  </a:lnTo>
                  <a:lnTo>
                    <a:pt x="2831134" y="2056485"/>
                  </a:lnTo>
                  <a:lnTo>
                    <a:pt x="3235591" y="179910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6755" y="2699219"/>
              <a:ext cx="3253740" cy="2074545"/>
            </a:xfrm>
            <a:custGeom>
              <a:avLst/>
              <a:gdLst/>
              <a:ahLst/>
              <a:cxnLst/>
              <a:rect l="l" t="t" r="r" b="b"/>
              <a:pathLst>
                <a:path w="3253740" h="2074545">
                  <a:moveTo>
                    <a:pt x="3253536" y="1811134"/>
                  </a:moveTo>
                  <a:lnTo>
                    <a:pt x="3253536" y="4013"/>
                  </a:lnTo>
                  <a:lnTo>
                    <a:pt x="3249523" y="0"/>
                  </a:lnTo>
                  <a:lnTo>
                    <a:pt x="4025" y="0"/>
                  </a:lnTo>
                  <a:lnTo>
                    <a:pt x="0" y="4013"/>
                  </a:lnTo>
                  <a:lnTo>
                    <a:pt x="0" y="2070404"/>
                  </a:lnTo>
                  <a:lnTo>
                    <a:pt x="4025" y="2074418"/>
                  </a:lnTo>
                  <a:lnTo>
                    <a:pt x="8978" y="2074418"/>
                  </a:lnTo>
                  <a:lnTo>
                    <a:pt x="8978" y="8966"/>
                  </a:lnTo>
                  <a:lnTo>
                    <a:pt x="17945" y="8966"/>
                  </a:lnTo>
                  <a:lnTo>
                    <a:pt x="17945" y="17945"/>
                  </a:lnTo>
                  <a:lnTo>
                    <a:pt x="3235591" y="17945"/>
                  </a:lnTo>
                  <a:lnTo>
                    <a:pt x="3235591" y="8966"/>
                  </a:lnTo>
                  <a:lnTo>
                    <a:pt x="3244570" y="8966"/>
                  </a:lnTo>
                  <a:lnTo>
                    <a:pt x="3244570" y="1818695"/>
                  </a:lnTo>
                  <a:lnTo>
                    <a:pt x="3251962" y="1813991"/>
                  </a:lnTo>
                  <a:lnTo>
                    <a:pt x="3253536" y="1811134"/>
                  </a:lnTo>
                  <a:close/>
                </a:path>
                <a:path w="3253740" h="2074545">
                  <a:moveTo>
                    <a:pt x="17945" y="17945"/>
                  </a:moveTo>
                  <a:lnTo>
                    <a:pt x="17945" y="8966"/>
                  </a:lnTo>
                  <a:lnTo>
                    <a:pt x="8978" y="8966"/>
                  </a:lnTo>
                  <a:lnTo>
                    <a:pt x="8978" y="17945"/>
                  </a:lnTo>
                  <a:lnTo>
                    <a:pt x="17945" y="17945"/>
                  </a:lnTo>
                  <a:close/>
                </a:path>
                <a:path w="3253740" h="2074545">
                  <a:moveTo>
                    <a:pt x="17945" y="2056472"/>
                  </a:moveTo>
                  <a:lnTo>
                    <a:pt x="17945" y="17945"/>
                  </a:lnTo>
                  <a:lnTo>
                    <a:pt x="8978" y="17945"/>
                  </a:lnTo>
                  <a:lnTo>
                    <a:pt x="8978" y="2056472"/>
                  </a:lnTo>
                  <a:lnTo>
                    <a:pt x="17945" y="2056472"/>
                  </a:lnTo>
                  <a:close/>
                </a:path>
                <a:path w="3253740" h="2074545">
                  <a:moveTo>
                    <a:pt x="2837515" y="2056472"/>
                  </a:moveTo>
                  <a:lnTo>
                    <a:pt x="8978" y="2056472"/>
                  </a:lnTo>
                  <a:lnTo>
                    <a:pt x="8978" y="2065451"/>
                  </a:lnTo>
                  <a:lnTo>
                    <a:pt x="17945" y="2065451"/>
                  </a:lnTo>
                  <a:lnTo>
                    <a:pt x="17945" y="2074418"/>
                  </a:lnTo>
                  <a:lnTo>
                    <a:pt x="2835300" y="2074418"/>
                  </a:lnTo>
                  <a:lnTo>
                    <a:pt x="2835300" y="2057882"/>
                  </a:lnTo>
                  <a:lnTo>
                    <a:pt x="2837515" y="2056472"/>
                  </a:lnTo>
                  <a:close/>
                </a:path>
                <a:path w="3253740" h="2074545">
                  <a:moveTo>
                    <a:pt x="17945" y="2074418"/>
                  </a:moveTo>
                  <a:lnTo>
                    <a:pt x="17945" y="2065451"/>
                  </a:lnTo>
                  <a:lnTo>
                    <a:pt x="8978" y="2065451"/>
                  </a:lnTo>
                  <a:lnTo>
                    <a:pt x="8978" y="2074418"/>
                  </a:lnTo>
                  <a:lnTo>
                    <a:pt x="17945" y="2074418"/>
                  </a:lnTo>
                  <a:close/>
                </a:path>
                <a:path w="3253740" h="2074545">
                  <a:moveTo>
                    <a:pt x="2840113" y="2065451"/>
                  </a:moveTo>
                  <a:lnTo>
                    <a:pt x="2840113" y="2056472"/>
                  </a:lnTo>
                  <a:lnTo>
                    <a:pt x="2837515" y="2056472"/>
                  </a:lnTo>
                  <a:lnTo>
                    <a:pt x="2835300" y="2057882"/>
                  </a:lnTo>
                  <a:lnTo>
                    <a:pt x="2840113" y="2065451"/>
                  </a:lnTo>
                  <a:close/>
                </a:path>
                <a:path w="3253740" h="2074545">
                  <a:moveTo>
                    <a:pt x="2840113" y="2074418"/>
                  </a:moveTo>
                  <a:lnTo>
                    <a:pt x="2840113" y="2065451"/>
                  </a:lnTo>
                  <a:lnTo>
                    <a:pt x="2835300" y="2057882"/>
                  </a:lnTo>
                  <a:lnTo>
                    <a:pt x="2835300" y="2074418"/>
                  </a:lnTo>
                  <a:lnTo>
                    <a:pt x="2840113" y="2074418"/>
                  </a:lnTo>
                  <a:close/>
                </a:path>
                <a:path w="3253740" h="2074545">
                  <a:moveTo>
                    <a:pt x="3244570" y="1808073"/>
                  </a:moveTo>
                  <a:lnTo>
                    <a:pt x="3239757" y="1800504"/>
                  </a:lnTo>
                  <a:lnTo>
                    <a:pt x="2837515" y="2056472"/>
                  </a:lnTo>
                  <a:lnTo>
                    <a:pt x="2840113" y="2056472"/>
                  </a:lnTo>
                  <a:lnTo>
                    <a:pt x="2840113" y="2074418"/>
                  </a:lnTo>
                  <a:lnTo>
                    <a:pt x="2841828" y="2074418"/>
                  </a:lnTo>
                  <a:lnTo>
                    <a:pt x="2843491" y="2073935"/>
                  </a:lnTo>
                  <a:lnTo>
                    <a:pt x="3235591" y="1824409"/>
                  </a:lnTo>
                  <a:lnTo>
                    <a:pt x="3235591" y="1808073"/>
                  </a:lnTo>
                  <a:lnTo>
                    <a:pt x="3244570" y="1808073"/>
                  </a:lnTo>
                  <a:close/>
                </a:path>
                <a:path w="3253740" h="2074545">
                  <a:moveTo>
                    <a:pt x="3244570" y="17945"/>
                  </a:moveTo>
                  <a:lnTo>
                    <a:pt x="3244570" y="8966"/>
                  </a:lnTo>
                  <a:lnTo>
                    <a:pt x="3235591" y="8966"/>
                  </a:lnTo>
                  <a:lnTo>
                    <a:pt x="3235591" y="17945"/>
                  </a:lnTo>
                  <a:lnTo>
                    <a:pt x="3244570" y="17945"/>
                  </a:lnTo>
                  <a:close/>
                </a:path>
                <a:path w="3253740" h="2074545">
                  <a:moveTo>
                    <a:pt x="3244570" y="1808073"/>
                  </a:moveTo>
                  <a:lnTo>
                    <a:pt x="3244570" y="17945"/>
                  </a:lnTo>
                  <a:lnTo>
                    <a:pt x="3235591" y="17945"/>
                  </a:lnTo>
                  <a:lnTo>
                    <a:pt x="3235591" y="1803155"/>
                  </a:lnTo>
                  <a:lnTo>
                    <a:pt x="3239757" y="1800504"/>
                  </a:lnTo>
                  <a:lnTo>
                    <a:pt x="3244570" y="1808073"/>
                  </a:lnTo>
                  <a:close/>
                </a:path>
                <a:path w="3253740" h="2074545">
                  <a:moveTo>
                    <a:pt x="3244570" y="1818695"/>
                  </a:moveTo>
                  <a:lnTo>
                    <a:pt x="3244570" y="1808073"/>
                  </a:lnTo>
                  <a:lnTo>
                    <a:pt x="3235591" y="1808073"/>
                  </a:lnTo>
                  <a:lnTo>
                    <a:pt x="3235591" y="1824409"/>
                  </a:lnTo>
                  <a:lnTo>
                    <a:pt x="3244570" y="18186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496868" y="4507293"/>
              <a:ext cx="404495" cy="257810"/>
            </a:xfrm>
            <a:custGeom>
              <a:avLst/>
              <a:gdLst/>
              <a:ahLst/>
              <a:cxnLst/>
              <a:rect l="l" t="t" r="r" b="b"/>
              <a:pathLst>
                <a:path w="404495" h="257810">
                  <a:moveTo>
                    <a:pt x="404456" y="0"/>
                  </a:moveTo>
                  <a:lnTo>
                    <a:pt x="329264" y="6720"/>
                  </a:lnTo>
                  <a:lnTo>
                    <a:pt x="233060" y="17964"/>
                  </a:lnTo>
                  <a:lnTo>
                    <a:pt x="201181" y="20226"/>
                  </a:lnTo>
                  <a:lnTo>
                    <a:pt x="172872" y="18740"/>
                  </a:lnTo>
                  <a:lnTo>
                    <a:pt x="142700" y="12375"/>
                  </a:lnTo>
                  <a:lnTo>
                    <a:pt x="105232" y="0"/>
                  </a:lnTo>
                  <a:lnTo>
                    <a:pt x="0" y="257378"/>
                  </a:lnTo>
                  <a:lnTo>
                    <a:pt x="404456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487089" y="4497209"/>
              <a:ext cx="424180" cy="277495"/>
            </a:xfrm>
            <a:custGeom>
              <a:avLst/>
              <a:gdLst/>
              <a:ahLst/>
              <a:cxnLst/>
              <a:rect l="l" t="t" r="r" b="b"/>
              <a:pathLst>
                <a:path w="424179" h="277495">
                  <a:moveTo>
                    <a:pt x="414909" y="20284"/>
                  </a:moveTo>
                  <a:lnTo>
                    <a:pt x="414909" y="19024"/>
                  </a:lnTo>
                  <a:lnTo>
                    <a:pt x="378308" y="22312"/>
                  </a:lnTo>
                  <a:lnTo>
                    <a:pt x="28755" y="244754"/>
                  </a:lnTo>
                  <a:lnTo>
                    <a:pt x="18110" y="270789"/>
                  </a:lnTo>
                  <a:lnTo>
                    <a:pt x="11302" y="268056"/>
                  </a:lnTo>
                  <a:lnTo>
                    <a:pt x="9778" y="267462"/>
                  </a:lnTo>
                  <a:lnTo>
                    <a:pt x="1485" y="264058"/>
                  </a:lnTo>
                  <a:lnTo>
                    <a:pt x="0" y="267677"/>
                  </a:lnTo>
                  <a:lnTo>
                    <a:pt x="1041" y="271843"/>
                  </a:lnTo>
                  <a:lnTo>
                    <a:pt x="7023" y="276847"/>
                  </a:lnTo>
                  <a:lnTo>
                    <a:pt x="9778" y="277027"/>
                  </a:lnTo>
                  <a:lnTo>
                    <a:pt x="11302" y="277126"/>
                  </a:lnTo>
                  <a:lnTo>
                    <a:pt x="414909" y="20284"/>
                  </a:lnTo>
                  <a:close/>
                </a:path>
                <a:path w="424179" h="277495">
                  <a:moveTo>
                    <a:pt x="424040" y="11163"/>
                  </a:moveTo>
                  <a:lnTo>
                    <a:pt x="421449" y="3340"/>
                  </a:lnTo>
                  <a:lnTo>
                    <a:pt x="417664" y="825"/>
                  </a:lnTo>
                  <a:lnTo>
                    <a:pt x="414909" y="1038"/>
                  </a:lnTo>
                  <a:lnTo>
                    <a:pt x="413562" y="1143"/>
                  </a:lnTo>
                  <a:lnTo>
                    <a:pt x="335698" y="8142"/>
                  </a:lnTo>
                  <a:lnTo>
                    <a:pt x="279107" y="14693"/>
                  </a:lnTo>
                  <a:lnTo>
                    <a:pt x="238005" y="19531"/>
                  </a:lnTo>
                  <a:lnTo>
                    <a:pt x="206603" y="21386"/>
                  </a:lnTo>
                  <a:lnTo>
                    <a:pt x="167800" y="17073"/>
                  </a:lnTo>
                  <a:lnTo>
                    <a:pt x="118110" y="1663"/>
                  </a:lnTo>
                  <a:lnTo>
                    <a:pt x="113588" y="0"/>
                  </a:lnTo>
                  <a:lnTo>
                    <a:pt x="108534" y="2222"/>
                  </a:lnTo>
                  <a:lnTo>
                    <a:pt x="1485" y="264058"/>
                  </a:lnTo>
                  <a:lnTo>
                    <a:pt x="4965" y="265486"/>
                  </a:lnTo>
                  <a:lnTo>
                    <a:pt x="4965" y="259892"/>
                  </a:lnTo>
                  <a:lnTo>
                    <a:pt x="28755" y="244754"/>
                  </a:lnTo>
                  <a:lnTo>
                    <a:pt x="111925" y="41336"/>
                  </a:lnTo>
                  <a:lnTo>
                    <a:pt x="111925" y="18503"/>
                  </a:lnTo>
                  <a:lnTo>
                    <a:pt x="115011" y="10083"/>
                  </a:lnTo>
                  <a:lnTo>
                    <a:pt x="123316" y="13474"/>
                  </a:lnTo>
                  <a:lnTo>
                    <a:pt x="123316" y="22407"/>
                  </a:lnTo>
                  <a:lnTo>
                    <a:pt x="140020" y="28132"/>
                  </a:lnTo>
                  <a:lnTo>
                    <a:pt x="163950" y="34588"/>
                  </a:lnTo>
                  <a:lnTo>
                    <a:pt x="185537" y="38206"/>
                  </a:lnTo>
                  <a:lnTo>
                    <a:pt x="206603" y="39319"/>
                  </a:lnTo>
                  <a:lnTo>
                    <a:pt x="238005" y="37482"/>
                  </a:lnTo>
                  <a:lnTo>
                    <a:pt x="239776" y="37378"/>
                  </a:lnTo>
                  <a:lnTo>
                    <a:pt x="281314" y="32510"/>
                  </a:lnTo>
                  <a:lnTo>
                    <a:pt x="337573" y="25972"/>
                  </a:lnTo>
                  <a:lnTo>
                    <a:pt x="378308" y="22312"/>
                  </a:lnTo>
                  <a:lnTo>
                    <a:pt x="409320" y="2578"/>
                  </a:lnTo>
                  <a:lnTo>
                    <a:pt x="414223" y="10083"/>
                  </a:lnTo>
                  <a:lnTo>
                    <a:pt x="414909" y="19024"/>
                  </a:lnTo>
                  <a:lnTo>
                    <a:pt x="414909" y="20284"/>
                  </a:lnTo>
                  <a:lnTo>
                    <a:pt x="422516" y="15443"/>
                  </a:lnTo>
                  <a:lnTo>
                    <a:pt x="424040" y="11163"/>
                  </a:lnTo>
                  <a:close/>
                </a:path>
                <a:path w="424179" h="277495">
                  <a:moveTo>
                    <a:pt x="28755" y="244754"/>
                  </a:moveTo>
                  <a:lnTo>
                    <a:pt x="4965" y="259892"/>
                  </a:lnTo>
                  <a:lnTo>
                    <a:pt x="9778" y="267429"/>
                  </a:lnTo>
                  <a:lnTo>
                    <a:pt x="18110" y="270789"/>
                  </a:lnTo>
                  <a:lnTo>
                    <a:pt x="28755" y="244754"/>
                  </a:lnTo>
                  <a:close/>
                </a:path>
                <a:path w="424179" h="277495">
                  <a:moveTo>
                    <a:pt x="9778" y="267462"/>
                  </a:moveTo>
                  <a:lnTo>
                    <a:pt x="4965" y="259892"/>
                  </a:lnTo>
                  <a:lnTo>
                    <a:pt x="4965" y="265486"/>
                  </a:lnTo>
                  <a:lnTo>
                    <a:pt x="9778" y="267462"/>
                  </a:lnTo>
                  <a:close/>
                </a:path>
                <a:path w="424179" h="277495">
                  <a:moveTo>
                    <a:pt x="123316" y="13474"/>
                  </a:moveTo>
                  <a:lnTo>
                    <a:pt x="115011" y="10083"/>
                  </a:lnTo>
                  <a:lnTo>
                    <a:pt x="111925" y="18503"/>
                  </a:lnTo>
                  <a:lnTo>
                    <a:pt x="120113" y="21310"/>
                  </a:lnTo>
                  <a:lnTo>
                    <a:pt x="123316" y="13474"/>
                  </a:lnTo>
                  <a:close/>
                </a:path>
                <a:path w="424179" h="277495">
                  <a:moveTo>
                    <a:pt x="120113" y="21310"/>
                  </a:moveTo>
                  <a:lnTo>
                    <a:pt x="111925" y="18503"/>
                  </a:lnTo>
                  <a:lnTo>
                    <a:pt x="111925" y="41336"/>
                  </a:lnTo>
                  <a:lnTo>
                    <a:pt x="120113" y="21310"/>
                  </a:lnTo>
                  <a:close/>
                </a:path>
                <a:path w="424179" h="277495">
                  <a:moveTo>
                    <a:pt x="123316" y="22407"/>
                  </a:moveTo>
                  <a:lnTo>
                    <a:pt x="123316" y="13474"/>
                  </a:lnTo>
                  <a:lnTo>
                    <a:pt x="120113" y="21310"/>
                  </a:lnTo>
                  <a:lnTo>
                    <a:pt x="123316" y="22407"/>
                  </a:lnTo>
                  <a:close/>
                </a:path>
                <a:path w="424179" h="277495">
                  <a:moveTo>
                    <a:pt x="414909" y="19024"/>
                  </a:moveTo>
                  <a:lnTo>
                    <a:pt x="414223" y="10083"/>
                  </a:lnTo>
                  <a:lnTo>
                    <a:pt x="409320" y="2578"/>
                  </a:lnTo>
                  <a:lnTo>
                    <a:pt x="378308" y="22312"/>
                  </a:lnTo>
                  <a:lnTo>
                    <a:pt x="413562" y="19145"/>
                  </a:lnTo>
                  <a:lnTo>
                    <a:pt x="414909" y="190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29101" y="2784241"/>
            <a:ext cx="212661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package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myBook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9101" y="3288862"/>
            <a:ext cx="2826385" cy="13176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92735" marR="566420" indent="-280670">
              <a:lnSpc>
                <a:spcPct val="89700"/>
              </a:lnSpc>
              <a:spcBef>
                <a:spcPts val="32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title;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author;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70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numberOfPages;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3712311" y="3058020"/>
            <a:ext cx="6308725" cy="3613150"/>
            <a:chOff x="3712311" y="3058020"/>
            <a:chExt cx="6308725" cy="3613150"/>
          </a:xfrm>
        </p:grpSpPr>
        <p:sp>
          <p:nvSpPr>
            <p:cNvPr id="13" name="object 13"/>
            <p:cNvSpPr/>
            <p:nvPr/>
          </p:nvSpPr>
          <p:spPr>
            <a:xfrm>
              <a:off x="3721290" y="3066999"/>
              <a:ext cx="6290310" cy="3594735"/>
            </a:xfrm>
            <a:custGeom>
              <a:avLst/>
              <a:gdLst/>
              <a:ahLst/>
              <a:cxnLst/>
              <a:rect l="l" t="t" r="r" b="b"/>
              <a:pathLst>
                <a:path w="6290309" h="3594734">
                  <a:moveTo>
                    <a:pt x="6289878" y="3145574"/>
                  </a:moveTo>
                  <a:lnTo>
                    <a:pt x="6289878" y="0"/>
                  </a:lnTo>
                  <a:lnTo>
                    <a:pt x="0" y="0"/>
                  </a:lnTo>
                  <a:lnTo>
                    <a:pt x="0" y="3594392"/>
                  </a:lnTo>
                  <a:lnTo>
                    <a:pt x="5503799" y="3594392"/>
                  </a:lnTo>
                  <a:lnTo>
                    <a:pt x="6289878" y="314557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712311" y="3058020"/>
              <a:ext cx="6308090" cy="3612515"/>
            </a:xfrm>
            <a:custGeom>
              <a:avLst/>
              <a:gdLst/>
              <a:ahLst/>
              <a:cxnLst/>
              <a:rect l="l" t="t" r="r" b="b"/>
              <a:pathLst>
                <a:path w="6308090" h="3612515">
                  <a:moveTo>
                    <a:pt x="6307823" y="3157778"/>
                  </a:moveTo>
                  <a:lnTo>
                    <a:pt x="6307823" y="4025"/>
                  </a:lnTo>
                  <a:lnTo>
                    <a:pt x="6303810" y="0"/>
                  </a:lnTo>
                  <a:lnTo>
                    <a:pt x="4025" y="0"/>
                  </a:lnTo>
                  <a:lnTo>
                    <a:pt x="0" y="4025"/>
                  </a:lnTo>
                  <a:lnTo>
                    <a:pt x="0" y="3608324"/>
                  </a:lnTo>
                  <a:lnTo>
                    <a:pt x="4025" y="3612349"/>
                  </a:lnTo>
                  <a:lnTo>
                    <a:pt x="8978" y="3612349"/>
                  </a:lnTo>
                  <a:lnTo>
                    <a:pt x="8978" y="8978"/>
                  </a:lnTo>
                  <a:lnTo>
                    <a:pt x="17945" y="8978"/>
                  </a:lnTo>
                  <a:lnTo>
                    <a:pt x="17945" y="17945"/>
                  </a:lnTo>
                  <a:lnTo>
                    <a:pt x="6289878" y="17945"/>
                  </a:lnTo>
                  <a:lnTo>
                    <a:pt x="6289878" y="8978"/>
                  </a:lnTo>
                  <a:lnTo>
                    <a:pt x="6298857" y="8978"/>
                  </a:lnTo>
                  <a:lnTo>
                    <a:pt x="6298857" y="3164878"/>
                  </a:lnTo>
                  <a:lnTo>
                    <a:pt x="6306108" y="3160737"/>
                  </a:lnTo>
                  <a:lnTo>
                    <a:pt x="6307823" y="3157778"/>
                  </a:lnTo>
                  <a:close/>
                </a:path>
                <a:path w="6308090" h="3612515">
                  <a:moveTo>
                    <a:pt x="17945" y="17945"/>
                  </a:moveTo>
                  <a:lnTo>
                    <a:pt x="17945" y="8978"/>
                  </a:lnTo>
                  <a:lnTo>
                    <a:pt x="8978" y="8978"/>
                  </a:lnTo>
                  <a:lnTo>
                    <a:pt x="8978" y="17945"/>
                  </a:lnTo>
                  <a:lnTo>
                    <a:pt x="17945" y="17945"/>
                  </a:lnTo>
                  <a:close/>
                </a:path>
                <a:path w="6308090" h="3612515">
                  <a:moveTo>
                    <a:pt x="17945" y="3594404"/>
                  </a:moveTo>
                  <a:lnTo>
                    <a:pt x="17945" y="17945"/>
                  </a:lnTo>
                  <a:lnTo>
                    <a:pt x="8978" y="17945"/>
                  </a:lnTo>
                  <a:lnTo>
                    <a:pt x="8978" y="3594404"/>
                  </a:lnTo>
                  <a:lnTo>
                    <a:pt x="17945" y="3594404"/>
                  </a:lnTo>
                  <a:close/>
                </a:path>
                <a:path w="6308090" h="3612515">
                  <a:moveTo>
                    <a:pt x="5510401" y="3594404"/>
                  </a:moveTo>
                  <a:lnTo>
                    <a:pt x="8978" y="3594404"/>
                  </a:lnTo>
                  <a:lnTo>
                    <a:pt x="8978" y="3603371"/>
                  </a:lnTo>
                  <a:lnTo>
                    <a:pt x="17945" y="3603371"/>
                  </a:lnTo>
                  <a:lnTo>
                    <a:pt x="17945" y="3612349"/>
                  </a:lnTo>
                  <a:lnTo>
                    <a:pt x="5508332" y="3612349"/>
                  </a:lnTo>
                  <a:lnTo>
                    <a:pt x="5508332" y="3595585"/>
                  </a:lnTo>
                  <a:lnTo>
                    <a:pt x="5510401" y="3594404"/>
                  </a:lnTo>
                  <a:close/>
                </a:path>
                <a:path w="6308090" h="3612515">
                  <a:moveTo>
                    <a:pt x="17945" y="3612349"/>
                  </a:moveTo>
                  <a:lnTo>
                    <a:pt x="17945" y="3603371"/>
                  </a:lnTo>
                  <a:lnTo>
                    <a:pt x="8978" y="3603371"/>
                  </a:lnTo>
                  <a:lnTo>
                    <a:pt x="8978" y="3612349"/>
                  </a:lnTo>
                  <a:lnTo>
                    <a:pt x="17945" y="3612349"/>
                  </a:lnTo>
                  <a:close/>
                </a:path>
                <a:path w="6308090" h="3612515">
                  <a:moveTo>
                    <a:pt x="5512777" y="3603371"/>
                  </a:moveTo>
                  <a:lnTo>
                    <a:pt x="5512777" y="3594404"/>
                  </a:lnTo>
                  <a:lnTo>
                    <a:pt x="5510401" y="3594404"/>
                  </a:lnTo>
                  <a:lnTo>
                    <a:pt x="5508332" y="3595585"/>
                  </a:lnTo>
                  <a:lnTo>
                    <a:pt x="5512777" y="3603371"/>
                  </a:lnTo>
                  <a:close/>
                </a:path>
                <a:path w="6308090" h="3612515">
                  <a:moveTo>
                    <a:pt x="5512777" y="3612349"/>
                  </a:moveTo>
                  <a:lnTo>
                    <a:pt x="5512777" y="3603371"/>
                  </a:lnTo>
                  <a:lnTo>
                    <a:pt x="5508332" y="3595585"/>
                  </a:lnTo>
                  <a:lnTo>
                    <a:pt x="5508332" y="3612349"/>
                  </a:lnTo>
                  <a:lnTo>
                    <a:pt x="5512777" y="3612349"/>
                  </a:lnTo>
                  <a:close/>
                </a:path>
                <a:path w="6308090" h="3612515">
                  <a:moveTo>
                    <a:pt x="6298857" y="3154553"/>
                  </a:moveTo>
                  <a:lnTo>
                    <a:pt x="6294412" y="3146755"/>
                  </a:lnTo>
                  <a:lnTo>
                    <a:pt x="5510401" y="3594404"/>
                  </a:lnTo>
                  <a:lnTo>
                    <a:pt x="5512777" y="3594404"/>
                  </a:lnTo>
                  <a:lnTo>
                    <a:pt x="5512777" y="3612349"/>
                  </a:lnTo>
                  <a:lnTo>
                    <a:pt x="5514340" y="3612349"/>
                  </a:lnTo>
                  <a:lnTo>
                    <a:pt x="5515864" y="3611943"/>
                  </a:lnTo>
                  <a:lnTo>
                    <a:pt x="6289878" y="3170005"/>
                  </a:lnTo>
                  <a:lnTo>
                    <a:pt x="6289878" y="3154553"/>
                  </a:lnTo>
                  <a:lnTo>
                    <a:pt x="6298857" y="3154553"/>
                  </a:lnTo>
                  <a:close/>
                </a:path>
                <a:path w="6308090" h="3612515">
                  <a:moveTo>
                    <a:pt x="6298857" y="17945"/>
                  </a:moveTo>
                  <a:lnTo>
                    <a:pt x="6298857" y="8978"/>
                  </a:lnTo>
                  <a:lnTo>
                    <a:pt x="6289878" y="8978"/>
                  </a:lnTo>
                  <a:lnTo>
                    <a:pt x="6289878" y="17945"/>
                  </a:lnTo>
                  <a:lnTo>
                    <a:pt x="6298857" y="17945"/>
                  </a:lnTo>
                  <a:close/>
                </a:path>
                <a:path w="6308090" h="3612515">
                  <a:moveTo>
                    <a:pt x="6298857" y="3154553"/>
                  </a:moveTo>
                  <a:lnTo>
                    <a:pt x="6298857" y="17945"/>
                  </a:lnTo>
                  <a:lnTo>
                    <a:pt x="6289878" y="17945"/>
                  </a:lnTo>
                  <a:lnTo>
                    <a:pt x="6289878" y="3149343"/>
                  </a:lnTo>
                  <a:lnTo>
                    <a:pt x="6294412" y="3146755"/>
                  </a:lnTo>
                  <a:lnTo>
                    <a:pt x="6298857" y="3154553"/>
                  </a:lnTo>
                  <a:close/>
                </a:path>
                <a:path w="6308090" h="3612515">
                  <a:moveTo>
                    <a:pt x="6298857" y="3164878"/>
                  </a:moveTo>
                  <a:lnTo>
                    <a:pt x="6298857" y="3154553"/>
                  </a:lnTo>
                  <a:lnTo>
                    <a:pt x="6289878" y="3154553"/>
                  </a:lnTo>
                  <a:lnTo>
                    <a:pt x="6289878" y="3170005"/>
                  </a:lnTo>
                  <a:lnTo>
                    <a:pt x="6298857" y="31648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225089" y="6212573"/>
              <a:ext cx="786130" cy="448945"/>
            </a:xfrm>
            <a:custGeom>
              <a:avLst/>
              <a:gdLst/>
              <a:ahLst/>
              <a:cxnLst/>
              <a:rect l="l" t="t" r="r" b="b"/>
              <a:pathLst>
                <a:path w="786129" h="448945">
                  <a:moveTo>
                    <a:pt x="786079" y="0"/>
                  </a:moveTo>
                  <a:lnTo>
                    <a:pt x="702193" y="6543"/>
                  </a:lnTo>
                  <a:lnTo>
                    <a:pt x="630841" y="13100"/>
                  </a:lnTo>
                  <a:lnTo>
                    <a:pt x="570379" y="19370"/>
                  </a:lnTo>
                  <a:lnTo>
                    <a:pt x="475545" y="29843"/>
                  </a:lnTo>
                  <a:lnTo>
                    <a:pt x="437884" y="33444"/>
                  </a:lnTo>
                  <a:lnTo>
                    <a:pt x="404534" y="35553"/>
                  </a:lnTo>
                  <a:lnTo>
                    <a:pt x="373849" y="35868"/>
                  </a:lnTo>
                  <a:lnTo>
                    <a:pt x="344187" y="34088"/>
                  </a:lnTo>
                  <a:lnTo>
                    <a:pt x="313901" y="29913"/>
                  </a:lnTo>
                  <a:lnTo>
                    <a:pt x="281347" y="23041"/>
                  </a:lnTo>
                  <a:lnTo>
                    <a:pt x="244880" y="13170"/>
                  </a:lnTo>
                  <a:lnTo>
                    <a:pt x="202857" y="0"/>
                  </a:lnTo>
                  <a:lnTo>
                    <a:pt x="0" y="448818"/>
                  </a:lnTo>
                  <a:lnTo>
                    <a:pt x="786079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215323" y="6202616"/>
              <a:ext cx="805815" cy="468630"/>
            </a:xfrm>
            <a:custGeom>
              <a:avLst/>
              <a:gdLst/>
              <a:ahLst/>
              <a:cxnLst/>
              <a:rect l="l" t="t" r="r" b="b"/>
              <a:pathLst>
                <a:path w="805815" h="468629">
                  <a:moveTo>
                    <a:pt x="796480" y="19915"/>
                  </a:moveTo>
                  <a:lnTo>
                    <a:pt x="796480" y="18897"/>
                  </a:lnTo>
                  <a:lnTo>
                    <a:pt x="756679" y="21989"/>
                  </a:lnTo>
                  <a:lnTo>
                    <a:pt x="29320" y="437287"/>
                  </a:lnTo>
                  <a:lnTo>
                    <a:pt x="17983" y="462368"/>
                  </a:lnTo>
                  <a:lnTo>
                    <a:pt x="10845" y="459231"/>
                  </a:lnTo>
                  <a:lnTo>
                    <a:pt x="9766" y="458774"/>
                  </a:lnTo>
                  <a:lnTo>
                    <a:pt x="1587" y="455079"/>
                  </a:lnTo>
                  <a:lnTo>
                    <a:pt x="0" y="458609"/>
                  </a:lnTo>
                  <a:lnTo>
                    <a:pt x="863" y="462800"/>
                  </a:lnTo>
                  <a:lnTo>
                    <a:pt x="6591" y="468020"/>
                  </a:lnTo>
                  <a:lnTo>
                    <a:pt x="9766" y="468371"/>
                  </a:lnTo>
                  <a:lnTo>
                    <a:pt x="10845" y="468490"/>
                  </a:lnTo>
                  <a:lnTo>
                    <a:pt x="796480" y="19915"/>
                  </a:lnTo>
                  <a:close/>
                </a:path>
                <a:path w="805815" h="468629">
                  <a:moveTo>
                    <a:pt x="805649" y="11366"/>
                  </a:moveTo>
                  <a:lnTo>
                    <a:pt x="803211" y="3327"/>
                  </a:lnTo>
                  <a:lnTo>
                    <a:pt x="799401" y="711"/>
                  </a:lnTo>
                  <a:lnTo>
                    <a:pt x="791375" y="1301"/>
                  </a:lnTo>
                  <a:lnTo>
                    <a:pt x="715943" y="7171"/>
                  </a:lnTo>
                  <a:lnTo>
                    <a:pt x="714445" y="7287"/>
                  </a:lnTo>
                  <a:lnTo>
                    <a:pt x="645248" y="13591"/>
                  </a:lnTo>
                  <a:lnTo>
                    <a:pt x="586202" y="19649"/>
                  </a:lnTo>
                  <a:lnTo>
                    <a:pt x="535890" y="25196"/>
                  </a:lnTo>
                  <a:lnTo>
                    <a:pt x="492897" y="29967"/>
                  </a:lnTo>
                  <a:lnTo>
                    <a:pt x="455805" y="33696"/>
                  </a:lnTo>
                  <a:lnTo>
                    <a:pt x="424176" y="36046"/>
                  </a:lnTo>
                  <a:lnTo>
                    <a:pt x="423199" y="36119"/>
                  </a:lnTo>
                  <a:lnTo>
                    <a:pt x="393661" y="36969"/>
                  </a:lnTo>
                  <a:lnTo>
                    <a:pt x="354854" y="35121"/>
                  </a:lnTo>
                  <a:lnTo>
                    <a:pt x="314899" y="29098"/>
                  </a:lnTo>
                  <a:lnTo>
                    <a:pt x="269767" y="18128"/>
                  </a:lnTo>
                  <a:lnTo>
                    <a:pt x="215430" y="1435"/>
                  </a:lnTo>
                  <a:lnTo>
                    <a:pt x="211086" y="0"/>
                  </a:lnTo>
                  <a:lnTo>
                    <a:pt x="206336" y="2095"/>
                  </a:lnTo>
                  <a:lnTo>
                    <a:pt x="1587" y="455079"/>
                  </a:lnTo>
                  <a:lnTo>
                    <a:pt x="5321" y="456766"/>
                  </a:lnTo>
                  <a:lnTo>
                    <a:pt x="5321" y="450989"/>
                  </a:lnTo>
                  <a:lnTo>
                    <a:pt x="29320" y="437287"/>
                  </a:lnTo>
                  <a:lnTo>
                    <a:pt x="209816" y="37956"/>
                  </a:lnTo>
                  <a:lnTo>
                    <a:pt x="209816" y="18478"/>
                  </a:lnTo>
                  <a:lnTo>
                    <a:pt x="212623" y="9956"/>
                  </a:lnTo>
                  <a:lnTo>
                    <a:pt x="220802" y="13652"/>
                  </a:lnTo>
                  <a:lnTo>
                    <a:pt x="220802" y="21854"/>
                  </a:lnTo>
                  <a:lnTo>
                    <a:pt x="264920" y="35410"/>
                  </a:lnTo>
                  <a:lnTo>
                    <a:pt x="311416" y="46693"/>
                  </a:lnTo>
                  <a:lnTo>
                    <a:pt x="353073" y="52977"/>
                  </a:lnTo>
                  <a:lnTo>
                    <a:pt x="393661" y="54914"/>
                  </a:lnTo>
                  <a:lnTo>
                    <a:pt x="423199" y="54047"/>
                  </a:lnTo>
                  <a:lnTo>
                    <a:pt x="494818" y="47811"/>
                  </a:lnTo>
                  <a:lnTo>
                    <a:pt x="588132" y="37484"/>
                  </a:lnTo>
                  <a:lnTo>
                    <a:pt x="646986" y="31436"/>
                  </a:lnTo>
                  <a:lnTo>
                    <a:pt x="715943" y="25153"/>
                  </a:lnTo>
                  <a:lnTo>
                    <a:pt x="756679" y="21989"/>
                  </a:lnTo>
                  <a:lnTo>
                    <a:pt x="791210" y="2273"/>
                  </a:lnTo>
                  <a:lnTo>
                    <a:pt x="791375" y="2171"/>
                  </a:lnTo>
                  <a:lnTo>
                    <a:pt x="795845" y="9956"/>
                  </a:lnTo>
                  <a:lnTo>
                    <a:pt x="796480" y="18897"/>
                  </a:lnTo>
                  <a:lnTo>
                    <a:pt x="796480" y="19915"/>
                  </a:lnTo>
                  <a:lnTo>
                    <a:pt x="803935" y="15659"/>
                  </a:lnTo>
                  <a:lnTo>
                    <a:pt x="805649" y="11366"/>
                  </a:lnTo>
                  <a:close/>
                </a:path>
                <a:path w="805815" h="468629">
                  <a:moveTo>
                    <a:pt x="29320" y="437287"/>
                  </a:moveTo>
                  <a:lnTo>
                    <a:pt x="5321" y="450989"/>
                  </a:lnTo>
                  <a:lnTo>
                    <a:pt x="9766" y="458739"/>
                  </a:lnTo>
                  <a:lnTo>
                    <a:pt x="10845" y="459231"/>
                  </a:lnTo>
                  <a:lnTo>
                    <a:pt x="17983" y="462368"/>
                  </a:lnTo>
                  <a:lnTo>
                    <a:pt x="29320" y="437287"/>
                  </a:lnTo>
                  <a:close/>
                </a:path>
                <a:path w="805815" h="468629">
                  <a:moveTo>
                    <a:pt x="9766" y="458774"/>
                  </a:moveTo>
                  <a:lnTo>
                    <a:pt x="5321" y="450989"/>
                  </a:lnTo>
                  <a:lnTo>
                    <a:pt x="5321" y="456766"/>
                  </a:lnTo>
                  <a:lnTo>
                    <a:pt x="9766" y="458774"/>
                  </a:lnTo>
                  <a:close/>
                </a:path>
                <a:path w="805815" h="468629">
                  <a:moveTo>
                    <a:pt x="220802" y="13652"/>
                  </a:moveTo>
                  <a:lnTo>
                    <a:pt x="212623" y="9956"/>
                  </a:lnTo>
                  <a:lnTo>
                    <a:pt x="209816" y="18478"/>
                  </a:lnTo>
                  <a:lnTo>
                    <a:pt x="217547" y="20853"/>
                  </a:lnTo>
                  <a:lnTo>
                    <a:pt x="220802" y="13652"/>
                  </a:lnTo>
                  <a:close/>
                </a:path>
                <a:path w="805815" h="468629">
                  <a:moveTo>
                    <a:pt x="217547" y="20853"/>
                  </a:moveTo>
                  <a:lnTo>
                    <a:pt x="209816" y="18478"/>
                  </a:lnTo>
                  <a:lnTo>
                    <a:pt x="209816" y="37956"/>
                  </a:lnTo>
                  <a:lnTo>
                    <a:pt x="217547" y="20853"/>
                  </a:lnTo>
                  <a:close/>
                </a:path>
                <a:path w="805815" h="468629">
                  <a:moveTo>
                    <a:pt x="220802" y="21854"/>
                  </a:moveTo>
                  <a:lnTo>
                    <a:pt x="220802" y="13652"/>
                  </a:lnTo>
                  <a:lnTo>
                    <a:pt x="217547" y="20853"/>
                  </a:lnTo>
                  <a:lnTo>
                    <a:pt x="220802" y="21854"/>
                  </a:lnTo>
                  <a:close/>
                </a:path>
                <a:path w="805815" h="468629">
                  <a:moveTo>
                    <a:pt x="796480" y="18897"/>
                  </a:moveTo>
                  <a:lnTo>
                    <a:pt x="795845" y="9956"/>
                  </a:lnTo>
                  <a:lnTo>
                    <a:pt x="791375" y="2171"/>
                  </a:lnTo>
                  <a:lnTo>
                    <a:pt x="756679" y="21989"/>
                  </a:lnTo>
                  <a:lnTo>
                    <a:pt x="795210" y="18996"/>
                  </a:lnTo>
                  <a:lnTo>
                    <a:pt x="796480" y="188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888623" y="3137975"/>
            <a:ext cx="212661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package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myBook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103</a:t>
            </a:r>
          </a:p>
        </p:txBody>
      </p:sp>
      <p:sp>
        <p:nvSpPr>
          <p:cNvPr id="18" name="object 18"/>
          <p:cNvSpPr txBox="1"/>
          <p:nvPr/>
        </p:nvSpPr>
        <p:spPr>
          <a:xfrm>
            <a:off x="3888623" y="3642597"/>
            <a:ext cx="5904865" cy="560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1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ExampleBooks</a:t>
            </a:r>
            <a:r>
              <a:rPr sz="1850" spc="-15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2110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sz="1850" dirty="0">
                <a:latin typeface="Courier New"/>
                <a:cs typeface="Courier New"/>
              </a:rPr>
              <a:t>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449021" y="4400796"/>
            <a:ext cx="5342890" cy="1570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Book();</a:t>
            </a:r>
            <a:endParaRPr sz="1850">
              <a:latin typeface="Courier New"/>
              <a:cs typeface="Courier New"/>
            </a:endParaRPr>
          </a:p>
          <a:p>
            <a:pPr marL="12700" marR="283845">
              <a:lnSpc>
                <a:spcPct val="89600"/>
              </a:lnSpc>
              <a:spcBef>
                <a:spcPts val="114"/>
              </a:spcBef>
            </a:pPr>
            <a:r>
              <a:rPr sz="1850" dirty="0">
                <a:latin typeface="Courier New"/>
                <a:cs typeface="Courier New"/>
              </a:rPr>
              <a:t>b.title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"Thinking</a:t>
            </a:r>
            <a:r>
              <a:rPr sz="1850" spc="-9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Java"</a:t>
            </a:r>
            <a:r>
              <a:rPr sz="1850" spc="-10" dirty="0">
                <a:latin typeface="Courier New"/>
                <a:cs typeface="Courier New"/>
              </a:rPr>
              <a:t>; </a:t>
            </a:r>
            <a:r>
              <a:rPr sz="1850" dirty="0">
                <a:latin typeface="Courier New"/>
                <a:cs typeface="Courier New"/>
              </a:rPr>
              <a:t>b.author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"Bruce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Eckel"</a:t>
            </a:r>
            <a:r>
              <a:rPr sz="1850" spc="-10" dirty="0">
                <a:latin typeface="Courier New"/>
                <a:cs typeface="Courier New"/>
              </a:rPr>
              <a:t>; </a:t>
            </a:r>
            <a:r>
              <a:rPr sz="1850" dirty="0">
                <a:latin typeface="Courier New"/>
                <a:cs typeface="Courier New"/>
              </a:rPr>
              <a:t>b.numberOfPages</a:t>
            </a:r>
            <a:r>
              <a:rPr sz="1850" spc="-1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50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1129; </a:t>
            </a:r>
            <a:r>
              <a:rPr sz="1850" spc="-10" dirty="0">
                <a:latin typeface="Courier New"/>
                <a:cs typeface="Courier New"/>
              </a:rPr>
              <a:t>System.out.println(b.title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6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:</a:t>
            </a:r>
            <a:r>
              <a:rPr sz="1850" spc="-6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7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+</a:t>
            </a:r>
            <a:endParaRPr sz="1850">
              <a:latin typeface="Courier New"/>
              <a:cs typeface="Courier New"/>
            </a:endParaRPr>
          </a:p>
          <a:p>
            <a:pPr marL="291465">
              <a:lnSpc>
                <a:spcPts val="1995"/>
              </a:lnSpc>
            </a:pPr>
            <a:r>
              <a:rPr sz="1850" dirty="0">
                <a:latin typeface="Courier New"/>
                <a:cs typeface="Courier New"/>
              </a:rPr>
              <a:t>b.author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4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:</a:t>
            </a:r>
            <a:r>
              <a:rPr sz="1850" spc="-5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4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b.numberOfPages);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3888670" y="5917194"/>
            <a:ext cx="446405" cy="55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>
              <a:lnSpc>
                <a:spcPts val="2105"/>
              </a:lnSpc>
              <a:spcBef>
                <a:spcPts val="95"/>
              </a:spcBef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03745" y="4968773"/>
            <a:ext cx="105283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Book.java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020595" y="2658714"/>
            <a:ext cx="196532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ExampleBooks.java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9052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Verdana"/>
                <a:cs typeface="Verdana"/>
              </a:rPr>
              <a:t>Packages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909891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Files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have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stored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special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directories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accessible </a:t>
            </a:r>
            <a:r>
              <a:rPr sz="2600" dirty="0">
                <a:latin typeface="Verdana"/>
                <a:cs typeface="Verdana"/>
              </a:rPr>
              <a:t>on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path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($CLASSPATH):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375663" y="4985194"/>
            <a:ext cx="2894330" cy="1637030"/>
            <a:chOff x="1375663" y="4985194"/>
            <a:chExt cx="2894330" cy="1637030"/>
          </a:xfrm>
        </p:grpSpPr>
        <p:sp>
          <p:nvSpPr>
            <p:cNvPr id="6" name="object 6"/>
            <p:cNvSpPr/>
            <p:nvPr/>
          </p:nvSpPr>
          <p:spPr>
            <a:xfrm>
              <a:off x="1384604" y="4994148"/>
              <a:ext cx="2875915" cy="1617980"/>
            </a:xfrm>
            <a:custGeom>
              <a:avLst/>
              <a:gdLst/>
              <a:ahLst/>
              <a:cxnLst/>
              <a:rect l="l" t="t" r="r" b="b"/>
              <a:pathLst>
                <a:path w="2875915" h="1617979">
                  <a:moveTo>
                    <a:pt x="2875521" y="1416215"/>
                  </a:moveTo>
                  <a:lnTo>
                    <a:pt x="2875521" y="0"/>
                  </a:lnTo>
                  <a:lnTo>
                    <a:pt x="0" y="0"/>
                  </a:lnTo>
                  <a:lnTo>
                    <a:pt x="0" y="1617802"/>
                  </a:lnTo>
                  <a:lnTo>
                    <a:pt x="2516720" y="1617802"/>
                  </a:lnTo>
                  <a:lnTo>
                    <a:pt x="2875521" y="141621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375663" y="4985194"/>
              <a:ext cx="2893695" cy="1635760"/>
            </a:xfrm>
            <a:custGeom>
              <a:avLst/>
              <a:gdLst/>
              <a:ahLst/>
              <a:cxnLst/>
              <a:rect l="l" t="t" r="r" b="b"/>
              <a:pathLst>
                <a:path w="2893695" h="1635759">
                  <a:moveTo>
                    <a:pt x="2893428" y="1428407"/>
                  </a:moveTo>
                  <a:lnTo>
                    <a:pt x="2893428" y="4000"/>
                  </a:lnTo>
                  <a:lnTo>
                    <a:pt x="2889440" y="0"/>
                  </a:lnTo>
                  <a:lnTo>
                    <a:pt x="3987" y="0"/>
                  </a:lnTo>
                  <a:lnTo>
                    <a:pt x="0" y="4000"/>
                  </a:lnTo>
                  <a:lnTo>
                    <a:pt x="0" y="1631746"/>
                  </a:lnTo>
                  <a:lnTo>
                    <a:pt x="3987" y="1635747"/>
                  </a:lnTo>
                  <a:lnTo>
                    <a:pt x="8889" y="1635747"/>
                  </a:lnTo>
                  <a:lnTo>
                    <a:pt x="8890" y="8902"/>
                  </a:lnTo>
                  <a:lnTo>
                    <a:pt x="17907" y="8902"/>
                  </a:lnTo>
                  <a:lnTo>
                    <a:pt x="17907" y="17919"/>
                  </a:lnTo>
                  <a:lnTo>
                    <a:pt x="2875508" y="17919"/>
                  </a:lnTo>
                  <a:lnTo>
                    <a:pt x="2875508" y="8902"/>
                  </a:lnTo>
                  <a:lnTo>
                    <a:pt x="2884411" y="8902"/>
                  </a:lnTo>
                  <a:lnTo>
                    <a:pt x="2884411" y="1435482"/>
                  </a:lnTo>
                  <a:lnTo>
                    <a:pt x="2891713" y="1431378"/>
                  </a:lnTo>
                  <a:lnTo>
                    <a:pt x="2893428" y="1428407"/>
                  </a:lnTo>
                  <a:close/>
                </a:path>
                <a:path w="2893695" h="1635759">
                  <a:moveTo>
                    <a:pt x="17907" y="17919"/>
                  </a:moveTo>
                  <a:lnTo>
                    <a:pt x="17907" y="8902"/>
                  </a:lnTo>
                  <a:lnTo>
                    <a:pt x="8890" y="8902"/>
                  </a:lnTo>
                  <a:lnTo>
                    <a:pt x="8890" y="17919"/>
                  </a:lnTo>
                  <a:lnTo>
                    <a:pt x="17907" y="17919"/>
                  </a:lnTo>
                  <a:close/>
                </a:path>
                <a:path w="2893695" h="1635759">
                  <a:moveTo>
                    <a:pt x="17907" y="1617827"/>
                  </a:moveTo>
                  <a:lnTo>
                    <a:pt x="17907" y="17919"/>
                  </a:lnTo>
                  <a:lnTo>
                    <a:pt x="8890" y="17919"/>
                  </a:lnTo>
                  <a:lnTo>
                    <a:pt x="8890" y="1617827"/>
                  </a:lnTo>
                  <a:lnTo>
                    <a:pt x="17907" y="1617827"/>
                  </a:lnTo>
                  <a:close/>
                </a:path>
                <a:path w="2893695" h="1635759">
                  <a:moveTo>
                    <a:pt x="2523238" y="1617827"/>
                  </a:moveTo>
                  <a:lnTo>
                    <a:pt x="8890" y="1617827"/>
                  </a:lnTo>
                  <a:lnTo>
                    <a:pt x="8890" y="1626730"/>
                  </a:lnTo>
                  <a:lnTo>
                    <a:pt x="17907" y="1626730"/>
                  </a:lnTo>
                  <a:lnTo>
                    <a:pt x="17907" y="1635747"/>
                  </a:lnTo>
                  <a:lnTo>
                    <a:pt x="2521204" y="1635747"/>
                  </a:lnTo>
                  <a:lnTo>
                    <a:pt x="2521204" y="1618970"/>
                  </a:lnTo>
                  <a:lnTo>
                    <a:pt x="2523238" y="1617827"/>
                  </a:lnTo>
                  <a:close/>
                </a:path>
                <a:path w="2893695" h="1635759">
                  <a:moveTo>
                    <a:pt x="17907" y="1635747"/>
                  </a:moveTo>
                  <a:lnTo>
                    <a:pt x="17907" y="1626730"/>
                  </a:lnTo>
                  <a:lnTo>
                    <a:pt x="8890" y="1626730"/>
                  </a:lnTo>
                  <a:lnTo>
                    <a:pt x="8889" y="1635747"/>
                  </a:lnTo>
                  <a:lnTo>
                    <a:pt x="17907" y="1635747"/>
                  </a:lnTo>
                  <a:close/>
                </a:path>
                <a:path w="2893695" h="1635759">
                  <a:moveTo>
                    <a:pt x="2525661" y="1626730"/>
                  </a:moveTo>
                  <a:lnTo>
                    <a:pt x="2525661" y="1617827"/>
                  </a:lnTo>
                  <a:lnTo>
                    <a:pt x="2523238" y="1617827"/>
                  </a:lnTo>
                  <a:lnTo>
                    <a:pt x="2521204" y="1618970"/>
                  </a:lnTo>
                  <a:lnTo>
                    <a:pt x="2525661" y="1626730"/>
                  </a:lnTo>
                  <a:close/>
                </a:path>
                <a:path w="2893695" h="1635759">
                  <a:moveTo>
                    <a:pt x="2525661" y="1635747"/>
                  </a:moveTo>
                  <a:lnTo>
                    <a:pt x="2525661" y="1626730"/>
                  </a:lnTo>
                  <a:lnTo>
                    <a:pt x="2521204" y="1618970"/>
                  </a:lnTo>
                  <a:lnTo>
                    <a:pt x="2521204" y="1635747"/>
                  </a:lnTo>
                  <a:lnTo>
                    <a:pt x="2525661" y="1635747"/>
                  </a:lnTo>
                  <a:close/>
                </a:path>
                <a:path w="2893695" h="1635759">
                  <a:moveTo>
                    <a:pt x="2884411" y="1425219"/>
                  </a:moveTo>
                  <a:lnTo>
                    <a:pt x="2880080" y="1417345"/>
                  </a:lnTo>
                  <a:lnTo>
                    <a:pt x="2523238" y="1617827"/>
                  </a:lnTo>
                  <a:lnTo>
                    <a:pt x="2525661" y="1617827"/>
                  </a:lnTo>
                  <a:lnTo>
                    <a:pt x="2525661" y="1635747"/>
                  </a:lnTo>
                  <a:lnTo>
                    <a:pt x="2527147" y="1635747"/>
                  </a:lnTo>
                  <a:lnTo>
                    <a:pt x="2528735" y="1635290"/>
                  </a:lnTo>
                  <a:lnTo>
                    <a:pt x="2530106" y="1634604"/>
                  </a:lnTo>
                  <a:lnTo>
                    <a:pt x="2875508" y="1440486"/>
                  </a:lnTo>
                  <a:lnTo>
                    <a:pt x="2875508" y="1425219"/>
                  </a:lnTo>
                  <a:lnTo>
                    <a:pt x="2884411" y="1425219"/>
                  </a:lnTo>
                  <a:close/>
                </a:path>
                <a:path w="2893695" h="1635759">
                  <a:moveTo>
                    <a:pt x="2884411" y="17919"/>
                  </a:moveTo>
                  <a:lnTo>
                    <a:pt x="2884411" y="8902"/>
                  </a:lnTo>
                  <a:lnTo>
                    <a:pt x="2875508" y="8902"/>
                  </a:lnTo>
                  <a:lnTo>
                    <a:pt x="2875508" y="17919"/>
                  </a:lnTo>
                  <a:lnTo>
                    <a:pt x="2884411" y="17919"/>
                  </a:lnTo>
                  <a:close/>
                </a:path>
                <a:path w="2893695" h="1635759">
                  <a:moveTo>
                    <a:pt x="2884411" y="1425219"/>
                  </a:moveTo>
                  <a:lnTo>
                    <a:pt x="2884411" y="17919"/>
                  </a:lnTo>
                  <a:lnTo>
                    <a:pt x="2875508" y="17919"/>
                  </a:lnTo>
                  <a:lnTo>
                    <a:pt x="2875508" y="1419914"/>
                  </a:lnTo>
                  <a:lnTo>
                    <a:pt x="2880080" y="1417345"/>
                  </a:lnTo>
                  <a:lnTo>
                    <a:pt x="2884411" y="1425219"/>
                  </a:lnTo>
                  <a:close/>
                </a:path>
                <a:path w="2893695" h="1635759">
                  <a:moveTo>
                    <a:pt x="2884411" y="1435482"/>
                  </a:moveTo>
                  <a:lnTo>
                    <a:pt x="2884411" y="1425219"/>
                  </a:lnTo>
                  <a:lnTo>
                    <a:pt x="2875508" y="1425219"/>
                  </a:lnTo>
                  <a:lnTo>
                    <a:pt x="2875508" y="1440486"/>
                  </a:lnTo>
                  <a:lnTo>
                    <a:pt x="2884411" y="14354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901325" y="6410363"/>
              <a:ext cx="359410" cy="201930"/>
            </a:xfrm>
            <a:custGeom>
              <a:avLst/>
              <a:gdLst/>
              <a:ahLst/>
              <a:cxnLst/>
              <a:rect l="l" t="t" r="r" b="b"/>
              <a:pathLst>
                <a:path w="359410" h="201929">
                  <a:moveTo>
                    <a:pt x="358800" y="0"/>
                  </a:moveTo>
                  <a:lnTo>
                    <a:pt x="282817" y="6337"/>
                  </a:lnTo>
                  <a:lnTo>
                    <a:pt x="229762" y="11830"/>
                  </a:lnTo>
                  <a:lnTo>
                    <a:pt x="191922" y="15211"/>
                  </a:lnTo>
                  <a:lnTo>
                    <a:pt x="161583" y="15211"/>
                  </a:lnTo>
                  <a:lnTo>
                    <a:pt x="131032" y="10563"/>
                  </a:lnTo>
                  <a:lnTo>
                    <a:pt x="92557" y="0"/>
                  </a:lnTo>
                  <a:lnTo>
                    <a:pt x="0" y="201587"/>
                  </a:lnTo>
                  <a:lnTo>
                    <a:pt x="358800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891559" y="6400457"/>
              <a:ext cx="378460" cy="221615"/>
            </a:xfrm>
            <a:custGeom>
              <a:avLst/>
              <a:gdLst/>
              <a:ahLst/>
              <a:cxnLst/>
              <a:rect l="l" t="t" r="r" b="b"/>
              <a:pathLst>
                <a:path w="378460" h="221615">
                  <a:moveTo>
                    <a:pt x="369201" y="19826"/>
                  </a:moveTo>
                  <a:lnTo>
                    <a:pt x="369201" y="18846"/>
                  </a:lnTo>
                  <a:lnTo>
                    <a:pt x="328376" y="22195"/>
                  </a:lnTo>
                  <a:lnTo>
                    <a:pt x="29425" y="190156"/>
                  </a:lnTo>
                  <a:lnTo>
                    <a:pt x="17932" y="215188"/>
                  </a:lnTo>
                  <a:lnTo>
                    <a:pt x="9766" y="211493"/>
                  </a:lnTo>
                  <a:lnTo>
                    <a:pt x="1612" y="207746"/>
                  </a:lnTo>
                  <a:lnTo>
                    <a:pt x="0" y="211264"/>
                  </a:lnTo>
                  <a:lnTo>
                    <a:pt x="838" y="215455"/>
                  </a:lnTo>
                  <a:lnTo>
                    <a:pt x="6527" y="220713"/>
                  </a:lnTo>
                  <a:lnTo>
                    <a:pt x="9766" y="221090"/>
                  </a:lnTo>
                  <a:lnTo>
                    <a:pt x="10782" y="221208"/>
                  </a:lnTo>
                  <a:lnTo>
                    <a:pt x="369201" y="19826"/>
                  </a:lnTo>
                  <a:close/>
                </a:path>
                <a:path w="378460" h="221615">
                  <a:moveTo>
                    <a:pt x="378371" y="11353"/>
                  </a:moveTo>
                  <a:lnTo>
                    <a:pt x="375958" y="3301"/>
                  </a:lnTo>
                  <a:lnTo>
                    <a:pt x="372122" y="660"/>
                  </a:lnTo>
                  <a:lnTo>
                    <a:pt x="369201" y="864"/>
                  </a:lnTo>
                  <a:lnTo>
                    <a:pt x="367944" y="952"/>
                  </a:lnTo>
                  <a:lnTo>
                    <a:pt x="299614" y="6557"/>
                  </a:lnTo>
                  <a:lnTo>
                    <a:pt x="249789" y="11615"/>
                  </a:lnTo>
                  <a:lnTo>
                    <a:pt x="213471" y="15266"/>
                  </a:lnTo>
                  <a:lnTo>
                    <a:pt x="185661" y="16649"/>
                  </a:lnTo>
                  <a:lnTo>
                    <a:pt x="168255" y="15858"/>
                  </a:lnTo>
                  <a:lnTo>
                    <a:pt x="150325" y="13282"/>
                  </a:lnTo>
                  <a:lnTo>
                    <a:pt x="129891" y="8561"/>
                  </a:lnTo>
                  <a:lnTo>
                    <a:pt x="104978" y="1333"/>
                  </a:lnTo>
                  <a:lnTo>
                    <a:pt x="100685" y="0"/>
                  </a:lnTo>
                  <a:lnTo>
                    <a:pt x="96037" y="2070"/>
                  </a:lnTo>
                  <a:lnTo>
                    <a:pt x="1612" y="207746"/>
                  </a:lnTo>
                  <a:lnTo>
                    <a:pt x="5372" y="209473"/>
                  </a:lnTo>
                  <a:lnTo>
                    <a:pt x="5372" y="203669"/>
                  </a:lnTo>
                  <a:lnTo>
                    <a:pt x="29425" y="190156"/>
                  </a:lnTo>
                  <a:lnTo>
                    <a:pt x="99656" y="37180"/>
                  </a:lnTo>
                  <a:lnTo>
                    <a:pt x="99656" y="18465"/>
                  </a:lnTo>
                  <a:lnTo>
                    <a:pt x="102323" y="9905"/>
                  </a:lnTo>
                  <a:lnTo>
                    <a:pt x="110464" y="13639"/>
                  </a:lnTo>
                  <a:lnTo>
                    <a:pt x="110464" y="21603"/>
                  </a:lnTo>
                  <a:lnTo>
                    <a:pt x="125284" y="25906"/>
                  </a:lnTo>
                  <a:lnTo>
                    <a:pt x="147007" y="30905"/>
                  </a:lnTo>
                  <a:lnTo>
                    <a:pt x="166556" y="33714"/>
                  </a:lnTo>
                  <a:lnTo>
                    <a:pt x="185661" y="34582"/>
                  </a:lnTo>
                  <a:lnTo>
                    <a:pt x="213471" y="33215"/>
                  </a:lnTo>
                  <a:lnTo>
                    <a:pt x="214978" y="33141"/>
                  </a:lnTo>
                  <a:lnTo>
                    <a:pt x="251704" y="29467"/>
                  </a:lnTo>
                  <a:lnTo>
                    <a:pt x="301293" y="24416"/>
                  </a:lnTo>
                  <a:lnTo>
                    <a:pt x="328376" y="22195"/>
                  </a:lnTo>
                  <a:lnTo>
                    <a:pt x="364083" y="2133"/>
                  </a:lnTo>
                  <a:lnTo>
                    <a:pt x="368553" y="9905"/>
                  </a:lnTo>
                  <a:lnTo>
                    <a:pt x="369201" y="18846"/>
                  </a:lnTo>
                  <a:lnTo>
                    <a:pt x="369201" y="19826"/>
                  </a:lnTo>
                  <a:lnTo>
                    <a:pt x="376618" y="15659"/>
                  </a:lnTo>
                  <a:lnTo>
                    <a:pt x="378371" y="11353"/>
                  </a:lnTo>
                  <a:close/>
                </a:path>
                <a:path w="378460" h="221615">
                  <a:moveTo>
                    <a:pt x="29425" y="190156"/>
                  </a:moveTo>
                  <a:lnTo>
                    <a:pt x="5372" y="203669"/>
                  </a:lnTo>
                  <a:lnTo>
                    <a:pt x="9766" y="211480"/>
                  </a:lnTo>
                  <a:lnTo>
                    <a:pt x="17932" y="215188"/>
                  </a:lnTo>
                  <a:lnTo>
                    <a:pt x="29425" y="190156"/>
                  </a:lnTo>
                  <a:close/>
                </a:path>
                <a:path w="378460" h="221615">
                  <a:moveTo>
                    <a:pt x="9766" y="211493"/>
                  </a:moveTo>
                  <a:lnTo>
                    <a:pt x="5372" y="203669"/>
                  </a:lnTo>
                  <a:lnTo>
                    <a:pt x="5372" y="209473"/>
                  </a:lnTo>
                  <a:lnTo>
                    <a:pt x="9766" y="211493"/>
                  </a:lnTo>
                  <a:close/>
                </a:path>
                <a:path w="378460" h="221615">
                  <a:moveTo>
                    <a:pt x="110464" y="13639"/>
                  </a:moveTo>
                  <a:lnTo>
                    <a:pt x="102323" y="9905"/>
                  </a:lnTo>
                  <a:lnTo>
                    <a:pt x="99656" y="18465"/>
                  </a:lnTo>
                  <a:lnTo>
                    <a:pt x="107238" y="20666"/>
                  </a:lnTo>
                  <a:lnTo>
                    <a:pt x="110464" y="13639"/>
                  </a:lnTo>
                  <a:close/>
                </a:path>
                <a:path w="378460" h="221615">
                  <a:moveTo>
                    <a:pt x="107238" y="20666"/>
                  </a:moveTo>
                  <a:lnTo>
                    <a:pt x="99656" y="18465"/>
                  </a:lnTo>
                  <a:lnTo>
                    <a:pt x="99656" y="37180"/>
                  </a:lnTo>
                  <a:lnTo>
                    <a:pt x="107238" y="20666"/>
                  </a:lnTo>
                  <a:close/>
                </a:path>
                <a:path w="378460" h="221615">
                  <a:moveTo>
                    <a:pt x="110464" y="21603"/>
                  </a:moveTo>
                  <a:lnTo>
                    <a:pt x="110464" y="13639"/>
                  </a:lnTo>
                  <a:lnTo>
                    <a:pt x="107238" y="20666"/>
                  </a:lnTo>
                  <a:lnTo>
                    <a:pt x="110464" y="21603"/>
                  </a:lnTo>
                  <a:close/>
                </a:path>
                <a:path w="378460" h="221615">
                  <a:moveTo>
                    <a:pt x="369201" y="18846"/>
                  </a:moveTo>
                  <a:lnTo>
                    <a:pt x="368553" y="9905"/>
                  </a:lnTo>
                  <a:lnTo>
                    <a:pt x="364083" y="2133"/>
                  </a:lnTo>
                  <a:lnTo>
                    <a:pt x="328376" y="22195"/>
                  </a:lnTo>
                  <a:lnTo>
                    <a:pt x="367944" y="18949"/>
                  </a:lnTo>
                  <a:lnTo>
                    <a:pt x="369201" y="188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447981" y="5037237"/>
            <a:ext cx="268541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package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it.infn.ts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48005" y="5541859"/>
            <a:ext cx="1705610" cy="81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1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431800">
              <a:lnSpc>
                <a:spcPts val="1989"/>
              </a:lnSpc>
            </a:pPr>
            <a:r>
              <a:rPr sz="1850" spc="-25" dirty="0">
                <a:latin typeface="Courier New"/>
                <a:cs typeface="Courier New"/>
              </a:rPr>
              <a:t>...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pic>
        <p:nvPicPr>
          <p:cNvPr id="12" name="object 1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5743" y="2708173"/>
            <a:ext cx="839040" cy="755147"/>
          </a:xfrm>
          <a:prstGeom prst="rect">
            <a:avLst/>
          </a:prstGeom>
        </p:spPr>
      </p:pic>
      <p:grpSp>
        <p:nvGrpSpPr>
          <p:cNvPr id="13" name="object 13"/>
          <p:cNvGrpSpPr/>
          <p:nvPr/>
        </p:nvGrpSpPr>
        <p:grpSpPr>
          <a:xfrm>
            <a:off x="1270495" y="3425799"/>
            <a:ext cx="1493520" cy="755650"/>
            <a:chOff x="1270495" y="3425799"/>
            <a:chExt cx="1493520" cy="75565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924748" y="3425799"/>
              <a:ext cx="838927" cy="755046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270495" y="3557663"/>
              <a:ext cx="654685" cy="294640"/>
            </a:xfrm>
            <a:custGeom>
              <a:avLst/>
              <a:gdLst/>
              <a:ahLst/>
              <a:cxnLst/>
              <a:rect l="l" t="t" r="r" b="b"/>
              <a:pathLst>
                <a:path w="654685" h="294639">
                  <a:moveTo>
                    <a:pt x="0" y="0"/>
                  </a:moveTo>
                  <a:lnTo>
                    <a:pt x="0" y="294144"/>
                  </a:lnTo>
                  <a:lnTo>
                    <a:pt x="654227" y="294144"/>
                  </a:lnTo>
                  <a:lnTo>
                    <a:pt x="0" y="29414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2348191" y="4144683"/>
            <a:ext cx="1684020" cy="849630"/>
            <a:chOff x="2348191" y="4144683"/>
            <a:chExt cx="1684020" cy="849630"/>
          </a:xfrm>
        </p:grpSpPr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182442" y="4144683"/>
              <a:ext cx="849414" cy="849414"/>
            </a:xfrm>
            <a:prstGeom prst="rect">
              <a:avLst/>
            </a:prstGeom>
          </p:spPr>
        </p:pic>
        <p:sp>
          <p:nvSpPr>
            <p:cNvPr id="18" name="object 18"/>
            <p:cNvSpPr/>
            <p:nvPr/>
          </p:nvSpPr>
          <p:spPr>
            <a:xfrm>
              <a:off x="2348191" y="4275277"/>
              <a:ext cx="834390" cy="295910"/>
            </a:xfrm>
            <a:custGeom>
              <a:avLst/>
              <a:gdLst/>
              <a:ahLst/>
              <a:cxnLst/>
              <a:rect l="l" t="t" r="r" b="b"/>
              <a:pathLst>
                <a:path w="834389" h="295910">
                  <a:moveTo>
                    <a:pt x="0" y="0"/>
                  </a:moveTo>
                  <a:lnTo>
                    <a:pt x="0" y="295401"/>
                  </a:lnTo>
                  <a:lnTo>
                    <a:pt x="834250" y="295401"/>
                  </a:lnTo>
                  <a:lnTo>
                    <a:pt x="0" y="29540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861305" y="3017527"/>
            <a:ext cx="2540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5" dirty="0">
                <a:latin typeface="Courier New"/>
                <a:cs typeface="Courier New"/>
              </a:rPr>
              <a:t>it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760229" y="3711056"/>
            <a:ext cx="48196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0" dirty="0">
                <a:latin typeface="Courier New"/>
                <a:cs typeface="Courier New"/>
              </a:rPr>
              <a:t>infn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17946" y="4455288"/>
            <a:ext cx="2540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5" dirty="0">
                <a:latin typeface="Courier New"/>
                <a:cs typeface="Courier New"/>
              </a:rPr>
              <a:t>ts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5508878" y="4495787"/>
            <a:ext cx="4332605" cy="2175510"/>
            <a:chOff x="5508878" y="4495787"/>
            <a:chExt cx="4332605" cy="2175510"/>
          </a:xfrm>
        </p:grpSpPr>
        <p:sp>
          <p:nvSpPr>
            <p:cNvPr id="23" name="object 23"/>
            <p:cNvSpPr/>
            <p:nvPr/>
          </p:nvSpPr>
          <p:spPr>
            <a:xfrm>
              <a:off x="5517845" y="4504753"/>
              <a:ext cx="4313555" cy="2157095"/>
            </a:xfrm>
            <a:custGeom>
              <a:avLst/>
              <a:gdLst/>
              <a:ahLst/>
              <a:cxnLst/>
              <a:rect l="l" t="t" r="r" b="b"/>
              <a:pathLst>
                <a:path w="4313555" h="2157095">
                  <a:moveTo>
                    <a:pt x="4313288" y="1886585"/>
                  </a:moveTo>
                  <a:lnTo>
                    <a:pt x="4313288" y="0"/>
                  </a:lnTo>
                  <a:lnTo>
                    <a:pt x="0" y="0"/>
                  </a:lnTo>
                  <a:lnTo>
                    <a:pt x="0" y="2156637"/>
                  </a:lnTo>
                  <a:lnTo>
                    <a:pt x="3774440" y="2156637"/>
                  </a:lnTo>
                  <a:lnTo>
                    <a:pt x="4313288" y="188658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5508878" y="4495787"/>
              <a:ext cx="4331335" cy="2174875"/>
            </a:xfrm>
            <a:custGeom>
              <a:avLst/>
              <a:gdLst/>
              <a:ahLst/>
              <a:cxnLst/>
              <a:rect l="l" t="t" r="r" b="b"/>
              <a:pathLst>
                <a:path w="4331334" h="2174875">
                  <a:moveTo>
                    <a:pt x="4331220" y="1898954"/>
                  </a:moveTo>
                  <a:lnTo>
                    <a:pt x="4331220" y="4013"/>
                  </a:lnTo>
                  <a:lnTo>
                    <a:pt x="4327207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2170557"/>
                  </a:lnTo>
                  <a:lnTo>
                    <a:pt x="4013" y="2174582"/>
                  </a:lnTo>
                  <a:lnTo>
                    <a:pt x="8966" y="2174582"/>
                  </a:lnTo>
                  <a:lnTo>
                    <a:pt x="8966" y="8966"/>
                  </a:lnTo>
                  <a:lnTo>
                    <a:pt x="17945" y="8966"/>
                  </a:lnTo>
                  <a:lnTo>
                    <a:pt x="17945" y="17932"/>
                  </a:lnTo>
                  <a:lnTo>
                    <a:pt x="4313275" y="17932"/>
                  </a:lnTo>
                  <a:lnTo>
                    <a:pt x="4313275" y="8966"/>
                  </a:lnTo>
                  <a:lnTo>
                    <a:pt x="4322254" y="8966"/>
                  </a:lnTo>
                  <a:lnTo>
                    <a:pt x="4322254" y="1905579"/>
                  </a:lnTo>
                  <a:lnTo>
                    <a:pt x="4329315" y="1902040"/>
                  </a:lnTo>
                  <a:lnTo>
                    <a:pt x="4331220" y="1898954"/>
                  </a:lnTo>
                  <a:close/>
                </a:path>
                <a:path w="4331334" h="2174875">
                  <a:moveTo>
                    <a:pt x="17945" y="17932"/>
                  </a:moveTo>
                  <a:lnTo>
                    <a:pt x="17945" y="8966"/>
                  </a:lnTo>
                  <a:lnTo>
                    <a:pt x="8966" y="8966"/>
                  </a:lnTo>
                  <a:lnTo>
                    <a:pt x="8966" y="17932"/>
                  </a:lnTo>
                  <a:lnTo>
                    <a:pt x="17945" y="17932"/>
                  </a:lnTo>
                  <a:close/>
                </a:path>
                <a:path w="4331334" h="2174875">
                  <a:moveTo>
                    <a:pt x="17945" y="2156637"/>
                  </a:moveTo>
                  <a:lnTo>
                    <a:pt x="17945" y="17932"/>
                  </a:lnTo>
                  <a:lnTo>
                    <a:pt x="8966" y="17932"/>
                  </a:lnTo>
                  <a:lnTo>
                    <a:pt x="8966" y="2156637"/>
                  </a:lnTo>
                  <a:lnTo>
                    <a:pt x="17945" y="2156637"/>
                  </a:lnTo>
                  <a:close/>
                </a:path>
                <a:path w="4331334" h="2174875">
                  <a:moveTo>
                    <a:pt x="3781293" y="2156637"/>
                  </a:moveTo>
                  <a:lnTo>
                    <a:pt x="8966" y="2156637"/>
                  </a:lnTo>
                  <a:lnTo>
                    <a:pt x="8966" y="2165604"/>
                  </a:lnTo>
                  <a:lnTo>
                    <a:pt x="17945" y="2165604"/>
                  </a:lnTo>
                  <a:lnTo>
                    <a:pt x="17945" y="2174582"/>
                  </a:lnTo>
                  <a:lnTo>
                    <a:pt x="3779393" y="2174582"/>
                  </a:lnTo>
                  <a:lnTo>
                    <a:pt x="3779393" y="2157590"/>
                  </a:lnTo>
                  <a:lnTo>
                    <a:pt x="3781293" y="2156637"/>
                  </a:lnTo>
                  <a:close/>
                </a:path>
                <a:path w="4331334" h="2174875">
                  <a:moveTo>
                    <a:pt x="17945" y="2174582"/>
                  </a:moveTo>
                  <a:lnTo>
                    <a:pt x="17945" y="2165604"/>
                  </a:lnTo>
                  <a:lnTo>
                    <a:pt x="8966" y="2165604"/>
                  </a:lnTo>
                  <a:lnTo>
                    <a:pt x="8966" y="2174582"/>
                  </a:lnTo>
                  <a:lnTo>
                    <a:pt x="17945" y="2174582"/>
                  </a:lnTo>
                  <a:close/>
                </a:path>
                <a:path w="4331334" h="2174875">
                  <a:moveTo>
                    <a:pt x="3783406" y="2165604"/>
                  </a:moveTo>
                  <a:lnTo>
                    <a:pt x="3783406" y="2156637"/>
                  </a:lnTo>
                  <a:lnTo>
                    <a:pt x="3781293" y="2156637"/>
                  </a:lnTo>
                  <a:lnTo>
                    <a:pt x="3779393" y="2157590"/>
                  </a:lnTo>
                  <a:lnTo>
                    <a:pt x="3783406" y="2165604"/>
                  </a:lnTo>
                  <a:close/>
                </a:path>
                <a:path w="4331334" h="2174875">
                  <a:moveTo>
                    <a:pt x="3783406" y="2174582"/>
                  </a:moveTo>
                  <a:lnTo>
                    <a:pt x="3783406" y="2165604"/>
                  </a:lnTo>
                  <a:lnTo>
                    <a:pt x="3779393" y="2157590"/>
                  </a:lnTo>
                  <a:lnTo>
                    <a:pt x="3779393" y="2174582"/>
                  </a:lnTo>
                  <a:lnTo>
                    <a:pt x="3783406" y="2174582"/>
                  </a:lnTo>
                  <a:close/>
                </a:path>
                <a:path w="4331334" h="2174875">
                  <a:moveTo>
                    <a:pt x="4322254" y="1895551"/>
                  </a:moveTo>
                  <a:lnTo>
                    <a:pt x="4318228" y="1887537"/>
                  </a:lnTo>
                  <a:lnTo>
                    <a:pt x="3781293" y="2156637"/>
                  </a:lnTo>
                  <a:lnTo>
                    <a:pt x="3783406" y="2156637"/>
                  </a:lnTo>
                  <a:lnTo>
                    <a:pt x="3783406" y="2174582"/>
                  </a:lnTo>
                  <a:lnTo>
                    <a:pt x="3784828" y="2174582"/>
                  </a:lnTo>
                  <a:lnTo>
                    <a:pt x="3786162" y="2174265"/>
                  </a:lnTo>
                  <a:lnTo>
                    <a:pt x="4313275" y="1910080"/>
                  </a:lnTo>
                  <a:lnTo>
                    <a:pt x="4313275" y="1895551"/>
                  </a:lnTo>
                  <a:lnTo>
                    <a:pt x="4322254" y="1895551"/>
                  </a:lnTo>
                  <a:close/>
                </a:path>
                <a:path w="4331334" h="2174875">
                  <a:moveTo>
                    <a:pt x="4322254" y="17932"/>
                  </a:moveTo>
                  <a:lnTo>
                    <a:pt x="4322254" y="8966"/>
                  </a:lnTo>
                  <a:lnTo>
                    <a:pt x="4313275" y="8966"/>
                  </a:lnTo>
                  <a:lnTo>
                    <a:pt x="4313275" y="17932"/>
                  </a:lnTo>
                  <a:lnTo>
                    <a:pt x="4322254" y="17932"/>
                  </a:lnTo>
                  <a:close/>
                </a:path>
                <a:path w="4331334" h="2174875">
                  <a:moveTo>
                    <a:pt x="4322254" y="1895551"/>
                  </a:moveTo>
                  <a:lnTo>
                    <a:pt x="4322254" y="17932"/>
                  </a:lnTo>
                  <a:lnTo>
                    <a:pt x="4313275" y="17932"/>
                  </a:lnTo>
                  <a:lnTo>
                    <a:pt x="4313275" y="1890019"/>
                  </a:lnTo>
                  <a:lnTo>
                    <a:pt x="4318228" y="1887537"/>
                  </a:lnTo>
                  <a:lnTo>
                    <a:pt x="4322254" y="1895551"/>
                  </a:lnTo>
                  <a:close/>
                </a:path>
                <a:path w="4331334" h="2174875">
                  <a:moveTo>
                    <a:pt x="4322254" y="1905579"/>
                  </a:moveTo>
                  <a:lnTo>
                    <a:pt x="4322254" y="1895551"/>
                  </a:lnTo>
                  <a:lnTo>
                    <a:pt x="4313275" y="1895551"/>
                  </a:lnTo>
                  <a:lnTo>
                    <a:pt x="4313275" y="1910080"/>
                  </a:lnTo>
                  <a:lnTo>
                    <a:pt x="4322254" y="19055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292285" y="6391338"/>
              <a:ext cx="539115" cy="270510"/>
            </a:xfrm>
            <a:custGeom>
              <a:avLst/>
              <a:gdLst/>
              <a:ahLst/>
              <a:cxnLst/>
              <a:rect l="l" t="t" r="r" b="b"/>
              <a:pathLst>
                <a:path w="539115" h="270509">
                  <a:moveTo>
                    <a:pt x="538848" y="0"/>
                  </a:moveTo>
                  <a:lnTo>
                    <a:pt x="458451" y="5970"/>
                  </a:lnTo>
                  <a:lnTo>
                    <a:pt x="395022" y="11689"/>
                  </a:lnTo>
                  <a:lnTo>
                    <a:pt x="345147" y="16625"/>
                  </a:lnTo>
                  <a:lnTo>
                    <a:pt x="305415" y="20246"/>
                  </a:lnTo>
                  <a:lnTo>
                    <a:pt x="272414" y="22020"/>
                  </a:lnTo>
                  <a:lnTo>
                    <a:pt x="242731" y="21415"/>
                  </a:lnTo>
                  <a:lnTo>
                    <a:pt x="212954" y="17897"/>
                  </a:lnTo>
                  <a:lnTo>
                    <a:pt x="179672" y="10936"/>
                  </a:lnTo>
                  <a:lnTo>
                    <a:pt x="139471" y="0"/>
                  </a:lnTo>
                  <a:lnTo>
                    <a:pt x="0" y="270052"/>
                  </a:lnTo>
                  <a:lnTo>
                    <a:pt x="538848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282531" y="6381521"/>
              <a:ext cx="558800" cy="290195"/>
            </a:xfrm>
            <a:custGeom>
              <a:avLst/>
              <a:gdLst/>
              <a:ahLst/>
              <a:cxnLst/>
              <a:rect l="l" t="t" r="r" b="b"/>
              <a:pathLst>
                <a:path w="558800" h="290195">
                  <a:moveTo>
                    <a:pt x="549186" y="19560"/>
                  </a:moveTo>
                  <a:lnTo>
                    <a:pt x="549186" y="18770"/>
                  </a:lnTo>
                  <a:lnTo>
                    <a:pt x="503995" y="22141"/>
                  </a:lnTo>
                  <a:lnTo>
                    <a:pt x="30356" y="259518"/>
                  </a:lnTo>
                  <a:lnTo>
                    <a:pt x="17754" y="283921"/>
                  </a:lnTo>
                  <a:lnTo>
                    <a:pt x="9753" y="279869"/>
                  </a:lnTo>
                  <a:lnTo>
                    <a:pt x="1790" y="275755"/>
                  </a:lnTo>
                  <a:lnTo>
                    <a:pt x="0" y="279196"/>
                  </a:lnTo>
                  <a:lnTo>
                    <a:pt x="647" y="283425"/>
                  </a:lnTo>
                  <a:lnTo>
                    <a:pt x="6096" y="288937"/>
                  </a:lnTo>
                  <a:lnTo>
                    <a:pt x="9753" y="289532"/>
                  </a:lnTo>
                  <a:lnTo>
                    <a:pt x="10312" y="289623"/>
                  </a:lnTo>
                  <a:lnTo>
                    <a:pt x="549186" y="19560"/>
                  </a:lnTo>
                  <a:close/>
                </a:path>
                <a:path w="558800" h="290195">
                  <a:moveTo>
                    <a:pt x="558380" y="11595"/>
                  </a:moveTo>
                  <a:lnTo>
                    <a:pt x="556132" y="3340"/>
                  </a:lnTo>
                  <a:lnTo>
                    <a:pt x="552272" y="584"/>
                  </a:lnTo>
                  <a:lnTo>
                    <a:pt x="549186" y="786"/>
                  </a:lnTo>
                  <a:lnTo>
                    <a:pt x="465056" y="7063"/>
                  </a:lnTo>
                  <a:lnTo>
                    <a:pt x="463558" y="7175"/>
                  </a:lnTo>
                  <a:lnTo>
                    <a:pt x="397814" y="13166"/>
                  </a:lnTo>
                  <a:lnTo>
                    <a:pt x="346876" y="18211"/>
                  </a:lnTo>
                  <a:lnTo>
                    <a:pt x="308070" y="21578"/>
                  </a:lnTo>
                  <a:lnTo>
                    <a:pt x="306845" y="21685"/>
                  </a:lnTo>
                  <a:lnTo>
                    <a:pt x="273824" y="22961"/>
                  </a:lnTo>
                  <a:lnTo>
                    <a:pt x="247265" y="21828"/>
                  </a:lnTo>
                  <a:lnTo>
                    <a:pt x="219983" y="18146"/>
                  </a:lnTo>
                  <a:lnTo>
                    <a:pt x="189099" y="11433"/>
                  </a:lnTo>
                  <a:lnTo>
                    <a:pt x="151739" y="1206"/>
                  </a:lnTo>
                  <a:lnTo>
                    <a:pt x="147599" y="0"/>
                  </a:lnTo>
                  <a:lnTo>
                    <a:pt x="143230" y="1879"/>
                  </a:lnTo>
                  <a:lnTo>
                    <a:pt x="1790" y="275755"/>
                  </a:lnTo>
                  <a:lnTo>
                    <a:pt x="5740" y="277796"/>
                  </a:lnTo>
                  <a:lnTo>
                    <a:pt x="5740" y="271856"/>
                  </a:lnTo>
                  <a:lnTo>
                    <a:pt x="30356" y="259518"/>
                  </a:lnTo>
                  <a:lnTo>
                    <a:pt x="146697" y="34244"/>
                  </a:lnTo>
                  <a:lnTo>
                    <a:pt x="146697" y="18427"/>
                  </a:lnTo>
                  <a:lnTo>
                    <a:pt x="149225" y="9817"/>
                  </a:lnTo>
                  <a:lnTo>
                    <a:pt x="157187" y="13931"/>
                  </a:lnTo>
                  <a:lnTo>
                    <a:pt x="157187" y="21299"/>
                  </a:lnTo>
                  <a:lnTo>
                    <a:pt x="184743" y="28842"/>
                  </a:lnTo>
                  <a:lnTo>
                    <a:pt x="216857" y="35804"/>
                  </a:lnTo>
                  <a:lnTo>
                    <a:pt x="245672" y="39694"/>
                  </a:lnTo>
                  <a:lnTo>
                    <a:pt x="273824" y="40893"/>
                  </a:lnTo>
                  <a:lnTo>
                    <a:pt x="306845" y="39615"/>
                  </a:lnTo>
                  <a:lnTo>
                    <a:pt x="308070" y="39568"/>
                  </a:lnTo>
                  <a:lnTo>
                    <a:pt x="348614" y="36069"/>
                  </a:lnTo>
                  <a:lnTo>
                    <a:pt x="399571" y="31020"/>
                  </a:lnTo>
                  <a:lnTo>
                    <a:pt x="465056" y="25046"/>
                  </a:lnTo>
                  <a:lnTo>
                    <a:pt x="503995" y="22141"/>
                  </a:lnTo>
                  <a:lnTo>
                    <a:pt x="544449" y="1866"/>
                  </a:lnTo>
                  <a:lnTo>
                    <a:pt x="548576" y="9829"/>
                  </a:lnTo>
                  <a:lnTo>
                    <a:pt x="549186" y="18770"/>
                  </a:lnTo>
                  <a:lnTo>
                    <a:pt x="549186" y="19560"/>
                  </a:lnTo>
                  <a:lnTo>
                    <a:pt x="556437" y="15925"/>
                  </a:lnTo>
                  <a:lnTo>
                    <a:pt x="558380" y="11595"/>
                  </a:lnTo>
                  <a:close/>
                </a:path>
                <a:path w="558800" h="290195">
                  <a:moveTo>
                    <a:pt x="30356" y="259518"/>
                  </a:moveTo>
                  <a:lnTo>
                    <a:pt x="5740" y="271856"/>
                  </a:lnTo>
                  <a:lnTo>
                    <a:pt x="9753" y="279844"/>
                  </a:lnTo>
                  <a:lnTo>
                    <a:pt x="10312" y="280146"/>
                  </a:lnTo>
                  <a:lnTo>
                    <a:pt x="17754" y="283921"/>
                  </a:lnTo>
                  <a:lnTo>
                    <a:pt x="30356" y="259518"/>
                  </a:lnTo>
                  <a:close/>
                </a:path>
                <a:path w="558800" h="290195">
                  <a:moveTo>
                    <a:pt x="9753" y="279869"/>
                  </a:moveTo>
                  <a:lnTo>
                    <a:pt x="5740" y="271856"/>
                  </a:lnTo>
                  <a:lnTo>
                    <a:pt x="5740" y="277796"/>
                  </a:lnTo>
                  <a:lnTo>
                    <a:pt x="9753" y="279869"/>
                  </a:lnTo>
                  <a:close/>
                </a:path>
                <a:path w="558800" h="290195">
                  <a:moveTo>
                    <a:pt x="157187" y="13931"/>
                  </a:moveTo>
                  <a:lnTo>
                    <a:pt x="149225" y="9817"/>
                  </a:lnTo>
                  <a:lnTo>
                    <a:pt x="146697" y="18427"/>
                  </a:lnTo>
                  <a:lnTo>
                    <a:pt x="153854" y="20386"/>
                  </a:lnTo>
                  <a:lnTo>
                    <a:pt x="157187" y="13931"/>
                  </a:lnTo>
                  <a:close/>
                </a:path>
                <a:path w="558800" h="290195">
                  <a:moveTo>
                    <a:pt x="153854" y="20386"/>
                  </a:moveTo>
                  <a:lnTo>
                    <a:pt x="146697" y="18427"/>
                  </a:lnTo>
                  <a:lnTo>
                    <a:pt x="146697" y="34244"/>
                  </a:lnTo>
                  <a:lnTo>
                    <a:pt x="153854" y="20386"/>
                  </a:lnTo>
                  <a:close/>
                </a:path>
                <a:path w="558800" h="290195">
                  <a:moveTo>
                    <a:pt x="157187" y="21299"/>
                  </a:moveTo>
                  <a:lnTo>
                    <a:pt x="157187" y="13931"/>
                  </a:lnTo>
                  <a:lnTo>
                    <a:pt x="153854" y="20386"/>
                  </a:lnTo>
                  <a:lnTo>
                    <a:pt x="157187" y="21299"/>
                  </a:lnTo>
                  <a:close/>
                </a:path>
                <a:path w="558800" h="290195">
                  <a:moveTo>
                    <a:pt x="549186" y="18770"/>
                  </a:moveTo>
                  <a:lnTo>
                    <a:pt x="548576" y="9829"/>
                  </a:lnTo>
                  <a:lnTo>
                    <a:pt x="544449" y="1866"/>
                  </a:lnTo>
                  <a:lnTo>
                    <a:pt x="503995" y="22141"/>
                  </a:lnTo>
                  <a:lnTo>
                    <a:pt x="548004" y="18858"/>
                  </a:lnTo>
                  <a:lnTo>
                    <a:pt x="549186" y="18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5685187" y="4626450"/>
            <a:ext cx="324612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it.infn.ts.Book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30" name="object 30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104</a:t>
            </a:r>
          </a:p>
        </p:txBody>
      </p:sp>
      <p:sp>
        <p:nvSpPr>
          <p:cNvPr id="28" name="object 28"/>
          <p:cNvSpPr txBox="1"/>
          <p:nvPr/>
        </p:nvSpPr>
        <p:spPr>
          <a:xfrm>
            <a:off x="5685211" y="5131071"/>
            <a:ext cx="3804285" cy="1318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10"/>
              </a:lnSpc>
              <a:spcBef>
                <a:spcPts val="95"/>
              </a:spcBef>
            </a:pPr>
            <a:r>
              <a:rPr sz="1850" dirty="0">
                <a:latin typeface="Courier New"/>
                <a:cs typeface="Courier New"/>
              </a:rPr>
              <a:t>class</a:t>
            </a:r>
            <a:r>
              <a:rPr sz="1850" spc="-13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TestBook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9"/>
              </a:lnSpc>
            </a:pPr>
            <a:r>
              <a:rPr sz="1850" spc="-25" dirty="0">
                <a:latin typeface="Courier New"/>
                <a:cs typeface="Courier New"/>
              </a:rPr>
              <a:t>...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5"/>
              </a:lnSpc>
            </a:pP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new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Book(...);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9"/>
              </a:lnSpc>
            </a:pPr>
            <a:r>
              <a:rPr sz="1850" spc="-25" dirty="0">
                <a:latin typeface="Courier New"/>
                <a:cs typeface="Courier New"/>
              </a:rPr>
              <a:t>...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505151" y="3773175"/>
            <a:ext cx="250507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Verdana"/>
                <a:cs typeface="Verdana"/>
              </a:rPr>
              <a:t>Example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use: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4155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Access</a:t>
            </a:r>
            <a:r>
              <a:rPr b="1" spc="-12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840549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It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possible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control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access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methods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and </a:t>
            </a:r>
            <a:r>
              <a:rPr sz="2600" dirty="0">
                <a:latin typeface="Verdana"/>
                <a:cs typeface="Verdana"/>
              </a:rPr>
              <a:t>variables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from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other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classes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with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modifiers: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9872" y="3349708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409" y="3181082"/>
            <a:ext cx="1673225" cy="15570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39500"/>
              </a:lnSpc>
              <a:spcBef>
                <a:spcPts val="105"/>
              </a:spcBef>
            </a:pPr>
            <a:r>
              <a:rPr sz="2400" b="1" spc="-10" dirty="0">
                <a:latin typeface="Verdana"/>
                <a:cs typeface="Verdana"/>
              </a:rPr>
              <a:t>public private protected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9872" y="3860658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9872" y="4371609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979009" y="2888221"/>
            <a:ext cx="1976755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2190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25"/>
              </a:spcBef>
            </a:pPr>
            <a:r>
              <a:rPr sz="1500" spc="-20" dirty="0">
                <a:latin typeface="Courier New"/>
                <a:cs typeface="Courier New"/>
              </a:rPr>
              <a:t>Book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721290" y="4325988"/>
            <a:ext cx="1976755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21907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725"/>
              </a:spcBef>
            </a:pPr>
            <a:r>
              <a:rPr sz="1500" spc="-10" dirty="0">
                <a:latin typeface="Courier New"/>
                <a:cs typeface="Courier New"/>
              </a:rPr>
              <a:t>ScientificBook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5913425" y="3607104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772" y="161023"/>
                </a:moveTo>
                <a:lnTo>
                  <a:pt x="53251" y="0"/>
                </a:lnTo>
                <a:lnTo>
                  <a:pt x="0" y="161023"/>
                </a:lnTo>
                <a:lnTo>
                  <a:pt x="107772" y="161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6236728" y="4325988"/>
            <a:ext cx="1978025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2190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725"/>
              </a:spcBef>
            </a:pPr>
            <a:r>
              <a:rPr sz="1500" spc="-10" dirty="0">
                <a:latin typeface="Courier New"/>
                <a:cs typeface="Courier New"/>
              </a:rPr>
              <a:t>Novel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979009" y="5762472"/>
            <a:ext cx="1976755" cy="72072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89865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ourier New"/>
                <a:cs typeface="Courier New"/>
              </a:rPr>
              <a:t>ScienceFiction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494460" y="5762472"/>
            <a:ext cx="1978025" cy="72072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ourier New"/>
                <a:cs typeface="Courier New"/>
              </a:rPr>
              <a:t>Crime</a:t>
            </a:r>
            <a:endParaRPr sz="1500">
              <a:latin typeface="Courier New"/>
              <a:cs typeface="Courier New"/>
            </a:endParaRPr>
          </a:p>
        </p:txBody>
      </p:sp>
      <p:pic>
        <p:nvPicPr>
          <p:cNvPr id="15" name="object 1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171143" y="5044871"/>
            <a:ext cx="107772" cy="161010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7093787" y="2914830"/>
            <a:ext cx="1851660" cy="66611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ct val="90100"/>
              </a:lnSpc>
              <a:spcBef>
                <a:spcPts val="275"/>
              </a:spcBef>
            </a:pP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5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50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spc="-25" dirty="0">
                <a:latin typeface="Courier New"/>
                <a:cs typeface="Courier New"/>
              </a:rPr>
              <a:t>a; </a:t>
            </a: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15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50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spc="-25" dirty="0">
                <a:latin typeface="Courier New"/>
                <a:cs typeface="Courier New"/>
              </a:rPr>
              <a:t>b; </a:t>
            </a: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protected</a:t>
            </a:r>
            <a:r>
              <a:rPr sz="150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50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500" spc="-25" dirty="0">
                <a:latin typeface="Courier New"/>
                <a:cs typeface="Courier New"/>
              </a:rPr>
              <a:t>c;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105</a:t>
            </a:r>
          </a:p>
        </p:txBody>
      </p:sp>
    </p:spTree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838" y="5574741"/>
            <a:ext cx="3792854" cy="557530"/>
            <a:chOff x="1016838" y="5574741"/>
            <a:chExt cx="3792854" cy="557530"/>
          </a:xfrm>
        </p:grpSpPr>
        <p:sp>
          <p:nvSpPr>
            <p:cNvPr id="3" name="object 3"/>
            <p:cNvSpPr/>
            <p:nvPr/>
          </p:nvSpPr>
          <p:spPr>
            <a:xfrm>
              <a:off x="1025804" y="5583707"/>
              <a:ext cx="3774440" cy="539115"/>
            </a:xfrm>
            <a:custGeom>
              <a:avLst/>
              <a:gdLst/>
              <a:ahLst/>
              <a:cxnLst/>
              <a:rect l="l" t="t" r="r" b="b"/>
              <a:pathLst>
                <a:path w="3774440" h="539114">
                  <a:moveTo>
                    <a:pt x="3774440" y="471652"/>
                  </a:moveTo>
                  <a:lnTo>
                    <a:pt x="3774439" y="0"/>
                  </a:lnTo>
                  <a:lnTo>
                    <a:pt x="0" y="0"/>
                  </a:lnTo>
                  <a:lnTo>
                    <a:pt x="0" y="538848"/>
                  </a:lnTo>
                  <a:lnTo>
                    <a:pt x="3301517" y="538848"/>
                  </a:lnTo>
                  <a:lnTo>
                    <a:pt x="3774440" y="47165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6838" y="5574741"/>
              <a:ext cx="3792854" cy="556895"/>
            </a:xfrm>
            <a:custGeom>
              <a:avLst/>
              <a:gdLst/>
              <a:ahLst/>
              <a:cxnLst/>
              <a:rect l="l" t="t" r="r" b="b"/>
              <a:pathLst>
                <a:path w="3792854" h="556895">
                  <a:moveTo>
                    <a:pt x="3792372" y="485076"/>
                  </a:moveTo>
                  <a:lnTo>
                    <a:pt x="3792372" y="4013"/>
                  </a:lnTo>
                  <a:lnTo>
                    <a:pt x="3788359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552767"/>
                  </a:lnTo>
                  <a:lnTo>
                    <a:pt x="4013" y="556780"/>
                  </a:lnTo>
                  <a:lnTo>
                    <a:pt x="8966" y="556780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32"/>
                  </a:lnTo>
                  <a:lnTo>
                    <a:pt x="3774427" y="17932"/>
                  </a:lnTo>
                  <a:lnTo>
                    <a:pt x="3774427" y="8966"/>
                  </a:lnTo>
                  <a:lnTo>
                    <a:pt x="3783406" y="8966"/>
                  </a:lnTo>
                  <a:lnTo>
                    <a:pt x="3783406" y="489667"/>
                  </a:lnTo>
                  <a:lnTo>
                    <a:pt x="3788359" y="488963"/>
                  </a:lnTo>
                  <a:lnTo>
                    <a:pt x="3789083" y="488861"/>
                  </a:lnTo>
                  <a:lnTo>
                    <a:pt x="3792372" y="485076"/>
                  </a:lnTo>
                  <a:close/>
                </a:path>
                <a:path w="3792854" h="556895">
                  <a:moveTo>
                    <a:pt x="17932" y="17932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32"/>
                  </a:lnTo>
                  <a:lnTo>
                    <a:pt x="17932" y="17932"/>
                  </a:lnTo>
                  <a:close/>
                </a:path>
                <a:path w="3792854" h="556895">
                  <a:moveTo>
                    <a:pt x="17932" y="538835"/>
                  </a:moveTo>
                  <a:lnTo>
                    <a:pt x="17932" y="17932"/>
                  </a:lnTo>
                  <a:lnTo>
                    <a:pt x="8966" y="17932"/>
                  </a:lnTo>
                  <a:lnTo>
                    <a:pt x="8966" y="538835"/>
                  </a:lnTo>
                  <a:lnTo>
                    <a:pt x="17932" y="538835"/>
                  </a:lnTo>
                  <a:close/>
                </a:path>
                <a:path w="3792854" h="556895">
                  <a:moveTo>
                    <a:pt x="3310483" y="556691"/>
                  </a:moveTo>
                  <a:lnTo>
                    <a:pt x="3310483" y="547814"/>
                  </a:lnTo>
                  <a:lnTo>
                    <a:pt x="3309213" y="538835"/>
                  </a:lnTo>
                  <a:lnTo>
                    <a:pt x="8966" y="538835"/>
                  </a:lnTo>
                  <a:lnTo>
                    <a:pt x="8966" y="547814"/>
                  </a:lnTo>
                  <a:lnTo>
                    <a:pt x="17932" y="547814"/>
                  </a:lnTo>
                  <a:lnTo>
                    <a:pt x="17932" y="556780"/>
                  </a:lnTo>
                  <a:lnTo>
                    <a:pt x="3310483" y="556691"/>
                  </a:lnTo>
                  <a:close/>
                </a:path>
                <a:path w="3792854" h="556895">
                  <a:moveTo>
                    <a:pt x="17932" y="556780"/>
                  </a:moveTo>
                  <a:lnTo>
                    <a:pt x="17932" y="547814"/>
                  </a:lnTo>
                  <a:lnTo>
                    <a:pt x="8966" y="547814"/>
                  </a:lnTo>
                  <a:lnTo>
                    <a:pt x="8966" y="556780"/>
                  </a:lnTo>
                  <a:lnTo>
                    <a:pt x="17932" y="556780"/>
                  </a:lnTo>
                  <a:close/>
                </a:path>
                <a:path w="3792854" h="556895">
                  <a:moveTo>
                    <a:pt x="3783406" y="480618"/>
                  </a:moveTo>
                  <a:lnTo>
                    <a:pt x="3782136" y="471728"/>
                  </a:lnTo>
                  <a:lnTo>
                    <a:pt x="3310483" y="538745"/>
                  </a:lnTo>
                  <a:lnTo>
                    <a:pt x="3309851" y="538835"/>
                  </a:lnTo>
                  <a:lnTo>
                    <a:pt x="3309213" y="538926"/>
                  </a:lnTo>
                  <a:lnTo>
                    <a:pt x="3310483" y="547814"/>
                  </a:lnTo>
                  <a:lnTo>
                    <a:pt x="3310483" y="556691"/>
                  </a:lnTo>
                  <a:lnTo>
                    <a:pt x="3311753" y="556691"/>
                  </a:lnTo>
                  <a:lnTo>
                    <a:pt x="3774427" y="490943"/>
                  </a:lnTo>
                  <a:lnTo>
                    <a:pt x="3774427" y="480618"/>
                  </a:lnTo>
                  <a:lnTo>
                    <a:pt x="3783406" y="480618"/>
                  </a:lnTo>
                  <a:close/>
                </a:path>
                <a:path w="3792854" h="556895">
                  <a:moveTo>
                    <a:pt x="3783406" y="17932"/>
                  </a:moveTo>
                  <a:lnTo>
                    <a:pt x="3783406" y="8966"/>
                  </a:lnTo>
                  <a:lnTo>
                    <a:pt x="3774427" y="8966"/>
                  </a:lnTo>
                  <a:lnTo>
                    <a:pt x="3774427" y="17932"/>
                  </a:lnTo>
                  <a:lnTo>
                    <a:pt x="3783406" y="17932"/>
                  </a:lnTo>
                  <a:close/>
                </a:path>
                <a:path w="3792854" h="556895">
                  <a:moveTo>
                    <a:pt x="3783406" y="480618"/>
                  </a:moveTo>
                  <a:lnTo>
                    <a:pt x="3783406" y="17932"/>
                  </a:lnTo>
                  <a:lnTo>
                    <a:pt x="3774427" y="17932"/>
                  </a:lnTo>
                  <a:lnTo>
                    <a:pt x="3774427" y="472824"/>
                  </a:lnTo>
                  <a:lnTo>
                    <a:pt x="3782136" y="471728"/>
                  </a:lnTo>
                  <a:lnTo>
                    <a:pt x="3783406" y="480618"/>
                  </a:lnTo>
                  <a:close/>
                </a:path>
                <a:path w="3792854" h="556895">
                  <a:moveTo>
                    <a:pt x="3783406" y="489667"/>
                  </a:moveTo>
                  <a:lnTo>
                    <a:pt x="3783406" y="480618"/>
                  </a:lnTo>
                  <a:lnTo>
                    <a:pt x="3774427" y="480618"/>
                  </a:lnTo>
                  <a:lnTo>
                    <a:pt x="3774427" y="490943"/>
                  </a:lnTo>
                  <a:lnTo>
                    <a:pt x="3783406" y="4896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27321" y="6055359"/>
              <a:ext cx="473075" cy="67310"/>
            </a:xfrm>
            <a:custGeom>
              <a:avLst/>
              <a:gdLst/>
              <a:ahLst/>
              <a:cxnLst/>
              <a:rect l="l" t="t" r="r" b="b"/>
              <a:pathLst>
                <a:path w="473075" h="67310">
                  <a:moveTo>
                    <a:pt x="472922" y="0"/>
                  </a:moveTo>
                  <a:lnTo>
                    <a:pt x="385071" y="1727"/>
                  </a:lnTo>
                  <a:lnTo>
                    <a:pt x="272778" y="4785"/>
                  </a:lnTo>
                  <a:lnTo>
                    <a:pt x="235562" y="5450"/>
                  </a:lnTo>
                  <a:lnTo>
                    <a:pt x="202449" y="5096"/>
                  </a:lnTo>
                  <a:lnTo>
                    <a:pt x="167053" y="3390"/>
                  </a:lnTo>
                  <a:lnTo>
                    <a:pt x="122986" y="0"/>
                  </a:lnTo>
                  <a:lnTo>
                    <a:pt x="0" y="67195"/>
                  </a:lnTo>
                  <a:lnTo>
                    <a:pt x="472922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317441" y="6046266"/>
              <a:ext cx="492125" cy="86360"/>
            </a:xfrm>
            <a:custGeom>
              <a:avLst/>
              <a:gdLst/>
              <a:ahLst/>
              <a:cxnLst/>
              <a:rect l="l" t="t" r="r" b="b"/>
              <a:pathLst>
                <a:path w="492125" h="86360">
                  <a:moveTo>
                    <a:pt x="482650" y="18163"/>
                  </a:moveTo>
                  <a:lnTo>
                    <a:pt x="407476" y="19501"/>
                  </a:lnTo>
                  <a:lnTo>
                    <a:pt x="349139" y="20968"/>
                  </a:lnTo>
                  <a:lnTo>
                    <a:pt x="57582" y="60442"/>
                  </a:lnTo>
                  <a:lnTo>
                    <a:pt x="14427" y="84023"/>
                  </a:lnTo>
                  <a:lnTo>
                    <a:pt x="14211" y="84137"/>
                  </a:lnTo>
                  <a:lnTo>
                    <a:pt x="5587" y="68414"/>
                  </a:lnTo>
                  <a:lnTo>
                    <a:pt x="1777" y="70485"/>
                  </a:lnTo>
                  <a:lnTo>
                    <a:pt x="0" y="75006"/>
                  </a:lnTo>
                  <a:lnTo>
                    <a:pt x="2730" y="83223"/>
                  </a:lnTo>
                  <a:lnTo>
                    <a:pt x="6857" y="85775"/>
                  </a:lnTo>
                  <a:lnTo>
                    <a:pt x="480606" y="18454"/>
                  </a:lnTo>
                  <a:lnTo>
                    <a:pt x="481417" y="18338"/>
                  </a:lnTo>
                  <a:lnTo>
                    <a:pt x="482165" y="18232"/>
                  </a:lnTo>
                  <a:lnTo>
                    <a:pt x="482650" y="18163"/>
                  </a:lnTo>
                  <a:close/>
                </a:path>
                <a:path w="492125" h="86360">
                  <a:moveTo>
                    <a:pt x="481417" y="228"/>
                  </a:moveTo>
                  <a:lnTo>
                    <a:pt x="479691" y="171"/>
                  </a:lnTo>
                  <a:lnTo>
                    <a:pt x="407476" y="1555"/>
                  </a:lnTo>
                  <a:lnTo>
                    <a:pt x="349139" y="3020"/>
                  </a:lnTo>
                  <a:lnTo>
                    <a:pt x="304111" y="4313"/>
                  </a:lnTo>
                  <a:lnTo>
                    <a:pt x="268571" y="5239"/>
                  </a:lnTo>
                  <a:lnTo>
                    <a:pt x="238696" y="5600"/>
                  </a:lnTo>
                  <a:lnTo>
                    <a:pt x="215870" y="5313"/>
                  </a:lnTo>
                  <a:lnTo>
                    <a:pt x="192236" y="4391"/>
                  </a:lnTo>
                  <a:lnTo>
                    <a:pt x="165569" y="2711"/>
                  </a:lnTo>
                  <a:lnTo>
                    <a:pt x="132867" y="78"/>
                  </a:lnTo>
                  <a:lnTo>
                    <a:pt x="131889" y="0"/>
                  </a:lnTo>
                  <a:lnTo>
                    <a:pt x="130098" y="380"/>
                  </a:lnTo>
                  <a:lnTo>
                    <a:pt x="5587" y="68414"/>
                  </a:lnTo>
                  <a:lnTo>
                    <a:pt x="8623" y="73982"/>
                  </a:lnTo>
                  <a:lnTo>
                    <a:pt x="8623" y="67398"/>
                  </a:lnTo>
                  <a:lnTo>
                    <a:pt x="57582" y="60442"/>
                  </a:lnTo>
                  <a:lnTo>
                    <a:pt x="131889" y="19841"/>
                  </a:lnTo>
                  <a:lnTo>
                    <a:pt x="132092" y="19730"/>
                  </a:lnTo>
                  <a:lnTo>
                    <a:pt x="132092" y="18021"/>
                  </a:lnTo>
                  <a:lnTo>
                    <a:pt x="132867" y="9093"/>
                  </a:lnTo>
                  <a:lnTo>
                    <a:pt x="137172" y="16954"/>
                  </a:lnTo>
                  <a:lnTo>
                    <a:pt x="137172" y="18428"/>
                  </a:lnTo>
                  <a:lnTo>
                    <a:pt x="164260" y="20602"/>
                  </a:lnTo>
                  <a:lnTo>
                    <a:pt x="191314" y="22305"/>
                  </a:lnTo>
                  <a:lnTo>
                    <a:pt x="215408" y="23245"/>
                  </a:lnTo>
                  <a:lnTo>
                    <a:pt x="238696" y="23533"/>
                  </a:lnTo>
                  <a:lnTo>
                    <a:pt x="268199" y="23186"/>
                  </a:lnTo>
                  <a:lnTo>
                    <a:pt x="303597" y="22274"/>
                  </a:lnTo>
                  <a:lnTo>
                    <a:pt x="331942" y="21461"/>
                  </a:lnTo>
                  <a:lnTo>
                    <a:pt x="479691" y="469"/>
                  </a:lnTo>
                  <a:lnTo>
                    <a:pt x="480606" y="342"/>
                  </a:lnTo>
                  <a:lnTo>
                    <a:pt x="481417" y="228"/>
                  </a:lnTo>
                  <a:close/>
                </a:path>
                <a:path w="492125" h="86360">
                  <a:moveTo>
                    <a:pt x="57582" y="60442"/>
                  </a:moveTo>
                  <a:lnTo>
                    <a:pt x="8623" y="67398"/>
                  </a:lnTo>
                  <a:lnTo>
                    <a:pt x="9880" y="76288"/>
                  </a:lnTo>
                  <a:lnTo>
                    <a:pt x="14211" y="84137"/>
                  </a:lnTo>
                  <a:lnTo>
                    <a:pt x="57582" y="60442"/>
                  </a:lnTo>
                  <a:close/>
                </a:path>
                <a:path w="492125" h="86360">
                  <a:moveTo>
                    <a:pt x="9880" y="76288"/>
                  </a:moveTo>
                  <a:lnTo>
                    <a:pt x="8623" y="67398"/>
                  </a:lnTo>
                  <a:lnTo>
                    <a:pt x="8623" y="73982"/>
                  </a:lnTo>
                  <a:lnTo>
                    <a:pt x="9880" y="76288"/>
                  </a:lnTo>
                  <a:close/>
                </a:path>
                <a:path w="492125" h="86360">
                  <a:moveTo>
                    <a:pt x="137172" y="16954"/>
                  </a:moveTo>
                  <a:lnTo>
                    <a:pt x="132867" y="9093"/>
                  </a:lnTo>
                  <a:lnTo>
                    <a:pt x="132092" y="18021"/>
                  </a:lnTo>
                  <a:lnTo>
                    <a:pt x="134819" y="18240"/>
                  </a:lnTo>
                  <a:lnTo>
                    <a:pt x="137172" y="16954"/>
                  </a:lnTo>
                  <a:close/>
                </a:path>
                <a:path w="492125" h="86360">
                  <a:moveTo>
                    <a:pt x="134819" y="18240"/>
                  </a:moveTo>
                  <a:lnTo>
                    <a:pt x="132867" y="18083"/>
                  </a:lnTo>
                  <a:lnTo>
                    <a:pt x="132092" y="18021"/>
                  </a:lnTo>
                  <a:lnTo>
                    <a:pt x="132092" y="19730"/>
                  </a:lnTo>
                  <a:lnTo>
                    <a:pt x="134819" y="18240"/>
                  </a:lnTo>
                  <a:close/>
                </a:path>
                <a:path w="492125" h="86360">
                  <a:moveTo>
                    <a:pt x="137172" y="18428"/>
                  </a:moveTo>
                  <a:lnTo>
                    <a:pt x="137172" y="16954"/>
                  </a:lnTo>
                  <a:lnTo>
                    <a:pt x="134819" y="18240"/>
                  </a:lnTo>
                  <a:lnTo>
                    <a:pt x="137172" y="18428"/>
                  </a:lnTo>
                  <a:close/>
                </a:path>
                <a:path w="492125" h="86360">
                  <a:moveTo>
                    <a:pt x="482944" y="18059"/>
                  </a:moveTo>
                  <a:lnTo>
                    <a:pt x="482777" y="9093"/>
                  </a:lnTo>
                  <a:lnTo>
                    <a:pt x="481417" y="228"/>
                  </a:lnTo>
                  <a:lnTo>
                    <a:pt x="331942" y="21461"/>
                  </a:lnTo>
                  <a:lnTo>
                    <a:pt x="348639" y="20982"/>
                  </a:lnTo>
                  <a:lnTo>
                    <a:pt x="407074" y="19511"/>
                  </a:lnTo>
                  <a:lnTo>
                    <a:pt x="479691" y="18121"/>
                  </a:lnTo>
                  <a:lnTo>
                    <a:pt x="482944" y="18059"/>
                  </a:lnTo>
                  <a:close/>
                </a:path>
                <a:path w="492125" h="86360">
                  <a:moveTo>
                    <a:pt x="492112" y="13106"/>
                  </a:moveTo>
                  <a:lnTo>
                    <a:pt x="491363" y="3657"/>
                  </a:lnTo>
                  <a:lnTo>
                    <a:pt x="487387" y="38"/>
                  </a:lnTo>
                  <a:lnTo>
                    <a:pt x="482944" y="109"/>
                  </a:lnTo>
                  <a:lnTo>
                    <a:pt x="481417" y="228"/>
                  </a:lnTo>
                  <a:lnTo>
                    <a:pt x="482777" y="9093"/>
                  </a:lnTo>
                  <a:lnTo>
                    <a:pt x="482944" y="17726"/>
                  </a:lnTo>
                  <a:lnTo>
                    <a:pt x="482944" y="18059"/>
                  </a:lnTo>
                  <a:lnTo>
                    <a:pt x="483453" y="18049"/>
                  </a:lnTo>
                  <a:lnTo>
                    <a:pt x="488746" y="17297"/>
                  </a:lnTo>
                  <a:lnTo>
                    <a:pt x="492112" y="1310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4155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Access</a:t>
            </a:r>
            <a:r>
              <a:rPr b="1" spc="-12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control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334" y="1768680"/>
            <a:ext cx="873188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The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default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access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allows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full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access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from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all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classes </a:t>
            </a:r>
            <a:r>
              <a:rPr sz="2600" dirty="0">
                <a:latin typeface="Verdana"/>
                <a:cs typeface="Verdana"/>
              </a:rPr>
              <a:t>that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belong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same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package.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2029" y="284256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334" y="2748741"/>
            <a:ext cx="8014334" cy="8216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60"/>
              </a:spcBef>
            </a:pPr>
            <a:r>
              <a:rPr sz="2600" dirty="0">
                <a:latin typeface="Verdana"/>
                <a:cs typeface="Verdana"/>
              </a:rPr>
              <a:t>For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example,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it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possible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set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proceeding </a:t>
            </a:r>
            <a:r>
              <a:rPr sz="2600" dirty="0">
                <a:latin typeface="Verdana"/>
                <a:cs typeface="Verdana"/>
              </a:rPr>
              <a:t>condition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scientific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book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two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ways: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2029" y="4983988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334" y="4888896"/>
            <a:ext cx="647382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or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by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just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accessing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data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member: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16838" y="3776903"/>
            <a:ext cx="3792854" cy="558800"/>
            <a:chOff x="1016838" y="3776903"/>
            <a:chExt cx="3792854" cy="558800"/>
          </a:xfrm>
        </p:grpSpPr>
        <p:sp>
          <p:nvSpPr>
            <p:cNvPr id="15" name="object 15"/>
            <p:cNvSpPr/>
            <p:nvPr/>
          </p:nvSpPr>
          <p:spPr>
            <a:xfrm>
              <a:off x="1025804" y="3785870"/>
              <a:ext cx="3774440" cy="540385"/>
            </a:xfrm>
            <a:custGeom>
              <a:avLst/>
              <a:gdLst/>
              <a:ahLst/>
              <a:cxnLst/>
              <a:rect l="l" t="t" r="r" b="b"/>
              <a:pathLst>
                <a:path w="3774440" h="540385">
                  <a:moveTo>
                    <a:pt x="3774439" y="472922"/>
                  </a:moveTo>
                  <a:lnTo>
                    <a:pt x="3774439" y="0"/>
                  </a:lnTo>
                  <a:lnTo>
                    <a:pt x="0" y="0"/>
                  </a:lnTo>
                  <a:lnTo>
                    <a:pt x="0" y="540118"/>
                  </a:lnTo>
                  <a:lnTo>
                    <a:pt x="3301517" y="540118"/>
                  </a:lnTo>
                  <a:lnTo>
                    <a:pt x="3774439" y="47292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16838" y="3776903"/>
              <a:ext cx="3792854" cy="558165"/>
            </a:xfrm>
            <a:custGeom>
              <a:avLst/>
              <a:gdLst/>
              <a:ahLst/>
              <a:cxnLst/>
              <a:rect l="l" t="t" r="r" b="b"/>
              <a:pathLst>
                <a:path w="3792854" h="558164">
                  <a:moveTo>
                    <a:pt x="3792372" y="486346"/>
                  </a:moveTo>
                  <a:lnTo>
                    <a:pt x="3792372" y="4013"/>
                  </a:lnTo>
                  <a:lnTo>
                    <a:pt x="3788359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554037"/>
                  </a:lnTo>
                  <a:lnTo>
                    <a:pt x="4013" y="558050"/>
                  </a:lnTo>
                  <a:lnTo>
                    <a:pt x="8966" y="558050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3774427" y="17945"/>
                  </a:lnTo>
                  <a:lnTo>
                    <a:pt x="3774427" y="8966"/>
                  </a:lnTo>
                  <a:lnTo>
                    <a:pt x="3783406" y="8966"/>
                  </a:lnTo>
                  <a:lnTo>
                    <a:pt x="3783406" y="490950"/>
                  </a:lnTo>
                  <a:lnTo>
                    <a:pt x="3788359" y="490246"/>
                  </a:lnTo>
                  <a:lnTo>
                    <a:pt x="3789083" y="490143"/>
                  </a:lnTo>
                  <a:lnTo>
                    <a:pt x="3792372" y="486346"/>
                  </a:lnTo>
                  <a:close/>
                </a:path>
                <a:path w="3792854" h="558164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3792854" h="558164">
                  <a:moveTo>
                    <a:pt x="17932" y="540118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540118"/>
                  </a:lnTo>
                  <a:lnTo>
                    <a:pt x="17932" y="540118"/>
                  </a:lnTo>
                  <a:close/>
                </a:path>
                <a:path w="3792854" h="558164">
                  <a:moveTo>
                    <a:pt x="3310483" y="557961"/>
                  </a:moveTo>
                  <a:lnTo>
                    <a:pt x="3310483" y="549084"/>
                  </a:lnTo>
                  <a:lnTo>
                    <a:pt x="3309213" y="540118"/>
                  </a:lnTo>
                  <a:lnTo>
                    <a:pt x="8966" y="540118"/>
                  </a:lnTo>
                  <a:lnTo>
                    <a:pt x="8966" y="549084"/>
                  </a:lnTo>
                  <a:lnTo>
                    <a:pt x="17932" y="549084"/>
                  </a:lnTo>
                  <a:lnTo>
                    <a:pt x="17932" y="558050"/>
                  </a:lnTo>
                  <a:lnTo>
                    <a:pt x="3310483" y="557961"/>
                  </a:lnTo>
                  <a:close/>
                </a:path>
                <a:path w="3792854" h="558164">
                  <a:moveTo>
                    <a:pt x="17932" y="558050"/>
                  </a:moveTo>
                  <a:lnTo>
                    <a:pt x="17932" y="549084"/>
                  </a:lnTo>
                  <a:lnTo>
                    <a:pt x="8966" y="549084"/>
                  </a:lnTo>
                  <a:lnTo>
                    <a:pt x="8966" y="558050"/>
                  </a:lnTo>
                  <a:lnTo>
                    <a:pt x="17932" y="558050"/>
                  </a:lnTo>
                  <a:close/>
                </a:path>
                <a:path w="3792854" h="558164">
                  <a:moveTo>
                    <a:pt x="3783406" y="481888"/>
                  </a:moveTo>
                  <a:lnTo>
                    <a:pt x="3782136" y="472998"/>
                  </a:lnTo>
                  <a:lnTo>
                    <a:pt x="3310483" y="540028"/>
                  </a:lnTo>
                  <a:lnTo>
                    <a:pt x="3309851" y="540118"/>
                  </a:lnTo>
                  <a:lnTo>
                    <a:pt x="3309213" y="540208"/>
                  </a:lnTo>
                  <a:lnTo>
                    <a:pt x="3310483" y="549084"/>
                  </a:lnTo>
                  <a:lnTo>
                    <a:pt x="3310483" y="557961"/>
                  </a:lnTo>
                  <a:lnTo>
                    <a:pt x="3311753" y="557961"/>
                  </a:lnTo>
                  <a:lnTo>
                    <a:pt x="3774427" y="492226"/>
                  </a:lnTo>
                  <a:lnTo>
                    <a:pt x="3774427" y="481888"/>
                  </a:lnTo>
                  <a:lnTo>
                    <a:pt x="3783406" y="481888"/>
                  </a:lnTo>
                  <a:close/>
                </a:path>
                <a:path w="3792854" h="558164">
                  <a:moveTo>
                    <a:pt x="3783406" y="17945"/>
                  </a:moveTo>
                  <a:lnTo>
                    <a:pt x="3783406" y="8966"/>
                  </a:lnTo>
                  <a:lnTo>
                    <a:pt x="3774427" y="8966"/>
                  </a:lnTo>
                  <a:lnTo>
                    <a:pt x="3774427" y="17945"/>
                  </a:lnTo>
                  <a:lnTo>
                    <a:pt x="3783406" y="17945"/>
                  </a:lnTo>
                  <a:close/>
                </a:path>
                <a:path w="3792854" h="558164">
                  <a:moveTo>
                    <a:pt x="3783406" y="481888"/>
                  </a:moveTo>
                  <a:lnTo>
                    <a:pt x="3783406" y="17945"/>
                  </a:lnTo>
                  <a:lnTo>
                    <a:pt x="3774427" y="17945"/>
                  </a:lnTo>
                  <a:lnTo>
                    <a:pt x="3774427" y="474094"/>
                  </a:lnTo>
                  <a:lnTo>
                    <a:pt x="3782136" y="472998"/>
                  </a:lnTo>
                  <a:lnTo>
                    <a:pt x="3783406" y="481888"/>
                  </a:lnTo>
                  <a:close/>
                </a:path>
                <a:path w="3792854" h="558164">
                  <a:moveTo>
                    <a:pt x="3783406" y="490950"/>
                  </a:moveTo>
                  <a:lnTo>
                    <a:pt x="3783406" y="481888"/>
                  </a:lnTo>
                  <a:lnTo>
                    <a:pt x="3774427" y="481888"/>
                  </a:lnTo>
                  <a:lnTo>
                    <a:pt x="3774427" y="492226"/>
                  </a:lnTo>
                  <a:lnTo>
                    <a:pt x="3783406" y="4909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327321" y="4258792"/>
              <a:ext cx="473075" cy="67310"/>
            </a:xfrm>
            <a:custGeom>
              <a:avLst/>
              <a:gdLst/>
              <a:ahLst/>
              <a:cxnLst/>
              <a:rect l="l" t="t" r="r" b="b"/>
              <a:pathLst>
                <a:path w="473075" h="67310">
                  <a:moveTo>
                    <a:pt x="472922" y="0"/>
                  </a:moveTo>
                  <a:lnTo>
                    <a:pt x="385071" y="1661"/>
                  </a:lnTo>
                  <a:lnTo>
                    <a:pt x="272778" y="4389"/>
                  </a:lnTo>
                  <a:lnTo>
                    <a:pt x="235562" y="4922"/>
                  </a:lnTo>
                  <a:lnTo>
                    <a:pt x="202449" y="4546"/>
                  </a:lnTo>
                  <a:lnTo>
                    <a:pt x="167053" y="2994"/>
                  </a:lnTo>
                  <a:lnTo>
                    <a:pt x="122986" y="0"/>
                  </a:lnTo>
                  <a:lnTo>
                    <a:pt x="0" y="67195"/>
                  </a:lnTo>
                  <a:lnTo>
                    <a:pt x="472922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317441" y="4249712"/>
              <a:ext cx="492125" cy="86360"/>
            </a:xfrm>
            <a:custGeom>
              <a:avLst/>
              <a:gdLst/>
              <a:ahLst/>
              <a:cxnLst/>
              <a:rect l="l" t="t" r="r" b="b"/>
              <a:pathLst>
                <a:path w="492125" h="86360">
                  <a:moveTo>
                    <a:pt x="482650" y="18163"/>
                  </a:moveTo>
                  <a:lnTo>
                    <a:pt x="408545" y="19422"/>
                  </a:lnTo>
                  <a:lnTo>
                    <a:pt x="350783" y="20752"/>
                  </a:lnTo>
                  <a:lnTo>
                    <a:pt x="57565" y="60443"/>
                  </a:lnTo>
                  <a:lnTo>
                    <a:pt x="14427" y="84010"/>
                  </a:lnTo>
                  <a:lnTo>
                    <a:pt x="14211" y="84124"/>
                  </a:lnTo>
                  <a:lnTo>
                    <a:pt x="5587" y="68402"/>
                  </a:lnTo>
                  <a:lnTo>
                    <a:pt x="1777" y="70485"/>
                  </a:lnTo>
                  <a:lnTo>
                    <a:pt x="0" y="74993"/>
                  </a:lnTo>
                  <a:lnTo>
                    <a:pt x="2730" y="83210"/>
                  </a:lnTo>
                  <a:lnTo>
                    <a:pt x="6857" y="85763"/>
                  </a:lnTo>
                  <a:lnTo>
                    <a:pt x="480606" y="18454"/>
                  </a:lnTo>
                  <a:lnTo>
                    <a:pt x="481417" y="18338"/>
                  </a:lnTo>
                  <a:lnTo>
                    <a:pt x="482064" y="18246"/>
                  </a:lnTo>
                  <a:lnTo>
                    <a:pt x="482650" y="18163"/>
                  </a:lnTo>
                  <a:close/>
                </a:path>
                <a:path w="492125" h="86360">
                  <a:moveTo>
                    <a:pt x="481417" y="216"/>
                  </a:moveTo>
                  <a:lnTo>
                    <a:pt x="479691" y="168"/>
                  </a:lnTo>
                  <a:lnTo>
                    <a:pt x="408545" y="1482"/>
                  </a:lnTo>
                  <a:lnTo>
                    <a:pt x="350783" y="2809"/>
                  </a:lnTo>
                  <a:lnTo>
                    <a:pt x="306024" y="3943"/>
                  </a:lnTo>
                  <a:lnTo>
                    <a:pt x="270635" y="4738"/>
                  </a:lnTo>
                  <a:lnTo>
                    <a:pt x="240982" y="5041"/>
                  </a:lnTo>
                  <a:lnTo>
                    <a:pt x="217531" y="4784"/>
                  </a:lnTo>
                  <a:lnTo>
                    <a:pt x="193400" y="3946"/>
                  </a:lnTo>
                  <a:lnTo>
                    <a:pt x="166199" y="2427"/>
                  </a:lnTo>
                  <a:lnTo>
                    <a:pt x="132867" y="75"/>
                  </a:lnTo>
                  <a:lnTo>
                    <a:pt x="131800" y="0"/>
                  </a:lnTo>
                  <a:lnTo>
                    <a:pt x="130098" y="368"/>
                  </a:lnTo>
                  <a:lnTo>
                    <a:pt x="5587" y="68402"/>
                  </a:lnTo>
                  <a:lnTo>
                    <a:pt x="8623" y="73969"/>
                  </a:lnTo>
                  <a:lnTo>
                    <a:pt x="8623" y="67398"/>
                  </a:lnTo>
                  <a:lnTo>
                    <a:pt x="57565" y="60443"/>
                  </a:lnTo>
                  <a:lnTo>
                    <a:pt x="132194" y="19674"/>
                  </a:lnTo>
                  <a:lnTo>
                    <a:pt x="132194" y="18021"/>
                  </a:lnTo>
                  <a:lnTo>
                    <a:pt x="132867" y="9080"/>
                  </a:lnTo>
                  <a:lnTo>
                    <a:pt x="137172" y="16954"/>
                  </a:lnTo>
                  <a:lnTo>
                    <a:pt x="137172" y="18371"/>
                  </a:lnTo>
                  <a:lnTo>
                    <a:pt x="165049" y="20334"/>
                  </a:lnTo>
                  <a:lnTo>
                    <a:pt x="192584" y="21869"/>
                  </a:lnTo>
                  <a:lnTo>
                    <a:pt x="217120" y="22718"/>
                  </a:lnTo>
                  <a:lnTo>
                    <a:pt x="240982" y="22974"/>
                  </a:lnTo>
                  <a:lnTo>
                    <a:pt x="270314" y="22680"/>
                  </a:lnTo>
                  <a:lnTo>
                    <a:pt x="305572" y="21897"/>
                  </a:lnTo>
                  <a:lnTo>
                    <a:pt x="333854" y="21181"/>
                  </a:lnTo>
                  <a:lnTo>
                    <a:pt x="479691" y="457"/>
                  </a:lnTo>
                  <a:lnTo>
                    <a:pt x="480606" y="330"/>
                  </a:lnTo>
                  <a:lnTo>
                    <a:pt x="481417" y="216"/>
                  </a:lnTo>
                  <a:close/>
                </a:path>
                <a:path w="492125" h="86360">
                  <a:moveTo>
                    <a:pt x="57565" y="60443"/>
                  </a:moveTo>
                  <a:lnTo>
                    <a:pt x="8623" y="67398"/>
                  </a:lnTo>
                  <a:lnTo>
                    <a:pt x="9880" y="76276"/>
                  </a:lnTo>
                  <a:lnTo>
                    <a:pt x="14211" y="84124"/>
                  </a:lnTo>
                  <a:lnTo>
                    <a:pt x="57565" y="60443"/>
                  </a:lnTo>
                  <a:close/>
                </a:path>
                <a:path w="492125" h="86360">
                  <a:moveTo>
                    <a:pt x="9880" y="76276"/>
                  </a:moveTo>
                  <a:lnTo>
                    <a:pt x="8623" y="67398"/>
                  </a:lnTo>
                  <a:lnTo>
                    <a:pt x="8623" y="73969"/>
                  </a:lnTo>
                  <a:lnTo>
                    <a:pt x="9880" y="76276"/>
                  </a:lnTo>
                  <a:close/>
                </a:path>
                <a:path w="492125" h="86360">
                  <a:moveTo>
                    <a:pt x="137172" y="16954"/>
                  </a:moveTo>
                  <a:lnTo>
                    <a:pt x="132867" y="9080"/>
                  </a:lnTo>
                  <a:lnTo>
                    <a:pt x="132194" y="18021"/>
                  </a:lnTo>
                  <a:lnTo>
                    <a:pt x="134874" y="18210"/>
                  </a:lnTo>
                  <a:lnTo>
                    <a:pt x="137172" y="16954"/>
                  </a:lnTo>
                  <a:close/>
                </a:path>
                <a:path w="492125" h="86360">
                  <a:moveTo>
                    <a:pt x="134874" y="18210"/>
                  </a:moveTo>
                  <a:lnTo>
                    <a:pt x="132867" y="18068"/>
                  </a:lnTo>
                  <a:lnTo>
                    <a:pt x="132194" y="18021"/>
                  </a:lnTo>
                  <a:lnTo>
                    <a:pt x="132194" y="19674"/>
                  </a:lnTo>
                  <a:lnTo>
                    <a:pt x="134874" y="18210"/>
                  </a:lnTo>
                  <a:close/>
                </a:path>
                <a:path w="492125" h="86360">
                  <a:moveTo>
                    <a:pt x="137172" y="18371"/>
                  </a:moveTo>
                  <a:lnTo>
                    <a:pt x="137172" y="16954"/>
                  </a:lnTo>
                  <a:lnTo>
                    <a:pt x="134874" y="18210"/>
                  </a:lnTo>
                  <a:lnTo>
                    <a:pt x="137172" y="18371"/>
                  </a:lnTo>
                  <a:close/>
                </a:path>
                <a:path w="492125" h="86360">
                  <a:moveTo>
                    <a:pt x="482944" y="18046"/>
                  </a:moveTo>
                  <a:lnTo>
                    <a:pt x="482777" y="9080"/>
                  </a:lnTo>
                  <a:lnTo>
                    <a:pt x="481417" y="216"/>
                  </a:lnTo>
                  <a:lnTo>
                    <a:pt x="333854" y="21181"/>
                  </a:lnTo>
                  <a:lnTo>
                    <a:pt x="350331" y="20763"/>
                  </a:lnTo>
                  <a:lnTo>
                    <a:pt x="408165" y="19431"/>
                  </a:lnTo>
                  <a:lnTo>
                    <a:pt x="479691" y="18106"/>
                  </a:lnTo>
                  <a:lnTo>
                    <a:pt x="482944" y="18046"/>
                  </a:lnTo>
                  <a:close/>
                </a:path>
                <a:path w="492125" h="86360">
                  <a:moveTo>
                    <a:pt x="492112" y="13093"/>
                  </a:moveTo>
                  <a:lnTo>
                    <a:pt x="491363" y="3657"/>
                  </a:lnTo>
                  <a:lnTo>
                    <a:pt x="487387" y="38"/>
                  </a:lnTo>
                  <a:lnTo>
                    <a:pt x="483552" y="99"/>
                  </a:lnTo>
                  <a:lnTo>
                    <a:pt x="481417" y="216"/>
                  </a:lnTo>
                  <a:lnTo>
                    <a:pt x="482777" y="9080"/>
                  </a:lnTo>
                  <a:lnTo>
                    <a:pt x="482944" y="17651"/>
                  </a:lnTo>
                  <a:lnTo>
                    <a:pt x="482944" y="18046"/>
                  </a:lnTo>
                  <a:lnTo>
                    <a:pt x="483552" y="18035"/>
                  </a:lnTo>
                  <a:lnTo>
                    <a:pt x="488746" y="17297"/>
                  </a:lnTo>
                  <a:lnTo>
                    <a:pt x="492112" y="130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00909" y="3874604"/>
            <a:ext cx="230759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sb1.setProceeding();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106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1321201" y="5672433"/>
            <a:ext cx="253619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latin typeface="Courier New"/>
                <a:cs typeface="Courier New"/>
              </a:rPr>
              <a:t>sb1.proceeding</a:t>
            </a:r>
            <a:r>
              <a:rPr sz="1500" spc="-8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70" dirty="0">
                <a:latin typeface="Courier New"/>
                <a:cs typeface="Courier New"/>
              </a:rPr>
              <a:t> </a:t>
            </a:r>
            <a:r>
              <a:rPr sz="1500" spc="-10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sz="1500" spc="-10" dirty="0">
                <a:latin typeface="Courier New"/>
                <a:cs typeface="Courier New"/>
              </a:rPr>
              <a:t>;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838" y="5574741"/>
            <a:ext cx="5769610" cy="917575"/>
            <a:chOff x="1016838" y="5574741"/>
            <a:chExt cx="5769610" cy="917575"/>
          </a:xfrm>
        </p:grpSpPr>
        <p:sp>
          <p:nvSpPr>
            <p:cNvPr id="3" name="object 3"/>
            <p:cNvSpPr/>
            <p:nvPr/>
          </p:nvSpPr>
          <p:spPr>
            <a:xfrm>
              <a:off x="1025804" y="5583707"/>
              <a:ext cx="5751195" cy="899160"/>
            </a:xfrm>
            <a:custGeom>
              <a:avLst/>
              <a:gdLst/>
              <a:ahLst/>
              <a:cxnLst/>
              <a:rect l="l" t="t" r="r" b="b"/>
              <a:pathLst>
                <a:path w="5751195" h="899160">
                  <a:moveTo>
                    <a:pt x="5751042" y="786079"/>
                  </a:moveTo>
                  <a:lnTo>
                    <a:pt x="5751042" y="0"/>
                  </a:lnTo>
                  <a:lnTo>
                    <a:pt x="0" y="0"/>
                  </a:lnTo>
                  <a:lnTo>
                    <a:pt x="0" y="898918"/>
                  </a:lnTo>
                  <a:lnTo>
                    <a:pt x="5030889" y="898918"/>
                  </a:lnTo>
                  <a:lnTo>
                    <a:pt x="5751042" y="78607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6838" y="5574741"/>
              <a:ext cx="5768975" cy="916940"/>
            </a:xfrm>
            <a:custGeom>
              <a:avLst/>
              <a:gdLst/>
              <a:ahLst/>
              <a:cxnLst/>
              <a:rect l="l" t="t" r="r" b="b"/>
              <a:pathLst>
                <a:path w="5768975" h="916939">
                  <a:moveTo>
                    <a:pt x="5768975" y="799452"/>
                  </a:moveTo>
                  <a:lnTo>
                    <a:pt x="5768975" y="4013"/>
                  </a:lnTo>
                  <a:lnTo>
                    <a:pt x="5764961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912837"/>
                  </a:lnTo>
                  <a:lnTo>
                    <a:pt x="4013" y="916851"/>
                  </a:lnTo>
                  <a:lnTo>
                    <a:pt x="8966" y="916851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32"/>
                  </a:lnTo>
                  <a:lnTo>
                    <a:pt x="5751029" y="17932"/>
                  </a:lnTo>
                  <a:lnTo>
                    <a:pt x="5751029" y="8966"/>
                  </a:lnTo>
                  <a:lnTo>
                    <a:pt x="5760008" y="8966"/>
                  </a:lnTo>
                  <a:lnTo>
                    <a:pt x="5760008" y="804123"/>
                  </a:lnTo>
                  <a:lnTo>
                    <a:pt x="5764961" y="803347"/>
                  </a:lnTo>
                  <a:lnTo>
                    <a:pt x="5765749" y="803224"/>
                  </a:lnTo>
                  <a:lnTo>
                    <a:pt x="5768975" y="799452"/>
                  </a:lnTo>
                  <a:close/>
                </a:path>
                <a:path w="5768975" h="916939">
                  <a:moveTo>
                    <a:pt x="17932" y="17932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32"/>
                  </a:lnTo>
                  <a:lnTo>
                    <a:pt x="17932" y="17932"/>
                  </a:lnTo>
                  <a:close/>
                </a:path>
                <a:path w="5768975" h="916939">
                  <a:moveTo>
                    <a:pt x="17932" y="898918"/>
                  </a:moveTo>
                  <a:lnTo>
                    <a:pt x="17932" y="17932"/>
                  </a:lnTo>
                  <a:lnTo>
                    <a:pt x="8966" y="17932"/>
                  </a:lnTo>
                  <a:lnTo>
                    <a:pt x="8966" y="898918"/>
                  </a:lnTo>
                  <a:lnTo>
                    <a:pt x="17932" y="898918"/>
                  </a:lnTo>
                  <a:close/>
                </a:path>
                <a:path w="5768975" h="916939">
                  <a:moveTo>
                    <a:pt x="5039855" y="916749"/>
                  </a:moveTo>
                  <a:lnTo>
                    <a:pt x="5039855" y="907884"/>
                  </a:lnTo>
                  <a:lnTo>
                    <a:pt x="5038455" y="898918"/>
                  </a:lnTo>
                  <a:lnTo>
                    <a:pt x="8966" y="898918"/>
                  </a:lnTo>
                  <a:lnTo>
                    <a:pt x="8966" y="907884"/>
                  </a:lnTo>
                  <a:lnTo>
                    <a:pt x="17932" y="907884"/>
                  </a:lnTo>
                  <a:lnTo>
                    <a:pt x="17932" y="916850"/>
                  </a:lnTo>
                  <a:lnTo>
                    <a:pt x="5039855" y="916749"/>
                  </a:lnTo>
                  <a:close/>
                </a:path>
                <a:path w="5768975" h="916939">
                  <a:moveTo>
                    <a:pt x="17932" y="916850"/>
                  </a:moveTo>
                  <a:lnTo>
                    <a:pt x="17932" y="907884"/>
                  </a:lnTo>
                  <a:lnTo>
                    <a:pt x="8966" y="907884"/>
                  </a:lnTo>
                  <a:lnTo>
                    <a:pt x="8966" y="916851"/>
                  </a:lnTo>
                  <a:lnTo>
                    <a:pt x="17932" y="916850"/>
                  </a:lnTo>
                  <a:close/>
                </a:path>
                <a:path w="5768975" h="916939">
                  <a:moveTo>
                    <a:pt x="5760008" y="795045"/>
                  </a:moveTo>
                  <a:lnTo>
                    <a:pt x="5758611" y="786180"/>
                  </a:lnTo>
                  <a:lnTo>
                    <a:pt x="5039855" y="898803"/>
                  </a:lnTo>
                  <a:lnTo>
                    <a:pt x="5039119" y="898918"/>
                  </a:lnTo>
                  <a:lnTo>
                    <a:pt x="5038455" y="899022"/>
                  </a:lnTo>
                  <a:lnTo>
                    <a:pt x="5039855" y="907884"/>
                  </a:lnTo>
                  <a:lnTo>
                    <a:pt x="5039855" y="916749"/>
                  </a:lnTo>
                  <a:lnTo>
                    <a:pt x="5041239" y="916749"/>
                  </a:lnTo>
                  <a:lnTo>
                    <a:pt x="5751029" y="805530"/>
                  </a:lnTo>
                  <a:lnTo>
                    <a:pt x="5751029" y="795045"/>
                  </a:lnTo>
                  <a:lnTo>
                    <a:pt x="5760008" y="795045"/>
                  </a:lnTo>
                  <a:close/>
                </a:path>
                <a:path w="5768975" h="916939">
                  <a:moveTo>
                    <a:pt x="5760008" y="17932"/>
                  </a:moveTo>
                  <a:lnTo>
                    <a:pt x="5760008" y="8966"/>
                  </a:lnTo>
                  <a:lnTo>
                    <a:pt x="5751029" y="8966"/>
                  </a:lnTo>
                  <a:lnTo>
                    <a:pt x="5751029" y="17932"/>
                  </a:lnTo>
                  <a:lnTo>
                    <a:pt x="5760008" y="17932"/>
                  </a:lnTo>
                  <a:close/>
                </a:path>
                <a:path w="5768975" h="916939">
                  <a:moveTo>
                    <a:pt x="5760008" y="795045"/>
                  </a:moveTo>
                  <a:lnTo>
                    <a:pt x="5760008" y="17932"/>
                  </a:lnTo>
                  <a:lnTo>
                    <a:pt x="5751029" y="17932"/>
                  </a:lnTo>
                  <a:lnTo>
                    <a:pt x="5751029" y="787368"/>
                  </a:lnTo>
                  <a:lnTo>
                    <a:pt x="5758611" y="786180"/>
                  </a:lnTo>
                  <a:lnTo>
                    <a:pt x="5760008" y="795045"/>
                  </a:lnTo>
                  <a:close/>
                </a:path>
                <a:path w="5768975" h="916939">
                  <a:moveTo>
                    <a:pt x="5760008" y="804123"/>
                  </a:moveTo>
                  <a:lnTo>
                    <a:pt x="5760008" y="795045"/>
                  </a:lnTo>
                  <a:lnTo>
                    <a:pt x="5751029" y="795045"/>
                  </a:lnTo>
                  <a:lnTo>
                    <a:pt x="5751029" y="805530"/>
                  </a:lnTo>
                  <a:lnTo>
                    <a:pt x="5760008" y="8041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056693" y="6369786"/>
              <a:ext cx="720725" cy="113030"/>
            </a:xfrm>
            <a:custGeom>
              <a:avLst/>
              <a:gdLst/>
              <a:ahLst/>
              <a:cxnLst/>
              <a:rect l="l" t="t" r="r" b="b"/>
              <a:pathLst>
                <a:path w="720725" h="113029">
                  <a:moveTo>
                    <a:pt x="720153" y="0"/>
                  </a:moveTo>
                  <a:lnTo>
                    <a:pt x="630619" y="1799"/>
                  </a:lnTo>
                  <a:lnTo>
                    <a:pt x="556768" y="3651"/>
                  </a:lnTo>
                  <a:lnTo>
                    <a:pt x="404455" y="8144"/>
                  </a:lnTo>
                  <a:lnTo>
                    <a:pt x="368476" y="8830"/>
                  </a:lnTo>
                  <a:lnTo>
                    <a:pt x="303788" y="8162"/>
                  </a:lnTo>
                  <a:lnTo>
                    <a:pt x="232221" y="3858"/>
                  </a:lnTo>
                  <a:lnTo>
                    <a:pt x="187642" y="0"/>
                  </a:lnTo>
                  <a:lnTo>
                    <a:pt x="0" y="112839"/>
                  </a:lnTo>
                  <a:lnTo>
                    <a:pt x="720153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046800" y="6360680"/>
              <a:ext cx="739775" cy="132080"/>
            </a:xfrm>
            <a:custGeom>
              <a:avLst/>
              <a:gdLst/>
              <a:ahLst/>
              <a:cxnLst/>
              <a:rect l="l" t="t" r="r" b="b"/>
              <a:pathLst>
                <a:path w="739775" h="132079">
                  <a:moveTo>
                    <a:pt x="729881" y="18205"/>
                  </a:moveTo>
                  <a:lnTo>
                    <a:pt x="645605" y="19763"/>
                  </a:lnTo>
                  <a:lnTo>
                    <a:pt x="595667" y="20995"/>
                  </a:lnTo>
                  <a:lnTo>
                    <a:pt x="53871" y="105966"/>
                  </a:lnTo>
                  <a:lnTo>
                    <a:pt x="14566" y="129603"/>
                  </a:lnTo>
                  <a:lnTo>
                    <a:pt x="5270" y="114261"/>
                  </a:lnTo>
                  <a:lnTo>
                    <a:pt x="1600" y="116459"/>
                  </a:lnTo>
                  <a:lnTo>
                    <a:pt x="0" y="120980"/>
                  </a:lnTo>
                  <a:lnTo>
                    <a:pt x="2921" y="129031"/>
                  </a:lnTo>
                  <a:lnTo>
                    <a:pt x="7061" y="131470"/>
                  </a:lnTo>
                  <a:lnTo>
                    <a:pt x="728470" y="18426"/>
                  </a:lnTo>
                  <a:lnTo>
                    <a:pt x="729194" y="18312"/>
                  </a:lnTo>
                  <a:lnTo>
                    <a:pt x="729881" y="18205"/>
                  </a:lnTo>
                  <a:close/>
                </a:path>
                <a:path w="739775" h="132079">
                  <a:moveTo>
                    <a:pt x="728470" y="266"/>
                  </a:moveTo>
                  <a:lnTo>
                    <a:pt x="645605" y="1823"/>
                  </a:lnTo>
                  <a:lnTo>
                    <a:pt x="575006" y="3563"/>
                  </a:lnTo>
                  <a:lnTo>
                    <a:pt x="516320" y="5241"/>
                  </a:lnTo>
                  <a:lnTo>
                    <a:pt x="467470" y="6745"/>
                  </a:lnTo>
                  <a:lnTo>
                    <a:pt x="426374" y="7963"/>
                  </a:lnTo>
                  <a:lnTo>
                    <a:pt x="390954" y="8781"/>
                  </a:lnTo>
                  <a:lnTo>
                    <a:pt x="359130" y="9080"/>
                  </a:lnTo>
                  <a:lnTo>
                    <a:pt x="324053" y="8618"/>
                  </a:lnTo>
                  <a:lnTo>
                    <a:pt x="247061" y="4354"/>
                  </a:lnTo>
                  <a:lnTo>
                    <a:pt x="199666" y="289"/>
                  </a:lnTo>
                  <a:lnTo>
                    <a:pt x="197535" y="100"/>
                  </a:lnTo>
                  <a:lnTo>
                    <a:pt x="196456" y="0"/>
                  </a:lnTo>
                  <a:lnTo>
                    <a:pt x="194551" y="431"/>
                  </a:lnTo>
                  <a:lnTo>
                    <a:pt x="5270" y="114261"/>
                  </a:lnTo>
                  <a:lnTo>
                    <a:pt x="8509" y="119644"/>
                  </a:lnTo>
                  <a:lnTo>
                    <a:pt x="8509" y="113080"/>
                  </a:lnTo>
                  <a:lnTo>
                    <a:pt x="53871" y="105966"/>
                  </a:lnTo>
                  <a:lnTo>
                    <a:pt x="196710" y="20065"/>
                  </a:lnTo>
                  <a:lnTo>
                    <a:pt x="196710" y="18034"/>
                  </a:lnTo>
                  <a:lnTo>
                    <a:pt x="197535" y="9105"/>
                  </a:lnTo>
                  <a:lnTo>
                    <a:pt x="202158" y="16789"/>
                  </a:lnTo>
                  <a:lnTo>
                    <a:pt x="202158" y="18502"/>
                  </a:lnTo>
                  <a:lnTo>
                    <a:pt x="245659" y="22241"/>
                  </a:lnTo>
                  <a:lnTo>
                    <a:pt x="286835" y="25020"/>
                  </a:lnTo>
                  <a:lnTo>
                    <a:pt x="323554" y="26554"/>
                  </a:lnTo>
                  <a:lnTo>
                    <a:pt x="359130" y="27025"/>
                  </a:lnTo>
                  <a:lnTo>
                    <a:pt x="390644" y="26727"/>
                  </a:lnTo>
                  <a:lnTo>
                    <a:pt x="425888" y="25920"/>
                  </a:lnTo>
                  <a:lnTo>
                    <a:pt x="466914" y="24708"/>
                  </a:lnTo>
                  <a:lnTo>
                    <a:pt x="515775" y="23203"/>
                  </a:lnTo>
                  <a:lnTo>
                    <a:pt x="574521" y="21519"/>
                  </a:lnTo>
                  <a:lnTo>
                    <a:pt x="595667" y="20995"/>
                  </a:lnTo>
                  <a:lnTo>
                    <a:pt x="728470" y="266"/>
                  </a:lnTo>
                  <a:close/>
                </a:path>
                <a:path w="739775" h="132079">
                  <a:moveTo>
                    <a:pt x="53871" y="105966"/>
                  </a:moveTo>
                  <a:lnTo>
                    <a:pt x="8509" y="113080"/>
                  </a:lnTo>
                  <a:lnTo>
                    <a:pt x="9893" y="121945"/>
                  </a:lnTo>
                  <a:lnTo>
                    <a:pt x="14566" y="129603"/>
                  </a:lnTo>
                  <a:lnTo>
                    <a:pt x="53871" y="105966"/>
                  </a:lnTo>
                  <a:close/>
                </a:path>
                <a:path w="739775" h="132079">
                  <a:moveTo>
                    <a:pt x="9893" y="121945"/>
                  </a:moveTo>
                  <a:lnTo>
                    <a:pt x="8509" y="113080"/>
                  </a:lnTo>
                  <a:lnTo>
                    <a:pt x="8509" y="119644"/>
                  </a:lnTo>
                  <a:lnTo>
                    <a:pt x="9893" y="121945"/>
                  </a:lnTo>
                  <a:close/>
                </a:path>
                <a:path w="739775" h="132079">
                  <a:moveTo>
                    <a:pt x="202158" y="16789"/>
                  </a:moveTo>
                  <a:lnTo>
                    <a:pt x="197535" y="9105"/>
                  </a:lnTo>
                  <a:lnTo>
                    <a:pt x="196710" y="18034"/>
                  </a:lnTo>
                  <a:lnTo>
                    <a:pt x="197535" y="18104"/>
                  </a:lnTo>
                  <a:lnTo>
                    <a:pt x="198361" y="18175"/>
                  </a:lnTo>
                  <a:lnTo>
                    <a:pt x="199666" y="18288"/>
                  </a:lnTo>
                  <a:lnTo>
                    <a:pt x="202158" y="16789"/>
                  </a:lnTo>
                  <a:close/>
                </a:path>
                <a:path w="739775" h="132079">
                  <a:moveTo>
                    <a:pt x="199666" y="18288"/>
                  </a:moveTo>
                  <a:lnTo>
                    <a:pt x="198361" y="18175"/>
                  </a:lnTo>
                  <a:lnTo>
                    <a:pt x="197535" y="18104"/>
                  </a:lnTo>
                  <a:lnTo>
                    <a:pt x="196710" y="18034"/>
                  </a:lnTo>
                  <a:lnTo>
                    <a:pt x="196710" y="20065"/>
                  </a:lnTo>
                  <a:lnTo>
                    <a:pt x="199666" y="18288"/>
                  </a:lnTo>
                  <a:close/>
                </a:path>
                <a:path w="739775" h="132079">
                  <a:moveTo>
                    <a:pt x="202158" y="18502"/>
                  </a:moveTo>
                  <a:lnTo>
                    <a:pt x="202158" y="16789"/>
                  </a:lnTo>
                  <a:lnTo>
                    <a:pt x="199666" y="18288"/>
                  </a:lnTo>
                  <a:lnTo>
                    <a:pt x="202158" y="18502"/>
                  </a:lnTo>
                  <a:close/>
                </a:path>
                <a:path w="739775" h="132079">
                  <a:moveTo>
                    <a:pt x="730200" y="18072"/>
                  </a:moveTo>
                  <a:lnTo>
                    <a:pt x="730021" y="9105"/>
                  </a:lnTo>
                  <a:lnTo>
                    <a:pt x="728625" y="242"/>
                  </a:lnTo>
                  <a:lnTo>
                    <a:pt x="595667" y="20995"/>
                  </a:lnTo>
                  <a:lnTo>
                    <a:pt x="645206" y="19772"/>
                  </a:lnTo>
                  <a:lnTo>
                    <a:pt x="728470" y="18106"/>
                  </a:lnTo>
                  <a:lnTo>
                    <a:pt x="730200" y="18072"/>
                  </a:lnTo>
                  <a:close/>
                </a:path>
                <a:path w="739775" h="132079">
                  <a:moveTo>
                    <a:pt x="739381" y="13017"/>
                  </a:moveTo>
                  <a:lnTo>
                    <a:pt x="738568" y="3644"/>
                  </a:lnTo>
                  <a:lnTo>
                    <a:pt x="734593" y="50"/>
                  </a:lnTo>
                  <a:lnTo>
                    <a:pt x="730807" y="122"/>
                  </a:lnTo>
                  <a:lnTo>
                    <a:pt x="728625" y="242"/>
                  </a:lnTo>
                  <a:lnTo>
                    <a:pt x="730021" y="9105"/>
                  </a:lnTo>
                  <a:lnTo>
                    <a:pt x="730200" y="17627"/>
                  </a:lnTo>
                  <a:lnTo>
                    <a:pt x="730200" y="18072"/>
                  </a:lnTo>
                  <a:lnTo>
                    <a:pt x="730807" y="18059"/>
                  </a:lnTo>
                  <a:lnTo>
                    <a:pt x="736079" y="17233"/>
                  </a:lnTo>
                  <a:lnTo>
                    <a:pt x="739381" y="1301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4155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Access</a:t>
            </a:r>
            <a:r>
              <a:rPr b="1" spc="-12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control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05334" y="1768680"/>
            <a:ext cx="926020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Usually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do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not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want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direct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access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data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member </a:t>
            </a:r>
            <a:r>
              <a:rPr sz="2600" dirty="0">
                <a:latin typeface="Verdana"/>
                <a:cs typeface="Verdana"/>
              </a:rPr>
              <a:t>in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order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guarantee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encapsulation: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2029" y="4583342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334" y="4488252"/>
            <a:ext cx="8627745" cy="8216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60"/>
              </a:spcBef>
            </a:pPr>
            <a:r>
              <a:rPr sz="2600" dirty="0">
                <a:latin typeface="Verdana"/>
                <a:cs typeface="Verdana"/>
              </a:rPr>
              <a:t>Now,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proceeding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condition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only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asserted </a:t>
            </a:r>
            <a:r>
              <a:rPr sz="2600" dirty="0">
                <a:latin typeface="Verdana"/>
                <a:cs typeface="Verdana"/>
              </a:rPr>
              <a:t>with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message: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16838" y="2699219"/>
            <a:ext cx="6488430" cy="1637030"/>
            <a:chOff x="1016838" y="2699219"/>
            <a:chExt cx="6488430" cy="1637030"/>
          </a:xfrm>
        </p:grpSpPr>
        <p:sp>
          <p:nvSpPr>
            <p:cNvPr id="13" name="object 13"/>
            <p:cNvSpPr/>
            <p:nvPr/>
          </p:nvSpPr>
          <p:spPr>
            <a:xfrm>
              <a:off x="1025804" y="2708186"/>
              <a:ext cx="6470015" cy="1617980"/>
            </a:xfrm>
            <a:custGeom>
              <a:avLst/>
              <a:gdLst/>
              <a:ahLst/>
              <a:cxnLst/>
              <a:rect l="l" t="t" r="r" b="b"/>
              <a:pathLst>
                <a:path w="6470015" h="1617979">
                  <a:moveTo>
                    <a:pt x="6469913" y="1414945"/>
                  </a:moveTo>
                  <a:lnTo>
                    <a:pt x="6469913" y="0"/>
                  </a:lnTo>
                  <a:lnTo>
                    <a:pt x="0" y="0"/>
                  </a:lnTo>
                  <a:lnTo>
                    <a:pt x="0" y="1617802"/>
                  </a:lnTo>
                  <a:lnTo>
                    <a:pt x="5659755" y="1617802"/>
                  </a:lnTo>
                  <a:lnTo>
                    <a:pt x="6469913" y="141494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016838" y="2699219"/>
              <a:ext cx="6488430" cy="1635760"/>
            </a:xfrm>
            <a:custGeom>
              <a:avLst/>
              <a:gdLst/>
              <a:ahLst/>
              <a:cxnLst/>
              <a:rect l="l" t="t" r="r" b="b"/>
              <a:pathLst>
                <a:path w="6488430" h="1635760">
                  <a:moveTo>
                    <a:pt x="6487858" y="1428026"/>
                  </a:moveTo>
                  <a:lnTo>
                    <a:pt x="6487858" y="4013"/>
                  </a:lnTo>
                  <a:lnTo>
                    <a:pt x="6483832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631721"/>
                  </a:lnTo>
                  <a:lnTo>
                    <a:pt x="4013" y="1635734"/>
                  </a:lnTo>
                  <a:lnTo>
                    <a:pt x="8966" y="1635734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6469913" y="17945"/>
                  </a:lnTo>
                  <a:lnTo>
                    <a:pt x="6469913" y="8966"/>
                  </a:lnTo>
                  <a:lnTo>
                    <a:pt x="6478879" y="8966"/>
                  </a:lnTo>
                  <a:lnTo>
                    <a:pt x="6478879" y="1433152"/>
                  </a:lnTo>
                  <a:lnTo>
                    <a:pt x="6485051" y="1431607"/>
                  </a:lnTo>
                  <a:lnTo>
                    <a:pt x="6487858" y="1428026"/>
                  </a:lnTo>
                  <a:close/>
                </a:path>
                <a:path w="6488430" h="1635760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6488430" h="1635760">
                  <a:moveTo>
                    <a:pt x="17932" y="1617802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617802"/>
                  </a:lnTo>
                  <a:lnTo>
                    <a:pt x="17932" y="1617802"/>
                  </a:lnTo>
                  <a:close/>
                </a:path>
                <a:path w="6488430" h="1635760">
                  <a:moveTo>
                    <a:pt x="5667601" y="1617802"/>
                  </a:moveTo>
                  <a:lnTo>
                    <a:pt x="8966" y="1617802"/>
                  </a:lnTo>
                  <a:lnTo>
                    <a:pt x="8966" y="1626768"/>
                  </a:lnTo>
                  <a:lnTo>
                    <a:pt x="17932" y="1626768"/>
                  </a:lnTo>
                  <a:lnTo>
                    <a:pt x="17932" y="1635734"/>
                  </a:lnTo>
                  <a:lnTo>
                    <a:pt x="5666536" y="1635734"/>
                  </a:lnTo>
                  <a:lnTo>
                    <a:pt x="5666536" y="1618068"/>
                  </a:lnTo>
                  <a:lnTo>
                    <a:pt x="5667601" y="1617802"/>
                  </a:lnTo>
                  <a:close/>
                </a:path>
                <a:path w="6488430" h="1635760">
                  <a:moveTo>
                    <a:pt x="17932" y="1635734"/>
                  </a:moveTo>
                  <a:lnTo>
                    <a:pt x="17932" y="1626768"/>
                  </a:lnTo>
                  <a:lnTo>
                    <a:pt x="8966" y="1626768"/>
                  </a:lnTo>
                  <a:lnTo>
                    <a:pt x="8966" y="1635734"/>
                  </a:lnTo>
                  <a:lnTo>
                    <a:pt x="17932" y="1635734"/>
                  </a:lnTo>
                  <a:close/>
                </a:path>
                <a:path w="6488430" h="1635760">
                  <a:moveTo>
                    <a:pt x="5668721" y="1626768"/>
                  </a:moveTo>
                  <a:lnTo>
                    <a:pt x="5668721" y="1617802"/>
                  </a:lnTo>
                  <a:lnTo>
                    <a:pt x="5667601" y="1617802"/>
                  </a:lnTo>
                  <a:lnTo>
                    <a:pt x="5666536" y="1618068"/>
                  </a:lnTo>
                  <a:lnTo>
                    <a:pt x="5668721" y="1626768"/>
                  </a:lnTo>
                  <a:close/>
                </a:path>
                <a:path w="6488430" h="1635760">
                  <a:moveTo>
                    <a:pt x="5668721" y="1635734"/>
                  </a:moveTo>
                  <a:lnTo>
                    <a:pt x="5668721" y="1626768"/>
                  </a:lnTo>
                  <a:lnTo>
                    <a:pt x="5666536" y="1618068"/>
                  </a:lnTo>
                  <a:lnTo>
                    <a:pt x="5666536" y="1635734"/>
                  </a:lnTo>
                  <a:lnTo>
                    <a:pt x="5668721" y="1635734"/>
                  </a:lnTo>
                  <a:close/>
                </a:path>
                <a:path w="6488430" h="1635760">
                  <a:moveTo>
                    <a:pt x="6478879" y="1423911"/>
                  </a:moveTo>
                  <a:lnTo>
                    <a:pt x="6476707" y="1415211"/>
                  </a:lnTo>
                  <a:lnTo>
                    <a:pt x="5667601" y="1617802"/>
                  </a:lnTo>
                  <a:lnTo>
                    <a:pt x="5668721" y="1617802"/>
                  </a:lnTo>
                  <a:lnTo>
                    <a:pt x="5668721" y="1635734"/>
                  </a:lnTo>
                  <a:lnTo>
                    <a:pt x="5670892" y="1635467"/>
                  </a:lnTo>
                  <a:lnTo>
                    <a:pt x="6469913" y="1435398"/>
                  </a:lnTo>
                  <a:lnTo>
                    <a:pt x="6469913" y="1423911"/>
                  </a:lnTo>
                  <a:lnTo>
                    <a:pt x="6478879" y="1423911"/>
                  </a:lnTo>
                  <a:close/>
                </a:path>
                <a:path w="6488430" h="1635760">
                  <a:moveTo>
                    <a:pt x="6478879" y="17945"/>
                  </a:moveTo>
                  <a:lnTo>
                    <a:pt x="6478879" y="8966"/>
                  </a:lnTo>
                  <a:lnTo>
                    <a:pt x="6469913" y="8966"/>
                  </a:lnTo>
                  <a:lnTo>
                    <a:pt x="6469913" y="17945"/>
                  </a:lnTo>
                  <a:lnTo>
                    <a:pt x="6478879" y="17945"/>
                  </a:lnTo>
                  <a:close/>
                </a:path>
                <a:path w="6488430" h="1635760">
                  <a:moveTo>
                    <a:pt x="6478879" y="1423911"/>
                  </a:moveTo>
                  <a:lnTo>
                    <a:pt x="6478879" y="17945"/>
                  </a:lnTo>
                  <a:lnTo>
                    <a:pt x="6469913" y="17945"/>
                  </a:lnTo>
                  <a:lnTo>
                    <a:pt x="6469913" y="1416913"/>
                  </a:lnTo>
                  <a:lnTo>
                    <a:pt x="6476707" y="1415211"/>
                  </a:lnTo>
                  <a:lnTo>
                    <a:pt x="6478879" y="1423911"/>
                  </a:lnTo>
                  <a:close/>
                </a:path>
                <a:path w="6488430" h="1635760">
                  <a:moveTo>
                    <a:pt x="6478879" y="1433152"/>
                  </a:moveTo>
                  <a:lnTo>
                    <a:pt x="6478879" y="1423911"/>
                  </a:lnTo>
                  <a:lnTo>
                    <a:pt x="6469913" y="1423911"/>
                  </a:lnTo>
                  <a:lnTo>
                    <a:pt x="6469913" y="1435398"/>
                  </a:lnTo>
                  <a:lnTo>
                    <a:pt x="6478879" y="143315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685559" y="4123131"/>
              <a:ext cx="810260" cy="203200"/>
            </a:xfrm>
            <a:custGeom>
              <a:avLst/>
              <a:gdLst/>
              <a:ahLst/>
              <a:cxnLst/>
              <a:rect l="l" t="t" r="r" b="b"/>
              <a:pathLst>
                <a:path w="810259" h="203200">
                  <a:moveTo>
                    <a:pt x="810158" y="0"/>
                  </a:moveTo>
                  <a:lnTo>
                    <a:pt x="716980" y="3219"/>
                  </a:lnTo>
                  <a:lnTo>
                    <a:pt x="638862" y="6425"/>
                  </a:lnTo>
                  <a:lnTo>
                    <a:pt x="473255" y="14250"/>
                  </a:lnTo>
                  <a:lnTo>
                    <a:pt x="433763" y="15687"/>
                  </a:lnTo>
                  <a:lnTo>
                    <a:pt x="398524" y="16253"/>
                  </a:lnTo>
                  <a:lnTo>
                    <a:pt x="365376" y="15776"/>
                  </a:lnTo>
                  <a:lnTo>
                    <a:pt x="332157" y="14083"/>
                  </a:lnTo>
                  <a:lnTo>
                    <a:pt x="296707" y="11004"/>
                  </a:lnTo>
                  <a:lnTo>
                    <a:pt x="256863" y="6367"/>
                  </a:lnTo>
                  <a:lnTo>
                    <a:pt x="210464" y="0"/>
                  </a:lnTo>
                  <a:lnTo>
                    <a:pt x="0" y="202857"/>
                  </a:lnTo>
                  <a:lnTo>
                    <a:pt x="810158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675742" y="4113847"/>
              <a:ext cx="829944" cy="222250"/>
            </a:xfrm>
            <a:custGeom>
              <a:avLst/>
              <a:gdLst/>
              <a:ahLst/>
              <a:cxnLst/>
              <a:rect l="l" t="t" r="r" b="b"/>
              <a:pathLst>
                <a:path w="829945" h="222250">
                  <a:moveTo>
                    <a:pt x="820254" y="18452"/>
                  </a:moveTo>
                  <a:lnTo>
                    <a:pt x="737153" y="21088"/>
                  </a:lnTo>
                  <a:lnTo>
                    <a:pt x="40224" y="195280"/>
                  </a:lnTo>
                  <a:lnTo>
                    <a:pt x="16090" y="218541"/>
                  </a:lnTo>
                  <a:lnTo>
                    <a:pt x="9817" y="212140"/>
                  </a:lnTo>
                  <a:lnTo>
                    <a:pt x="3594" y="205676"/>
                  </a:lnTo>
                  <a:lnTo>
                    <a:pt x="660" y="208495"/>
                  </a:lnTo>
                  <a:lnTo>
                    <a:pt x="0" y="212928"/>
                  </a:lnTo>
                  <a:lnTo>
                    <a:pt x="3936" y="220040"/>
                  </a:lnTo>
                  <a:lnTo>
                    <a:pt x="8051" y="221830"/>
                  </a:lnTo>
                  <a:lnTo>
                    <a:pt x="819950" y="18528"/>
                  </a:lnTo>
                  <a:lnTo>
                    <a:pt x="820254" y="18452"/>
                  </a:lnTo>
                  <a:close/>
                </a:path>
                <a:path w="829945" h="222250">
                  <a:moveTo>
                    <a:pt x="829487" y="12573"/>
                  </a:moveTo>
                  <a:lnTo>
                    <a:pt x="828230" y="3517"/>
                  </a:lnTo>
                  <a:lnTo>
                    <a:pt x="824268" y="165"/>
                  </a:lnTo>
                  <a:lnTo>
                    <a:pt x="737153" y="3141"/>
                  </a:lnTo>
                  <a:lnTo>
                    <a:pt x="666010" y="5984"/>
                  </a:lnTo>
                  <a:lnTo>
                    <a:pt x="605320" y="8713"/>
                  </a:lnTo>
                  <a:lnTo>
                    <a:pt x="509283" y="13366"/>
                  </a:lnTo>
                  <a:lnTo>
                    <a:pt x="470925" y="15059"/>
                  </a:lnTo>
                  <a:lnTo>
                    <a:pt x="437001" y="16171"/>
                  </a:lnTo>
                  <a:lnTo>
                    <a:pt x="406006" y="16573"/>
                  </a:lnTo>
                  <a:lnTo>
                    <a:pt x="365666" y="15722"/>
                  </a:lnTo>
                  <a:lnTo>
                    <a:pt x="324219" y="12966"/>
                  </a:lnTo>
                  <a:lnTo>
                    <a:pt x="277556" y="7972"/>
                  </a:lnTo>
                  <a:lnTo>
                    <a:pt x="221564" y="406"/>
                  </a:lnTo>
                  <a:lnTo>
                    <a:pt x="218998" y="28"/>
                  </a:lnTo>
                  <a:lnTo>
                    <a:pt x="218808" y="0"/>
                  </a:lnTo>
                  <a:lnTo>
                    <a:pt x="216052" y="888"/>
                  </a:lnTo>
                  <a:lnTo>
                    <a:pt x="3594" y="205676"/>
                  </a:lnTo>
                  <a:lnTo>
                    <a:pt x="7632" y="209871"/>
                  </a:lnTo>
                  <a:lnTo>
                    <a:pt x="7632" y="203441"/>
                  </a:lnTo>
                  <a:lnTo>
                    <a:pt x="40224" y="195280"/>
                  </a:lnTo>
                  <a:lnTo>
                    <a:pt x="218998" y="22969"/>
                  </a:lnTo>
                  <a:lnTo>
                    <a:pt x="218998" y="18161"/>
                  </a:lnTo>
                  <a:lnTo>
                    <a:pt x="220281" y="9283"/>
                  </a:lnTo>
                  <a:lnTo>
                    <a:pt x="226504" y="15735"/>
                  </a:lnTo>
                  <a:lnTo>
                    <a:pt x="226504" y="19175"/>
                  </a:lnTo>
                  <a:lnTo>
                    <a:pt x="275357" y="25779"/>
                  </a:lnTo>
                  <a:lnTo>
                    <a:pt x="322656" y="30838"/>
                  </a:lnTo>
                  <a:lnTo>
                    <a:pt x="364877" y="33645"/>
                  </a:lnTo>
                  <a:lnTo>
                    <a:pt x="406006" y="34505"/>
                  </a:lnTo>
                  <a:lnTo>
                    <a:pt x="436570" y="34115"/>
                  </a:lnTo>
                  <a:lnTo>
                    <a:pt x="470220" y="33031"/>
                  </a:lnTo>
                  <a:lnTo>
                    <a:pt x="508434" y="31359"/>
                  </a:lnTo>
                  <a:lnTo>
                    <a:pt x="604467" y="26707"/>
                  </a:lnTo>
                  <a:lnTo>
                    <a:pt x="665242" y="23967"/>
                  </a:lnTo>
                  <a:lnTo>
                    <a:pt x="735678" y="21147"/>
                  </a:lnTo>
                  <a:lnTo>
                    <a:pt x="817600" y="635"/>
                  </a:lnTo>
                  <a:lnTo>
                    <a:pt x="817778" y="584"/>
                  </a:lnTo>
                  <a:lnTo>
                    <a:pt x="819950" y="9283"/>
                  </a:lnTo>
                  <a:lnTo>
                    <a:pt x="820254" y="18249"/>
                  </a:lnTo>
                  <a:lnTo>
                    <a:pt x="820254" y="18452"/>
                  </a:lnTo>
                  <a:lnTo>
                    <a:pt x="826592" y="16865"/>
                  </a:lnTo>
                  <a:lnTo>
                    <a:pt x="829487" y="12573"/>
                  </a:lnTo>
                  <a:close/>
                </a:path>
                <a:path w="829945" h="222250">
                  <a:moveTo>
                    <a:pt x="40224" y="195280"/>
                  </a:moveTo>
                  <a:lnTo>
                    <a:pt x="8051" y="203336"/>
                  </a:lnTo>
                  <a:lnTo>
                    <a:pt x="7632" y="203441"/>
                  </a:lnTo>
                  <a:lnTo>
                    <a:pt x="9817" y="212128"/>
                  </a:lnTo>
                  <a:lnTo>
                    <a:pt x="16090" y="218541"/>
                  </a:lnTo>
                  <a:lnTo>
                    <a:pt x="40224" y="195280"/>
                  </a:lnTo>
                  <a:close/>
                </a:path>
                <a:path w="829945" h="222250">
                  <a:moveTo>
                    <a:pt x="9817" y="212140"/>
                  </a:moveTo>
                  <a:lnTo>
                    <a:pt x="7632" y="203441"/>
                  </a:lnTo>
                  <a:lnTo>
                    <a:pt x="7632" y="209871"/>
                  </a:lnTo>
                  <a:lnTo>
                    <a:pt x="9817" y="212140"/>
                  </a:lnTo>
                  <a:close/>
                </a:path>
                <a:path w="829945" h="222250">
                  <a:moveTo>
                    <a:pt x="226504" y="15735"/>
                  </a:moveTo>
                  <a:lnTo>
                    <a:pt x="220281" y="9283"/>
                  </a:lnTo>
                  <a:lnTo>
                    <a:pt x="218998" y="18161"/>
                  </a:lnTo>
                  <a:lnTo>
                    <a:pt x="223374" y="18752"/>
                  </a:lnTo>
                  <a:lnTo>
                    <a:pt x="226504" y="15735"/>
                  </a:lnTo>
                  <a:close/>
                </a:path>
                <a:path w="829945" h="222250">
                  <a:moveTo>
                    <a:pt x="223374" y="18752"/>
                  </a:moveTo>
                  <a:lnTo>
                    <a:pt x="218998" y="18161"/>
                  </a:lnTo>
                  <a:lnTo>
                    <a:pt x="218998" y="22969"/>
                  </a:lnTo>
                  <a:lnTo>
                    <a:pt x="223374" y="18752"/>
                  </a:lnTo>
                  <a:close/>
                </a:path>
                <a:path w="829945" h="222250">
                  <a:moveTo>
                    <a:pt x="226504" y="19175"/>
                  </a:moveTo>
                  <a:lnTo>
                    <a:pt x="226504" y="15735"/>
                  </a:lnTo>
                  <a:lnTo>
                    <a:pt x="223374" y="18752"/>
                  </a:lnTo>
                  <a:lnTo>
                    <a:pt x="226504" y="19175"/>
                  </a:lnTo>
                  <a:close/>
                </a:path>
                <a:path w="829945" h="222250">
                  <a:moveTo>
                    <a:pt x="820254" y="18249"/>
                  </a:moveTo>
                  <a:lnTo>
                    <a:pt x="819950" y="9283"/>
                  </a:lnTo>
                  <a:lnTo>
                    <a:pt x="817778" y="584"/>
                  </a:lnTo>
                  <a:lnTo>
                    <a:pt x="735678" y="21147"/>
                  </a:lnTo>
                  <a:lnTo>
                    <a:pt x="817600" y="18340"/>
                  </a:lnTo>
                  <a:lnTo>
                    <a:pt x="820254" y="18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1193140" y="2829883"/>
            <a:ext cx="5205095" cy="13176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285115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ScientificBook</a:t>
            </a:r>
            <a:r>
              <a:rPr sz="1850" spc="-14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sz="1850" spc="-1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area;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4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1850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proceeding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sz="1850" spc="-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spc="-10" dirty="0">
                <a:latin typeface="Courier New"/>
                <a:cs typeface="Courier New"/>
              </a:rPr>
              <a:t>...............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3164" y="5704144"/>
            <a:ext cx="3103880" cy="5594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355"/>
              </a:spcBef>
            </a:pPr>
            <a:r>
              <a:rPr sz="1850" spc="-10" dirty="0">
                <a:latin typeface="Courier New"/>
                <a:cs typeface="Courier New"/>
              </a:rPr>
              <a:t>sb1.setProceeding(); </a:t>
            </a:r>
            <a:r>
              <a:rPr sz="1850" dirty="0">
                <a:latin typeface="Courier New"/>
                <a:cs typeface="Courier New"/>
              </a:rPr>
              <a:t>sb1.proceeding</a:t>
            </a:r>
            <a:r>
              <a:rPr sz="1850" spc="-1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40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true;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972666" y="5704144"/>
            <a:ext cx="1146810" cy="55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5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solidFill>
                  <a:srgbClr val="5C8526"/>
                </a:solidFill>
                <a:latin typeface="Courier New"/>
                <a:cs typeface="Courier New"/>
              </a:rPr>
              <a:t>fine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5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5C8526"/>
                </a:solidFill>
                <a:latin typeface="Courier New"/>
                <a:cs typeface="Courier New"/>
              </a:rPr>
              <a:t>wrong</a:t>
            </a:r>
            <a:endParaRPr sz="1850">
              <a:latin typeface="Courier New"/>
              <a:cs typeface="Courier New"/>
            </a:endParaRPr>
          </a:p>
        </p:txBody>
      </p:sp>
      <p:pic>
        <p:nvPicPr>
          <p:cNvPr id="20" name="object 2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55650" y="5942571"/>
            <a:ext cx="360006" cy="360006"/>
          </a:xfrm>
          <a:prstGeom prst="rect">
            <a:avLst/>
          </a:prstGeom>
        </p:spPr>
      </p:pic>
      <p:sp>
        <p:nvSpPr>
          <p:cNvPr id="21" name="object 21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107</a:t>
            </a:r>
          </a:p>
        </p:txBody>
      </p:sp>
    </p:spTree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4155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Access</a:t>
            </a:r>
            <a:r>
              <a:rPr b="1" spc="-12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control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873252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The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same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access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control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applied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methods.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6838" y="2340419"/>
            <a:ext cx="8285480" cy="3073400"/>
            <a:chOff x="1016838" y="2340419"/>
            <a:chExt cx="8285480" cy="3073400"/>
          </a:xfrm>
        </p:grpSpPr>
        <p:sp>
          <p:nvSpPr>
            <p:cNvPr id="6" name="object 6"/>
            <p:cNvSpPr/>
            <p:nvPr/>
          </p:nvSpPr>
          <p:spPr>
            <a:xfrm>
              <a:off x="1025804" y="2349385"/>
              <a:ext cx="8267065" cy="3054350"/>
            </a:xfrm>
            <a:custGeom>
              <a:avLst/>
              <a:gdLst/>
              <a:ahLst/>
              <a:cxnLst/>
              <a:rect l="l" t="t" r="r" b="b"/>
              <a:pathLst>
                <a:path w="8267065" h="3054350">
                  <a:moveTo>
                    <a:pt x="8266480" y="2672664"/>
                  </a:moveTo>
                  <a:lnTo>
                    <a:pt x="8266480" y="0"/>
                  </a:lnTo>
                  <a:lnTo>
                    <a:pt x="0" y="0"/>
                  </a:lnTo>
                  <a:lnTo>
                    <a:pt x="0" y="3054286"/>
                  </a:lnTo>
                  <a:lnTo>
                    <a:pt x="7233170" y="3054286"/>
                  </a:lnTo>
                  <a:lnTo>
                    <a:pt x="8266480" y="267266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6838" y="2340419"/>
              <a:ext cx="8284845" cy="3072765"/>
            </a:xfrm>
            <a:custGeom>
              <a:avLst/>
              <a:gdLst/>
              <a:ahLst/>
              <a:cxnLst/>
              <a:rect l="l" t="t" r="r" b="b"/>
              <a:pathLst>
                <a:path w="8284845" h="3072765">
                  <a:moveTo>
                    <a:pt x="8284413" y="2685389"/>
                  </a:moveTo>
                  <a:lnTo>
                    <a:pt x="8284413" y="4013"/>
                  </a:lnTo>
                  <a:lnTo>
                    <a:pt x="8280400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3068205"/>
                  </a:lnTo>
                  <a:lnTo>
                    <a:pt x="4013" y="3072218"/>
                  </a:lnTo>
                  <a:lnTo>
                    <a:pt x="8966" y="3072218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32"/>
                  </a:lnTo>
                  <a:lnTo>
                    <a:pt x="8266480" y="17932"/>
                  </a:lnTo>
                  <a:lnTo>
                    <a:pt x="8266480" y="8966"/>
                  </a:lnTo>
                  <a:lnTo>
                    <a:pt x="8275447" y="8966"/>
                  </a:lnTo>
                  <a:lnTo>
                    <a:pt x="8275447" y="2691182"/>
                  </a:lnTo>
                  <a:lnTo>
                    <a:pt x="8282089" y="2688729"/>
                  </a:lnTo>
                  <a:lnTo>
                    <a:pt x="8284413" y="2685389"/>
                  </a:lnTo>
                  <a:close/>
                </a:path>
                <a:path w="8284845" h="3072765">
                  <a:moveTo>
                    <a:pt x="17932" y="17932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32"/>
                  </a:lnTo>
                  <a:lnTo>
                    <a:pt x="17932" y="17932"/>
                  </a:lnTo>
                  <a:close/>
                </a:path>
                <a:path w="8284845" h="3072765">
                  <a:moveTo>
                    <a:pt x="17932" y="3054286"/>
                  </a:moveTo>
                  <a:lnTo>
                    <a:pt x="17932" y="17932"/>
                  </a:lnTo>
                  <a:lnTo>
                    <a:pt x="8966" y="17932"/>
                  </a:lnTo>
                  <a:lnTo>
                    <a:pt x="8966" y="3054286"/>
                  </a:lnTo>
                  <a:lnTo>
                    <a:pt x="17932" y="3054286"/>
                  </a:lnTo>
                  <a:close/>
                </a:path>
                <a:path w="8284845" h="3072765">
                  <a:moveTo>
                    <a:pt x="7240504" y="3054286"/>
                  </a:moveTo>
                  <a:lnTo>
                    <a:pt x="8966" y="3054286"/>
                  </a:lnTo>
                  <a:lnTo>
                    <a:pt x="8966" y="3063252"/>
                  </a:lnTo>
                  <a:lnTo>
                    <a:pt x="17932" y="3063252"/>
                  </a:lnTo>
                  <a:lnTo>
                    <a:pt x="17932" y="3072218"/>
                  </a:lnTo>
                  <a:lnTo>
                    <a:pt x="7239025" y="3072218"/>
                  </a:lnTo>
                  <a:lnTo>
                    <a:pt x="7239025" y="3054832"/>
                  </a:lnTo>
                  <a:lnTo>
                    <a:pt x="7240504" y="3054286"/>
                  </a:lnTo>
                  <a:close/>
                </a:path>
                <a:path w="8284845" h="3072765">
                  <a:moveTo>
                    <a:pt x="17932" y="3072218"/>
                  </a:moveTo>
                  <a:lnTo>
                    <a:pt x="17932" y="3063252"/>
                  </a:lnTo>
                  <a:lnTo>
                    <a:pt x="8966" y="3063252"/>
                  </a:lnTo>
                  <a:lnTo>
                    <a:pt x="8966" y="3072218"/>
                  </a:lnTo>
                  <a:lnTo>
                    <a:pt x="17932" y="3072218"/>
                  </a:lnTo>
                  <a:close/>
                </a:path>
                <a:path w="8284845" h="3072765">
                  <a:moveTo>
                    <a:pt x="7242136" y="3063252"/>
                  </a:moveTo>
                  <a:lnTo>
                    <a:pt x="7242136" y="3054286"/>
                  </a:lnTo>
                  <a:lnTo>
                    <a:pt x="7240504" y="3054286"/>
                  </a:lnTo>
                  <a:lnTo>
                    <a:pt x="7239025" y="3054832"/>
                  </a:lnTo>
                  <a:lnTo>
                    <a:pt x="7242136" y="3063252"/>
                  </a:lnTo>
                  <a:close/>
                </a:path>
                <a:path w="8284845" h="3072765">
                  <a:moveTo>
                    <a:pt x="7242136" y="3072218"/>
                  </a:moveTo>
                  <a:lnTo>
                    <a:pt x="7242136" y="3063252"/>
                  </a:lnTo>
                  <a:lnTo>
                    <a:pt x="7239025" y="3054832"/>
                  </a:lnTo>
                  <a:lnTo>
                    <a:pt x="7239025" y="3072218"/>
                  </a:lnTo>
                  <a:lnTo>
                    <a:pt x="7242136" y="3072218"/>
                  </a:lnTo>
                  <a:close/>
                </a:path>
                <a:path w="8284845" h="3072765">
                  <a:moveTo>
                    <a:pt x="8275447" y="2681630"/>
                  </a:moveTo>
                  <a:lnTo>
                    <a:pt x="8272335" y="2673210"/>
                  </a:lnTo>
                  <a:lnTo>
                    <a:pt x="7240504" y="3054286"/>
                  </a:lnTo>
                  <a:lnTo>
                    <a:pt x="7242136" y="3054286"/>
                  </a:lnTo>
                  <a:lnTo>
                    <a:pt x="7242136" y="3072218"/>
                  </a:lnTo>
                  <a:lnTo>
                    <a:pt x="7245248" y="3071672"/>
                  </a:lnTo>
                  <a:lnTo>
                    <a:pt x="8266480" y="2694494"/>
                  </a:lnTo>
                  <a:lnTo>
                    <a:pt x="8266480" y="2681630"/>
                  </a:lnTo>
                  <a:lnTo>
                    <a:pt x="8275447" y="2681630"/>
                  </a:lnTo>
                  <a:close/>
                </a:path>
                <a:path w="8284845" h="3072765">
                  <a:moveTo>
                    <a:pt x="8275447" y="17932"/>
                  </a:moveTo>
                  <a:lnTo>
                    <a:pt x="8275447" y="8966"/>
                  </a:lnTo>
                  <a:lnTo>
                    <a:pt x="8266480" y="8966"/>
                  </a:lnTo>
                  <a:lnTo>
                    <a:pt x="8266480" y="17932"/>
                  </a:lnTo>
                  <a:lnTo>
                    <a:pt x="8275447" y="17932"/>
                  </a:lnTo>
                  <a:close/>
                </a:path>
                <a:path w="8284845" h="3072765">
                  <a:moveTo>
                    <a:pt x="8275447" y="2681630"/>
                  </a:moveTo>
                  <a:lnTo>
                    <a:pt x="8275447" y="17932"/>
                  </a:lnTo>
                  <a:lnTo>
                    <a:pt x="8266480" y="17932"/>
                  </a:lnTo>
                  <a:lnTo>
                    <a:pt x="8266480" y="2675372"/>
                  </a:lnTo>
                  <a:lnTo>
                    <a:pt x="8272335" y="2673210"/>
                  </a:lnTo>
                  <a:lnTo>
                    <a:pt x="8275447" y="2681630"/>
                  </a:lnTo>
                  <a:close/>
                </a:path>
                <a:path w="8284845" h="3072765">
                  <a:moveTo>
                    <a:pt x="8275447" y="2691182"/>
                  </a:moveTo>
                  <a:lnTo>
                    <a:pt x="8275447" y="2681630"/>
                  </a:lnTo>
                  <a:lnTo>
                    <a:pt x="8266480" y="2681630"/>
                  </a:lnTo>
                  <a:lnTo>
                    <a:pt x="8266480" y="2694494"/>
                  </a:lnTo>
                  <a:lnTo>
                    <a:pt x="8275447" y="2691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58975" y="5022049"/>
              <a:ext cx="1033780" cy="381635"/>
            </a:xfrm>
            <a:custGeom>
              <a:avLst/>
              <a:gdLst/>
              <a:ahLst/>
              <a:cxnLst/>
              <a:rect l="l" t="t" r="r" b="b"/>
              <a:pathLst>
                <a:path w="1033779" h="381635">
                  <a:moveTo>
                    <a:pt x="1033310" y="0"/>
                  </a:moveTo>
                  <a:lnTo>
                    <a:pt x="942305" y="4566"/>
                  </a:lnTo>
                  <a:lnTo>
                    <a:pt x="862496" y="9149"/>
                  </a:lnTo>
                  <a:lnTo>
                    <a:pt x="792715" y="13612"/>
                  </a:lnTo>
                  <a:lnTo>
                    <a:pt x="631884" y="24954"/>
                  </a:lnTo>
                  <a:lnTo>
                    <a:pt x="590555" y="27605"/>
                  </a:lnTo>
                  <a:lnTo>
                    <a:pt x="553424" y="29470"/>
                  </a:lnTo>
                  <a:lnTo>
                    <a:pt x="519324" y="30413"/>
                  </a:lnTo>
                  <a:lnTo>
                    <a:pt x="487089" y="30302"/>
                  </a:lnTo>
                  <a:lnTo>
                    <a:pt x="423548" y="26381"/>
                  </a:lnTo>
                  <a:lnTo>
                    <a:pt x="353470" y="16637"/>
                  </a:lnTo>
                  <a:lnTo>
                    <a:pt x="313064" y="9247"/>
                  </a:lnTo>
                  <a:lnTo>
                    <a:pt x="267525" y="0"/>
                  </a:lnTo>
                  <a:lnTo>
                    <a:pt x="0" y="381622"/>
                  </a:lnTo>
                  <a:lnTo>
                    <a:pt x="1033310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49374" y="5012524"/>
              <a:ext cx="1052830" cy="401320"/>
            </a:xfrm>
            <a:custGeom>
              <a:avLst/>
              <a:gdLst/>
              <a:ahLst/>
              <a:cxnLst/>
              <a:rect l="l" t="t" r="r" b="b"/>
              <a:pathLst>
                <a:path w="1052829" h="401320">
                  <a:moveTo>
                    <a:pt x="1043330" y="18931"/>
                  </a:moveTo>
                  <a:lnTo>
                    <a:pt x="1043330" y="18478"/>
                  </a:lnTo>
                  <a:lnTo>
                    <a:pt x="984841" y="21402"/>
                  </a:lnTo>
                  <a:lnTo>
                    <a:pt x="33440" y="372773"/>
                  </a:lnTo>
                  <a:lnTo>
                    <a:pt x="17018" y="396201"/>
                  </a:lnTo>
                  <a:lnTo>
                    <a:pt x="9601" y="391147"/>
                  </a:lnTo>
                  <a:lnTo>
                    <a:pt x="2260" y="386003"/>
                  </a:lnTo>
                  <a:lnTo>
                    <a:pt x="0" y="389216"/>
                  </a:lnTo>
                  <a:lnTo>
                    <a:pt x="0" y="393377"/>
                  </a:lnTo>
                  <a:lnTo>
                    <a:pt x="4889" y="399732"/>
                  </a:lnTo>
                  <a:lnTo>
                    <a:pt x="9029" y="400926"/>
                  </a:lnTo>
                  <a:lnTo>
                    <a:pt x="1043330" y="18931"/>
                  </a:lnTo>
                  <a:close/>
                </a:path>
                <a:path w="1052829" h="401320">
                  <a:moveTo>
                    <a:pt x="1052576" y="12064"/>
                  </a:moveTo>
                  <a:lnTo>
                    <a:pt x="1050823" y="3416"/>
                  </a:lnTo>
                  <a:lnTo>
                    <a:pt x="1046899" y="355"/>
                  </a:lnTo>
                  <a:lnTo>
                    <a:pt x="1039774" y="694"/>
                  </a:lnTo>
                  <a:lnTo>
                    <a:pt x="957469" y="4810"/>
                  </a:lnTo>
                  <a:lnTo>
                    <a:pt x="881577" y="9115"/>
                  </a:lnTo>
                  <a:lnTo>
                    <a:pt x="814676" y="13328"/>
                  </a:lnTo>
                  <a:lnTo>
                    <a:pt x="755783" y="17340"/>
                  </a:lnTo>
                  <a:lnTo>
                    <a:pt x="658103" y="24328"/>
                  </a:lnTo>
                  <a:lnTo>
                    <a:pt x="617355" y="27088"/>
                  </a:lnTo>
                  <a:lnTo>
                    <a:pt x="547138" y="30577"/>
                  </a:lnTo>
                  <a:lnTo>
                    <a:pt x="515708" y="31064"/>
                  </a:lnTo>
                  <a:lnTo>
                    <a:pt x="474312" y="30058"/>
                  </a:lnTo>
                  <a:lnTo>
                    <a:pt x="432663" y="26842"/>
                  </a:lnTo>
                  <a:lnTo>
                    <a:pt x="388037" y="21097"/>
                  </a:lnTo>
                  <a:lnTo>
                    <a:pt x="337713" y="12501"/>
                  </a:lnTo>
                  <a:lnTo>
                    <a:pt x="278968" y="736"/>
                  </a:lnTo>
                  <a:lnTo>
                    <a:pt x="275450" y="0"/>
                  </a:lnTo>
                  <a:lnTo>
                    <a:pt x="271843" y="1422"/>
                  </a:lnTo>
                  <a:lnTo>
                    <a:pt x="2260" y="386003"/>
                  </a:lnTo>
                  <a:lnTo>
                    <a:pt x="6489" y="388967"/>
                  </a:lnTo>
                  <a:lnTo>
                    <a:pt x="6489" y="382727"/>
                  </a:lnTo>
                  <a:lnTo>
                    <a:pt x="33440" y="372773"/>
                  </a:lnTo>
                  <a:lnTo>
                    <a:pt x="275272" y="27785"/>
                  </a:lnTo>
                  <a:lnTo>
                    <a:pt x="275272" y="18300"/>
                  </a:lnTo>
                  <a:lnTo>
                    <a:pt x="277126" y="9525"/>
                  </a:lnTo>
                  <a:lnTo>
                    <a:pt x="284467" y="14668"/>
                  </a:lnTo>
                  <a:lnTo>
                    <a:pt x="284467" y="20142"/>
                  </a:lnTo>
                  <a:lnTo>
                    <a:pt x="334391" y="30140"/>
                  </a:lnTo>
                  <a:lnTo>
                    <a:pt x="385363" y="38836"/>
                  </a:lnTo>
                  <a:lnTo>
                    <a:pt x="430819" y="44682"/>
                  </a:lnTo>
                  <a:lnTo>
                    <a:pt x="473390" y="47970"/>
                  </a:lnTo>
                  <a:lnTo>
                    <a:pt x="515708" y="48996"/>
                  </a:lnTo>
                  <a:lnTo>
                    <a:pt x="546615" y="48525"/>
                  </a:lnTo>
                  <a:lnTo>
                    <a:pt x="616221" y="45132"/>
                  </a:lnTo>
                  <a:lnTo>
                    <a:pt x="656841" y="42403"/>
                  </a:lnTo>
                  <a:lnTo>
                    <a:pt x="754516" y="35416"/>
                  </a:lnTo>
                  <a:lnTo>
                    <a:pt x="813491" y="31385"/>
                  </a:lnTo>
                  <a:lnTo>
                    <a:pt x="880506" y="27150"/>
                  </a:lnTo>
                  <a:lnTo>
                    <a:pt x="956519" y="22824"/>
                  </a:lnTo>
                  <a:lnTo>
                    <a:pt x="984841" y="21402"/>
                  </a:lnTo>
                  <a:lnTo>
                    <a:pt x="1039558" y="1193"/>
                  </a:lnTo>
                  <a:lnTo>
                    <a:pt x="1039774" y="1117"/>
                  </a:lnTo>
                  <a:lnTo>
                    <a:pt x="1042898" y="9525"/>
                  </a:lnTo>
                  <a:lnTo>
                    <a:pt x="1043330" y="18478"/>
                  </a:lnTo>
                  <a:lnTo>
                    <a:pt x="1043330" y="18931"/>
                  </a:lnTo>
                  <a:lnTo>
                    <a:pt x="1050162" y="16408"/>
                  </a:lnTo>
                  <a:lnTo>
                    <a:pt x="1052576" y="12064"/>
                  </a:lnTo>
                  <a:close/>
                </a:path>
                <a:path w="1052829" h="401320">
                  <a:moveTo>
                    <a:pt x="33440" y="372773"/>
                  </a:moveTo>
                  <a:lnTo>
                    <a:pt x="6489" y="382727"/>
                  </a:lnTo>
                  <a:lnTo>
                    <a:pt x="9029" y="389600"/>
                  </a:lnTo>
                  <a:lnTo>
                    <a:pt x="9601" y="391100"/>
                  </a:lnTo>
                  <a:lnTo>
                    <a:pt x="17018" y="396201"/>
                  </a:lnTo>
                  <a:lnTo>
                    <a:pt x="33440" y="372773"/>
                  </a:lnTo>
                  <a:close/>
                </a:path>
                <a:path w="1052829" h="401320">
                  <a:moveTo>
                    <a:pt x="9601" y="391147"/>
                  </a:moveTo>
                  <a:lnTo>
                    <a:pt x="6489" y="382727"/>
                  </a:lnTo>
                  <a:lnTo>
                    <a:pt x="6489" y="388967"/>
                  </a:lnTo>
                  <a:lnTo>
                    <a:pt x="9601" y="391147"/>
                  </a:lnTo>
                  <a:close/>
                </a:path>
                <a:path w="1052829" h="401320">
                  <a:moveTo>
                    <a:pt x="284467" y="14668"/>
                  </a:moveTo>
                  <a:lnTo>
                    <a:pt x="277126" y="9525"/>
                  </a:lnTo>
                  <a:lnTo>
                    <a:pt x="275272" y="18300"/>
                  </a:lnTo>
                  <a:lnTo>
                    <a:pt x="281102" y="19468"/>
                  </a:lnTo>
                  <a:lnTo>
                    <a:pt x="284467" y="14668"/>
                  </a:lnTo>
                  <a:close/>
                </a:path>
                <a:path w="1052829" h="401320">
                  <a:moveTo>
                    <a:pt x="281102" y="19468"/>
                  </a:moveTo>
                  <a:lnTo>
                    <a:pt x="275450" y="18336"/>
                  </a:lnTo>
                  <a:lnTo>
                    <a:pt x="275272" y="18300"/>
                  </a:lnTo>
                  <a:lnTo>
                    <a:pt x="275272" y="27785"/>
                  </a:lnTo>
                  <a:lnTo>
                    <a:pt x="281102" y="19468"/>
                  </a:lnTo>
                  <a:close/>
                </a:path>
                <a:path w="1052829" h="401320">
                  <a:moveTo>
                    <a:pt x="284467" y="20142"/>
                  </a:moveTo>
                  <a:lnTo>
                    <a:pt x="284467" y="14668"/>
                  </a:lnTo>
                  <a:lnTo>
                    <a:pt x="281102" y="19468"/>
                  </a:lnTo>
                  <a:lnTo>
                    <a:pt x="284467" y="20142"/>
                  </a:lnTo>
                  <a:close/>
                </a:path>
                <a:path w="1052829" h="401320">
                  <a:moveTo>
                    <a:pt x="1043330" y="18478"/>
                  </a:moveTo>
                  <a:lnTo>
                    <a:pt x="1042898" y="9525"/>
                  </a:lnTo>
                  <a:lnTo>
                    <a:pt x="1039774" y="1117"/>
                  </a:lnTo>
                  <a:lnTo>
                    <a:pt x="984841" y="21402"/>
                  </a:lnTo>
                  <a:lnTo>
                    <a:pt x="1042492" y="18520"/>
                  </a:lnTo>
                  <a:lnTo>
                    <a:pt x="1043330" y="18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93140" y="2469809"/>
            <a:ext cx="6465570" cy="283400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1544955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ScientificBook</a:t>
            </a:r>
            <a:r>
              <a:rPr sz="1850" spc="-14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sz="1850" spc="-1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area;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4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1850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proceeding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sz="1850" spc="-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2110"/>
              </a:lnSpc>
            </a:pPr>
            <a:r>
              <a:rPr sz="1850" spc="-10" dirty="0">
                <a:latin typeface="Courier New"/>
                <a:cs typeface="Courier New"/>
              </a:rPr>
              <a:t>...............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ct val="100000"/>
              </a:lnSpc>
              <a:spcBef>
                <a:spcPts val="175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private</a:t>
            </a:r>
            <a:r>
              <a:rPr sz="1850" spc="-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sz="1850" spc="-1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initialized()</a:t>
            </a:r>
            <a:r>
              <a:rPr sz="1850" spc="-16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1551940" marR="5080" indent="-979169">
              <a:lnSpc>
                <a:spcPts val="1989"/>
              </a:lnSpc>
              <a:spcBef>
                <a:spcPts val="202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5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title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!=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1850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&amp;&amp;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author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!=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18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&amp;&amp; </a:t>
            </a:r>
            <a:r>
              <a:rPr sz="1850" dirty="0">
                <a:latin typeface="Courier New"/>
                <a:cs typeface="Courier New"/>
              </a:rPr>
              <a:t>numberOfPages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!=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0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&amp;&amp;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area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!=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1850" spc="-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4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108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821939" y="5583707"/>
            <a:ext cx="6828790" cy="1078230"/>
          </a:xfrm>
          <a:prstGeom prst="rect">
            <a:avLst/>
          </a:prstGeom>
          <a:solidFill>
            <a:srgbClr val="E6E64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marL="407034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Where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can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initialized()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be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called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from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8867" y="655493"/>
            <a:ext cx="4638040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07795" algn="l"/>
                <a:tab pos="2513330" algn="l"/>
              </a:tabLst>
            </a:pPr>
            <a:r>
              <a:rPr b="1" spc="-10" dirty="0">
                <a:latin typeface="Verdana"/>
                <a:cs typeface="Verdana"/>
              </a:rPr>
              <a:t>Final</a:t>
            </a:r>
            <a:r>
              <a:rPr b="1" dirty="0">
                <a:latin typeface="Verdana"/>
                <a:cs typeface="Verdana"/>
              </a:rPr>
              <a:t>	</a:t>
            </a:r>
            <a:r>
              <a:rPr b="1" spc="-25" dirty="0">
                <a:latin typeface="Verdana"/>
                <a:cs typeface="Verdana"/>
              </a:rPr>
              <a:t>and</a:t>
            </a:r>
            <a:r>
              <a:rPr b="1" dirty="0">
                <a:latin typeface="Verdana"/>
                <a:cs typeface="Verdana"/>
              </a:rPr>
              <a:t>	</a:t>
            </a:r>
            <a:r>
              <a:rPr b="1" spc="-10" dirty="0">
                <a:latin typeface="Verdana"/>
                <a:cs typeface="Verdana"/>
              </a:rPr>
              <a:t>abstract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109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79934" y="1768680"/>
            <a:ext cx="8611235" cy="13684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38100" marR="304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The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modifiers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final</a:t>
            </a:r>
            <a:r>
              <a:rPr sz="2600" b="1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and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abstract</a:t>
            </a:r>
            <a:r>
              <a:rPr sz="2600" b="1" spc="-2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applied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to </a:t>
            </a:r>
            <a:r>
              <a:rPr sz="2600" dirty="0">
                <a:latin typeface="Verdana"/>
                <a:cs typeface="Verdana"/>
              </a:rPr>
              <a:t>classes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and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methods:</a:t>
            </a:r>
            <a:endParaRPr sz="2600">
              <a:latin typeface="Verdana"/>
              <a:cs typeface="Verdana"/>
            </a:endParaRPr>
          </a:p>
          <a:p>
            <a:pPr marL="182245">
              <a:lnSpc>
                <a:spcPct val="100000"/>
              </a:lnSpc>
              <a:spcBef>
                <a:spcPts val="1430"/>
              </a:spcBef>
              <a:tabLst>
                <a:tab pos="468630" algn="l"/>
              </a:tabLst>
            </a:pPr>
            <a:r>
              <a:rPr sz="2700" spc="67" baseline="12345" dirty="0">
                <a:latin typeface="Lucida Sans Unicode"/>
                <a:cs typeface="Lucida Sans Unicode"/>
              </a:rPr>
              <a:t>–</a:t>
            </a:r>
            <a:r>
              <a:rPr sz="2700" baseline="12345" dirty="0">
                <a:latin typeface="Lucida Sans Unicode"/>
                <a:cs typeface="Lucida Sans Unicode"/>
              </a:rPr>
              <a:t>	</a:t>
            </a:r>
            <a:r>
              <a:rPr sz="2400" b="1" spc="-10" dirty="0">
                <a:latin typeface="Verdana"/>
                <a:cs typeface="Verdana"/>
              </a:rPr>
              <a:t>final</a:t>
            </a:r>
            <a:r>
              <a:rPr sz="2400" spc="-10" dirty="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51946" y="3818818"/>
            <a:ext cx="13462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50" dirty="0"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51946" y="3146849"/>
            <a:ext cx="7806055" cy="976630"/>
          </a:xfrm>
          <a:prstGeom prst="rect">
            <a:avLst/>
          </a:prstGeom>
        </p:spPr>
        <p:txBody>
          <a:bodyPr vert="horz" wrap="square" lIns="0" tIns="122555" rIns="0" bIns="0" rtlCol="0">
            <a:spAutoFit/>
          </a:bodyPr>
          <a:lstStyle/>
          <a:p>
            <a:pPr marL="229235" indent="-216535">
              <a:lnSpc>
                <a:spcPct val="100000"/>
              </a:lnSpc>
              <a:spcBef>
                <a:spcPts val="965"/>
              </a:spcBef>
              <a:buSzPct val="43750"/>
              <a:buFont typeface="Lucida Sans Unicode"/>
              <a:buChar char="●"/>
              <a:tabLst>
                <a:tab pos="229235" algn="l"/>
              </a:tabLst>
            </a:pPr>
            <a:r>
              <a:rPr sz="2400" dirty="0">
                <a:latin typeface="Verdana"/>
                <a:cs typeface="Verdana"/>
              </a:rPr>
              <a:t>A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final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class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does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not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allow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subclassing.</a:t>
            </a:r>
            <a:endParaRPr sz="2400">
              <a:latin typeface="Verdana"/>
              <a:cs typeface="Verdana"/>
            </a:endParaRPr>
          </a:p>
          <a:p>
            <a:pPr marL="227965">
              <a:lnSpc>
                <a:spcPct val="100000"/>
              </a:lnSpc>
              <a:spcBef>
                <a:spcPts val="860"/>
              </a:spcBef>
            </a:pPr>
            <a:r>
              <a:rPr sz="2400" dirty="0">
                <a:latin typeface="Verdana"/>
                <a:cs typeface="Verdana"/>
              </a:rPr>
              <a:t>A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final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method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cannot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be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redefined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subclass.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9872" y="4229608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36409" y="4206786"/>
            <a:ext cx="15735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b="1" spc="-10" dirty="0">
                <a:latin typeface="Verdana"/>
                <a:cs typeface="Verdana"/>
              </a:rPr>
              <a:t>abstract</a:t>
            </a:r>
            <a:r>
              <a:rPr sz="2400" spc="-10" dirty="0">
                <a:latin typeface="Verdana"/>
                <a:cs typeface="Verdana"/>
              </a:rPr>
              <a:t>: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551946" y="5645811"/>
            <a:ext cx="13462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50" dirty="0"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551946" y="4717735"/>
            <a:ext cx="7684134" cy="15989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965" marR="1027430" indent="-215900">
              <a:lnSpc>
                <a:spcPct val="100000"/>
              </a:lnSpc>
              <a:spcBef>
                <a:spcPts val="95"/>
              </a:spcBef>
              <a:buSzPct val="43750"/>
              <a:buFont typeface="Lucida Sans Unicode"/>
              <a:buChar char="●"/>
              <a:tabLst>
                <a:tab pos="227965" algn="l"/>
              </a:tabLst>
            </a:pPr>
            <a:r>
              <a:rPr sz="2400" dirty="0">
                <a:latin typeface="Verdana"/>
                <a:cs typeface="Verdana"/>
              </a:rPr>
              <a:t>An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abstract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class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is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class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that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cannot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be </a:t>
            </a:r>
            <a:r>
              <a:rPr sz="2400" spc="-10" dirty="0">
                <a:latin typeface="Verdana"/>
                <a:cs typeface="Verdana"/>
              </a:rPr>
              <a:t>instantiated.</a:t>
            </a:r>
            <a:endParaRPr sz="2400">
              <a:latin typeface="Verdana"/>
              <a:cs typeface="Verdana"/>
            </a:endParaRPr>
          </a:p>
          <a:p>
            <a:pPr marL="227965" marR="5080">
              <a:lnSpc>
                <a:spcPct val="100000"/>
              </a:lnSpc>
              <a:spcBef>
                <a:spcPts val="870"/>
              </a:spcBef>
            </a:pPr>
            <a:r>
              <a:rPr sz="2400" dirty="0">
                <a:latin typeface="Verdana"/>
                <a:cs typeface="Verdana"/>
              </a:rPr>
              <a:t>An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abstract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method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has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no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body,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it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must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be </a:t>
            </a:r>
            <a:r>
              <a:rPr sz="2400" dirty="0">
                <a:latin typeface="Verdana"/>
                <a:cs typeface="Verdana"/>
              </a:rPr>
              <a:t>redefined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</a:t>
            </a:r>
            <a:r>
              <a:rPr sz="2400" spc="-4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subclass.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8867" y="655493"/>
            <a:ext cx="4638040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07795" algn="l"/>
                <a:tab pos="2513330" algn="l"/>
              </a:tabLst>
            </a:pPr>
            <a:r>
              <a:rPr b="1" spc="-10" dirty="0">
                <a:latin typeface="Verdana"/>
                <a:cs typeface="Verdana"/>
              </a:rPr>
              <a:t>Final</a:t>
            </a:r>
            <a:r>
              <a:rPr b="1" dirty="0">
                <a:latin typeface="Verdana"/>
                <a:cs typeface="Verdana"/>
              </a:rPr>
              <a:t>	</a:t>
            </a:r>
            <a:r>
              <a:rPr b="1" spc="-25" dirty="0">
                <a:latin typeface="Verdana"/>
                <a:cs typeface="Verdana"/>
              </a:rPr>
              <a:t>and</a:t>
            </a:r>
            <a:r>
              <a:rPr b="1" dirty="0">
                <a:latin typeface="Verdana"/>
                <a:cs typeface="Verdana"/>
              </a:rPr>
              <a:t>	</a:t>
            </a:r>
            <a:r>
              <a:rPr b="1" spc="-10" dirty="0">
                <a:latin typeface="Verdana"/>
                <a:cs typeface="Verdana"/>
              </a:rPr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841883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An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example: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IOBoard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and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its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subclasses.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080090" y="3427069"/>
            <a:ext cx="1978025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219075" rIns="0" bIns="0" rtlCol="0">
            <a:spAutoFit/>
          </a:bodyPr>
          <a:lstStyle/>
          <a:p>
            <a:pPr marL="589280">
              <a:lnSpc>
                <a:spcPct val="100000"/>
              </a:lnSpc>
              <a:spcBef>
                <a:spcPts val="1725"/>
              </a:spcBef>
            </a:pPr>
            <a:r>
              <a:rPr sz="1500" spc="-10" dirty="0">
                <a:latin typeface="Courier New"/>
                <a:cs typeface="Courier New"/>
              </a:rPr>
              <a:t>IOBoard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822371" y="4864823"/>
            <a:ext cx="1978025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21907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1725"/>
              </a:spcBef>
            </a:pPr>
            <a:r>
              <a:rPr sz="1500" spc="-10" dirty="0">
                <a:latin typeface="Courier New"/>
                <a:cs typeface="Courier New"/>
              </a:rPr>
              <a:t>IOEthernetBoard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5014506" y="4145952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772" y="161010"/>
                </a:moveTo>
                <a:lnTo>
                  <a:pt x="54521" y="0"/>
                </a:lnTo>
                <a:lnTo>
                  <a:pt x="0" y="161010"/>
                </a:lnTo>
                <a:lnTo>
                  <a:pt x="107772" y="1610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5339079" y="4864823"/>
            <a:ext cx="1976755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219075" rIns="0" bIns="0" rtlCol="0">
            <a:spAutoFit/>
          </a:bodyPr>
          <a:lstStyle/>
          <a:p>
            <a:pPr marL="247015">
              <a:lnSpc>
                <a:spcPct val="100000"/>
              </a:lnSpc>
              <a:spcBef>
                <a:spcPts val="1725"/>
              </a:spcBef>
            </a:pPr>
            <a:r>
              <a:rPr sz="1500" spc="-10" dirty="0">
                <a:latin typeface="Courier New"/>
                <a:cs typeface="Courier New"/>
              </a:rPr>
              <a:t>IOSerialBoard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64535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Literals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334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641" y="1768680"/>
            <a:ext cx="751776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The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integer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values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written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decimal, </a:t>
            </a:r>
            <a:r>
              <a:rPr sz="2600" dirty="0">
                <a:latin typeface="Verdana"/>
                <a:cs typeface="Verdana"/>
              </a:rPr>
              <a:t>hexadecimal,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octal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and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long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forms: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15733" y="2699219"/>
            <a:ext cx="8364855" cy="1456690"/>
            <a:chOff x="1115733" y="2699219"/>
            <a:chExt cx="8364855" cy="1456690"/>
          </a:xfrm>
        </p:grpSpPr>
        <p:sp>
          <p:nvSpPr>
            <p:cNvPr id="6" name="object 6"/>
            <p:cNvSpPr/>
            <p:nvPr/>
          </p:nvSpPr>
          <p:spPr>
            <a:xfrm>
              <a:off x="1124699" y="2708186"/>
              <a:ext cx="8346440" cy="1438275"/>
            </a:xfrm>
            <a:custGeom>
              <a:avLst/>
              <a:gdLst/>
              <a:ahLst/>
              <a:cxnLst/>
              <a:rect l="l" t="t" r="r" b="b"/>
              <a:pathLst>
                <a:path w="8346440" h="1438275">
                  <a:moveTo>
                    <a:pt x="8346351" y="1257731"/>
                  </a:moveTo>
                  <a:lnTo>
                    <a:pt x="8346351" y="0"/>
                  </a:lnTo>
                  <a:lnTo>
                    <a:pt x="0" y="0"/>
                  </a:lnTo>
                  <a:lnTo>
                    <a:pt x="0" y="1437767"/>
                  </a:lnTo>
                  <a:lnTo>
                    <a:pt x="7302906" y="1437766"/>
                  </a:lnTo>
                  <a:lnTo>
                    <a:pt x="8346351" y="125773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5733" y="2699219"/>
              <a:ext cx="8364855" cy="1456055"/>
            </a:xfrm>
            <a:custGeom>
              <a:avLst/>
              <a:gdLst/>
              <a:ahLst/>
              <a:cxnLst/>
              <a:rect l="l" t="t" r="r" b="b"/>
              <a:pathLst>
                <a:path w="8364855" h="1456054">
                  <a:moveTo>
                    <a:pt x="8364296" y="1271054"/>
                  </a:moveTo>
                  <a:lnTo>
                    <a:pt x="8364296" y="4013"/>
                  </a:lnTo>
                  <a:lnTo>
                    <a:pt x="8360270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451686"/>
                  </a:lnTo>
                  <a:lnTo>
                    <a:pt x="4013" y="1455699"/>
                  </a:lnTo>
                  <a:lnTo>
                    <a:pt x="8966" y="1455699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346351" y="17945"/>
                  </a:lnTo>
                  <a:lnTo>
                    <a:pt x="8346351" y="8966"/>
                  </a:lnTo>
                  <a:lnTo>
                    <a:pt x="8355317" y="8966"/>
                  </a:lnTo>
                  <a:lnTo>
                    <a:pt x="8355317" y="1275793"/>
                  </a:lnTo>
                  <a:lnTo>
                    <a:pt x="8361146" y="1274787"/>
                  </a:lnTo>
                  <a:lnTo>
                    <a:pt x="8364296" y="1271054"/>
                  </a:lnTo>
                  <a:close/>
                </a:path>
                <a:path w="8364855" h="1456054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364855" h="1456054">
                  <a:moveTo>
                    <a:pt x="17932" y="1437754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437754"/>
                  </a:lnTo>
                  <a:lnTo>
                    <a:pt x="17932" y="1437754"/>
                  </a:lnTo>
                  <a:close/>
                </a:path>
                <a:path w="8364855" h="1456054">
                  <a:moveTo>
                    <a:pt x="7311158" y="1437754"/>
                  </a:moveTo>
                  <a:lnTo>
                    <a:pt x="8966" y="1437754"/>
                  </a:lnTo>
                  <a:lnTo>
                    <a:pt x="8966" y="1446733"/>
                  </a:lnTo>
                  <a:lnTo>
                    <a:pt x="17932" y="1446733"/>
                  </a:lnTo>
                  <a:lnTo>
                    <a:pt x="17932" y="1455699"/>
                  </a:lnTo>
                  <a:lnTo>
                    <a:pt x="7310348" y="1455572"/>
                  </a:lnTo>
                  <a:lnTo>
                    <a:pt x="7310348" y="1437894"/>
                  </a:lnTo>
                  <a:lnTo>
                    <a:pt x="7311158" y="1437754"/>
                  </a:lnTo>
                  <a:close/>
                </a:path>
                <a:path w="8364855" h="1456054">
                  <a:moveTo>
                    <a:pt x="17932" y="1455699"/>
                  </a:moveTo>
                  <a:lnTo>
                    <a:pt x="17932" y="1446733"/>
                  </a:lnTo>
                  <a:lnTo>
                    <a:pt x="8966" y="1446733"/>
                  </a:lnTo>
                  <a:lnTo>
                    <a:pt x="8966" y="1455699"/>
                  </a:lnTo>
                  <a:lnTo>
                    <a:pt x="17932" y="1455699"/>
                  </a:lnTo>
                  <a:close/>
                </a:path>
                <a:path w="8364855" h="1456054">
                  <a:moveTo>
                    <a:pt x="8355317" y="1266698"/>
                  </a:moveTo>
                  <a:lnTo>
                    <a:pt x="8353793" y="1257858"/>
                  </a:lnTo>
                  <a:lnTo>
                    <a:pt x="7310348" y="1437894"/>
                  </a:lnTo>
                  <a:lnTo>
                    <a:pt x="7311872" y="1446733"/>
                  </a:lnTo>
                  <a:lnTo>
                    <a:pt x="7311872" y="1455572"/>
                  </a:lnTo>
                  <a:lnTo>
                    <a:pt x="7313396" y="1455572"/>
                  </a:lnTo>
                  <a:lnTo>
                    <a:pt x="8346351" y="1277340"/>
                  </a:lnTo>
                  <a:lnTo>
                    <a:pt x="8346351" y="1266698"/>
                  </a:lnTo>
                  <a:lnTo>
                    <a:pt x="8355317" y="1266698"/>
                  </a:lnTo>
                  <a:close/>
                </a:path>
                <a:path w="8364855" h="1456054">
                  <a:moveTo>
                    <a:pt x="7311872" y="1455572"/>
                  </a:moveTo>
                  <a:lnTo>
                    <a:pt x="7311872" y="1446733"/>
                  </a:lnTo>
                  <a:lnTo>
                    <a:pt x="7310348" y="1437894"/>
                  </a:lnTo>
                  <a:lnTo>
                    <a:pt x="7310348" y="1455572"/>
                  </a:lnTo>
                  <a:lnTo>
                    <a:pt x="7311872" y="1455572"/>
                  </a:lnTo>
                  <a:close/>
                </a:path>
                <a:path w="8364855" h="1456054">
                  <a:moveTo>
                    <a:pt x="8355317" y="17945"/>
                  </a:moveTo>
                  <a:lnTo>
                    <a:pt x="8355317" y="8966"/>
                  </a:lnTo>
                  <a:lnTo>
                    <a:pt x="8346351" y="8966"/>
                  </a:lnTo>
                  <a:lnTo>
                    <a:pt x="8346351" y="17945"/>
                  </a:lnTo>
                  <a:lnTo>
                    <a:pt x="8355317" y="17945"/>
                  </a:lnTo>
                  <a:close/>
                </a:path>
                <a:path w="8364855" h="1456054">
                  <a:moveTo>
                    <a:pt x="8355317" y="1266698"/>
                  </a:moveTo>
                  <a:lnTo>
                    <a:pt x="8355317" y="17945"/>
                  </a:lnTo>
                  <a:lnTo>
                    <a:pt x="8346351" y="17945"/>
                  </a:lnTo>
                  <a:lnTo>
                    <a:pt x="8346351" y="1259142"/>
                  </a:lnTo>
                  <a:lnTo>
                    <a:pt x="8353793" y="1257858"/>
                  </a:lnTo>
                  <a:lnTo>
                    <a:pt x="8355317" y="1266698"/>
                  </a:lnTo>
                  <a:close/>
                </a:path>
                <a:path w="8364855" h="1456054">
                  <a:moveTo>
                    <a:pt x="8355317" y="1275793"/>
                  </a:moveTo>
                  <a:lnTo>
                    <a:pt x="8355317" y="1266698"/>
                  </a:lnTo>
                  <a:lnTo>
                    <a:pt x="8346351" y="1266698"/>
                  </a:lnTo>
                  <a:lnTo>
                    <a:pt x="8346351" y="1277340"/>
                  </a:lnTo>
                  <a:lnTo>
                    <a:pt x="8355317" y="12757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27605" y="3965917"/>
              <a:ext cx="1043940" cy="180340"/>
            </a:xfrm>
            <a:custGeom>
              <a:avLst/>
              <a:gdLst/>
              <a:ahLst/>
              <a:cxnLst/>
              <a:rect l="l" t="t" r="r" b="b"/>
              <a:pathLst>
                <a:path w="1043940" h="180339">
                  <a:moveTo>
                    <a:pt x="1043444" y="0"/>
                  </a:moveTo>
                  <a:lnTo>
                    <a:pt x="951757" y="2171"/>
                  </a:lnTo>
                  <a:lnTo>
                    <a:pt x="800964" y="6516"/>
                  </a:lnTo>
                  <a:lnTo>
                    <a:pt x="596945" y="13334"/>
                  </a:lnTo>
                  <a:lnTo>
                    <a:pt x="559442" y="14258"/>
                  </a:lnTo>
                  <a:lnTo>
                    <a:pt x="525000" y="14738"/>
                  </a:lnTo>
                  <a:lnTo>
                    <a:pt x="492448" y="14704"/>
                  </a:lnTo>
                  <a:lnTo>
                    <a:pt x="460617" y="14092"/>
                  </a:lnTo>
                  <a:lnTo>
                    <a:pt x="394437" y="10862"/>
                  </a:lnTo>
                  <a:lnTo>
                    <a:pt x="317100" y="4512"/>
                  </a:lnTo>
                  <a:lnTo>
                    <a:pt x="271322" y="0"/>
                  </a:lnTo>
                  <a:lnTo>
                    <a:pt x="0" y="180035"/>
                  </a:lnTo>
                  <a:lnTo>
                    <a:pt x="1043444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17699" y="3956773"/>
              <a:ext cx="1062990" cy="198755"/>
            </a:xfrm>
            <a:custGeom>
              <a:avLst/>
              <a:gdLst/>
              <a:ahLst/>
              <a:cxnLst/>
              <a:rect l="l" t="t" r="r" b="b"/>
              <a:pathLst>
                <a:path w="1062990" h="198754">
                  <a:moveTo>
                    <a:pt x="1053556" y="18208"/>
                  </a:moveTo>
                  <a:lnTo>
                    <a:pt x="974152" y="19971"/>
                  </a:lnTo>
                  <a:lnTo>
                    <a:pt x="931203" y="21111"/>
                  </a:lnTo>
                  <a:lnTo>
                    <a:pt x="50353" y="173098"/>
                  </a:lnTo>
                  <a:lnTo>
                    <a:pt x="14922" y="196608"/>
                  </a:lnTo>
                  <a:lnTo>
                    <a:pt x="9905" y="189179"/>
                  </a:lnTo>
                  <a:lnTo>
                    <a:pt x="4940" y="181698"/>
                  </a:lnTo>
                  <a:lnTo>
                    <a:pt x="1397" y="184048"/>
                  </a:lnTo>
                  <a:lnTo>
                    <a:pt x="0" y="188544"/>
                  </a:lnTo>
                  <a:lnTo>
                    <a:pt x="3136" y="196443"/>
                  </a:lnTo>
                  <a:lnTo>
                    <a:pt x="7238" y="198742"/>
                  </a:lnTo>
                  <a:lnTo>
                    <a:pt x="1052553" y="18381"/>
                  </a:lnTo>
                  <a:lnTo>
                    <a:pt x="1053160" y="18276"/>
                  </a:lnTo>
                  <a:lnTo>
                    <a:pt x="1053556" y="18208"/>
                  </a:lnTo>
                  <a:close/>
                </a:path>
                <a:path w="1062990" h="198754">
                  <a:moveTo>
                    <a:pt x="1051798" y="305"/>
                  </a:moveTo>
                  <a:lnTo>
                    <a:pt x="966235" y="2218"/>
                  </a:lnTo>
                  <a:lnTo>
                    <a:pt x="889400" y="4294"/>
                  </a:lnTo>
                  <a:lnTo>
                    <a:pt x="821675" y="6337"/>
                  </a:lnTo>
                  <a:lnTo>
                    <a:pt x="762079" y="8290"/>
                  </a:lnTo>
                  <a:lnTo>
                    <a:pt x="663351" y="11700"/>
                  </a:lnTo>
                  <a:lnTo>
                    <a:pt x="622258" y="13044"/>
                  </a:lnTo>
                  <a:lnTo>
                    <a:pt x="585371" y="14074"/>
                  </a:lnTo>
                  <a:lnTo>
                    <a:pt x="551710" y="14731"/>
                  </a:lnTo>
                  <a:lnTo>
                    <a:pt x="520293" y="14960"/>
                  </a:lnTo>
                  <a:lnTo>
                    <a:pt x="478537" y="14473"/>
                  </a:lnTo>
                  <a:lnTo>
                    <a:pt x="436504" y="12908"/>
                  </a:lnTo>
                  <a:lnTo>
                    <a:pt x="391535" y="10113"/>
                  </a:lnTo>
                  <a:lnTo>
                    <a:pt x="340967" y="5933"/>
                  </a:lnTo>
                  <a:lnTo>
                    <a:pt x="282143" y="215"/>
                  </a:lnTo>
                  <a:lnTo>
                    <a:pt x="281228" y="120"/>
                  </a:lnTo>
                  <a:lnTo>
                    <a:pt x="280073" y="0"/>
                  </a:lnTo>
                  <a:lnTo>
                    <a:pt x="277990" y="520"/>
                  </a:lnTo>
                  <a:lnTo>
                    <a:pt x="4940" y="181698"/>
                  </a:lnTo>
                  <a:lnTo>
                    <a:pt x="8381" y="186883"/>
                  </a:lnTo>
                  <a:lnTo>
                    <a:pt x="8381" y="180339"/>
                  </a:lnTo>
                  <a:lnTo>
                    <a:pt x="50353" y="173098"/>
                  </a:lnTo>
                  <a:lnTo>
                    <a:pt x="280314" y="20504"/>
                  </a:lnTo>
                  <a:lnTo>
                    <a:pt x="280314" y="18059"/>
                  </a:lnTo>
                  <a:lnTo>
                    <a:pt x="281228" y="9143"/>
                  </a:lnTo>
                  <a:lnTo>
                    <a:pt x="286181" y="16611"/>
                  </a:lnTo>
                  <a:lnTo>
                    <a:pt x="286181" y="18629"/>
                  </a:lnTo>
                  <a:lnTo>
                    <a:pt x="339340" y="23797"/>
                  </a:lnTo>
                  <a:lnTo>
                    <a:pt x="390236" y="28003"/>
                  </a:lnTo>
                  <a:lnTo>
                    <a:pt x="435617" y="30825"/>
                  </a:lnTo>
                  <a:lnTo>
                    <a:pt x="478098" y="32410"/>
                  </a:lnTo>
                  <a:lnTo>
                    <a:pt x="520293" y="32905"/>
                  </a:lnTo>
                  <a:lnTo>
                    <a:pt x="549009" y="32709"/>
                  </a:lnTo>
                  <a:lnTo>
                    <a:pt x="612346" y="31291"/>
                  </a:lnTo>
                  <a:lnTo>
                    <a:pt x="688516" y="28784"/>
                  </a:lnTo>
                  <a:lnTo>
                    <a:pt x="733274" y="27228"/>
                  </a:lnTo>
                  <a:lnTo>
                    <a:pt x="783472" y="25526"/>
                  </a:lnTo>
                  <a:lnTo>
                    <a:pt x="839855" y="23722"/>
                  </a:lnTo>
                  <a:lnTo>
                    <a:pt x="903167" y="21856"/>
                  </a:lnTo>
                  <a:lnTo>
                    <a:pt x="931203" y="21111"/>
                  </a:lnTo>
                  <a:lnTo>
                    <a:pt x="1051572" y="342"/>
                  </a:lnTo>
                  <a:lnTo>
                    <a:pt x="1051798" y="305"/>
                  </a:lnTo>
                  <a:close/>
                </a:path>
                <a:path w="1062990" h="198754">
                  <a:moveTo>
                    <a:pt x="50353" y="173098"/>
                  </a:moveTo>
                  <a:lnTo>
                    <a:pt x="8381" y="180339"/>
                  </a:lnTo>
                  <a:lnTo>
                    <a:pt x="9905" y="189179"/>
                  </a:lnTo>
                  <a:lnTo>
                    <a:pt x="14922" y="196608"/>
                  </a:lnTo>
                  <a:lnTo>
                    <a:pt x="50353" y="173098"/>
                  </a:lnTo>
                  <a:close/>
                </a:path>
                <a:path w="1062990" h="198754">
                  <a:moveTo>
                    <a:pt x="9905" y="189179"/>
                  </a:moveTo>
                  <a:lnTo>
                    <a:pt x="8381" y="180339"/>
                  </a:lnTo>
                  <a:lnTo>
                    <a:pt x="8381" y="186883"/>
                  </a:lnTo>
                  <a:lnTo>
                    <a:pt x="9905" y="189179"/>
                  </a:lnTo>
                  <a:close/>
                </a:path>
                <a:path w="1062990" h="198754">
                  <a:moveTo>
                    <a:pt x="286181" y="16611"/>
                  </a:moveTo>
                  <a:lnTo>
                    <a:pt x="281228" y="9143"/>
                  </a:lnTo>
                  <a:lnTo>
                    <a:pt x="280314" y="18059"/>
                  </a:lnTo>
                  <a:lnTo>
                    <a:pt x="283528" y="18371"/>
                  </a:lnTo>
                  <a:lnTo>
                    <a:pt x="286181" y="16611"/>
                  </a:lnTo>
                  <a:close/>
                </a:path>
                <a:path w="1062990" h="198754">
                  <a:moveTo>
                    <a:pt x="283528" y="18371"/>
                  </a:moveTo>
                  <a:lnTo>
                    <a:pt x="282143" y="18237"/>
                  </a:lnTo>
                  <a:lnTo>
                    <a:pt x="281228" y="18148"/>
                  </a:lnTo>
                  <a:lnTo>
                    <a:pt x="280314" y="18059"/>
                  </a:lnTo>
                  <a:lnTo>
                    <a:pt x="280314" y="20504"/>
                  </a:lnTo>
                  <a:lnTo>
                    <a:pt x="283528" y="18371"/>
                  </a:lnTo>
                  <a:close/>
                </a:path>
                <a:path w="1062990" h="198754">
                  <a:moveTo>
                    <a:pt x="286181" y="18629"/>
                  </a:moveTo>
                  <a:lnTo>
                    <a:pt x="286181" y="16611"/>
                  </a:lnTo>
                  <a:lnTo>
                    <a:pt x="283528" y="18371"/>
                  </a:lnTo>
                  <a:lnTo>
                    <a:pt x="286181" y="18629"/>
                  </a:lnTo>
                  <a:close/>
                </a:path>
                <a:path w="1062990" h="198754">
                  <a:moveTo>
                    <a:pt x="1053556" y="18110"/>
                  </a:moveTo>
                  <a:lnTo>
                    <a:pt x="1053350" y="9143"/>
                  </a:lnTo>
                  <a:lnTo>
                    <a:pt x="1051798" y="305"/>
                  </a:lnTo>
                  <a:lnTo>
                    <a:pt x="931203" y="21111"/>
                  </a:lnTo>
                  <a:lnTo>
                    <a:pt x="974152" y="19971"/>
                  </a:lnTo>
                  <a:lnTo>
                    <a:pt x="1051572" y="18156"/>
                  </a:lnTo>
                  <a:lnTo>
                    <a:pt x="1053556" y="18110"/>
                  </a:lnTo>
                  <a:close/>
                </a:path>
                <a:path w="1062990" h="198754">
                  <a:moveTo>
                    <a:pt x="1062735" y="12941"/>
                  </a:moveTo>
                  <a:lnTo>
                    <a:pt x="1061834" y="3619"/>
                  </a:lnTo>
                  <a:lnTo>
                    <a:pt x="1057846" y="63"/>
                  </a:lnTo>
                  <a:lnTo>
                    <a:pt x="1052553" y="179"/>
                  </a:lnTo>
                  <a:lnTo>
                    <a:pt x="1051798" y="305"/>
                  </a:lnTo>
                  <a:lnTo>
                    <a:pt x="1053350" y="9143"/>
                  </a:lnTo>
                  <a:lnTo>
                    <a:pt x="1053556" y="17617"/>
                  </a:lnTo>
                  <a:lnTo>
                    <a:pt x="1053556" y="18110"/>
                  </a:lnTo>
                  <a:lnTo>
                    <a:pt x="1054214" y="18094"/>
                  </a:lnTo>
                  <a:lnTo>
                    <a:pt x="1059497" y="17183"/>
                  </a:lnTo>
                  <a:lnTo>
                    <a:pt x="1062735" y="129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0" name="object 10"/>
          <p:cNvGrpSpPr/>
          <p:nvPr/>
        </p:nvGrpSpPr>
        <p:grpSpPr>
          <a:xfrm>
            <a:off x="1016838" y="5214670"/>
            <a:ext cx="8364855" cy="1456690"/>
            <a:chOff x="1016838" y="5214670"/>
            <a:chExt cx="8364855" cy="1456690"/>
          </a:xfrm>
        </p:grpSpPr>
        <p:sp>
          <p:nvSpPr>
            <p:cNvPr id="11" name="object 11"/>
            <p:cNvSpPr/>
            <p:nvPr/>
          </p:nvSpPr>
          <p:spPr>
            <a:xfrm>
              <a:off x="1025804" y="5223637"/>
              <a:ext cx="8346440" cy="1438275"/>
            </a:xfrm>
            <a:custGeom>
              <a:avLst/>
              <a:gdLst/>
              <a:ahLst/>
              <a:cxnLst/>
              <a:rect l="l" t="t" r="r" b="b"/>
              <a:pathLst>
                <a:path w="8346440" h="1438275">
                  <a:moveTo>
                    <a:pt x="8346363" y="1257719"/>
                  </a:moveTo>
                  <a:lnTo>
                    <a:pt x="8346363" y="0"/>
                  </a:lnTo>
                  <a:lnTo>
                    <a:pt x="0" y="0"/>
                  </a:lnTo>
                  <a:lnTo>
                    <a:pt x="0" y="1437754"/>
                  </a:lnTo>
                  <a:lnTo>
                    <a:pt x="7302906" y="1437754"/>
                  </a:lnTo>
                  <a:lnTo>
                    <a:pt x="8346363" y="12577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16838" y="5214670"/>
              <a:ext cx="8364855" cy="1456055"/>
            </a:xfrm>
            <a:custGeom>
              <a:avLst/>
              <a:gdLst/>
              <a:ahLst/>
              <a:cxnLst/>
              <a:rect l="l" t="t" r="r" b="b"/>
              <a:pathLst>
                <a:path w="8364855" h="1456054">
                  <a:moveTo>
                    <a:pt x="8364296" y="1271041"/>
                  </a:moveTo>
                  <a:lnTo>
                    <a:pt x="8364296" y="4013"/>
                  </a:lnTo>
                  <a:lnTo>
                    <a:pt x="836028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451673"/>
                  </a:lnTo>
                  <a:lnTo>
                    <a:pt x="4013" y="1455699"/>
                  </a:lnTo>
                  <a:lnTo>
                    <a:pt x="8966" y="1455699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32"/>
                  </a:lnTo>
                  <a:lnTo>
                    <a:pt x="8346351" y="17932"/>
                  </a:lnTo>
                  <a:lnTo>
                    <a:pt x="8346351" y="8966"/>
                  </a:lnTo>
                  <a:lnTo>
                    <a:pt x="8355330" y="8966"/>
                  </a:lnTo>
                  <a:lnTo>
                    <a:pt x="8355330" y="1275791"/>
                  </a:lnTo>
                  <a:lnTo>
                    <a:pt x="8361146" y="1274787"/>
                  </a:lnTo>
                  <a:lnTo>
                    <a:pt x="8364296" y="1271041"/>
                  </a:lnTo>
                  <a:close/>
                </a:path>
                <a:path w="8364855" h="1456054">
                  <a:moveTo>
                    <a:pt x="17932" y="17932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32"/>
                  </a:lnTo>
                  <a:lnTo>
                    <a:pt x="17932" y="17932"/>
                  </a:lnTo>
                  <a:close/>
                </a:path>
                <a:path w="8364855" h="1456054">
                  <a:moveTo>
                    <a:pt x="17932" y="1437754"/>
                  </a:moveTo>
                  <a:lnTo>
                    <a:pt x="17932" y="17932"/>
                  </a:lnTo>
                  <a:lnTo>
                    <a:pt x="8966" y="17932"/>
                  </a:lnTo>
                  <a:lnTo>
                    <a:pt x="8966" y="1437754"/>
                  </a:lnTo>
                  <a:lnTo>
                    <a:pt x="17932" y="1437754"/>
                  </a:lnTo>
                  <a:close/>
                </a:path>
                <a:path w="8364855" h="1456054">
                  <a:moveTo>
                    <a:pt x="7311872" y="1455699"/>
                  </a:moveTo>
                  <a:lnTo>
                    <a:pt x="7311872" y="1446720"/>
                  </a:lnTo>
                  <a:lnTo>
                    <a:pt x="7310348" y="1437754"/>
                  </a:lnTo>
                  <a:lnTo>
                    <a:pt x="8966" y="1437754"/>
                  </a:lnTo>
                  <a:lnTo>
                    <a:pt x="8966" y="1446720"/>
                  </a:lnTo>
                  <a:lnTo>
                    <a:pt x="17932" y="1446720"/>
                  </a:lnTo>
                  <a:lnTo>
                    <a:pt x="17932" y="1455699"/>
                  </a:lnTo>
                  <a:lnTo>
                    <a:pt x="7311872" y="1455699"/>
                  </a:lnTo>
                  <a:close/>
                </a:path>
                <a:path w="8364855" h="1456054">
                  <a:moveTo>
                    <a:pt x="17932" y="1455699"/>
                  </a:moveTo>
                  <a:lnTo>
                    <a:pt x="17932" y="1446720"/>
                  </a:lnTo>
                  <a:lnTo>
                    <a:pt x="8966" y="1446720"/>
                  </a:lnTo>
                  <a:lnTo>
                    <a:pt x="8966" y="1455699"/>
                  </a:lnTo>
                  <a:lnTo>
                    <a:pt x="17932" y="1455699"/>
                  </a:lnTo>
                  <a:close/>
                </a:path>
                <a:path w="8364855" h="1456054">
                  <a:moveTo>
                    <a:pt x="8355330" y="1266685"/>
                  </a:moveTo>
                  <a:lnTo>
                    <a:pt x="8353793" y="1257846"/>
                  </a:lnTo>
                  <a:lnTo>
                    <a:pt x="7310348" y="1437754"/>
                  </a:lnTo>
                  <a:lnTo>
                    <a:pt x="7311872" y="1437754"/>
                  </a:lnTo>
                  <a:lnTo>
                    <a:pt x="7311872" y="1455699"/>
                  </a:lnTo>
                  <a:lnTo>
                    <a:pt x="7313396" y="1455559"/>
                  </a:lnTo>
                  <a:lnTo>
                    <a:pt x="8346351" y="1277340"/>
                  </a:lnTo>
                  <a:lnTo>
                    <a:pt x="8346351" y="1266685"/>
                  </a:lnTo>
                  <a:lnTo>
                    <a:pt x="8355330" y="1266685"/>
                  </a:lnTo>
                  <a:close/>
                </a:path>
                <a:path w="8364855" h="1456054">
                  <a:moveTo>
                    <a:pt x="7311872" y="1446720"/>
                  </a:moveTo>
                  <a:lnTo>
                    <a:pt x="7311872" y="1437754"/>
                  </a:lnTo>
                  <a:lnTo>
                    <a:pt x="7310348" y="1437754"/>
                  </a:lnTo>
                  <a:lnTo>
                    <a:pt x="7311872" y="1446720"/>
                  </a:lnTo>
                  <a:close/>
                </a:path>
                <a:path w="8364855" h="1456054">
                  <a:moveTo>
                    <a:pt x="8355330" y="17932"/>
                  </a:moveTo>
                  <a:lnTo>
                    <a:pt x="8355330" y="8966"/>
                  </a:lnTo>
                  <a:lnTo>
                    <a:pt x="8346351" y="8966"/>
                  </a:lnTo>
                  <a:lnTo>
                    <a:pt x="8346351" y="17932"/>
                  </a:lnTo>
                  <a:lnTo>
                    <a:pt x="8355330" y="17932"/>
                  </a:lnTo>
                  <a:close/>
                </a:path>
                <a:path w="8364855" h="1456054">
                  <a:moveTo>
                    <a:pt x="8355330" y="1266685"/>
                  </a:moveTo>
                  <a:lnTo>
                    <a:pt x="8355330" y="17932"/>
                  </a:lnTo>
                  <a:lnTo>
                    <a:pt x="8346351" y="17932"/>
                  </a:lnTo>
                  <a:lnTo>
                    <a:pt x="8346351" y="1259129"/>
                  </a:lnTo>
                  <a:lnTo>
                    <a:pt x="8353793" y="1257846"/>
                  </a:lnTo>
                  <a:lnTo>
                    <a:pt x="8355330" y="1266685"/>
                  </a:lnTo>
                  <a:close/>
                </a:path>
                <a:path w="8364855" h="1456054">
                  <a:moveTo>
                    <a:pt x="8355330" y="1275791"/>
                  </a:moveTo>
                  <a:lnTo>
                    <a:pt x="8355330" y="1266685"/>
                  </a:lnTo>
                  <a:lnTo>
                    <a:pt x="8346351" y="1266685"/>
                  </a:lnTo>
                  <a:lnTo>
                    <a:pt x="8346351" y="1277340"/>
                  </a:lnTo>
                  <a:lnTo>
                    <a:pt x="8355330" y="12757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328710" y="6481356"/>
              <a:ext cx="1043940" cy="180340"/>
            </a:xfrm>
            <a:custGeom>
              <a:avLst/>
              <a:gdLst/>
              <a:ahLst/>
              <a:cxnLst/>
              <a:rect l="l" t="t" r="r" b="b"/>
              <a:pathLst>
                <a:path w="1043940" h="180340">
                  <a:moveTo>
                    <a:pt x="1043457" y="0"/>
                  </a:moveTo>
                  <a:lnTo>
                    <a:pt x="951558" y="2174"/>
                  </a:lnTo>
                  <a:lnTo>
                    <a:pt x="800492" y="6521"/>
                  </a:lnTo>
                  <a:lnTo>
                    <a:pt x="596318" y="13343"/>
                  </a:lnTo>
                  <a:lnTo>
                    <a:pt x="558814" y="14268"/>
                  </a:lnTo>
                  <a:lnTo>
                    <a:pt x="524370" y="14747"/>
                  </a:lnTo>
                  <a:lnTo>
                    <a:pt x="491810" y="14713"/>
                  </a:lnTo>
                  <a:lnTo>
                    <a:pt x="459955" y="14100"/>
                  </a:lnTo>
                  <a:lnTo>
                    <a:pt x="393652" y="10867"/>
                  </a:lnTo>
                  <a:lnTo>
                    <a:pt x="316042" y="4514"/>
                  </a:lnTo>
                  <a:lnTo>
                    <a:pt x="270052" y="0"/>
                  </a:lnTo>
                  <a:lnTo>
                    <a:pt x="0" y="180035"/>
                  </a:lnTo>
                  <a:lnTo>
                    <a:pt x="1043457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318817" y="6472224"/>
              <a:ext cx="1062990" cy="198755"/>
            </a:xfrm>
            <a:custGeom>
              <a:avLst/>
              <a:gdLst/>
              <a:ahLst/>
              <a:cxnLst/>
              <a:rect l="l" t="t" r="r" b="b"/>
              <a:pathLst>
                <a:path w="1062990" h="198754">
                  <a:moveTo>
                    <a:pt x="1053543" y="18208"/>
                  </a:moveTo>
                  <a:lnTo>
                    <a:pt x="973956" y="19959"/>
                  </a:lnTo>
                  <a:lnTo>
                    <a:pt x="931311" y="21089"/>
                  </a:lnTo>
                  <a:lnTo>
                    <a:pt x="50150" y="173118"/>
                  </a:lnTo>
                  <a:lnTo>
                    <a:pt x="14935" y="196596"/>
                  </a:lnTo>
                  <a:lnTo>
                    <a:pt x="9893" y="189166"/>
                  </a:lnTo>
                  <a:lnTo>
                    <a:pt x="4914" y="181711"/>
                  </a:lnTo>
                  <a:lnTo>
                    <a:pt x="1397" y="184048"/>
                  </a:lnTo>
                  <a:lnTo>
                    <a:pt x="0" y="188569"/>
                  </a:lnTo>
                  <a:lnTo>
                    <a:pt x="3124" y="196418"/>
                  </a:lnTo>
                  <a:lnTo>
                    <a:pt x="7251" y="198729"/>
                  </a:lnTo>
                  <a:lnTo>
                    <a:pt x="1052541" y="18381"/>
                  </a:lnTo>
                  <a:lnTo>
                    <a:pt x="1053147" y="18276"/>
                  </a:lnTo>
                  <a:lnTo>
                    <a:pt x="1053543" y="18208"/>
                  </a:lnTo>
                  <a:close/>
                </a:path>
                <a:path w="1062990" h="198754">
                  <a:moveTo>
                    <a:pt x="1051786" y="305"/>
                  </a:moveTo>
                  <a:lnTo>
                    <a:pt x="973956" y="2019"/>
                  </a:lnTo>
                  <a:lnTo>
                    <a:pt x="902828" y="3903"/>
                  </a:lnTo>
                  <a:lnTo>
                    <a:pt x="839406" y="5768"/>
                  </a:lnTo>
                  <a:lnTo>
                    <a:pt x="782944" y="7571"/>
                  </a:lnTo>
                  <a:lnTo>
                    <a:pt x="732691" y="9271"/>
                  </a:lnTo>
                  <a:lnTo>
                    <a:pt x="647820" y="12196"/>
                  </a:lnTo>
                  <a:lnTo>
                    <a:pt x="611703" y="13337"/>
                  </a:lnTo>
                  <a:lnTo>
                    <a:pt x="578801" y="14207"/>
                  </a:lnTo>
                  <a:lnTo>
                    <a:pt x="548365" y="14763"/>
                  </a:lnTo>
                  <a:lnTo>
                    <a:pt x="519645" y="14960"/>
                  </a:lnTo>
                  <a:lnTo>
                    <a:pt x="477868" y="14473"/>
                  </a:lnTo>
                  <a:lnTo>
                    <a:pt x="435778" y="12908"/>
                  </a:lnTo>
                  <a:lnTo>
                    <a:pt x="390697" y="10113"/>
                  </a:lnTo>
                  <a:lnTo>
                    <a:pt x="339950" y="5933"/>
                  </a:lnTo>
                  <a:lnTo>
                    <a:pt x="280860" y="215"/>
                  </a:lnTo>
                  <a:lnTo>
                    <a:pt x="279946" y="120"/>
                  </a:lnTo>
                  <a:lnTo>
                    <a:pt x="278790" y="0"/>
                  </a:lnTo>
                  <a:lnTo>
                    <a:pt x="276694" y="520"/>
                  </a:lnTo>
                  <a:lnTo>
                    <a:pt x="4914" y="181711"/>
                  </a:lnTo>
                  <a:lnTo>
                    <a:pt x="8369" y="186884"/>
                  </a:lnTo>
                  <a:lnTo>
                    <a:pt x="8369" y="180327"/>
                  </a:lnTo>
                  <a:lnTo>
                    <a:pt x="50150" y="173118"/>
                  </a:lnTo>
                  <a:lnTo>
                    <a:pt x="279031" y="20527"/>
                  </a:lnTo>
                  <a:lnTo>
                    <a:pt x="279031" y="18059"/>
                  </a:lnTo>
                  <a:lnTo>
                    <a:pt x="279946" y="9131"/>
                  </a:lnTo>
                  <a:lnTo>
                    <a:pt x="284924" y="16598"/>
                  </a:lnTo>
                  <a:lnTo>
                    <a:pt x="284924" y="18629"/>
                  </a:lnTo>
                  <a:lnTo>
                    <a:pt x="338321" y="23797"/>
                  </a:lnTo>
                  <a:lnTo>
                    <a:pt x="389395" y="28002"/>
                  </a:lnTo>
                  <a:lnTo>
                    <a:pt x="434885" y="30822"/>
                  </a:lnTo>
                  <a:lnTo>
                    <a:pt x="477425" y="32403"/>
                  </a:lnTo>
                  <a:lnTo>
                    <a:pt x="519645" y="32893"/>
                  </a:lnTo>
                  <a:lnTo>
                    <a:pt x="548132" y="32701"/>
                  </a:lnTo>
                  <a:lnTo>
                    <a:pt x="611182" y="31297"/>
                  </a:lnTo>
                  <a:lnTo>
                    <a:pt x="687900" y="28776"/>
                  </a:lnTo>
                  <a:lnTo>
                    <a:pt x="732070" y="27241"/>
                  </a:lnTo>
                  <a:lnTo>
                    <a:pt x="782349" y="25537"/>
                  </a:lnTo>
                  <a:lnTo>
                    <a:pt x="838855" y="23729"/>
                  </a:lnTo>
                  <a:lnTo>
                    <a:pt x="902328" y="21859"/>
                  </a:lnTo>
                  <a:lnTo>
                    <a:pt x="931311" y="21089"/>
                  </a:lnTo>
                  <a:lnTo>
                    <a:pt x="1051560" y="342"/>
                  </a:lnTo>
                  <a:lnTo>
                    <a:pt x="1051786" y="305"/>
                  </a:lnTo>
                  <a:close/>
                </a:path>
                <a:path w="1062990" h="198754">
                  <a:moveTo>
                    <a:pt x="50150" y="173118"/>
                  </a:moveTo>
                  <a:lnTo>
                    <a:pt x="8369" y="180327"/>
                  </a:lnTo>
                  <a:lnTo>
                    <a:pt x="9893" y="189166"/>
                  </a:lnTo>
                  <a:lnTo>
                    <a:pt x="14935" y="196596"/>
                  </a:lnTo>
                  <a:lnTo>
                    <a:pt x="50150" y="173118"/>
                  </a:lnTo>
                  <a:close/>
                </a:path>
                <a:path w="1062990" h="198754">
                  <a:moveTo>
                    <a:pt x="9893" y="189166"/>
                  </a:moveTo>
                  <a:lnTo>
                    <a:pt x="8369" y="180327"/>
                  </a:lnTo>
                  <a:lnTo>
                    <a:pt x="8369" y="186884"/>
                  </a:lnTo>
                  <a:lnTo>
                    <a:pt x="9893" y="189166"/>
                  </a:lnTo>
                  <a:close/>
                </a:path>
                <a:path w="1062990" h="198754">
                  <a:moveTo>
                    <a:pt x="284924" y="16598"/>
                  </a:moveTo>
                  <a:lnTo>
                    <a:pt x="279946" y="9131"/>
                  </a:lnTo>
                  <a:lnTo>
                    <a:pt x="279031" y="18059"/>
                  </a:lnTo>
                  <a:lnTo>
                    <a:pt x="282264" y="18372"/>
                  </a:lnTo>
                  <a:lnTo>
                    <a:pt x="284924" y="16598"/>
                  </a:lnTo>
                  <a:close/>
                </a:path>
                <a:path w="1062990" h="198754">
                  <a:moveTo>
                    <a:pt x="282264" y="18372"/>
                  </a:moveTo>
                  <a:lnTo>
                    <a:pt x="280860" y="18236"/>
                  </a:lnTo>
                  <a:lnTo>
                    <a:pt x="279946" y="18147"/>
                  </a:lnTo>
                  <a:lnTo>
                    <a:pt x="279031" y="18059"/>
                  </a:lnTo>
                  <a:lnTo>
                    <a:pt x="279031" y="20527"/>
                  </a:lnTo>
                  <a:lnTo>
                    <a:pt x="282264" y="18372"/>
                  </a:lnTo>
                  <a:close/>
                </a:path>
                <a:path w="1062990" h="198754">
                  <a:moveTo>
                    <a:pt x="284924" y="18629"/>
                  </a:moveTo>
                  <a:lnTo>
                    <a:pt x="284924" y="16598"/>
                  </a:lnTo>
                  <a:lnTo>
                    <a:pt x="282264" y="18372"/>
                  </a:lnTo>
                  <a:lnTo>
                    <a:pt x="284924" y="18629"/>
                  </a:lnTo>
                  <a:close/>
                </a:path>
                <a:path w="1062990" h="198754">
                  <a:moveTo>
                    <a:pt x="1053543" y="18097"/>
                  </a:moveTo>
                  <a:lnTo>
                    <a:pt x="1053338" y="9131"/>
                  </a:lnTo>
                  <a:lnTo>
                    <a:pt x="1051786" y="305"/>
                  </a:lnTo>
                  <a:lnTo>
                    <a:pt x="931311" y="21089"/>
                  </a:lnTo>
                  <a:lnTo>
                    <a:pt x="973512" y="19970"/>
                  </a:lnTo>
                  <a:lnTo>
                    <a:pt x="1051560" y="18143"/>
                  </a:lnTo>
                  <a:lnTo>
                    <a:pt x="1053543" y="18097"/>
                  </a:lnTo>
                  <a:close/>
                </a:path>
                <a:path w="1062990" h="198754">
                  <a:moveTo>
                    <a:pt x="1062723" y="12928"/>
                  </a:moveTo>
                  <a:lnTo>
                    <a:pt x="1061821" y="3606"/>
                  </a:lnTo>
                  <a:lnTo>
                    <a:pt x="1057833" y="63"/>
                  </a:lnTo>
                  <a:lnTo>
                    <a:pt x="1052541" y="179"/>
                  </a:lnTo>
                  <a:lnTo>
                    <a:pt x="1051786" y="305"/>
                  </a:lnTo>
                  <a:lnTo>
                    <a:pt x="1053338" y="9131"/>
                  </a:lnTo>
                  <a:lnTo>
                    <a:pt x="1053543" y="17546"/>
                  </a:lnTo>
                  <a:lnTo>
                    <a:pt x="1053543" y="18097"/>
                  </a:lnTo>
                  <a:lnTo>
                    <a:pt x="1054285" y="18080"/>
                  </a:lnTo>
                  <a:lnTo>
                    <a:pt x="1059484" y="17183"/>
                  </a:lnTo>
                  <a:lnTo>
                    <a:pt x="1062723" y="12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265408" y="2829883"/>
            <a:ext cx="1985645" cy="8115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x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34;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y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0x3ef;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z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0772;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12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4204336" y="2829883"/>
            <a:ext cx="2265045" cy="811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latin typeface="Courier New"/>
                <a:cs typeface="Courier New"/>
              </a:rPr>
              <a:t>//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decimal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value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85"/>
              </a:lnSpc>
            </a:pPr>
            <a:r>
              <a:rPr sz="1850" dirty="0">
                <a:latin typeface="Courier New"/>
                <a:cs typeface="Courier New"/>
              </a:rPr>
              <a:t>//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hexadecimal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//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octal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65408" y="3588082"/>
            <a:ext cx="394589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long</a:t>
            </a:r>
            <a:r>
              <a:rPr sz="1850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240395922L;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//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long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93142" y="5525390"/>
            <a:ext cx="2266315" cy="5594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185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6.28;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85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f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6.28F;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4132070" y="5525390"/>
            <a:ext cx="3526154" cy="55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latin typeface="Courier New"/>
                <a:cs typeface="Courier New"/>
              </a:rPr>
              <a:t>//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6.28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is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double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value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//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6.28F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is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float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value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905334" y="4409644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228641" y="4315821"/>
            <a:ext cx="7934325" cy="8216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60"/>
              </a:spcBef>
            </a:pPr>
            <a:r>
              <a:rPr sz="2600" dirty="0">
                <a:latin typeface="Verdana"/>
                <a:cs typeface="Verdana"/>
              </a:rPr>
              <a:t>The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floating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point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values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are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type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double</a:t>
            </a:r>
            <a:r>
              <a:rPr sz="2600" b="1" spc="-35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by </a:t>
            </a:r>
            <a:r>
              <a:rPr sz="2600" spc="-10" dirty="0">
                <a:latin typeface="Verdana"/>
                <a:cs typeface="Verdana"/>
              </a:rPr>
              <a:t>default: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8867" y="655493"/>
            <a:ext cx="4638040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07795" algn="l"/>
                <a:tab pos="2513330" algn="l"/>
              </a:tabLst>
            </a:pPr>
            <a:r>
              <a:rPr b="1" spc="-10" dirty="0">
                <a:latin typeface="Verdana"/>
                <a:cs typeface="Verdana"/>
              </a:rPr>
              <a:t>Final</a:t>
            </a:r>
            <a:r>
              <a:rPr b="1" dirty="0">
                <a:latin typeface="Verdana"/>
                <a:cs typeface="Verdana"/>
              </a:rPr>
              <a:t>	</a:t>
            </a:r>
            <a:r>
              <a:rPr b="1" spc="-25" dirty="0">
                <a:latin typeface="Verdana"/>
                <a:cs typeface="Verdana"/>
              </a:rPr>
              <a:t>and</a:t>
            </a:r>
            <a:r>
              <a:rPr b="1" dirty="0">
                <a:latin typeface="Verdana"/>
                <a:cs typeface="Verdana"/>
              </a:rPr>
              <a:t>	</a:t>
            </a:r>
            <a:r>
              <a:rPr b="1" spc="-10" dirty="0">
                <a:latin typeface="Verdana"/>
                <a:cs typeface="Verdana"/>
              </a:rPr>
              <a:t>abstract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16838" y="1621536"/>
            <a:ext cx="8285480" cy="5050155"/>
            <a:chOff x="1016838" y="1621536"/>
            <a:chExt cx="8285480" cy="5050155"/>
          </a:xfrm>
        </p:grpSpPr>
        <p:sp>
          <p:nvSpPr>
            <p:cNvPr id="4" name="object 4"/>
            <p:cNvSpPr/>
            <p:nvPr/>
          </p:nvSpPr>
          <p:spPr>
            <a:xfrm>
              <a:off x="1025804" y="1630502"/>
              <a:ext cx="8267065" cy="5031105"/>
            </a:xfrm>
            <a:custGeom>
              <a:avLst/>
              <a:gdLst/>
              <a:ahLst/>
              <a:cxnLst/>
              <a:rect l="l" t="t" r="r" b="b"/>
              <a:pathLst>
                <a:path w="8267065" h="5031105">
                  <a:moveTo>
                    <a:pt x="8266480" y="4402035"/>
                  </a:moveTo>
                  <a:lnTo>
                    <a:pt x="8266480" y="0"/>
                  </a:lnTo>
                  <a:lnTo>
                    <a:pt x="0" y="0"/>
                  </a:lnTo>
                  <a:lnTo>
                    <a:pt x="0" y="5030889"/>
                  </a:lnTo>
                  <a:lnTo>
                    <a:pt x="7233170" y="5030889"/>
                  </a:lnTo>
                  <a:lnTo>
                    <a:pt x="8266480" y="44020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6838" y="1621536"/>
              <a:ext cx="8284845" cy="5048885"/>
            </a:xfrm>
            <a:custGeom>
              <a:avLst/>
              <a:gdLst/>
              <a:ahLst/>
              <a:cxnLst/>
              <a:rect l="l" t="t" r="r" b="b"/>
              <a:pathLst>
                <a:path w="8284845" h="5048884">
                  <a:moveTo>
                    <a:pt x="8284413" y="4414113"/>
                  </a:moveTo>
                  <a:lnTo>
                    <a:pt x="8284413" y="4013"/>
                  </a:lnTo>
                  <a:lnTo>
                    <a:pt x="8280400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5044808"/>
                  </a:lnTo>
                  <a:lnTo>
                    <a:pt x="4013" y="5048834"/>
                  </a:lnTo>
                  <a:lnTo>
                    <a:pt x="8966" y="5048834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266480" y="17945"/>
                  </a:lnTo>
                  <a:lnTo>
                    <a:pt x="8266480" y="8966"/>
                  </a:lnTo>
                  <a:lnTo>
                    <a:pt x="8275447" y="8966"/>
                  </a:lnTo>
                  <a:lnTo>
                    <a:pt x="8275447" y="4421494"/>
                  </a:lnTo>
                  <a:lnTo>
                    <a:pt x="8282774" y="4417034"/>
                  </a:lnTo>
                  <a:lnTo>
                    <a:pt x="8284413" y="4414113"/>
                  </a:lnTo>
                  <a:close/>
                </a:path>
                <a:path w="8284845" h="5048884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284845" h="5048884">
                  <a:moveTo>
                    <a:pt x="17932" y="5030889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5030889"/>
                  </a:lnTo>
                  <a:lnTo>
                    <a:pt x="17932" y="5030889"/>
                  </a:lnTo>
                  <a:close/>
                </a:path>
                <a:path w="8284845" h="5048884">
                  <a:moveTo>
                    <a:pt x="7239625" y="5030889"/>
                  </a:moveTo>
                  <a:lnTo>
                    <a:pt x="8966" y="5030889"/>
                  </a:lnTo>
                  <a:lnTo>
                    <a:pt x="8966" y="5039855"/>
                  </a:lnTo>
                  <a:lnTo>
                    <a:pt x="17932" y="5039855"/>
                  </a:lnTo>
                  <a:lnTo>
                    <a:pt x="17932" y="5048834"/>
                  </a:lnTo>
                  <a:lnTo>
                    <a:pt x="7237476" y="5048834"/>
                  </a:lnTo>
                  <a:lnTo>
                    <a:pt x="7237476" y="5032197"/>
                  </a:lnTo>
                  <a:lnTo>
                    <a:pt x="7239625" y="5030889"/>
                  </a:lnTo>
                  <a:close/>
                </a:path>
                <a:path w="8284845" h="5048884">
                  <a:moveTo>
                    <a:pt x="17932" y="5048834"/>
                  </a:moveTo>
                  <a:lnTo>
                    <a:pt x="17932" y="5039855"/>
                  </a:lnTo>
                  <a:lnTo>
                    <a:pt x="8966" y="5039855"/>
                  </a:lnTo>
                  <a:lnTo>
                    <a:pt x="8966" y="5048834"/>
                  </a:lnTo>
                  <a:lnTo>
                    <a:pt x="17932" y="5048834"/>
                  </a:lnTo>
                  <a:close/>
                </a:path>
                <a:path w="8284845" h="5048884">
                  <a:moveTo>
                    <a:pt x="7242136" y="5039855"/>
                  </a:moveTo>
                  <a:lnTo>
                    <a:pt x="7242136" y="5030889"/>
                  </a:lnTo>
                  <a:lnTo>
                    <a:pt x="7239625" y="5030889"/>
                  </a:lnTo>
                  <a:lnTo>
                    <a:pt x="7237476" y="5032197"/>
                  </a:lnTo>
                  <a:lnTo>
                    <a:pt x="7242136" y="5039855"/>
                  </a:lnTo>
                  <a:close/>
                </a:path>
                <a:path w="8284845" h="5048884">
                  <a:moveTo>
                    <a:pt x="7242136" y="5048834"/>
                  </a:moveTo>
                  <a:lnTo>
                    <a:pt x="7242136" y="5039855"/>
                  </a:lnTo>
                  <a:lnTo>
                    <a:pt x="7237476" y="5032197"/>
                  </a:lnTo>
                  <a:lnTo>
                    <a:pt x="7237476" y="5048834"/>
                  </a:lnTo>
                  <a:lnTo>
                    <a:pt x="7242136" y="5048834"/>
                  </a:lnTo>
                  <a:close/>
                </a:path>
                <a:path w="8284845" h="5048884">
                  <a:moveTo>
                    <a:pt x="8275447" y="4411002"/>
                  </a:moveTo>
                  <a:lnTo>
                    <a:pt x="8270786" y="4403331"/>
                  </a:lnTo>
                  <a:lnTo>
                    <a:pt x="7239625" y="5030889"/>
                  </a:lnTo>
                  <a:lnTo>
                    <a:pt x="7242136" y="5030889"/>
                  </a:lnTo>
                  <a:lnTo>
                    <a:pt x="7242136" y="5048834"/>
                  </a:lnTo>
                  <a:lnTo>
                    <a:pt x="7243800" y="5048834"/>
                  </a:lnTo>
                  <a:lnTo>
                    <a:pt x="7245388" y="5048389"/>
                  </a:lnTo>
                  <a:lnTo>
                    <a:pt x="8266480" y="4426951"/>
                  </a:lnTo>
                  <a:lnTo>
                    <a:pt x="8266480" y="4411002"/>
                  </a:lnTo>
                  <a:lnTo>
                    <a:pt x="8275447" y="4411002"/>
                  </a:lnTo>
                  <a:close/>
                </a:path>
                <a:path w="8284845" h="5048884">
                  <a:moveTo>
                    <a:pt x="8275447" y="17945"/>
                  </a:moveTo>
                  <a:lnTo>
                    <a:pt x="8275447" y="8966"/>
                  </a:lnTo>
                  <a:lnTo>
                    <a:pt x="8266480" y="8966"/>
                  </a:lnTo>
                  <a:lnTo>
                    <a:pt x="8266480" y="17945"/>
                  </a:lnTo>
                  <a:lnTo>
                    <a:pt x="8275447" y="17945"/>
                  </a:lnTo>
                  <a:close/>
                </a:path>
                <a:path w="8284845" h="5048884">
                  <a:moveTo>
                    <a:pt x="8275447" y="4411002"/>
                  </a:moveTo>
                  <a:lnTo>
                    <a:pt x="8275447" y="17945"/>
                  </a:lnTo>
                  <a:lnTo>
                    <a:pt x="8266480" y="17945"/>
                  </a:lnTo>
                  <a:lnTo>
                    <a:pt x="8266480" y="4405951"/>
                  </a:lnTo>
                  <a:lnTo>
                    <a:pt x="8270786" y="4403331"/>
                  </a:lnTo>
                  <a:lnTo>
                    <a:pt x="8275447" y="4411002"/>
                  </a:lnTo>
                  <a:close/>
                </a:path>
                <a:path w="8284845" h="5048884">
                  <a:moveTo>
                    <a:pt x="8275447" y="4421494"/>
                  </a:moveTo>
                  <a:lnTo>
                    <a:pt x="8275447" y="4411002"/>
                  </a:lnTo>
                  <a:lnTo>
                    <a:pt x="8266480" y="4411002"/>
                  </a:lnTo>
                  <a:lnTo>
                    <a:pt x="8266480" y="4426951"/>
                  </a:lnTo>
                  <a:lnTo>
                    <a:pt x="8275447" y="44214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258975" y="6032538"/>
              <a:ext cx="1033780" cy="629285"/>
            </a:xfrm>
            <a:custGeom>
              <a:avLst/>
              <a:gdLst/>
              <a:ahLst/>
              <a:cxnLst/>
              <a:rect l="l" t="t" r="r" b="b"/>
              <a:pathLst>
                <a:path w="1033779" h="629284">
                  <a:moveTo>
                    <a:pt x="1033310" y="0"/>
                  </a:moveTo>
                  <a:lnTo>
                    <a:pt x="947337" y="7021"/>
                  </a:lnTo>
                  <a:lnTo>
                    <a:pt x="871342" y="14095"/>
                  </a:lnTo>
                  <a:lnTo>
                    <a:pt x="804352" y="21034"/>
                  </a:lnTo>
                  <a:lnTo>
                    <a:pt x="745395" y="27652"/>
                  </a:lnTo>
                  <a:lnTo>
                    <a:pt x="647691" y="39186"/>
                  </a:lnTo>
                  <a:lnTo>
                    <a:pt x="606998" y="43729"/>
                  </a:lnTo>
                  <a:lnTo>
                    <a:pt x="570449" y="47208"/>
                  </a:lnTo>
                  <a:lnTo>
                    <a:pt x="537071" y="49439"/>
                  </a:lnTo>
                  <a:lnTo>
                    <a:pt x="505892" y="50233"/>
                  </a:lnTo>
                  <a:lnTo>
                    <a:pt x="475939" y="49407"/>
                  </a:lnTo>
                  <a:lnTo>
                    <a:pt x="415823" y="42148"/>
                  </a:lnTo>
                  <a:lnTo>
                    <a:pt x="348945" y="26174"/>
                  </a:lnTo>
                  <a:lnTo>
                    <a:pt x="310539" y="14455"/>
                  </a:lnTo>
                  <a:lnTo>
                    <a:pt x="267525" y="0"/>
                  </a:lnTo>
                  <a:lnTo>
                    <a:pt x="0" y="628853"/>
                  </a:lnTo>
                  <a:lnTo>
                    <a:pt x="1033310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249195" y="6022517"/>
              <a:ext cx="1053465" cy="648970"/>
            </a:xfrm>
            <a:custGeom>
              <a:avLst/>
              <a:gdLst/>
              <a:ahLst/>
              <a:cxnLst/>
              <a:rect l="l" t="t" r="r" b="b"/>
              <a:pathLst>
                <a:path w="1053465" h="648970">
                  <a:moveTo>
                    <a:pt x="1043774" y="20095"/>
                  </a:moveTo>
                  <a:lnTo>
                    <a:pt x="1043774" y="18961"/>
                  </a:lnTo>
                  <a:lnTo>
                    <a:pt x="1006073" y="22038"/>
                  </a:lnTo>
                  <a:lnTo>
                    <a:pt x="28959" y="616705"/>
                  </a:lnTo>
                  <a:lnTo>
                    <a:pt x="18097" y="642239"/>
                  </a:lnTo>
                  <a:lnTo>
                    <a:pt x="11112" y="639398"/>
                  </a:lnTo>
                  <a:lnTo>
                    <a:pt x="9778" y="638873"/>
                  </a:lnTo>
                  <a:lnTo>
                    <a:pt x="1524" y="635368"/>
                  </a:lnTo>
                  <a:lnTo>
                    <a:pt x="0" y="638949"/>
                  </a:lnTo>
                  <a:lnTo>
                    <a:pt x="965" y="643115"/>
                  </a:lnTo>
                  <a:lnTo>
                    <a:pt x="6857" y="648208"/>
                  </a:lnTo>
                  <a:lnTo>
                    <a:pt x="9778" y="648452"/>
                  </a:lnTo>
                  <a:lnTo>
                    <a:pt x="11112" y="648563"/>
                  </a:lnTo>
                  <a:lnTo>
                    <a:pt x="1043774" y="20095"/>
                  </a:lnTo>
                  <a:close/>
                </a:path>
                <a:path w="1053465" h="648970">
                  <a:moveTo>
                    <a:pt x="1052893" y="11214"/>
                  </a:moveTo>
                  <a:lnTo>
                    <a:pt x="1050366" y="3327"/>
                  </a:lnTo>
                  <a:lnTo>
                    <a:pt x="1046543" y="762"/>
                  </a:lnTo>
                  <a:lnTo>
                    <a:pt x="1038390" y="1395"/>
                  </a:lnTo>
                  <a:lnTo>
                    <a:pt x="957819" y="7983"/>
                  </a:lnTo>
                  <a:lnTo>
                    <a:pt x="880118" y="15201"/>
                  </a:lnTo>
                  <a:lnTo>
                    <a:pt x="812991" y="22154"/>
                  </a:lnTo>
                  <a:lnTo>
                    <a:pt x="753934" y="28782"/>
                  </a:lnTo>
                  <a:lnTo>
                    <a:pt x="701989" y="34899"/>
                  </a:lnTo>
                  <a:lnTo>
                    <a:pt x="656197" y="40318"/>
                  </a:lnTo>
                  <a:lnTo>
                    <a:pt x="615599" y="44852"/>
                  </a:lnTo>
                  <a:lnTo>
                    <a:pt x="579238" y="48315"/>
                  </a:lnTo>
                  <a:lnTo>
                    <a:pt x="547013" y="50463"/>
                  </a:lnTo>
                  <a:lnTo>
                    <a:pt x="546155" y="50521"/>
                  </a:lnTo>
                  <a:lnTo>
                    <a:pt x="515391" y="51282"/>
                  </a:lnTo>
                  <a:lnTo>
                    <a:pt x="474403" y="49642"/>
                  </a:lnTo>
                  <a:lnTo>
                    <a:pt x="433121" y="44390"/>
                  </a:lnTo>
                  <a:lnTo>
                    <a:pt x="388819" y="34986"/>
                  </a:lnTo>
                  <a:lnTo>
                    <a:pt x="338771" y="20886"/>
                  </a:lnTo>
                  <a:lnTo>
                    <a:pt x="280250" y="1549"/>
                  </a:lnTo>
                  <a:lnTo>
                    <a:pt x="275805" y="0"/>
                  </a:lnTo>
                  <a:lnTo>
                    <a:pt x="270891" y="2171"/>
                  </a:lnTo>
                  <a:lnTo>
                    <a:pt x="1524" y="635368"/>
                  </a:lnTo>
                  <a:lnTo>
                    <a:pt x="5118" y="636894"/>
                  </a:lnTo>
                  <a:lnTo>
                    <a:pt x="5118" y="631215"/>
                  </a:lnTo>
                  <a:lnTo>
                    <a:pt x="28959" y="616705"/>
                  </a:lnTo>
                  <a:lnTo>
                    <a:pt x="274345" y="39886"/>
                  </a:lnTo>
                  <a:lnTo>
                    <a:pt x="274345" y="18491"/>
                  </a:lnTo>
                  <a:lnTo>
                    <a:pt x="277304" y="10020"/>
                  </a:lnTo>
                  <a:lnTo>
                    <a:pt x="285559" y="13525"/>
                  </a:lnTo>
                  <a:lnTo>
                    <a:pt x="285559" y="22199"/>
                  </a:lnTo>
                  <a:lnTo>
                    <a:pt x="333437" y="38029"/>
                  </a:lnTo>
                  <a:lnTo>
                    <a:pt x="384498" y="52399"/>
                  </a:lnTo>
                  <a:lnTo>
                    <a:pt x="430118" y="62074"/>
                  </a:lnTo>
                  <a:lnTo>
                    <a:pt x="472886" y="67525"/>
                  </a:lnTo>
                  <a:lnTo>
                    <a:pt x="515391" y="69227"/>
                  </a:lnTo>
                  <a:lnTo>
                    <a:pt x="546155" y="68446"/>
                  </a:lnTo>
                  <a:lnTo>
                    <a:pt x="547013" y="68425"/>
                  </a:lnTo>
                  <a:lnTo>
                    <a:pt x="579238" y="66284"/>
                  </a:lnTo>
                  <a:lnTo>
                    <a:pt x="580706" y="66187"/>
                  </a:lnTo>
                  <a:lnTo>
                    <a:pt x="617460" y="62700"/>
                  </a:lnTo>
                  <a:lnTo>
                    <a:pt x="658268" y="58150"/>
                  </a:lnTo>
                  <a:lnTo>
                    <a:pt x="756011" y="46607"/>
                  </a:lnTo>
                  <a:lnTo>
                    <a:pt x="814929" y="39986"/>
                  </a:lnTo>
                  <a:lnTo>
                    <a:pt x="881868" y="33047"/>
                  </a:lnTo>
                  <a:lnTo>
                    <a:pt x="957819" y="25977"/>
                  </a:lnTo>
                  <a:lnTo>
                    <a:pt x="1006073" y="22038"/>
                  </a:lnTo>
                  <a:lnTo>
                    <a:pt x="1038174" y="2501"/>
                  </a:lnTo>
                  <a:lnTo>
                    <a:pt x="1038390" y="2374"/>
                  </a:lnTo>
                  <a:lnTo>
                    <a:pt x="1043076" y="10020"/>
                  </a:lnTo>
                  <a:lnTo>
                    <a:pt x="1043774" y="18961"/>
                  </a:lnTo>
                  <a:lnTo>
                    <a:pt x="1043774" y="20095"/>
                  </a:lnTo>
                  <a:lnTo>
                    <a:pt x="1051293" y="15519"/>
                  </a:lnTo>
                  <a:lnTo>
                    <a:pt x="1052893" y="11214"/>
                  </a:lnTo>
                  <a:close/>
                </a:path>
                <a:path w="1053465" h="648970">
                  <a:moveTo>
                    <a:pt x="28959" y="616705"/>
                  </a:moveTo>
                  <a:lnTo>
                    <a:pt x="5118" y="631215"/>
                  </a:lnTo>
                  <a:lnTo>
                    <a:pt x="9778" y="638840"/>
                  </a:lnTo>
                  <a:lnTo>
                    <a:pt x="18097" y="642239"/>
                  </a:lnTo>
                  <a:lnTo>
                    <a:pt x="28959" y="616705"/>
                  </a:lnTo>
                  <a:close/>
                </a:path>
                <a:path w="1053465" h="648970">
                  <a:moveTo>
                    <a:pt x="9778" y="638873"/>
                  </a:moveTo>
                  <a:lnTo>
                    <a:pt x="5118" y="631215"/>
                  </a:lnTo>
                  <a:lnTo>
                    <a:pt x="5118" y="636894"/>
                  </a:lnTo>
                  <a:lnTo>
                    <a:pt x="9778" y="638873"/>
                  </a:lnTo>
                  <a:close/>
                </a:path>
                <a:path w="1053465" h="648970">
                  <a:moveTo>
                    <a:pt x="285559" y="13525"/>
                  </a:moveTo>
                  <a:lnTo>
                    <a:pt x="277304" y="10020"/>
                  </a:lnTo>
                  <a:lnTo>
                    <a:pt x="274345" y="18491"/>
                  </a:lnTo>
                  <a:lnTo>
                    <a:pt x="282324" y="21129"/>
                  </a:lnTo>
                  <a:lnTo>
                    <a:pt x="285559" y="13525"/>
                  </a:lnTo>
                  <a:close/>
                </a:path>
                <a:path w="1053465" h="648970">
                  <a:moveTo>
                    <a:pt x="282324" y="21129"/>
                  </a:moveTo>
                  <a:lnTo>
                    <a:pt x="274345" y="18491"/>
                  </a:lnTo>
                  <a:lnTo>
                    <a:pt x="274345" y="39886"/>
                  </a:lnTo>
                  <a:lnTo>
                    <a:pt x="282324" y="21129"/>
                  </a:lnTo>
                  <a:close/>
                </a:path>
                <a:path w="1053465" h="648970">
                  <a:moveTo>
                    <a:pt x="285559" y="22199"/>
                  </a:moveTo>
                  <a:lnTo>
                    <a:pt x="285559" y="13525"/>
                  </a:lnTo>
                  <a:lnTo>
                    <a:pt x="282324" y="21129"/>
                  </a:lnTo>
                  <a:lnTo>
                    <a:pt x="285559" y="22199"/>
                  </a:lnTo>
                  <a:close/>
                </a:path>
                <a:path w="1053465" h="648970">
                  <a:moveTo>
                    <a:pt x="1043774" y="18961"/>
                  </a:moveTo>
                  <a:lnTo>
                    <a:pt x="1043076" y="10020"/>
                  </a:lnTo>
                  <a:lnTo>
                    <a:pt x="1038390" y="2374"/>
                  </a:lnTo>
                  <a:lnTo>
                    <a:pt x="1006073" y="22038"/>
                  </a:lnTo>
                  <a:lnTo>
                    <a:pt x="1042416" y="19072"/>
                  </a:lnTo>
                  <a:lnTo>
                    <a:pt x="1043774" y="189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63794" y="1750929"/>
            <a:ext cx="6463665" cy="48552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3082925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abstract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IOBoard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name;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5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numErrors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0;</a:t>
            </a:r>
            <a:endParaRPr sz="1850">
              <a:latin typeface="Courier New"/>
              <a:cs typeface="Courier New"/>
            </a:endParaRPr>
          </a:p>
          <a:p>
            <a:pPr marL="572770" marR="5080" indent="-280670">
              <a:lnSpc>
                <a:spcPct val="89700"/>
              </a:lnSpc>
              <a:spcBef>
                <a:spcPts val="1989"/>
              </a:spcBef>
            </a:pPr>
            <a:r>
              <a:rPr sz="1850" dirty="0">
                <a:latin typeface="Courier New"/>
                <a:cs typeface="Courier New"/>
              </a:rPr>
              <a:t>IOBoard(String</a:t>
            </a:r>
            <a:r>
              <a:rPr sz="1850" spc="-1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s)</a:t>
            </a:r>
            <a:r>
              <a:rPr sz="1850" spc="-15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"IOBoard</a:t>
            </a:r>
            <a:r>
              <a:rPr sz="1850" spc="-21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constructor"</a:t>
            </a:r>
            <a:r>
              <a:rPr sz="1850" spc="-10" dirty="0">
                <a:latin typeface="Courier New"/>
                <a:cs typeface="Courier New"/>
              </a:rPr>
              <a:t>); </a:t>
            </a:r>
            <a:r>
              <a:rPr sz="1850" dirty="0">
                <a:latin typeface="Courier New"/>
                <a:cs typeface="Courier New"/>
              </a:rPr>
              <a:t>name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s;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7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572770" marR="1403350" indent="-28067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final</a:t>
            </a:r>
            <a:r>
              <a:rPr sz="1850" spc="-1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anotherError()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spc="-10" dirty="0">
                <a:latin typeface="Courier New"/>
                <a:cs typeface="Courier New"/>
              </a:rPr>
              <a:t>numErrors++;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5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572770" marR="1543685" indent="-280670">
              <a:lnSpc>
                <a:spcPts val="1989"/>
              </a:lnSpc>
              <a:spcBef>
                <a:spcPts val="14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final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getNumErrors()</a:t>
            </a:r>
            <a:r>
              <a:rPr sz="1850" spc="-14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numErrors;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4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292735" marR="1404620">
              <a:lnSpc>
                <a:spcPct val="89600"/>
              </a:lnSpc>
              <a:spcBef>
                <a:spcPts val="114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abstract</a:t>
            </a:r>
            <a:r>
              <a:rPr sz="1850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initialize();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abstract</a:t>
            </a:r>
            <a:r>
              <a:rPr sz="1850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read();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abstract</a:t>
            </a:r>
            <a:r>
              <a:rPr sz="1850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write();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abstract</a:t>
            </a:r>
            <a:r>
              <a:rPr sz="1850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close();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111</a:t>
            </a:r>
          </a:p>
        </p:txBody>
      </p:sp>
    </p:spTree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8867" y="655493"/>
            <a:ext cx="4638040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07795" algn="l"/>
                <a:tab pos="2513330" algn="l"/>
              </a:tabLst>
            </a:pPr>
            <a:r>
              <a:rPr b="1" spc="-10" dirty="0">
                <a:latin typeface="Verdana"/>
                <a:cs typeface="Verdana"/>
              </a:rPr>
              <a:t>Final</a:t>
            </a:r>
            <a:r>
              <a:rPr b="1" dirty="0">
                <a:latin typeface="Verdana"/>
                <a:cs typeface="Verdana"/>
              </a:rPr>
              <a:t>	</a:t>
            </a:r>
            <a:r>
              <a:rPr b="1" spc="-25" dirty="0">
                <a:latin typeface="Verdana"/>
                <a:cs typeface="Verdana"/>
              </a:rPr>
              <a:t>and</a:t>
            </a:r>
            <a:r>
              <a:rPr b="1" dirty="0">
                <a:latin typeface="Verdana"/>
                <a:cs typeface="Verdana"/>
              </a:rPr>
              <a:t>	</a:t>
            </a:r>
            <a:r>
              <a:rPr b="1" spc="-10" dirty="0">
                <a:latin typeface="Verdana"/>
                <a:cs typeface="Verdana"/>
              </a:rPr>
              <a:t>abstract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16838" y="1621536"/>
            <a:ext cx="9004300" cy="5050155"/>
            <a:chOff x="1016838" y="1621536"/>
            <a:chExt cx="9004300" cy="5050155"/>
          </a:xfrm>
        </p:grpSpPr>
        <p:sp>
          <p:nvSpPr>
            <p:cNvPr id="4" name="object 4"/>
            <p:cNvSpPr/>
            <p:nvPr/>
          </p:nvSpPr>
          <p:spPr>
            <a:xfrm>
              <a:off x="1025804" y="1630502"/>
              <a:ext cx="8985885" cy="5031105"/>
            </a:xfrm>
            <a:custGeom>
              <a:avLst/>
              <a:gdLst/>
              <a:ahLst/>
              <a:cxnLst/>
              <a:rect l="l" t="t" r="r" b="b"/>
              <a:pathLst>
                <a:path w="8985885" h="5031105">
                  <a:moveTo>
                    <a:pt x="8985364" y="4402035"/>
                  </a:moveTo>
                  <a:lnTo>
                    <a:pt x="8985364" y="0"/>
                  </a:lnTo>
                  <a:lnTo>
                    <a:pt x="0" y="0"/>
                  </a:lnTo>
                  <a:lnTo>
                    <a:pt x="0" y="5030889"/>
                  </a:lnTo>
                  <a:lnTo>
                    <a:pt x="7862036" y="5030889"/>
                  </a:lnTo>
                  <a:lnTo>
                    <a:pt x="8985364" y="44020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6838" y="1621536"/>
              <a:ext cx="9003665" cy="5048885"/>
            </a:xfrm>
            <a:custGeom>
              <a:avLst/>
              <a:gdLst/>
              <a:ahLst/>
              <a:cxnLst/>
              <a:rect l="l" t="t" r="r" b="b"/>
              <a:pathLst>
                <a:path w="9003665" h="5048884">
                  <a:moveTo>
                    <a:pt x="9003296" y="4414227"/>
                  </a:moveTo>
                  <a:lnTo>
                    <a:pt x="9003296" y="4013"/>
                  </a:lnTo>
                  <a:lnTo>
                    <a:pt x="899928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5044808"/>
                  </a:lnTo>
                  <a:lnTo>
                    <a:pt x="4013" y="5048834"/>
                  </a:lnTo>
                  <a:lnTo>
                    <a:pt x="8966" y="5048834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985351" y="17945"/>
                  </a:lnTo>
                  <a:lnTo>
                    <a:pt x="8985351" y="8966"/>
                  </a:lnTo>
                  <a:lnTo>
                    <a:pt x="8994330" y="8966"/>
                  </a:lnTo>
                  <a:lnTo>
                    <a:pt x="8994330" y="4421281"/>
                  </a:lnTo>
                  <a:lnTo>
                    <a:pt x="9001531" y="4417250"/>
                  </a:lnTo>
                  <a:lnTo>
                    <a:pt x="9003296" y="4414227"/>
                  </a:lnTo>
                  <a:close/>
                </a:path>
                <a:path w="9003665" h="5048884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9003665" h="5048884">
                  <a:moveTo>
                    <a:pt x="17932" y="5030889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5030889"/>
                  </a:lnTo>
                  <a:lnTo>
                    <a:pt x="17932" y="5030889"/>
                  </a:lnTo>
                  <a:close/>
                </a:path>
                <a:path w="9003665" h="5048884">
                  <a:moveTo>
                    <a:pt x="7868663" y="5030889"/>
                  </a:moveTo>
                  <a:lnTo>
                    <a:pt x="8966" y="5030889"/>
                  </a:lnTo>
                  <a:lnTo>
                    <a:pt x="8966" y="5039855"/>
                  </a:lnTo>
                  <a:lnTo>
                    <a:pt x="17932" y="5039855"/>
                  </a:lnTo>
                  <a:lnTo>
                    <a:pt x="17932" y="5048834"/>
                  </a:lnTo>
                  <a:lnTo>
                    <a:pt x="7866621" y="5048834"/>
                  </a:lnTo>
                  <a:lnTo>
                    <a:pt x="7866621" y="5032032"/>
                  </a:lnTo>
                  <a:lnTo>
                    <a:pt x="7868663" y="5030889"/>
                  </a:lnTo>
                  <a:close/>
                </a:path>
                <a:path w="9003665" h="5048884">
                  <a:moveTo>
                    <a:pt x="17932" y="5048834"/>
                  </a:moveTo>
                  <a:lnTo>
                    <a:pt x="17932" y="5039855"/>
                  </a:lnTo>
                  <a:lnTo>
                    <a:pt x="8966" y="5039855"/>
                  </a:lnTo>
                  <a:lnTo>
                    <a:pt x="8966" y="5048834"/>
                  </a:lnTo>
                  <a:lnTo>
                    <a:pt x="17932" y="5048834"/>
                  </a:lnTo>
                  <a:close/>
                </a:path>
                <a:path w="9003665" h="5048884">
                  <a:moveTo>
                    <a:pt x="7871002" y="5039855"/>
                  </a:moveTo>
                  <a:lnTo>
                    <a:pt x="7871002" y="5030889"/>
                  </a:lnTo>
                  <a:lnTo>
                    <a:pt x="7868663" y="5030889"/>
                  </a:lnTo>
                  <a:lnTo>
                    <a:pt x="7866621" y="5032032"/>
                  </a:lnTo>
                  <a:lnTo>
                    <a:pt x="7871002" y="5039855"/>
                  </a:lnTo>
                  <a:close/>
                </a:path>
                <a:path w="9003665" h="5048884">
                  <a:moveTo>
                    <a:pt x="7871002" y="5048834"/>
                  </a:moveTo>
                  <a:lnTo>
                    <a:pt x="7871002" y="5039855"/>
                  </a:lnTo>
                  <a:lnTo>
                    <a:pt x="7866621" y="5032032"/>
                  </a:lnTo>
                  <a:lnTo>
                    <a:pt x="7866621" y="5048834"/>
                  </a:lnTo>
                  <a:lnTo>
                    <a:pt x="7871002" y="5048834"/>
                  </a:lnTo>
                  <a:close/>
                </a:path>
                <a:path w="9003665" h="5048884">
                  <a:moveTo>
                    <a:pt x="8994330" y="4411002"/>
                  </a:moveTo>
                  <a:lnTo>
                    <a:pt x="8989949" y="4403166"/>
                  </a:lnTo>
                  <a:lnTo>
                    <a:pt x="7868663" y="5030889"/>
                  </a:lnTo>
                  <a:lnTo>
                    <a:pt x="7871002" y="5030889"/>
                  </a:lnTo>
                  <a:lnTo>
                    <a:pt x="7871002" y="5048834"/>
                  </a:lnTo>
                  <a:lnTo>
                    <a:pt x="7872514" y="5048834"/>
                  </a:lnTo>
                  <a:lnTo>
                    <a:pt x="7874050" y="5048427"/>
                  </a:lnTo>
                  <a:lnTo>
                    <a:pt x="8985351" y="4426308"/>
                  </a:lnTo>
                  <a:lnTo>
                    <a:pt x="8985351" y="4411002"/>
                  </a:lnTo>
                  <a:lnTo>
                    <a:pt x="8994330" y="4411002"/>
                  </a:lnTo>
                  <a:close/>
                </a:path>
                <a:path w="9003665" h="5048884">
                  <a:moveTo>
                    <a:pt x="8994330" y="17945"/>
                  </a:moveTo>
                  <a:lnTo>
                    <a:pt x="8994330" y="8966"/>
                  </a:lnTo>
                  <a:lnTo>
                    <a:pt x="8985351" y="8966"/>
                  </a:lnTo>
                  <a:lnTo>
                    <a:pt x="8985351" y="17945"/>
                  </a:lnTo>
                  <a:lnTo>
                    <a:pt x="8994330" y="17945"/>
                  </a:lnTo>
                  <a:close/>
                </a:path>
                <a:path w="9003665" h="5048884">
                  <a:moveTo>
                    <a:pt x="8994330" y="4411002"/>
                  </a:moveTo>
                  <a:lnTo>
                    <a:pt x="8994330" y="17945"/>
                  </a:lnTo>
                  <a:lnTo>
                    <a:pt x="8985351" y="17945"/>
                  </a:lnTo>
                  <a:lnTo>
                    <a:pt x="8985351" y="4405739"/>
                  </a:lnTo>
                  <a:lnTo>
                    <a:pt x="8989949" y="4403166"/>
                  </a:lnTo>
                  <a:lnTo>
                    <a:pt x="8994330" y="4411002"/>
                  </a:lnTo>
                  <a:close/>
                </a:path>
                <a:path w="9003665" h="5048884">
                  <a:moveTo>
                    <a:pt x="8994330" y="4421281"/>
                  </a:moveTo>
                  <a:lnTo>
                    <a:pt x="8994330" y="4411002"/>
                  </a:lnTo>
                  <a:lnTo>
                    <a:pt x="8985351" y="4411002"/>
                  </a:lnTo>
                  <a:lnTo>
                    <a:pt x="8985351" y="4426308"/>
                  </a:lnTo>
                  <a:lnTo>
                    <a:pt x="8994330" y="44212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87840" y="6032538"/>
              <a:ext cx="1123950" cy="629285"/>
            </a:xfrm>
            <a:custGeom>
              <a:avLst/>
              <a:gdLst/>
              <a:ahLst/>
              <a:cxnLst/>
              <a:rect l="l" t="t" r="r" b="b"/>
              <a:pathLst>
                <a:path w="1123950" h="629284">
                  <a:moveTo>
                    <a:pt x="1123327" y="0"/>
                  </a:moveTo>
                  <a:lnTo>
                    <a:pt x="1034862" y="6628"/>
                  </a:lnTo>
                  <a:lnTo>
                    <a:pt x="956100" y="13312"/>
                  </a:lnTo>
                  <a:lnTo>
                    <a:pt x="886152" y="19894"/>
                  </a:lnTo>
                  <a:lnTo>
                    <a:pt x="824133" y="26219"/>
                  </a:lnTo>
                  <a:lnTo>
                    <a:pt x="676774" y="42078"/>
                  </a:lnTo>
                  <a:lnTo>
                    <a:pt x="637598" y="45805"/>
                  </a:lnTo>
                  <a:lnTo>
                    <a:pt x="601914" y="48491"/>
                  </a:lnTo>
                  <a:lnTo>
                    <a:pt x="568837" y="49980"/>
                  </a:lnTo>
                  <a:lnTo>
                    <a:pt x="537480" y="50115"/>
                  </a:lnTo>
                  <a:lnTo>
                    <a:pt x="506954" y="48739"/>
                  </a:lnTo>
                  <a:lnTo>
                    <a:pt x="444851" y="40831"/>
                  </a:lnTo>
                  <a:lnTo>
                    <a:pt x="375433" y="25001"/>
                  </a:lnTo>
                  <a:lnTo>
                    <a:pt x="335764" y="13725"/>
                  </a:lnTo>
                  <a:lnTo>
                    <a:pt x="291604" y="0"/>
                  </a:lnTo>
                  <a:lnTo>
                    <a:pt x="0" y="628853"/>
                  </a:lnTo>
                  <a:lnTo>
                    <a:pt x="1123327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78062" y="6022606"/>
              <a:ext cx="1143000" cy="648970"/>
            </a:xfrm>
            <a:custGeom>
              <a:avLst/>
              <a:gdLst/>
              <a:ahLst/>
              <a:cxnLst/>
              <a:rect l="l" t="t" r="r" b="b"/>
              <a:pathLst>
                <a:path w="1143000" h="648970">
                  <a:moveTo>
                    <a:pt x="1133729" y="19849"/>
                  </a:moveTo>
                  <a:lnTo>
                    <a:pt x="1133729" y="18872"/>
                  </a:lnTo>
                  <a:lnTo>
                    <a:pt x="1093378" y="21887"/>
                  </a:lnTo>
                  <a:lnTo>
                    <a:pt x="29562" y="617433"/>
                  </a:lnTo>
                  <a:lnTo>
                    <a:pt x="17919" y="642543"/>
                  </a:lnTo>
                  <a:lnTo>
                    <a:pt x="1638" y="635012"/>
                  </a:lnTo>
                  <a:lnTo>
                    <a:pt x="0" y="638556"/>
                  </a:lnTo>
                  <a:lnTo>
                    <a:pt x="812" y="642721"/>
                  </a:lnTo>
                  <a:lnTo>
                    <a:pt x="6540" y="648017"/>
                  </a:lnTo>
                  <a:lnTo>
                    <a:pt x="9779" y="648407"/>
                  </a:lnTo>
                  <a:lnTo>
                    <a:pt x="10756" y="648525"/>
                  </a:lnTo>
                  <a:lnTo>
                    <a:pt x="1133729" y="19849"/>
                  </a:lnTo>
                  <a:close/>
                </a:path>
                <a:path w="1143000" h="648970">
                  <a:moveTo>
                    <a:pt x="1142898" y="11379"/>
                  </a:moveTo>
                  <a:lnTo>
                    <a:pt x="1140498" y="3340"/>
                  </a:lnTo>
                  <a:lnTo>
                    <a:pt x="1136662" y="685"/>
                  </a:lnTo>
                  <a:lnTo>
                    <a:pt x="1133729" y="890"/>
                  </a:lnTo>
                  <a:lnTo>
                    <a:pt x="1048401" y="7268"/>
                  </a:lnTo>
                  <a:lnTo>
                    <a:pt x="970543" y="13822"/>
                  </a:lnTo>
                  <a:lnTo>
                    <a:pt x="902333" y="20186"/>
                  </a:lnTo>
                  <a:lnTo>
                    <a:pt x="841587" y="26324"/>
                  </a:lnTo>
                  <a:lnTo>
                    <a:pt x="787525" y="32096"/>
                  </a:lnTo>
                  <a:lnTo>
                    <a:pt x="739363" y="37362"/>
                  </a:lnTo>
                  <a:lnTo>
                    <a:pt x="696321" y="41981"/>
                  </a:lnTo>
                  <a:lnTo>
                    <a:pt x="657617" y="45814"/>
                  </a:lnTo>
                  <a:lnTo>
                    <a:pt x="623732" y="48616"/>
                  </a:lnTo>
                  <a:lnTo>
                    <a:pt x="622469" y="48721"/>
                  </a:lnTo>
                  <a:lnTo>
                    <a:pt x="590823" y="50519"/>
                  </a:lnTo>
                  <a:lnTo>
                    <a:pt x="590095" y="50560"/>
                  </a:lnTo>
                  <a:lnTo>
                    <a:pt x="559714" y="51193"/>
                  </a:lnTo>
                  <a:lnTo>
                    <a:pt x="515047" y="49547"/>
                  </a:lnTo>
                  <a:lnTo>
                    <a:pt x="470098" y="44282"/>
                  </a:lnTo>
                  <a:lnTo>
                    <a:pt x="421924" y="34858"/>
                  </a:lnTo>
                  <a:lnTo>
                    <a:pt x="367581" y="20738"/>
                  </a:lnTo>
                  <a:lnTo>
                    <a:pt x="304126" y="1384"/>
                  </a:lnTo>
                  <a:lnTo>
                    <a:pt x="299821" y="0"/>
                  </a:lnTo>
                  <a:lnTo>
                    <a:pt x="295148" y="2057"/>
                  </a:lnTo>
                  <a:lnTo>
                    <a:pt x="1638" y="635012"/>
                  </a:lnTo>
                  <a:lnTo>
                    <a:pt x="5397" y="636754"/>
                  </a:lnTo>
                  <a:lnTo>
                    <a:pt x="5397" y="630961"/>
                  </a:lnTo>
                  <a:lnTo>
                    <a:pt x="29562" y="617433"/>
                  </a:lnTo>
                  <a:lnTo>
                    <a:pt x="298640" y="37174"/>
                  </a:lnTo>
                  <a:lnTo>
                    <a:pt x="298640" y="18465"/>
                  </a:lnTo>
                  <a:lnTo>
                    <a:pt x="301383" y="9931"/>
                  </a:lnTo>
                  <a:lnTo>
                    <a:pt x="309524" y="13703"/>
                  </a:lnTo>
                  <a:lnTo>
                    <a:pt x="309524" y="21786"/>
                  </a:lnTo>
                  <a:lnTo>
                    <a:pt x="362633" y="37993"/>
                  </a:lnTo>
                  <a:lnTo>
                    <a:pt x="417926" y="52346"/>
                  </a:lnTo>
                  <a:lnTo>
                    <a:pt x="467329" y="62004"/>
                  </a:lnTo>
                  <a:lnTo>
                    <a:pt x="513655" y="67442"/>
                  </a:lnTo>
                  <a:lnTo>
                    <a:pt x="559714" y="69138"/>
                  </a:lnTo>
                  <a:lnTo>
                    <a:pt x="590095" y="68489"/>
                  </a:lnTo>
                  <a:lnTo>
                    <a:pt x="659248" y="63683"/>
                  </a:lnTo>
                  <a:lnTo>
                    <a:pt x="698173" y="59836"/>
                  </a:lnTo>
                  <a:lnTo>
                    <a:pt x="741313" y="55207"/>
                  </a:lnTo>
                  <a:lnTo>
                    <a:pt x="789473" y="49938"/>
                  </a:lnTo>
                  <a:lnTo>
                    <a:pt x="843457" y="44168"/>
                  </a:lnTo>
                  <a:lnTo>
                    <a:pt x="904070" y="38036"/>
                  </a:lnTo>
                  <a:lnTo>
                    <a:pt x="972117" y="31683"/>
                  </a:lnTo>
                  <a:lnTo>
                    <a:pt x="1047000" y="25366"/>
                  </a:lnTo>
                  <a:lnTo>
                    <a:pt x="1048401" y="25248"/>
                  </a:lnTo>
                  <a:lnTo>
                    <a:pt x="1093378" y="21887"/>
                  </a:lnTo>
                  <a:lnTo>
                    <a:pt x="1128687" y="2120"/>
                  </a:lnTo>
                  <a:lnTo>
                    <a:pt x="1133094" y="9931"/>
                  </a:lnTo>
                  <a:lnTo>
                    <a:pt x="1133729" y="18872"/>
                  </a:lnTo>
                  <a:lnTo>
                    <a:pt x="1133729" y="19849"/>
                  </a:lnTo>
                  <a:lnTo>
                    <a:pt x="1141145" y="15697"/>
                  </a:lnTo>
                  <a:lnTo>
                    <a:pt x="1142898" y="11379"/>
                  </a:lnTo>
                  <a:close/>
                </a:path>
                <a:path w="1143000" h="648970">
                  <a:moveTo>
                    <a:pt x="29562" y="617433"/>
                  </a:moveTo>
                  <a:lnTo>
                    <a:pt x="5397" y="630961"/>
                  </a:lnTo>
                  <a:lnTo>
                    <a:pt x="9779" y="638771"/>
                  </a:lnTo>
                  <a:lnTo>
                    <a:pt x="17919" y="642543"/>
                  </a:lnTo>
                  <a:lnTo>
                    <a:pt x="29562" y="617433"/>
                  </a:lnTo>
                  <a:close/>
                </a:path>
                <a:path w="1143000" h="648970">
                  <a:moveTo>
                    <a:pt x="9779" y="638784"/>
                  </a:moveTo>
                  <a:lnTo>
                    <a:pt x="5397" y="630961"/>
                  </a:lnTo>
                  <a:lnTo>
                    <a:pt x="5397" y="636754"/>
                  </a:lnTo>
                  <a:lnTo>
                    <a:pt x="9779" y="638784"/>
                  </a:lnTo>
                  <a:close/>
                </a:path>
                <a:path w="1143000" h="648970">
                  <a:moveTo>
                    <a:pt x="309524" y="13703"/>
                  </a:moveTo>
                  <a:lnTo>
                    <a:pt x="301383" y="9931"/>
                  </a:lnTo>
                  <a:lnTo>
                    <a:pt x="298640" y="18465"/>
                  </a:lnTo>
                  <a:lnTo>
                    <a:pt x="306240" y="20784"/>
                  </a:lnTo>
                  <a:lnTo>
                    <a:pt x="309524" y="13703"/>
                  </a:lnTo>
                  <a:close/>
                </a:path>
                <a:path w="1143000" h="648970">
                  <a:moveTo>
                    <a:pt x="306240" y="20784"/>
                  </a:moveTo>
                  <a:lnTo>
                    <a:pt x="298640" y="18465"/>
                  </a:lnTo>
                  <a:lnTo>
                    <a:pt x="298640" y="37174"/>
                  </a:lnTo>
                  <a:lnTo>
                    <a:pt x="306240" y="20784"/>
                  </a:lnTo>
                  <a:close/>
                </a:path>
                <a:path w="1143000" h="648970">
                  <a:moveTo>
                    <a:pt x="309524" y="21786"/>
                  </a:moveTo>
                  <a:lnTo>
                    <a:pt x="309524" y="13703"/>
                  </a:lnTo>
                  <a:lnTo>
                    <a:pt x="306240" y="20784"/>
                  </a:lnTo>
                  <a:lnTo>
                    <a:pt x="309524" y="21786"/>
                  </a:lnTo>
                  <a:close/>
                </a:path>
                <a:path w="1143000" h="648970">
                  <a:moveTo>
                    <a:pt x="1133729" y="18872"/>
                  </a:moveTo>
                  <a:lnTo>
                    <a:pt x="1133094" y="9931"/>
                  </a:lnTo>
                  <a:lnTo>
                    <a:pt x="1128687" y="2120"/>
                  </a:lnTo>
                  <a:lnTo>
                    <a:pt x="1093378" y="21887"/>
                  </a:lnTo>
                  <a:lnTo>
                    <a:pt x="1132484" y="18965"/>
                  </a:lnTo>
                  <a:lnTo>
                    <a:pt x="1133729" y="18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883285" marR="3363595" indent="-280670">
              <a:lnSpc>
                <a:spcPts val="1989"/>
              </a:lnSpc>
              <a:spcBef>
                <a:spcPts val="355"/>
              </a:spcBef>
            </a:pPr>
            <a:r>
              <a:rPr dirty="0">
                <a:solidFill>
                  <a:srgbClr val="0000FF"/>
                </a:solidFill>
              </a:rPr>
              <a:t>class</a:t>
            </a:r>
            <a:r>
              <a:rPr spc="-160" dirty="0">
                <a:solidFill>
                  <a:srgbClr val="0000FF"/>
                </a:solidFill>
              </a:rPr>
              <a:t> </a:t>
            </a:r>
            <a:r>
              <a:rPr dirty="0"/>
              <a:t>IOSerialBoard</a:t>
            </a:r>
            <a:r>
              <a:rPr spc="-145" dirty="0"/>
              <a:t> </a:t>
            </a:r>
            <a:r>
              <a:rPr dirty="0">
                <a:solidFill>
                  <a:srgbClr val="0000FF"/>
                </a:solidFill>
              </a:rPr>
              <a:t>extends</a:t>
            </a:r>
            <a:r>
              <a:rPr spc="-145" dirty="0">
                <a:solidFill>
                  <a:srgbClr val="0000FF"/>
                </a:solidFill>
              </a:rPr>
              <a:t> </a:t>
            </a:r>
            <a:r>
              <a:rPr dirty="0"/>
              <a:t>IOBoard</a:t>
            </a:r>
            <a:r>
              <a:rPr spc="-150" dirty="0"/>
              <a:t> </a:t>
            </a:r>
            <a:r>
              <a:rPr spc="-50" dirty="0"/>
              <a:t>{ </a:t>
            </a:r>
            <a:r>
              <a:rPr dirty="0">
                <a:solidFill>
                  <a:srgbClr val="0000FF"/>
                </a:solidFill>
              </a:rPr>
              <a:t>int</a:t>
            </a:r>
            <a:r>
              <a:rPr spc="-70" dirty="0">
                <a:solidFill>
                  <a:srgbClr val="0000FF"/>
                </a:solidFill>
              </a:rPr>
              <a:t> </a:t>
            </a:r>
            <a:r>
              <a:rPr spc="-10" dirty="0"/>
              <a:t>port;</a:t>
            </a:r>
          </a:p>
          <a:p>
            <a:pPr marL="1163320" marR="3922395" indent="-280670">
              <a:lnSpc>
                <a:spcPts val="1989"/>
              </a:lnSpc>
              <a:spcBef>
                <a:spcPts val="1990"/>
              </a:spcBef>
            </a:pPr>
            <a:r>
              <a:rPr spc="-10" dirty="0"/>
              <a:t>IOSerialBoard(String</a:t>
            </a:r>
            <a:r>
              <a:rPr spc="-100" dirty="0"/>
              <a:t> </a:t>
            </a:r>
            <a:r>
              <a:rPr dirty="0"/>
              <a:t>s,</a:t>
            </a:r>
            <a:r>
              <a:rPr dirty="0">
                <a:solidFill>
                  <a:srgbClr val="0000FF"/>
                </a:solidFill>
              </a:rPr>
              <a:t>int</a:t>
            </a:r>
            <a:r>
              <a:rPr spc="-105" dirty="0">
                <a:solidFill>
                  <a:srgbClr val="0000FF"/>
                </a:solidFill>
              </a:rPr>
              <a:t> </a:t>
            </a:r>
            <a:r>
              <a:rPr dirty="0"/>
              <a:t>p)</a:t>
            </a:r>
            <a:r>
              <a:rPr spc="-100" dirty="0"/>
              <a:t> </a:t>
            </a:r>
            <a:r>
              <a:rPr spc="-50" dirty="0"/>
              <a:t>{ </a:t>
            </a:r>
            <a:r>
              <a:rPr dirty="0">
                <a:solidFill>
                  <a:srgbClr val="0000FF"/>
                </a:solidFill>
              </a:rPr>
              <a:t>super</a:t>
            </a:r>
            <a:r>
              <a:rPr dirty="0"/>
              <a:t>(s);</a:t>
            </a:r>
            <a:r>
              <a:rPr spc="-100" dirty="0"/>
              <a:t> </a:t>
            </a:r>
            <a:r>
              <a:rPr dirty="0"/>
              <a:t>port</a:t>
            </a:r>
            <a:r>
              <a:rPr spc="-85" dirty="0"/>
              <a:t> </a:t>
            </a:r>
            <a:r>
              <a:rPr dirty="0"/>
              <a:t>=</a:t>
            </a:r>
            <a:r>
              <a:rPr spc="-100" dirty="0"/>
              <a:t> </a:t>
            </a:r>
            <a:r>
              <a:rPr spc="-25" dirty="0"/>
              <a:t>p;</a:t>
            </a:r>
          </a:p>
          <a:p>
            <a:pPr marL="1163320">
              <a:lnSpc>
                <a:spcPts val="1839"/>
              </a:lnSpc>
            </a:pPr>
            <a:r>
              <a:rPr spc="-10" dirty="0"/>
              <a:t>System.out.println(</a:t>
            </a:r>
            <a:r>
              <a:rPr spc="-10" dirty="0">
                <a:solidFill>
                  <a:srgbClr val="FF3366"/>
                </a:solidFill>
              </a:rPr>
              <a:t>"IOSerialBoard</a:t>
            </a:r>
            <a:r>
              <a:rPr spc="-260" dirty="0">
                <a:solidFill>
                  <a:srgbClr val="FF3366"/>
                </a:solidFill>
              </a:rPr>
              <a:t> </a:t>
            </a:r>
            <a:r>
              <a:rPr spc="-10" dirty="0">
                <a:solidFill>
                  <a:srgbClr val="FF3366"/>
                </a:solidFill>
              </a:rPr>
              <a:t>constructor"</a:t>
            </a:r>
            <a:r>
              <a:rPr spc="-10" dirty="0"/>
              <a:t>);</a:t>
            </a:r>
          </a:p>
          <a:p>
            <a:pPr marL="883285">
              <a:lnSpc>
                <a:spcPts val="1989"/>
              </a:lnSpc>
            </a:pPr>
            <a:r>
              <a:rPr spc="-50" dirty="0"/>
              <a:t>}</a:t>
            </a:r>
          </a:p>
          <a:p>
            <a:pPr marL="883285">
              <a:lnSpc>
                <a:spcPts val="1989"/>
              </a:lnSpc>
            </a:pPr>
            <a:r>
              <a:rPr dirty="0">
                <a:solidFill>
                  <a:srgbClr val="0000FF"/>
                </a:solidFill>
              </a:rPr>
              <a:t>public</a:t>
            </a:r>
            <a:r>
              <a:rPr spc="-14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void</a:t>
            </a:r>
            <a:r>
              <a:rPr spc="-140" dirty="0">
                <a:solidFill>
                  <a:srgbClr val="0000FF"/>
                </a:solidFill>
              </a:rPr>
              <a:t> </a:t>
            </a:r>
            <a:r>
              <a:rPr dirty="0"/>
              <a:t>initialize()</a:t>
            </a:r>
            <a:r>
              <a:rPr spc="-130" dirty="0"/>
              <a:t> </a:t>
            </a:r>
            <a:r>
              <a:rPr spc="-50" dirty="0"/>
              <a:t>{</a:t>
            </a:r>
          </a:p>
          <a:p>
            <a:pPr marL="1163320">
              <a:lnSpc>
                <a:spcPts val="1985"/>
              </a:lnSpc>
            </a:pPr>
            <a:r>
              <a:rPr spc="-10" dirty="0"/>
              <a:t>System.out.println(</a:t>
            </a:r>
            <a:r>
              <a:rPr spc="-10" dirty="0">
                <a:solidFill>
                  <a:srgbClr val="FF3366"/>
                </a:solidFill>
              </a:rPr>
              <a:t>"initialize</a:t>
            </a:r>
            <a:r>
              <a:rPr spc="-135" dirty="0">
                <a:solidFill>
                  <a:srgbClr val="FF3366"/>
                </a:solidFill>
              </a:rPr>
              <a:t> </a:t>
            </a:r>
            <a:r>
              <a:rPr dirty="0">
                <a:solidFill>
                  <a:srgbClr val="FF3366"/>
                </a:solidFill>
              </a:rPr>
              <a:t>method</a:t>
            </a:r>
            <a:r>
              <a:rPr spc="-130" dirty="0">
                <a:solidFill>
                  <a:srgbClr val="FF3366"/>
                </a:solidFill>
              </a:rPr>
              <a:t> </a:t>
            </a:r>
            <a:r>
              <a:rPr dirty="0">
                <a:solidFill>
                  <a:srgbClr val="FF3366"/>
                </a:solidFill>
              </a:rPr>
              <a:t>in</a:t>
            </a:r>
            <a:r>
              <a:rPr spc="-130" dirty="0">
                <a:solidFill>
                  <a:srgbClr val="FF3366"/>
                </a:solidFill>
              </a:rPr>
              <a:t> </a:t>
            </a:r>
            <a:r>
              <a:rPr spc="-10" dirty="0">
                <a:solidFill>
                  <a:srgbClr val="FF3366"/>
                </a:solidFill>
              </a:rPr>
              <a:t>IOSerialBoard"</a:t>
            </a:r>
            <a:r>
              <a:rPr spc="-10" dirty="0"/>
              <a:t>);</a:t>
            </a:r>
          </a:p>
          <a:p>
            <a:pPr marL="883285">
              <a:lnSpc>
                <a:spcPts val="1985"/>
              </a:lnSpc>
            </a:pPr>
            <a:r>
              <a:rPr spc="-50" dirty="0"/>
              <a:t>}</a:t>
            </a:r>
          </a:p>
          <a:p>
            <a:pPr marL="883285">
              <a:lnSpc>
                <a:spcPts val="1989"/>
              </a:lnSpc>
            </a:pPr>
            <a:r>
              <a:rPr dirty="0">
                <a:solidFill>
                  <a:srgbClr val="0000FF"/>
                </a:solidFill>
              </a:rPr>
              <a:t>public</a:t>
            </a:r>
            <a:r>
              <a:rPr spc="-11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void</a:t>
            </a:r>
            <a:r>
              <a:rPr spc="-100" dirty="0">
                <a:solidFill>
                  <a:srgbClr val="0000FF"/>
                </a:solidFill>
              </a:rPr>
              <a:t> </a:t>
            </a:r>
            <a:r>
              <a:rPr dirty="0"/>
              <a:t>read()</a:t>
            </a:r>
            <a:r>
              <a:rPr spc="-105" dirty="0"/>
              <a:t> </a:t>
            </a:r>
            <a:r>
              <a:rPr spc="-50" dirty="0"/>
              <a:t>{</a:t>
            </a:r>
          </a:p>
          <a:p>
            <a:pPr marL="1163320">
              <a:lnSpc>
                <a:spcPts val="1989"/>
              </a:lnSpc>
            </a:pPr>
            <a:r>
              <a:rPr spc="-10" dirty="0"/>
              <a:t>System.out.println(</a:t>
            </a:r>
            <a:r>
              <a:rPr spc="-10" dirty="0">
                <a:solidFill>
                  <a:srgbClr val="FF3366"/>
                </a:solidFill>
              </a:rPr>
              <a:t>"read</a:t>
            </a:r>
            <a:r>
              <a:rPr spc="-114" dirty="0">
                <a:solidFill>
                  <a:srgbClr val="FF3366"/>
                </a:solidFill>
              </a:rPr>
              <a:t> </a:t>
            </a:r>
            <a:r>
              <a:rPr dirty="0">
                <a:solidFill>
                  <a:srgbClr val="FF3366"/>
                </a:solidFill>
              </a:rPr>
              <a:t>method</a:t>
            </a:r>
            <a:r>
              <a:rPr spc="-120" dirty="0">
                <a:solidFill>
                  <a:srgbClr val="FF3366"/>
                </a:solidFill>
              </a:rPr>
              <a:t> </a:t>
            </a:r>
            <a:r>
              <a:rPr dirty="0">
                <a:solidFill>
                  <a:srgbClr val="FF3366"/>
                </a:solidFill>
              </a:rPr>
              <a:t>in</a:t>
            </a:r>
            <a:r>
              <a:rPr spc="-125" dirty="0">
                <a:solidFill>
                  <a:srgbClr val="FF3366"/>
                </a:solidFill>
              </a:rPr>
              <a:t> </a:t>
            </a:r>
            <a:r>
              <a:rPr spc="-10" dirty="0">
                <a:solidFill>
                  <a:srgbClr val="FF3366"/>
                </a:solidFill>
              </a:rPr>
              <a:t>IOSerialBoard"</a:t>
            </a:r>
            <a:r>
              <a:rPr spc="-10" dirty="0"/>
              <a:t>);</a:t>
            </a:r>
          </a:p>
          <a:p>
            <a:pPr marL="883285">
              <a:lnSpc>
                <a:spcPts val="1985"/>
              </a:lnSpc>
            </a:pPr>
            <a:r>
              <a:rPr spc="-50" dirty="0"/>
              <a:t>}</a:t>
            </a:r>
          </a:p>
          <a:p>
            <a:pPr marL="883285">
              <a:lnSpc>
                <a:spcPts val="1989"/>
              </a:lnSpc>
            </a:pPr>
            <a:r>
              <a:rPr dirty="0">
                <a:solidFill>
                  <a:srgbClr val="0000FF"/>
                </a:solidFill>
              </a:rPr>
              <a:t>public</a:t>
            </a:r>
            <a:r>
              <a:rPr spc="-114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void</a:t>
            </a:r>
            <a:r>
              <a:rPr spc="-110" dirty="0">
                <a:solidFill>
                  <a:srgbClr val="0000FF"/>
                </a:solidFill>
              </a:rPr>
              <a:t> </a:t>
            </a:r>
            <a:r>
              <a:rPr dirty="0"/>
              <a:t>write()</a:t>
            </a:r>
            <a:r>
              <a:rPr spc="-100" dirty="0"/>
              <a:t> </a:t>
            </a:r>
            <a:r>
              <a:rPr spc="-50" dirty="0"/>
              <a:t>{</a:t>
            </a:r>
          </a:p>
          <a:p>
            <a:pPr marL="1163320">
              <a:lnSpc>
                <a:spcPts val="1989"/>
              </a:lnSpc>
            </a:pPr>
            <a:r>
              <a:rPr spc="-10" dirty="0"/>
              <a:t>System.out.println(</a:t>
            </a:r>
            <a:r>
              <a:rPr spc="-10" dirty="0">
                <a:solidFill>
                  <a:srgbClr val="FF3366"/>
                </a:solidFill>
              </a:rPr>
              <a:t>"write</a:t>
            </a:r>
            <a:r>
              <a:rPr spc="-120" dirty="0">
                <a:solidFill>
                  <a:srgbClr val="FF3366"/>
                </a:solidFill>
              </a:rPr>
              <a:t> </a:t>
            </a:r>
            <a:r>
              <a:rPr dirty="0">
                <a:solidFill>
                  <a:srgbClr val="FF3366"/>
                </a:solidFill>
              </a:rPr>
              <a:t>method</a:t>
            </a:r>
            <a:r>
              <a:rPr spc="-120" dirty="0">
                <a:solidFill>
                  <a:srgbClr val="FF3366"/>
                </a:solidFill>
              </a:rPr>
              <a:t> </a:t>
            </a:r>
            <a:r>
              <a:rPr dirty="0">
                <a:solidFill>
                  <a:srgbClr val="FF3366"/>
                </a:solidFill>
              </a:rPr>
              <a:t>in</a:t>
            </a:r>
            <a:r>
              <a:rPr spc="-120" dirty="0">
                <a:solidFill>
                  <a:srgbClr val="FF3366"/>
                </a:solidFill>
              </a:rPr>
              <a:t> </a:t>
            </a:r>
            <a:r>
              <a:rPr spc="-10" dirty="0">
                <a:solidFill>
                  <a:srgbClr val="FF3366"/>
                </a:solidFill>
              </a:rPr>
              <a:t>IOSerialBoard"</a:t>
            </a:r>
            <a:r>
              <a:rPr spc="-10" dirty="0"/>
              <a:t>);</a:t>
            </a:r>
          </a:p>
          <a:p>
            <a:pPr marL="883285">
              <a:lnSpc>
                <a:spcPts val="1985"/>
              </a:lnSpc>
            </a:pPr>
            <a:r>
              <a:rPr spc="-50" dirty="0"/>
              <a:t>}</a:t>
            </a:r>
          </a:p>
          <a:p>
            <a:pPr marL="883285">
              <a:lnSpc>
                <a:spcPts val="1985"/>
              </a:lnSpc>
            </a:pPr>
            <a:r>
              <a:rPr dirty="0">
                <a:solidFill>
                  <a:srgbClr val="0000FF"/>
                </a:solidFill>
              </a:rPr>
              <a:t>public</a:t>
            </a:r>
            <a:r>
              <a:rPr spc="-114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void</a:t>
            </a:r>
            <a:r>
              <a:rPr spc="-110" dirty="0">
                <a:solidFill>
                  <a:srgbClr val="0000FF"/>
                </a:solidFill>
              </a:rPr>
              <a:t> </a:t>
            </a:r>
            <a:r>
              <a:rPr dirty="0"/>
              <a:t>close()</a:t>
            </a:r>
            <a:r>
              <a:rPr spc="-100" dirty="0"/>
              <a:t> </a:t>
            </a:r>
            <a:r>
              <a:rPr spc="-50" dirty="0"/>
              <a:t>{</a:t>
            </a:r>
          </a:p>
          <a:p>
            <a:pPr marL="1163320">
              <a:lnSpc>
                <a:spcPts val="1989"/>
              </a:lnSpc>
            </a:pPr>
            <a:r>
              <a:rPr spc="-10" dirty="0"/>
              <a:t>System.out.println(</a:t>
            </a:r>
            <a:r>
              <a:rPr spc="-10" dirty="0">
                <a:solidFill>
                  <a:srgbClr val="FF3366"/>
                </a:solidFill>
              </a:rPr>
              <a:t>"close</a:t>
            </a:r>
            <a:r>
              <a:rPr spc="-120" dirty="0">
                <a:solidFill>
                  <a:srgbClr val="FF3366"/>
                </a:solidFill>
              </a:rPr>
              <a:t> </a:t>
            </a:r>
            <a:r>
              <a:rPr dirty="0">
                <a:solidFill>
                  <a:srgbClr val="FF3366"/>
                </a:solidFill>
              </a:rPr>
              <a:t>method</a:t>
            </a:r>
            <a:r>
              <a:rPr spc="-120" dirty="0">
                <a:solidFill>
                  <a:srgbClr val="FF3366"/>
                </a:solidFill>
              </a:rPr>
              <a:t> </a:t>
            </a:r>
            <a:r>
              <a:rPr dirty="0">
                <a:solidFill>
                  <a:srgbClr val="FF3366"/>
                </a:solidFill>
              </a:rPr>
              <a:t>in</a:t>
            </a:r>
            <a:r>
              <a:rPr spc="-120" dirty="0">
                <a:solidFill>
                  <a:srgbClr val="FF3366"/>
                </a:solidFill>
              </a:rPr>
              <a:t> </a:t>
            </a:r>
            <a:r>
              <a:rPr spc="-10" dirty="0">
                <a:solidFill>
                  <a:srgbClr val="FF3366"/>
                </a:solidFill>
              </a:rPr>
              <a:t>IOSerialBoard"</a:t>
            </a:r>
            <a:r>
              <a:rPr spc="-10" dirty="0"/>
              <a:t>);</a:t>
            </a:r>
          </a:p>
          <a:p>
            <a:pPr marL="883285">
              <a:lnSpc>
                <a:spcPts val="1989"/>
              </a:lnSpc>
            </a:pPr>
            <a:r>
              <a:rPr spc="-50" dirty="0"/>
              <a:t>}</a:t>
            </a:r>
          </a:p>
          <a:p>
            <a:pPr marL="603250">
              <a:lnSpc>
                <a:spcPts val="2105"/>
              </a:lnSpc>
            </a:pPr>
            <a:r>
              <a:rPr spc="-50" dirty="0"/>
              <a:t>}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112</a:t>
            </a:r>
          </a:p>
        </p:txBody>
      </p:sp>
    </p:spTree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8867" y="655493"/>
            <a:ext cx="4638040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07795" algn="l"/>
                <a:tab pos="2513330" algn="l"/>
              </a:tabLst>
            </a:pPr>
            <a:r>
              <a:rPr b="1" spc="-10" dirty="0">
                <a:latin typeface="Verdana"/>
                <a:cs typeface="Verdana"/>
              </a:rPr>
              <a:t>Final</a:t>
            </a:r>
            <a:r>
              <a:rPr b="1" dirty="0">
                <a:latin typeface="Verdana"/>
                <a:cs typeface="Verdana"/>
              </a:rPr>
              <a:t>	</a:t>
            </a:r>
            <a:r>
              <a:rPr b="1" spc="-25" dirty="0">
                <a:latin typeface="Verdana"/>
                <a:cs typeface="Verdana"/>
              </a:rPr>
              <a:t>and</a:t>
            </a:r>
            <a:r>
              <a:rPr b="1" dirty="0">
                <a:latin typeface="Verdana"/>
                <a:cs typeface="Verdana"/>
              </a:rPr>
              <a:t>	</a:t>
            </a:r>
            <a:r>
              <a:rPr b="1" spc="-10" dirty="0">
                <a:latin typeface="Verdana"/>
                <a:cs typeface="Verdana"/>
              </a:rPr>
              <a:t>abstract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16838" y="1621536"/>
            <a:ext cx="9004300" cy="5050155"/>
            <a:chOff x="1016838" y="1621536"/>
            <a:chExt cx="9004300" cy="5050155"/>
          </a:xfrm>
        </p:grpSpPr>
        <p:sp>
          <p:nvSpPr>
            <p:cNvPr id="4" name="object 4"/>
            <p:cNvSpPr/>
            <p:nvPr/>
          </p:nvSpPr>
          <p:spPr>
            <a:xfrm>
              <a:off x="1025804" y="1630502"/>
              <a:ext cx="8985885" cy="5031105"/>
            </a:xfrm>
            <a:custGeom>
              <a:avLst/>
              <a:gdLst/>
              <a:ahLst/>
              <a:cxnLst/>
              <a:rect l="l" t="t" r="r" b="b"/>
              <a:pathLst>
                <a:path w="8985885" h="5031105">
                  <a:moveTo>
                    <a:pt x="8985364" y="4402035"/>
                  </a:moveTo>
                  <a:lnTo>
                    <a:pt x="8985364" y="0"/>
                  </a:lnTo>
                  <a:lnTo>
                    <a:pt x="0" y="0"/>
                  </a:lnTo>
                  <a:lnTo>
                    <a:pt x="0" y="5030889"/>
                  </a:lnTo>
                  <a:lnTo>
                    <a:pt x="7862036" y="5030889"/>
                  </a:lnTo>
                  <a:lnTo>
                    <a:pt x="8985364" y="44020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6838" y="1621536"/>
              <a:ext cx="9003665" cy="5048885"/>
            </a:xfrm>
            <a:custGeom>
              <a:avLst/>
              <a:gdLst/>
              <a:ahLst/>
              <a:cxnLst/>
              <a:rect l="l" t="t" r="r" b="b"/>
              <a:pathLst>
                <a:path w="9003665" h="5048884">
                  <a:moveTo>
                    <a:pt x="9003296" y="4414227"/>
                  </a:moveTo>
                  <a:lnTo>
                    <a:pt x="9003296" y="4013"/>
                  </a:lnTo>
                  <a:lnTo>
                    <a:pt x="899928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5044808"/>
                  </a:lnTo>
                  <a:lnTo>
                    <a:pt x="4013" y="5048834"/>
                  </a:lnTo>
                  <a:lnTo>
                    <a:pt x="8966" y="5048834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985351" y="17945"/>
                  </a:lnTo>
                  <a:lnTo>
                    <a:pt x="8985351" y="8966"/>
                  </a:lnTo>
                  <a:lnTo>
                    <a:pt x="8994330" y="8966"/>
                  </a:lnTo>
                  <a:lnTo>
                    <a:pt x="8994330" y="4421281"/>
                  </a:lnTo>
                  <a:lnTo>
                    <a:pt x="9001531" y="4417250"/>
                  </a:lnTo>
                  <a:lnTo>
                    <a:pt x="9003296" y="4414227"/>
                  </a:lnTo>
                  <a:close/>
                </a:path>
                <a:path w="9003665" h="5048884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9003665" h="5048884">
                  <a:moveTo>
                    <a:pt x="17932" y="5030889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5030889"/>
                  </a:lnTo>
                  <a:lnTo>
                    <a:pt x="17932" y="5030889"/>
                  </a:lnTo>
                  <a:close/>
                </a:path>
                <a:path w="9003665" h="5048884">
                  <a:moveTo>
                    <a:pt x="7868663" y="5030889"/>
                  </a:moveTo>
                  <a:lnTo>
                    <a:pt x="8966" y="5030889"/>
                  </a:lnTo>
                  <a:lnTo>
                    <a:pt x="8966" y="5039855"/>
                  </a:lnTo>
                  <a:lnTo>
                    <a:pt x="17932" y="5039855"/>
                  </a:lnTo>
                  <a:lnTo>
                    <a:pt x="17932" y="5048834"/>
                  </a:lnTo>
                  <a:lnTo>
                    <a:pt x="7866621" y="5048834"/>
                  </a:lnTo>
                  <a:lnTo>
                    <a:pt x="7866621" y="5032032"/>
                  </a:lnTo>
                  <a:lnTo>
                    <a:pt x="7868663" y="5030889"/>
                  </a:lnTo>
                  <a:close/>
                </a:path>
                <a:path w="9003665" h="5048884">
                  <a:moveTo>
                    <a:pt x="17932" y="5048834"/>
                  </a:moveTo>
                  <a:lnTo>
                    <a:pt x="17932" y="5039855"/>
                  </a:lnTo>
                  <a:lnTo>
                    <a:pt x="8966" y="5039855"/>
                  </a:lnTo>
                  <a:lnTo>
                    <a:pt x="8966" y="5048834"/>
                  </a:lnTo>
                  <a:lnTo>
                    <a:pt x="17932" y="5048834"/>
                  </a:lnTo>
                  <a:close/>
                </a:path>
                <a:path w="9003665" h="5048884">
                  <a:moveTo>
                    <a:pt x="7871002" y="5039855"/>
                  </a:moveTo>
                  <a:lnTo>
                    <a:pt x="7871002" y="5030889"/>
                  </a:lnTo>
                  <a:lnTo>
                    <a:pt x="7868663" y="5030889"/>
                  </a:lnTo>
                  <a:lnTo>
                    <a:pt x="7866621" y="5032032"/>
                  </a:lnTo>
                  <a:lnTo>
                    <a:pt x="7871002" y="5039855"/>
                  </a:lnTo>
                  <a:close/>
                </a:path>
                <a:path w="9003665" h="5048884">
                  <a:moveTo>
                    <a:pt x="7871002" y="5048834"/>
                  </a:moveTo>
                  <a:lnTo>
                    <a:pt x="7871002" y="5039855"/>
                  </a:lnTo>
                  <a:lnTo>
                    <a:pt x="7866621" y="5032032"/>
                  </a:lnTo>
                  <a:lnTo>
                    <a:pt x="7866621" y="5048834"/>
                  </a:lnTo>
                  <a:lnTo>
                    <a:pt x="7871002" y="5048834"/>
                  </a:lnTo>
                  <a:close/>
                </a:path>
                <a:path w="9003665" h="5048884">
                  <a:moveTo>
                    <a:pt x="8994330" y="4411002"/>
                  </a:moveTo>
                  <a:lnTo>
                    <a:pt x="8989949" y="4403166"/>
                  </a:lnTo>
                  <a:lnTo>
                    <a:pt x="7868663" y="5030889"/>
                  </a:lnTo>
                  <a:lnTo>
                    <a:pt x="7871002" y="5030889"/>
                  </a:lnTo>
                  <a:lnTo>
                    <a:pt x="7871002" y="5048834"/>
                  </a:lnTo>
                  <a:lnTo>
                    <a:pt x="7872514" y="5048834"/>
                  </a:lnTo>
                  <a:lnTo>
                    <a:pt x="7874050" y="5048427"/>
                  </a:lnTo>
                  <a:lnTo>
                    <a:pt x="8985351" y="4426308"/>
                  </a:lnTo>
                  <a:lnTo>
                    <a:pt x="8985351" y="4411002"/>
                  </a:lnTo>
                  <a:lnTo>
                    <a:pt x="8994330" y="4411002"/>
                  </a:lnTo>
                  <a:close/>
                </a:path>
                <a:path w="9003665" h="5048884">
                  <a:moveTo>
                    <a:pt x="8994330" y="17945"/>
                  </a:moveTo>
                  <a:lnTo>
                    <a:pt x="8994330" y="8966"/>
                  </a:lnTo>
                  <a:lnTo>
                    <a:pt x="8985351" y="8966"/>
                  </a:lnTo>
                  <a:lnTo>
                    <a:pt x="8985351" y="17945"/>
                  </a:lnTo>
                  <a:lnTo>
                    <a:pt x="8994330" y="17945"/>
                  </a:lnTo>
                  <a:close/>
                </a:path>
                <a:path w="9003665" h="5048884">
                  <a:moveTo>
                    <a:pt x="8994330" y="4411002"/>
                  </a:moveTo>
                  <a:lnTo>
                    <a:pt x="8994330" y="17945"/>
                  </a:lnTo>
                  <a:lnTo>
                    <a:pt x="8985351" y="17945"/>
                  </a:lnTo>
                  <a:lnTo>
                    <a:pt x="8985351" y="4405739"/>
                  </a:lnTo>
                  <a:lnTo>
                    <a:pt x="8989949" y="4403166"/>
                  </a:lnTo>
                  <a:lnTo>
                    <a:pt x="8994330" y="4411002"/>
                  </a:lnTo>
                  <a:close/>
                </a:path>
                <a:path w="9003665" h="5048884">
                  <a:moveTo>
                    <a:pt x="8994330" y="4421281"/>
                  </a:moveTo>
                  <a:lnTo>
                    <a:pt x="8994330" y="4411002"/>
                  </a:lnTo>
                  <a:lnTo>
                    <a:pt x="8985351" y="4411002"/>
                  </a:lnTo>
                  <a:lnTo>
                    <a:pt x="8985351" y="4426308"/>
                  </a:lnTo>
                  <a:lnTo>
                    <a:pt x="8994330" y="44212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87840" y="6032538"/>
              <a:ext cx="1123950" cy="629285"/>
            </a:xfrm>
            <a:custGeom>
              <a:avLst/>
              <a:gdLst/>
              <a:ahLst/>
              <a:cxnLst/>
              <a:rect l="l" t="t" r="r" b="b"/>
              <a:pathLst>
                <a:path w="1123950" h="629284">
                  <a:moveTo>
                    <a:pt x="1123327" y="0"/>
                  </a:moveTo>
                  <a:lnTo>
                    <a:pt x="1034862" y="6628"/>
                  </a:lnTo>
                  <a:lnTo>
                    <a:pt x="956100" y="13312"/>
                  </a:lnTo>
                  <a:lnTo>
                    <a:pt x="886152" y="19894"/>
                  </a:lnTo>
                  <a:lnTo>
                    <a:pt x="824133" y="26219"/>
                  </a:lnTo>
                  <a:lnTo>
                    <a:pt x="676774" y="42078"/>
                  </a:lnTo>
                  <a:lnTo>
                    <a:pt x="637598" y="45805"/>
                  </a:lnTo>
                  <a:lnTo>
                    <a:pt x="601914" y="48491"/>
                  </a:lnTo>
                  <a:lnTo>
                    <a:pt x="568837" y="49980"/>
                  </a:lnTo>
                  <a:lnTo>
                    <a:pt x="537480" y="50115"/>
                  </a:lnTo>
                  <a:lnTo>
                    <a:pt x="506954" y="48739"/>
                  </a:lnTo>
                  <a:lnTo>
                    <a:pt x="444851" y="40831"/>
                  </a:lnTo>
                  <a:lnTo>
                    <a:pt x="375433" y="25001"/>
                  </a:lnTo>
                  <a:lnTo>
                    <a:pt x="335764" y="13725"/>
                  </a:lnTo>
                  <a:lnTo>
                    <a:pt x="291604" y="0"/>
                  </a:lnTo>
                  <a:lnTo>
                    <a:pt x="0" y="628853"/>
                  </a:lnTo>
                  <a:lnTo>
                    <a:pt x="1123327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78062" y="6022606"/>
              <a:ext cx="1143000" cy="648970"/>
            </a:xfrm>
            <a:custGeom>
              <a:avLst/>
              <a:gdLst/>
              <a:ahLst/>
              <a:cxnLst/>
              <a:rect l="l" t="t" r="r" b="b"/>
              <a:pathLst>
                <a:path w="1143000" h="648970">
                  <a:moveTo>
                    <a:pt x="1133729" y="19849"/>
                  </a:moveTo>
                  <a:lnTo>
                    <a:pt x="1133729" y="18872"/>
                  </a:lnTo>
                  <a:lnTo>
                    <a:pt x="1093378" y="21887"/>
                  </a:lnTo>
                  <a:lnTo>
                    <a:pt x="29562" y="617433"/>
                  </a:lnTo>
                  <a:lnTo>
                    <a:pt x="17919" y="642543"/>
                  </a:lnTo>
                  <a:lnTo>
                    <a:pt x="1638" y="635012"/>
                  </a:lnTo>
                  <a:lnTo>
                    <a:pt x="0" y="638556"/>
                  </a:lnTo>
                  <a:lnTo>
                    <a:pt x="812" y="642721"/>
                  </a:lnTo>
                  <a:lnTo>
                    <a:pt x="6540" y="648017"/>
                  </a:lnTo>
                  <a:lnTo>
                    <a:pt x="9779" y="648407"/>
                  </a:lnTo>
                  <a:lnTo>
                    <a:pt x="10756" y="648525"/>
                  </a:lnTo>
                  <a:lnTo>
                    <a:pt x="1133729" y="19849"/>
                  </a:lnTo>
                  <a:close/>
                </a:path>
                <a:path w="1143000" h="648970">
                  <a:moveTo>
                    <a:pt x="1142898" y="11379"/>
                  </a:moveTo>
                  <a:lnTo>
                    <a:pt x="1140498" y="3340"/>
                  </a:lnTo>
                  <a:lnTo>
                    <a:pt x="1136662" y="685"/>
                  </a:lnTo>
                  <a:lnTo>
                    <a:pt x="1133729" y="890"/>
                  </a:lnTo>
                  <a:lnTo>
                    <a:pt x="1048401" y="7268"/>
                  </a:lnTo>
                  <a:lnTo>
                    <a:pt x="970543" y="13822"/>
                  </a:lnTo>
                  <a:lnTo>
                    <a:pt x="902333" y="20186"/>
                  </a:lnTo>
                  <a:lnTo>
                    <a:pt x="841587" y="26324"/>
                  </a:lnTo>
                  <a:lnTo>
                    <a:pt x="787525" y="32096"/>
                  </a:lnTo>
                  <a:lnTo>
                    <a:pt x="739363" y="37362"/>
                  </a:lnTo>
                  <a:lnTo>
                    <a:pt x="696321" y="41981"/>
                  </a:lnTo>
                  <a:lnTo>
                    <a:pt x="657617" y="45814"/>
                  </a:lnTo>
                  <a:lnTo>
                    <a:pt x="623732" y="48616"/>
                  </a:lnTo>
                  <a:lnTo>
                    <a:pt x="622469" y="48721"/>
                  </a:lnTo>
                  <a:lnTo>
                    <a:pt x="590823" y="50519"/>
                  </a:lnTo>
                  <a:lnTo>
                    <a:pt x="590095" y="50560"/>
                  </a:lnTo>
                  <a:lnTo>
                    <a:pt x="559714" y="51193"/>
                  </a:lnTo>
                  <a:lnTo>
                    <a:pt x="515047" y="49547"/>
                  </a:lnTo>
                  <a:lnTo>
                    <a:pt x="470098" y="44282"/>
                  </a:lnTo>
                  <a:lnTo>
                    <a:pt x="421924" y="34858"/>
                  </a:lnTo>
                  <a:lnTo>
                    <a:pt x="367581" y="20738"/>
                  </a:lnTo>
                  <a:lnTo>
                    <a:pt x="304126" y="1384"/>
                  </a:lnTo>
                  <a:lnTo>
                    <a:pt x="299821" y="0"/>
                  </a:lnTo>
                  <a:lnTo>
                    <a:pt x="295148" y="2057"/>
                  </a:lnTo>
                  <a:lnTo>
                    <a:pt x="1638" y="635012"/>
                  </a:lnTo>
                  <a:lnTo>
                    <a:pt x="5397" y="636754"/>
                  </a:lnTo>
                  <a:lnTo>
                    <a:pt x="5397" y="630961"/>
                  </a:lnTo>
                  <a:lnTo>
                    <a:pt x="29562" y="617433"/>
                  </a:lnTo>
                  <a:lnTo>
                    <a:pt x="298640" y="37174"/>
                  </a:lnTo>
                  <a:lnTo>
                    <a:pt x="298640" y="18465"/>
                  </a:lnTo>
                  <a:lnTo>
                    <a:pt x="301383" y="9931"/>
                  </a:lnTo>
                  <a:lnTo>
                    <a:pt x="309524" y="13703"/>
                  </a:lnTo>
                  <a:lnTo>
                    <a:pt x="309524" y="21786"/>
                  </a:lnTo>
                  <a:lnTo>
                    <a:pt x="362633" y="37993"/>
                  </a:lnTo>
                  <a:lnTo>
                    <a:pt x="417926" y="52346"/>
                  </a:lnTo>
                  <a:lnTo>
                    <a:pt x="467329" y="62004"/>
                  </a:lnTo>
                  <a:lnTo>
                    <a:pt x="513655" y="67442"/>
                  </a:lnTo>
                  <a:lnTo>
                    <a:pt x="559714" y="69138"/>
                  </a:lnTo>
                  <a:lnTo>
                    <a:pt x="590095" y="68489"/>
                  </a:lnTo>
                  <a:lnTo>
                    <a:pt x="659248" y="63683"/>
                  </a:lnTo>
                  <a:lnTo>
                    <a:pt x="698173" y="59836"/>
                  </a:lnTo>
                  <a:lnTo>
                    <a:pt x="741313" y="55207"/>
                  </a:lnTo>
                  <a:lnTo>
                    <a:pt x="789473" y="49938"/>
                  </a:lnTo>
                  <a:lnTo>
                    <a:pt x="843457" y="44168"/>
                  </a:lnTo>
                  <a:lnTo>
                    <a:pt x="904070" y="38036"/>
                  </a:lnTo>
                  <a:lnTo>
                    <a:pt x="972117" y="31683"/>
                  </a:lnTo>
                  <a:lnTo>
                    <a:pt x="1047000" y="25366"/>
                  </a:lnTo>
                  <a:lnTo>
                    <a:pt x="1048401" y="25248"/>
                  </a:lnTo>
                  <a:lnTo>
                    <a:pt x="1093378" y="21887"/>
                  </a:lnTo>
                  <a:lnTo>
                    <a:pt x="1128687" y="2120"/>
                  </a:lnTo>
                  <a:lnTo>
                    <a:pt x="1133094" y="9931"/>
                  </a:lnTo>
                  <a:lnTo>
                    <a:pt x="1133729" y="18872"/>
                  </a:lnTo>
                  <a:lnTo>
                    <a:pt x="1133729" y="19849"/>
                  </a:lnTo>
                  <a:lnTo>
                    <a:pt x="1141145" y="15697"/>
                  </a:lnTo>
                  <a:lnTo>
                    <a:pt x="1142898" y="11379"/>
                  </a:lnTo>
                  <a:close/>
                </a:path>
                <a:path w="1143000" h="648970">
                  <a:moveTo>
                    <a:pt x="29562" y="617433"/>
                  </a:moveTo>
                  <a:lnTo>
                    <a:pt x="5397" y="630961"/>
                  </a:lnTo>
                  <a:lnTo>
                    <a:pt x="9779" y="638771"/>
                  </a:lnTo>
                  <a:lnTo>
                    <a:pt x="17919" y="642543"/>
                  </a:lnTo>
                  <a:lnTo>
                    <a:pt x="29562" y="617433"/>
                  </a:lnTo>
                  <a:close/>
                </a:path>
                <a:path w="1143000" h="648970">
                  <a:moveTo>
                    <a:pt x="9779" y="638784"/>
                  </a:moveTo>
                  <a:lnTo>
                    <a:pt x="5397" y="630961"/>
                  </a:lnTo>
                  <a:lnTo>
                    <a:pt x="5397" y="636754"/>
                  </a:lnTo>
                  <a:lnTo>
                    <a:pt x="9779" y="638784"/>
                  </a:lnTo>
                  <a:close/>
                </a:path>
                <a:path w="1143000" h="648970">
                  <a:moveTo>
                    <a:pt x="309524" y="13703"/>
                  </a:moveTo>
                  <a:lnTo>
                    <a:pt x="301383" y="9931"/>
                  </a:lnTo>
                  <a:lnTo>
                    <a:pt x="298640" y="18465"/>
                  </a:lnTo>
                  <a:lnTo>
                    <a:pt x="306240" y="20784"/>
                  </a:lnTo>
                  <a:lnTo>
                    <a:pt x="309524" y="13703"/>
                  </a:lnTo>
                  <a:close/>
                </a:path>
                <a:path w="1143000" h="648970">
                  <a:moveTo>
                    <a:pt x="306240" y="20784"/>
                  </a:moveTo>
                  <a:lnTo>
                    <a:pt x="298640" y="18465"/>
                  </a:lnTo>
                  <a:lnTo>
                    <a:pt x="298640" y="37174"/>
                  </a:lnTo>
                  <a:lnTo>
                    <a:pt x="306240" y="20784"/>
                  </a:lnTo>
                  <a:close/>
                </a:path>
                <a:path w="1143000" h="648970">
                  <a:moveTo>
                    <a:pt x="309524" y="21786"/>
                  </a:moveTo>
                  <a:lnTo>
                    <a:pt x="309524" y="13703"/>
                  </a:lnTo>
                  <a:lnTo>
                    <a:pt x="306240" y="20784"/>
                  </a:lnTo>
                  <a:lnTo>
                    <a:pt x="309524" y="21786"/>
                  </a:lnTo>
                  <a:close/>
                </a:path>
                <a:path w="1143000" h="648970">
                  <a:moveTo>
                    <a:pt x="1133729" y="18872"/>
                  </a:moveTo>
                  <a:lnTo>
                    <a:pt x="1133094" y="9931"/>
                  </a:lnTo>
                  <a:lnTo>
                    <a:pt x="1128687" y="2120"/>
                  </a:lnTo>
                  <a:lnTo>
                    <a:pt x="1093378" y="21887"/>
                  </a:lnTo>
                  <a:lnTo>
                    <a:pt x="1132484" y="18965"/>
                  </a:lnTo>
                  <a:lnTo>
                    <a:pt x="1133729" y="18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93140" y="1572161"/>
            <a:ext cx="8844915" cy="510730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3364865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IOEthernetBoard</a:t>
            </a:r>
            <a:r>
              <a:rPr sz="1850" spc="-15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sz="1850" spc="-1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IOBoard</a:t>
            </a:r>
            <a:r>
              <a:rPr sz="1850" spc="-15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long</a:t>
            </a:r>
            <a:r>
              <a:rPr sz="185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networkAddress;</a:t>
            </a:r>
            <a:endParaRPr sz="1850">
              <a:latin typeface="Courier New"/>
              <a:cs typeface="Courier New"/>
            </a:endParaRPr>
          </a:p>
          <a:p>
            <a:pPr marL="572770" marR="3084195" indent="-280670">
              <a:lnSpc>
                <a:spcPts val="1989"/>
              </a:lnSpc>
              <a:spcBef>
                <a:spcPts val="1990"/>
              </a:spcBef>
            </a:pPr>
            <a:r>
              <a:rPr sz="1850" spc="-10" dirty="0">
                <a:latin typeface="Courier New"/>
                <a:cs typeface="Courier New"/>
              </a:rPr>
              <a:t>IOEthernetBoard(String</a:t>
            </a:r>
            <a:r>
              <a:rPr sz="1850" spc="-1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s,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long</a:t>
            </a:r>
            <a:r>
              <a:rPr sz="1850" spc="-1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netAdd)</a:t>
            </a:r>
            <a:r>
              <a:rPr sz="1850" spc="-14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super</a:t>
            </a:r>
            <a:r>
              <a:rPr sz="1850" dirty="0">
                <a:latin typeface="Courier New"/>
                <a:cs typeface="Courier New"/>
              </a:rPr>
              <a:t>(s);</a:t>
            </a:r>
            <a:r>
              <a:rPr sz="1850" spc="-1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networkAddress</a:t>
            </a:r>
            <a:r>
              <a:rPr sz="1850" spc="-1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4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netAdd;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839"/>
              </a:lnSpc>
            </a:pPr>
            <a:r>
              <a:rPr sz="1850" spc="-20" dirty="0">
                <a:latin typeface="Courier New"/>
                <a:cs typeface="Courier New"/>
              </a:rPr>
              <a:t>System.out.println(</a:t>
            </a:r>
            <a:r>
              <a:rPr sz="1850" spc="-20" dirty="0">
                <a:solidFill>
                  <a:srgbClr val="FF3366"/>
                </a:solidFill>
                <a:latin typeface="Courier New"/>
                <a:cs typeface="Courier New"/>
              </a:rPr>
              <a:t>"IOEthernetBoard</a:t>
            </a:r>
            <a:r>
              <a:rPr sz="1850" spc="8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constructor"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initialize()</a:t>
            </a:r>
            <a:r>
              <a:rPr sz="1850" spc="-13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5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"initialize</a:t>
            </a:r>
            <a:r>
              <a:rPr sz="1850" spc="-1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method</a:t>
            </a:r>
            <a:r>
              <a:rPr sz="1850" spc="-13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13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IOEthernetBoard"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read()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9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"read</a:t>
            </a:r>
            <a:r>
              <a:rPr sz="1850" spc="-114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method</a:t>
            </a:r>
            <a:r>
              <a:rPr sz="1850" spc="-12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12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IOEthernetBoard"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write()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9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"write</a:t>
            </a:r>
            <a:r>
              <a:rPr sz="1850" spc="-12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method</a:t>
            </a:r>
            <a:r>
              <a:rPr sz="1850" spc="-12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12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IOEthernetBoard"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close()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9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"close</a:t>
            </a:r>
            <a:r>
              <a:rPr sz="1850" spc="-12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method</a:t>
            </a:r>
            <a:r>
              <a:rPr sz="1850" spc="-12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12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IOEthernetBoard"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113</a:t>
            </a:r>
          </a:p>
        </p:txBody>
      </p:sp>
    </p:spTree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18867" y="655493"/>
            <a:ext cx="4638040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407795" algn="l"/>
                <a:tab pos="2513330" algn="l"/>
              </a:tabLst>
            </a:pPr>
            <a:r>
              <a:rPr b="1" spc="-10" dirty="0">
                <a:latin typeface="Verdana"/>
                <a:cs typeface="Verdana"/>
              </a:rPr>
              <a:t>Final</a:t>
            </a:r>
            <a:r>
              <a:rPr b="1" dirty="0">
                <a:latin typeface="Verdana"/>
                <a:cs typeface="Verdana"/>
              </a:rPr>
              <a:t>	</a:t>
            </a:r>
            <a:r>
              <a:rPr b="1" spc="-25" dirty="0">
                <a:latin typeface="Verdana"/>
                <a:cs typeface="Verdana"/>
              </a:rPr>
              <a:t>and</a:t>
            </a:r>
            <a:r>
              <a:rPr b="1" dirty="0">
                <a:latin typeface="Verdana"/>
                <a:cs typeface="Verdana"/>
              </a:rPr>
              <a:t>	</a:t>
            </a:r>
            <a:r>
              <a:rPr b="1" spc="-10" dirty="0">
                <a:latin typeface="Verdana"/>
                <a:cs typeface="Verdana"/>
              </a:rPr>
              <a:t>abstract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16838" y="2340419"/>
            <a:ext cx="8823960" cy="2354580"/>
            <a:chOff x="1016838" y="2340419"/>
            <a:chExt cx="8823960" cy="2354580"/>
          </a:xfrm>
        </p:grpSpPr>
        <p:sp>
          <p:nvSpPr>
            <p:cNvPr id="5" name="object 5"/>
            <p:cNvSpPr/>
            <p:nvPr/>
          </p:nvSpPr>
          <p:spPr>
            <a:xfrm>
              <a:off x="1025804" y="2349385"/>
              <a:ext cx="8805545" cy="2335530"/>
            </a:xfrm>
            <a:custGeom>
              <a:avLst/>
              <a:gdLst/>
              <a:ahLst/>
              <a:cxnLst/>
              <a:rect l="l" t="t" r="r" b="b"/>
              <a:pathLst>
                <a:path w="8805545" h="2335529">
                  <a:moveTo>
                    <a:pt x="8805329" y="2043798"/>
                  </a:moveTo>
                  <a:lnTo>
                    <a:pt x="8805329" y="0"/>
                  </a:lnTo>
                  <a:lnTo>
                    <a:pt x="0" y="0"/>
                  </a:lnTo>
                  <a:lnTo>
                    <a:pt x="0" y="2335403"/>
                  </a:lnTo>
                  <a:lnTo>
                    <a:pt x="7704823" y="2335402"/>
                  </a:lnTo>
                  <a:lnTo>
                    <a:pt x="8805329" y="204379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6838" y="2340419"/>
              <a:ext cx="8823325" cy="2353945"/>
            </a:xfrm>
            <a:custGeom>
              <a:avLst/>
              <a:gdLst/>
              <a:ahLst/>
              <a:cxnLst/>
              <a:rect l="l" t="t" r="r" b="b"/>
              <a:pathLst>
                <a:path w="8823325" h="2353945">
                  <a:moveTo>
                    <a:pt x="8823261" y="2056828"/>
                  </a:moveTo>
                  <a:lnTo>
                    <a:pt x="8823261" y="4013"/>
                  </a:lnTo>
                  <a:lnTo>
                    <a:pt x="8819248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2349322"/>
                  </a:lnTo>
                  <a:lnTo>
                    <a:pt x="4013" y="2353348"/>
                  </a:lnTo>
                  <a:lnTo>
                    <a:pt x="8966" y="2353348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32"/>
                  </a:lnTo>
                  <a:lnTo>
                    <a:pt x="8805316" y="17932"/>
                  </a:lnTo>
                  <a:lnTo>
                    <a:pt x="8805316" y="8966"/>
                  </a:lnTo>
                  <a:lnTo>
                    <a:pt x="8814295" y="8966"/>
                  </a:lnTo>
                  <a:lnTo>
                    <a:pt x="8814295" y="2062046"/>
                  </a:lnTo>
                  <a:lnTo>
                    <a:pt x="8820518" y="2060397"/>
                  </a:lnTo>
                  <a:lnTo>
                    <a:pt x="8823261" y="2056828"/>
                  </a:lnTo>
                  <a:close/>
                </a:path>
                <a:path w="8823325" h="2353945">
                  <a:moveTo>
                    <a:pt x="17932" y="17932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32"/>
                  </a:lnTo>
                  <a:lnTo>
                    <a:pt x="17932" y="17932"/>
                  </a:lnTo>
                  <a:close/>
                </a:path>
                <a:path w="8823325" h="2353945">
                  <a:moveTo>
                    <a:pt x="17932" y="2335403"/>
                  </a:moveTo>
                  <a:lnTo>
                    <a:pt x="17932" y="17932"/>
                  </a:lnTo>
                  <a:lnTo>
                    <a:pt x="8966" y="17932"/>
                  </a:lnTo>
                  <a:lnTo>
                    <a:pt x="8966" y="2335403"/>
                  </a:lnTo>
                  <a:lnTo>
                    <a:pt x="17932" y="2335403"/>
                  </a:lnTo>
                  <a:close/>
                </a:path>
                <a:path w="8823325" h="2353945">
                  <a:moveTo>
                    <a:pt x="7712641" y="2335403"/>
                  </a:moveTo>
                  <a:lnTo>
                    <a:pt x="8966" y="2335403"/>
                  </a:lnTo>
                  <a:lnTo>
                    <a:pt x="8966" y="2344369"/>
                  </a:lnTo>
                  <a:lnTo>
                    <a:pt x="17932" y="2344369"/>
                  </a:lnTo>
                  <a:lnTo>
                    <a:pt x="17932" y="2353348"/>
                  </a:lnTo>
                  <a:lnTo>
                    <a:pt x="7711490" y="2353348"/>
                  </a:lnTo>
                  <a:lnTo>
                    <a:pt x="7711490" y="2335707"/>
                  </a:lnTo>
                  <a:lnTo>
                    <a:pt x="7712641" y="2335403"/>
                  </a:lnTo>
                  <a:close/>
                </a:path>
                <a:path w="8823325" h="2353945">
                  <a:moveTo>
                    <a:pt x="17932" y="2353348"/>
                  </a:moveTo>
                  <a:lnTo>
                    <a:pt x="17932" y="2344369"/>
                  </a:lnTo>
                  <a:lnTo>
                    <a:pt x="8966" y="2344369"/>
                  </a:lnTo>
                  <a:lnTo>
                    <a:pt x="8966" y="2353348"/>
                  </a:lnTo>
                  <a:lnTo>
                    <a:pt x="17932" y="2353348"/>
                  </a:lnTo>
                  <a:close/>
                </a:path>
                <a:path w="8823325" h="2353945">
                  <a:moveTo>
                    <a:pt x="7713789" y="2344369"/>
                  </a:moveTo>
                  <a:lnTo>
                    <a:pt x="7713789" y="2335403"/>
                  </a:lnTo>
                  <a:lnTo>
                    <a:pt x="7712641" y="2335403"/>
                  </a:lnTo>
                  <a:lnTo>
                    <a:pt x="7711490" y="2335707"/>
                  </a:lnTo>
                  <a:lnTo>
                    <a:pt x="7713789" y="2344369"/>
                  </a:lnTo>
                  <a:close/>
                </a:path>
                <a:path w="8823325" h="2353945">
                  <a:moveTo>
                    <a:pt x="7713789" y="2353348"/>
                  </a:moveTo>
                  <a:lnTo>
                    <a:pt x="7713789" y="2344369"/>
                  </a:lnTo>
                  <a:lnTo>
                    <a:pt x="7711490" y="2335707"/>
                  </a:lnTo>
                  <a:lnTo>
                    <a:pt x="7711490" y="2353348"/>
                  </a:lnTo>
                  <a:lnTo>
                    <a:pt x="7713789" y="2353348"/>
                  </a:lnTo>
                  <a:close/>
                </a:path>
                <a:path w="8823325" h="2353945">
                  <a:moveTo>
                    <a:pt x="8814295" y="2052764"/>
                  </a:moveTo>
                  <a:lnTo>
                    <a:pt x="8811996" y="2044090"/>
                  </a:lnTo>
                  <a:lnTo>
                    <a:pt x="7712641" y="2335403"/>
                  </a:lnTo>
                  <a:lnTo>
                    <a:pt x="7713789" y="2335403"/>
                  </a:lnTo>
                  <a:lnTo>
                    <a:pt x="7713789" y="2353348"/>
                  </a:lnTo>
                  <a:lnTo>
                    <a:pt x="7716075" y="2353043"/>
                  </a:lnTo>
                  <a:lnTo>
                    <a:pt x="8805316" y="2064425"/>
                  </a:lnTo>
                  <a:lnTo>
                    <a:pt x="8805316" y="2052764"/>
                  </a:lnTo>
                  <a:lnTo>
                    <a:pt x="8814295" y="2052764"/>
                  </a:lnTo>
                  <a:close/>
                </a:path>
                <a:path w="8823325" h="2353945">
                  <a:moveTo>
                    <a:pt x="8814295" y="17932"/>
                  </a:moveTo>
                  <a:lnTo>
                    <a:pt x="8814295" y="8966"/>
                  </a:lnTo>
                  <a:lnTo>
                    <a:pt x="8805316" y="8966"/>
                  </a:lnTo>
                  <a:lnTo>
                    <a:pt x="8805316" y="17932"/>
                  </a:lnTo>
                  <a:lnTo>
                    <a:pt x="8814295" y="17932"/>
                  </a:lnTo>
                  <a:close/>
                </a:path>
                <a:path w="8823325" h="2353945">
                  <a:moveTo>
                    <a:pt x="8814295" y="2052764"/>
                  </a:moveTo>
                  <a:lnTo>
                    <a:pt x="8814295" y="17932"/>
                  </a:lnTo>
                  <a:lnTo>
                    <a:pt x="8805316" y="17932"/>
                  </a:lnTo>
                  <a:lnTo>
                    <a:pt x="8805316" y="2045860"/>
                  </a:lnTo>
                  <a:lnTo>
                    <a:pt x="8811996" y="2044090"/>
                  </a:lnTo>
                  <a:lnTo>
                    <a:pt x="8814295" y="2052764"/>
                  </a:lnTo>
                  <a:close/>
                </a:path>
                <a:path w="8823325" h="2353945">
                  <a:moveTo>
                    <a:pt x="8814295" y="2062046"/>
                  </a:moveTo>
                  <a:lnTo>
                    <a:pt x="8814295" y="2052764"/>
                  </a:lnTo>
                  <a:lnTo>
                    <a:pt x="8805316" y="2052764"/>
                  </a:lnTo>
                  <a:lnTo>
                    <a:pt x="8805316" y="2064425"/>
                  </a:lnTo>
                  <a:lnTo>
                    <a:pt x="8814295" y="20620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0627" y="4393183"/>
              <a:ext cx="1101090" cy="292100"/>
            </a:xfrm>
            <a:custGeom>
              <a:avLst/>
              <a:gdLst/>
              <a:ahLst/>
              <a:cxnLst/>
              <a:rect l="l" t="t" r="r" b="b"/>
              <a:pathLst>
                <a:path w="1101090" h="292100">
                  <a:moveTo>
                    <a:pt x="1100505" y="0"/>
                  </a:moveTo>
                  <a:lnTo>
                    <a:pt x="1009047" y="3184"/>
                  </a:lnTo>
                  <a:lnTo>
                    <a:pt x="928190" y="6411"/>
                  </a:lnTo>
                  <a:lnTo>
                    <a:pt x="856902" y="9593"/>
                  </a:lnTo>
                  <a:lnTo>
                    <a:pt x="646784" y="20105"/>
                  </a:lnTo>
                  <a:lnTo>
                    <a:pt x="607849" y="21739"/>
                  </a:lnTo>
                  <a:lnTo>
                    <a:pt x="572287" y="22797"/>
                  </a:lnTo>
                  <a:lnTo>
                    <a:pt x="539065" y="23193"/>
                  </a:lnTo>
                  <a:lnTo>
                    <a:pt x="507149" y="22838"/>
                  </a:lnTo>
                  <a:lnTo>
                    <a:pt x="443107" y="19523"/>
                  </a:lnTo>
                  <a:lnTo>
                    <a:pt x="371901" y="12145"/>
                  </a:lnTo>
                  <a:lnTo>
                    <a:pt x="331029" y="6712"/>
                  </a:lnTo>
                  <a:lnTo>
                    <a:pt x="285267" y="0"/>
                  </a:lnTo>
                  <a:lnTo>
                    <a:pt x="0" y="291604"/>
                  </a:lnTo>
                  <a:lnTo>
                    <a:pt x="1100505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720836" y="4383887"/>
              <a:ext cx="1120140" cy="311150"/>
            </a:xfrm>
            <a:custGeom>
              <a:avLst/>
              <a:gdLst/>
              <a:ahLst/>
              <a:cxnLst/>
              <a:rect l="l" t="t" r="r" b="b"/>
              <a:pathLst>
                <a:path w="1120140" h="311150">
                  <a:moveTo>
                    <a:pt x="1110576" y="18495"/>
                  </a:moveTo>
                  <a:lnTo>
                    <a:pt x="1110576" y="18262"/>
                  </a:lnTo>
                  <a:lnTo>
                    <a:pt x="1031074" y="21011"/>
                  </a:lnTo>
                  <a:lnTo>
                    <a:pt x="38978" y="283896"/>
                  </a:lnTo>
                  <a:lnTo>
                    <a:pt x="16268" y="307111"/>
                  </a:lnTo>
                  <a:lnTo>
                    <a:pt x="9791" y="300901"/>
                  </a:lnTo>
                  <a:lnTo>
                    <a:pt x="3378" y="294627"/>
                  </a:lnTo>
                  <a:lnTo>
                    <a:pt x="546" y="297522"/>
                  </a:lnTo>
                  <a:lnTo>
                    <a:pt x="0" y="301929"/>
                  </a:lnTo>
                  <a:lnTo>
                    <a:pt x="4064" y="308914"/>
                  </a:lnTo>
                  <a:lnTo>
                    <a:pt x="8178" y="310603"/>
                  </a:lnTo>
                  <a:lnTo>
                    <a:pt x="1110284" y="18572"/>
                  </a:lnTo>
                  <a:lnTo>
                    <a:pt x="1110576" y="18495"/>
                  </a:lnTo>
                  <a:close/>
                </a:path>
                <a:path w="1120140" h="311150">
                  <a:moveTo>
                    <a:pt x="1119835" y="12522"/>
                  </a:moveTo>
                  <a:lnTo>
                    <a:pt x="1118501" y="3467"/>
                  </a:lnTo>
                  <a:lnTo>
                    <a:pt x="1114577" y="177"/>
                  </a:lnTo>
                  <a:lnTo>
                    <a:pt x="1026644" y="3215"/>
                  </a:lnTo>
                  <a:lnTo>
                    <a:pt x="951634" y="6158"/>
                  </a:lnTo>
                  <a:lnTo>
                    <a:pt x="884755" y="9075"/>
                  </a:lnTo>
                  <a:lnTo>
                    <a:pt x="825214" y="11900"/>
                  </a:lnTo>
                  <a:lnTo>
                    <a:pt x="772219" y="14567"/>
                  </a:lnTo>
                  <a:lnTo>
                    <a:pt x="724976" y="17010"/>
                  </a:lnTo>
                  <a:lnTo>
                    <a:pt x="682694" y="19163"/>
                  </a:lnTo>
                  <a:lnTo>
                    <a:pt x="644580" y="20959"/>
                  </a:lnTo>
                  <a:lnTo>
                    <a:pt x="609841" y="22332"/>
                  </a:lnTo>
                  <a:lnTo>
                    <a:pt x="577685" y="23210"/>
                  </a:lnTo>
                  <a:lnTo>
                    <a:pt x="547319" y="23520"/>
                  </a:lnTo>
                  <a:lnTo>
                    <a:pt x="503439" y="22759"/>
                  </a:lnTo>
                  <a:lnTo>
                    <a:pt x="459218" y="20312"/>
                  </a:lnTo>
                  <a:lnTo>
                    <a:pt x="411846" y="15938"/>
                  </a:lnTo>
                  <a:lnTo>
                    <a:pt x="358511" y="9392"/>
                  </a:lnTo>
                  <a:lnTo>
                    <a:pt x="296405" y="431"/>
                  </a:lnTo>
                  <a:lnTo>
                    <a:pt x="293712" y="23"/>
                  </a:lnTo>
                  <a:lnTo>
                    <a:pt x="293560" y="0"/>
                  </a:lnTo>
                  <a:lnTo>
                    <a:pt x="290652" y="965"/>
                  </a:lnTo>
                  <a:lnTo>
                    <a:pt x="3378" y="294627"/>
                  </a:lnTo>
                  <a:lnTo>
                    <a:pt x="7493" y="298652"/>
                  </a:lnTo>
                  <a:lnTo>
                    <a:pt x="7493" y="292239"/>
                  </a:lnTo>
                  <a:lnTo>
                    <a:pt x="38978" y="283896"/>
                  </a:lnTo>
                  <a:lnTo>
                    <a:pt x="293712" y="23502"/>
                  </a:lnTo>
                  <a:lnTo>
                    <a:pt x="293712" y="18161"/>
                  </a:lnTo>
                  <a:lnTo>
                    <a:pt x="295059" y="9296"/>
                  </a:lnTo>
                  <a:lnTo>
                    <a:pt x="301472" y="15570"/>
                  </a:lnTo>
                  <a:lnTo>
                    <a:pt x="301472" y="19281"/>
                  </a:lnTo>
                  <a:lnTo>
                    <a:pt x="356105" y="27168"/>
                  </a:lnTo>
                  <a:lnTo>
                    <a:pt x="409918" y="33770"/>
                  </a:lnTo>
                  <a:lnTo>
                    <a:pt x="457896" y="38200"/>
                  </a:lnTo>
                  <a:lnTo>
                    <a:pt x="502781" y="40687"/>
                  </a:lnTo>
                  <a:lnTo>
                    <a:pt x="547319" y="41465"/>
                  </a:lnTo>
                  <a:lnTo>
                    <a:pt x="577337" y="41161"/>
                  </a:lnTo>
                  <a:lnTo>
                    <a:pt x="643802" y="38954"/>
                  </a:lnTo>
                  <a:lnTo>
                    <a:pt x="724051" y="35026"/>
                  </a:lnTo>
                  <a:lnTo>
                    <a:pt x="771297" y="32580"/>
                  </a:lnTo>
                  <a:lnTo>
                    <a:pt x="824333" y="29905"/>
                  </a:lnTo>
                  <a:lnTo>
                    <a:pt x="883941" y="27069"/>
                  </a:lnTo>
                  <a:lnTo>
                    <a:pt x="950901" y="24141"/>
                  </a:lnTo>
                  <a:lnTo>
                    <a:pt x="1025995" y="21189"/>
                  </a:lnTo>
                  <a:lnTo>
                    <a:pt x="1031074" y="21011"/>
                  </a:lnTo>
                  <a:lnTo>
                    <a:pt x="1107732" y="698"/>
                  </a:lnTo>
                  <a:lnTo>
                    <a:pt x="1107960" y="635"/>
                  </a:lnTo>
                  <a:lnTo>
                    <a:pt x="1110284" y="9296"/>
                  </a:lnTo>
                  <a:lnTo>
                    <a:pt x="1110576" y="18262"/>
                  </a:lnTo>
                  <a:lnTo>
                    <a:pt x="1110576" y="18495"/>
                  </a:lnTo>
                  <a:lnTo>
                    <a:pt x="1117015" y="16789"/>
                  </a:lnTo>
                  <a:lnTo>
                    <a:pt x="1119835" y="12522"/>
                  </a:lnTo>
                  <a:close/>
                </a:path>
                <a:path w="1120140" h="311150">
                  <a:moveTo>
                    <a:pt x="38978" y="283896"/>
                  </a:moveTo>
                  <a:lnTo>
                    <a:pt x="7493" y="292239"/>
                  </a:lnTo>
                  <a:lnTo>
                    <a:pt x="9791" y="300901"/>
                  </a:lnTo>
                  <a:lnTo>
                    <a:pt x="16268" y="307111"/>
                  </a:lnTo>
                  <a:lnTo>
                    <a:pt x="38978" y="283896"/>
                  </a:lnTo>
                  <a:close/>
                </a:path>
                <a:path w="1120140" h="311150">
                  <a:moveTo>
                    <a:pt x="9791" y="300901"/>
                  </a:moveTo>
                  <a:lnTo>
                    <a:pt x="7493" y="292239"/>
                  </a:lnTo>
                  <a:lnTo>
                    <a:pt x="7493" y="298652"/>
                  </a:lnTo>
                  <a:lnTo>
                    <a:pt x="9791" y="300901"/>
                  </a:lnTo>
                  <a:close/>
                </a:path>
                <a:path w="1120140" h="311150">
                  <a:moveTo>
                    <a:pt x="301472" y="15570"/>
                  </a:moveTo>
                  <a:lnTo>
                    <a:pt x="295059" y="9296"/>
                  </a:lnTo>
                  <a:lnTo>
                    <a:pt x="293712" y="18161"/>
                  </a:lnTo>
                  <a:lnTo>
                    <a:pt x="298291" y="18821"/>
                  </a:lnTo>
                  <a:lnTo>
                    <a:pt x="301472" y="15570"/>
                  </a:lnTo>
                  <a:close/>
                </a:path>
                <a:path w="1120140" h="311150">
                  <a:moveTo>
                    <a:pt x="298291" y="18821"/>
                  </a:moveTo>
                  <a:lnTo>
                    <a:pt x="293712" y="18161"/>
                  </a:lnTo>
                  <a:lnTo>
                    <a:pt x="293712" y="23502"/>
                  </a:lnTo>
                  <a:lnTo>
                    <a:pt x="298291" y="18821"/>
                  </a:lnTo>
                  <a:close/>
                </a:path>
                <a:path w="1120140" h="311150">
                  <a:moveTo>
                    <a:pt x="301472" y="19281"/>
                  </a:moveTo>
                  <a:lnTo>
                    <a:pt x="301472" y="15570"/>
                  </a:lnTo>
                  <a:lnTo>
                    <a:pt x="298291" y="18821"/>
                  </a:lnTo>
                  <a:lnTo>
                    <a:pt x="301472" y="19281"/>
                  </a:lnTo>
                  <a:close/>
                </a:path>
                <a:path w="1120140" h="311150">
                  <a:moveTo>
                    <a:pt x="1110576" y="18262"/>
                  </a:moveTo>
                  <a:lnTo>
                    <a:pt x="1110284" y="9296"/>
                  </a:lnTo>
                  <a:lnTo>
                    <a:pt x="1107960" y="635"/>
                  </a:lnTo>
                  <a:lnTo>
                    <a:pt x="1031074" y="21011"/>
                  </a:lnTo>
                  <a:lnTo>
                    <a:pt x="1107732" y="18360"/>
                  </a:lnTo>
                  <a:lnTo>
                    <a:pt x="1110576" y="182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5334" y="1567329"/>
            <a:ext cx="8762365" cy="3068320"/>
          </a:xfrm>
          <a:prstGeom prst="rect">
            <a:avLst/>
          </a:prstGeom>
        </p:spPr>
        <p:txBody>
          <a:bodyPr vert="horz" wrap="square" lIns="0" tIns="2133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600" dirty="0">
                <a:latin typeface="Verdana"/>
                <a:cs typeface="Verdana"/>
              </a:rPr>
              <a:t>Creation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serial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board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instance:</a:t>
            </a:r>
            <a:endParaRPr sz="2600">
              <a:latin typeface="Verdana"/>
              <a:cs typeface="Verdana"/>
            </a:endParaRPr>
          </a:p>
          <a:p>
            <a:pPr marL="210185">
              <a:lnSpc>
                <a:spcPts val="2105"/>
              </a:lnSpc>
              <a:spcBef>
                <a:spcPts val="112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TestBoards1</a:t>
            </a:r>
            <a:r>
              <a:rPr sz="1850" spc="-14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490220">
              <a:lnSpc>
                <a:spcPts val="198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770255">
              <a:lnSpc>
                <a:spcPts val="1989"/>
              </a:lnSpc>
            </a:pPr>
            <a:r>
              <a:rPr sz="1850" dirty="0">
                <a:latin typeface="Courier New"/>
                <a:cs typeface="Courier New"/>
              </a:rPr>
              <a:t>IOSerialBoard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serial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IOSerialBoard(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"my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first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port"</a:t>
            </a:r>
            <a:r>
              <a:rPr sz="1850" spc="-10" dirty="0">
                <a:latin typeface="Courier New"/>
                <a:cs typeface="Courier New"/>
              </a:rPr>
              <a:t>,</a:t>
            </a:r>
            <a:endParaRPr sz="1850">
              <a:latin typeface="Courier New"/>
              <a:cs typeface="Courier New"/>
            </a:endParaRPr>
          </a:p>
          <a:p>
            <a:pPr marL="6508750">
              <a:lnSpc>
                <a:spcPts val="1989"/>
              </a:lnSpc>
            </a:pPr>
            <a:r>
              <a:rPr sz="1850" spc="-10" dirty="0">
                <a:latin typeface="Courier New"/>
                <a:cs typeface="Courier New"/>
              </a:rPr>
              <a:t>0x2f8);</a:t>
            </a:r>
            <a:endParaRPr sz="1850">
              <a:latin typeface="Courier New"/>
              <a:cs typeface="Courier New"/>
            </a:endParaRPr>
          </a:p>
          <a:p>
            <a:pPr marL="770255" marR="5185410">
              <a:lnSpc>
                <a:spcPct val="89700"/>
              </a:lnSpc>
              <a:spcBef>
                <a:spcPts val="110"/>
              </a:spcBef>
            </a:pPr>
            <a:r>
              <a:rPr sz="1850" spc="-20" dirty="0">
                <a:latin typeface="Courier New"/>
                <a:cs typeface="Courier New"/>
              </a:rPr>
              <a:t>serial.initialize(); </a:t>
            </a:r>
            <a:r>
              <a:rPr sz="1850" spc="-10" dirty="0">
                <a:latin typeface="Courier New"/>
                <a:cs typeface="Courier New"/>
              </a:rPr>
              <a:t>serial.read(); serial.close();</a:t>
            </a:r>
            <a:endParaRPr sz="1850">
              <a:latin typeface="Courier New"/>
              <a:cs typeface="Courier New"/>
            </a:endParaRPr>
          </a:p>
          <a:p>
            <a:pPr marL="490220">
              <a:lnSpc>
                <a:spcPts val="187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210185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114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04388" y="4980231"/>
            <a:ext cx="4784090" cy="15697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126492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TestBoards1 </a:t>
            </a:r>
            <a:r>
              <a:rPr sz="1850" dirty="0">
                <a:latin typeface="Courier New"/>
                <a:cs typeface="Courier New"/>
              </a:rPr>
              <a:t>IOBoard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constructor </a:t>
            </a:r>
            <a:r>
              <a:rPr sz="1850" dirty="0">
                <a:latin typeface="Courier New"/>
                <a:cs typeface="Courier New"/>
              </a:rPr>
              <a:t>IOSerialBoard</a:t>
            </a:r>
            <a:r>
              <a:rPr sz="1850" spc="-229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constructor</a:t>
            </a:r>
            <a:endParaRPr sz="1850">
              <a:latin typeface="Courier New"/>
              <a:cs typeface="Courier New"/>
            </a:endParaRPr>
          </a:p>
          <a:p>
            <a:pPr marL="12700" marR="5080">
              <a:lnSpc>
                <a:spcPts val="1989"/>
              </a:lnSpc>
            </a:pPr>
            <a:r>
              <a:rPr sz="1850" dirty="0">
                <a:latin typeface="Courier New"/>
                <a:cs typeface="Courier New"/>
              </a:rPr>
              <a:t>initialize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method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IOSerialBoard </a:t>
            </a:r>
            <a:r>
              <a:rPr sz="1850" dirty="0">
                <a:latin typeface="Courier New"/>
                <a:cs typeface="Courier New"/>
              </a:rPr>
              <a:t>read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method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IOSerialBoard</a:t>
            </a:r>
            <a:r>
              <a:rPr sz="1850" spc="5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close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method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IOSerialBoard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5679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Verdana"/>
                <a:cs typeface="Verdana"/>
              </a:rPr>
              <a:t>Polymorphism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6790" y="1621536"/>
            <a:ext cx="9364345" cy="5050155"/>
            <a:chOff x="836790" y="1621536"/>
            <a:chExt cx="9364345" cy="5050155"/>
          </a:xfrm>
        </p:grpSpPr>
        <p:sp>
          <p:nvSpPr>
            <p:cNvPr id="4" name="object 4"/>
            <p:cNvSpPr/>
            <p:nvPr/>
          </p:nvSpPr>
          <p:spPr>
            <a:xfrm>
              <a:off x="845769" y="1630502"/>
              <a:ext cx="9345930" cy="5031105"/>
            </a:xfrm>
            <a:custGeom>
              <a:avLst/>
              <a:gdLst/>
              <a:ahLst/>
              <a:cxnLst/>
              <a:rect l="l" t="t" r="r" b="b"/>
              <a:pathLst>
                <a:path w="9345930" h="5031105">
                  <a:moveTo>
                    <a:pt x="9345434" y="4402035"/>
                  </a:moveTo>
                  <a:lnTo>
                    <a:pt x="9345434" y="0"/>
                  </a:lnTo>
                  <a:lnTo>
                    <a:pt x="0" y="0"/>
                  </a:lnTo>
                  <a:lnTo>
                    <a:pt x="0" y="5030889"/>
                  </a:lnTo>
                  <a:lnTo>
                    <a:pt x="8176463" y="5030889"/>
                  </a:lnTo>
                  <a:lnTo>
                    <a:pt x="9345434" y="44020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6790" y="1621536"/>
              <a:ext cx="9363710" cy="5048885"/>
            </a:xfrm>
            <a:custGeom>
              <a:avLst/>
              <a:gdLst/>
              <a:ahLst/>
              <a:cxnLst/>
              <a:rect l="l" t="t" r="r" b="b"/>
              <a:pathLst>
                <a:path w="9363710" h="5048884">
                  <a:moveTo>
                    <a:pt x="9363379" y="4414291"/>
                  </a:moveTo>
                  <a:lnTo>
                    <a:pt x="9363379" y="4013"/>
                  </a:lnTo>
                  <a:lnTo>
                    <a:pt x="9359366" y="0"/>
                  </a:lnTo>
                  <a:lnTo>
                    <a:pt x="4025" y="0"/>
                  </a:lnTo>
                  <a:lnTo>
                    <a:pt x="0" y="4013"/>
                  </a:lnTo>
                  <a:lnTo>
                    <a:pt x="0" y="5044808"/>
                  </a:lnTo>
                  <a:lnTo>
                    <a:pt x="4025" y="5048834"/>
                  </a:lnTo>
                  <a:lnTo>
                    <a:pt x="8978" y="5048834"/>
                  </a:lnTo>
                  <a:lnTo>
                    <a:pt x="8978" y="8966"/>
                  </a:lnTo>
                  <a:lnTo>
                    <a:pt x="17945" y="8966"/>
                  </a:lnTo>
                  <a:lnTo>
                    <a:pt x="17945" y="17945"/>
                  </a:lnTo>
                  <a:lnTo>
                    <a:pt x="9345447" y="17945"/>
                  </a:lnTo>
                  <a:lnTo>
                    <a:pt x="9345447" y="8966"/>
                  </a:lnTo>
                  <a:lnTo>
                    <a:pt x="9354413" y="8966"/>
                  </a:lnTo>
                  <a:lnTo>
                    <a:pt x="9354413" y="4421185"/>
                  </a:lnTo>
                  <a:lnTo>
                    <a:pt x="9361563" y="4417339"/>
                  </a:lnTo>
                  <a:lnTo>
                    <a:pt x="9363379" y="4414291"/>
                  </a:lnTo>
                  <a:close/>
                </a:path>
                <a:path w="9363710" h="5048884">
                  <a:moveTo>
                    <a:pt x="17945" y="17945"/>
                  </a:moveTo>
                  <a:lnTo>
                    <a:pt x="17945" y="8966"/>
                  </a:lnTo>
                  <a:lnTo>
                    <a:pt x="8978" y="8966"/>
                  </a:lnTo>
                  <a:lnTo>
                    <a:pt x="8978" y="17945"/>
                  </a:lnTo>
                  <a:lnTo>
                    <a:pt x="17945" y="17945"/>
                  </a:lnTo>
                  <a:close/>
                </a:path>
                <a:path w="9363710" h="5048884">
                  <a:moveTo>
                    <a:pt x="17945" y="5030889"/>
                  </a:moveTo>
                  <a:lnTo>
                    <a:pt x="17945" y="17945"/>
                  </a:lnTo>
                  <a:lnTo>
                    <a:pt x="8978" y="17945"/>
                  </a:lnTo>
                  <a:lnTo>
                    <a:pt x="8978" y="5030889"/>
                  </a:lnTo>
                  <a:lnTo>
                    <a:pt x="17945" y="5030889"/>
                  </a:lnTo>
                  <a:close/>
                </a:path>
                <a:path w="9363710" h="5048884">
                  <a:moveTo>
                    <a:pt x="8183170" y="5030889"/>
                  </a:moveTo>
                  <a:lnTo>
                    <a:pt x="8978" y="5030889"/>
                  </a:lnTo>
                  <a:lnTo>
                    <a:pt x="8978" y="5039855"/>
                  </a:lnTo>
                  <a:lnTo>
                    <a:pt x="17945" y="5039855"/>
                  </a:lnTo>
                  <a:lnTo>
                    <a:pt x="17945" y="5048834"/>
                  </a:lnTo>
                  <a:lnTo>
                    <a:pt x="8181187" y="5048834"/>
                  </a:lnTo>
                  <a:lnTo>
                    <a:pt x="8181187" y="5031955"/>
                  </a:lnTo>
                  <a:lnTo>
                    <a:pt x="8183170" y="5030889"/>
                  </a:lnTo>
                  <a:close/>
                </a:path>
                <a:path w="9363710" h="5048884">
                  <a:moveTo>
                    <a:pt x="17945" y="5048834"/>
                  </a:moveTo>
                  <a:lnTo>
                    <a:pt x="17945" y="5039855"/>
                  </a:lnTo>
                  <a:lnTo>
                    <a:pt x="8978" y="5039855"/>
                  </a:lnTo>
                  <a:lnTo>
                    <a:pt x="8978" y="5048834"/>
                  </a:lnTo>
                  <a:lnTo>
                    <a:pt x="17945" y="5048834"/>
                  </a:lnTo>
                  <a:close/>
                </a:path>
                <a:path w="9363710" h="5048884">
                  <a:moveTo>
                    <a:pt x="8185442" y="5039855"/>
                  </a:moveTo>
                  <a:lnTo>
                    <a:pt x="8185442" y="5030889"/>
                  </a:lnTo>
                  <a:lnTo>
                    <a:pt x="8183170" y="5030889"/>
                  </a:lnTo>
                  <a:lnTo>
                    <a:pt x="8181187" y="5031955"/>
                  </a:lnTo>
                  <a:lnTo>
                    <a:pt x="8185442" y="5039855"/>
                  </a:lnTo>
                  <a:close/>
                </a:path>
                <a:path w="9363710" h="5048884">
                  <a:moveTo>
                    <a:pt x="8185442" y="5048834"/>
                  </a:moveTo>
                  <a:lnTo>
                    <a:pt x="8185442" y="5039855"/>
                  </a:lnTo>
                  <a:lnTo>
                    <a:pt x="8181187" y="5031955"/>
                  </a:lnTo>
                  <a:lnTo>
                    <a:pt x="8181187" y="5048834"/>
                  </a:lnTo>
                  <a:lnTo>
                    <a:pt x="8185442" y="5048834"/>
                  </a:lnTo>
                  <a:close/>
                </a:path>
                <a:path w="9363710" h="5048884">
                  <a:moveTo>
                    <a:pt x="9354413" y="4411002"/>
                  </a:moveTo>
                  <a:lnTo>
                    <a:pt x="9350159" y="4403102"/>
                  </a:lnTo>
                  <a:lnTo>
                    <a:pt x="8183170" y="5030889"/>
                  </a:lnTo>
                  <a:lnTo>
                    <a:pt x="8185442" y="5030889"/>
                  </a:lnTo>
                  <a:lnTo>
                    <a:pt x="8185442" y="5048834"/>
                  </a:lnTo>
                  <a:lnTo>
                    <a:pt x="8186915" y="5048834"/>
                  </a:lnTo>
                  <a:lnTo>
                    <a:pt x="8188401" y="5048453"/>
                  </a:lnTo>
                  <a:lnTo>
                    <a:pt x="9345447" y="4426009"/>
                  </a:lnTo>
                  <a:lnTo>
                    <a:pt x="9345447" y="4411002"/>
                  </a:lnTo>
                  <a:lnTo>
                    <a:pt x="9354413" y="4411002"/>
                  </a:lnTo>
                  <a:close/>
                </a:path>
                <a:path w="9363710" h="5048884">
                  <a:moveTo>
                    <a:pt x="9354413" y="17945"/>
                  </a:moveTo>
                  <a:lnTo>
                    <a:pt x="9354413" y="8966"/>
                  </a:lnTo>
                  <a:lnTo>
                    <a:pt x="9345447" y="8966"/>
                  </a:lnTo>
                  <a:lnTo>
                    <a:pt x="9345447" y="17945"/>
                  </a:lnTo>
                  <a:lnTo>
                    <a:pt x="9354413" y="17945"/>
                  </a:lnTo>
                  <a:close/>
                </a:path>
                <a:path w="9363710" h="5048884">
                  <a:moveTo>
                    <a:pt x="9354413" y="4411002"/>
                  </a:moveTo>
                  <a:lnTo>
                    <a:pt x="9354413" y="17945"/>
                  </a:lnTo>
                  <a:lnTo>
                    <a:pt x="9345447" y="17945"/>
                  </a:lnTo>
                  <a:lnTo>
                    <a:pt x="9345447" y="4405637"/>
                  </a:lnTo>
                  <a:lnTo>
                    <a:pt x="9350159" y="4403102"/>
                  </a:lnTo>
                  <a:lnTo>
                    <a:pt x="9354413" y="4411002"/>
                  </a:lnTo>
                  <a:close/>
                </a:path>
                <a:path w="9363710" h="5048884">
                  <a:moveTo>
                    <a:pt x="9354413" y="4421185"/>
                  </a:moveTo>
                  <a:lnTo>
                    <a:pt x="9354413" y="4411002"/>
                  </a:lnTo>
                  <a:lnTo>
                    <a:pt x="9345447" y="4411002"/>
                  </a:lnTo>
                  <a:lnTo>
                    <a:pt x="9345447" y="4426009"/>
                  </a:lnTo>
                  <a:lnTo>
                    <a:pt x="9354413" y="44211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022232" y="6032538"/>
              <a:ext cx="1169035" cy="629285"/>
            </a:xfrm>
            <a:custGeom>
              <a:avLst/>
              <a:gdLst/>
              <a:ahLst/>
              <a:cxnLst/>
              <a:rect l="l" t="t" r="r" b="b"/>
              <a:pathLst>
                <a:path w="1169034" h="629284">
                  <a:moveTo>
                    <a:pt x="1168971" y="0"/>
                  </a:moveTo>
                  <a:lnTo>
                    <a:pt x="1081494" y="6277"/>
                  </a:lnTo>
                  <a:lnTo>
                    <a:pt x="1003115" y="12611"/>
                  </a:lnTo>
                  <a:lnTo>
                    <a:pt x="933052" y="18868"/>
                  </a:lnTo>
                  <a:lnTo>
                    <a:pt x="870520" y="24917"/>
                  </a:lnTo>
                  <a:lnTo>
                    <a:pt x="720266" y="40474"/>
                  </a:lnTo>
                  <a:lnTo>
                    <a:pt x="680015" y="44354"/>
                  </a:lnTo>
                  <a:lnTo>
                    <a:pt x="643375" y="47359"/>
                  </a:lnTo>
                  <a:lnTo>
                    <a:pt x="609561" y="49355"/>
                  </a:lnTo>
                  <a:lnTo>
                    <a:pt x="577788" y="50211"/>
                  </a:lnTo>
                  <a:lnTo>
                    <a:pt x="547273" y="49792"/>
                  </a:lnTo>
                  <a:lnTo>
                    <a:pt x="486881" y="44599"/>
                  </a:lnTo>
                  <a:lnTo>
                    <a:pt x="422110" y="32712"/>
                  </a:lnTo>
                  <a:lnTo>
                    <a:pt x="346687" y="13065"/>
                  </a:lnTo>
                  <a:lnTo>
                    <a:pt x="303022" y="0"/>
                  </a:lnTo>
                  <a:lnTo>
                    <a:pt x="0" y="628853"/>
                  </a:lnTo>
                  <a:lnTo>
                    <a:pt x="116897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012466" y="6022657"/>
              <a:ext cx="1188720" cy="648970"/>
            </a:xfrm>
            <a:custGeom>
              <a:avLst/>
              <a:gdLst/>
              <a:ahLst/>
              <a:cxnLst/>
              <a:rect l="l" t="t" r="r" b="b"/>
              <a:pathLst>
                <a:path w="1188720" h="648970">
                  <a:moveTo>
                    <a:pt x="1179334" y="19742"/>
                  </a:moveTo>
                  <a:lnTo>
                    <a:pt x="1179334" y="18821"/>
                  </a:lnTo>
                  <a:lnTo>
                    <a:pt x="1137638" y="21800"/>
                  </a:lnTo>
                  <a:lnTo>
                    <a:pt x="29836" y="617748"/>
                  </a:lnTo>
                  <a:lnTo>
                    <a:pt x="17919" y="642480"/>
                  </a:lnTo>
                  <a:lnTo>
                    <a:pt x="10604" y="639102"/>
                  </a:lnTo>
                  <a:lnTo>
                    <a:pt x="9766" y="638733"/>
                  </a:lnTo>
                  <a:lnTo>
                    <a:pt x="1689" y="634847"/>
                  </a:lnTo>
                  <a:lnTo>
                    <a:pt x="0" y="638327"/>
                  </a:lnTo>
                  <a:lnTo>
                    <a:pt x="761" y="642543"/>
                  </a:lnTo>
                  <a:lnTo>
                    <a:pt x="6362" y="647903"/>
                  </a:lnTo>
                  <a:lnTo>
                    <a:pt x="9766" y="648361"/>
                  </a:lnTo>
                  <a:lnTo>
                    <a:pt x="10604" y="648474"/>
                  </a:lnTo>
                  <a:lnTo>
                    <a:pt x="1179334" y="19742"/>
                  </a:lnTo>
                  <a:close/>
                </a:path>
                <a:path w="1188720" h="648970">
                  <a:moveTo>
                    <a:pt x="1188529" y="11455"/>
                  </a:moveTo>
                  <a:lnTo>
                    <a:pt x="1186192" y="3340"/>
                  </a:lnTo>
                  <a:lnTo>
                    <a:pt x="1182344" y="647"/>
                  </a:lnTo>
                  <a:lnTo>
                    <a:pt x="1179334" y="847"/>
                  </a:lnTo>
                  <a:lnTo>
                    <a:pt x="1097560" y="6689"/>
                  </a:lnTo>
                  <a:lnTo>
                    <a:pt x="1023745" y="12580"/>
                  </a:lnTo>
                  <a:lnTo>
                    <a:pt x="955614" y="18560"/>
                  </a:lnTo>
                  <a:lnTo>
                    <a:pt x="895661" y="24261"/>
                  </a:lnTo>
                  <a:lnTo>
                    <a:pt x="841775" y="29693"/>
                  </a:lnTo>
                  <a:lnTo>
                    <a:pt x="749696" y="39322"/>
                  </a:lnTo>
                  <a:lnTo>
                    <a:pt x="710249" y="43302"/>
                  </a:lnTo>
                  <a:lnTo>
                    <a:pt x="642549" y="48969"/>
                  </a:lnTo>
                  <a:lnTo>
                    <a:pt x="581786" y="51142"/>
                  </a:lnTo>
                  <a:lnTo>
                    <a:pt x="535198" y="49494"/>
                  </a:lnTo>
                  <a:lnTo>
                    <a:pt x="488323" y="44222"/>
                  </a:lnTo>
                  <a:lnTo>
                    <a:pt x="438108" y="34791"/>
                  </a:lnTo>
                  <a:lnTo>
                    <a:pt x="381495" y="20665"/>
                  </a:lnTo>
                  <a:lnTo>
                    <a:pt x="315429" y="1308"/>
                  </a:lnTo>
                  <a:lnTo>
                    <a:pt x="311188" y="0"/>
                  </a:lnTo>
                  <a:lnTo>
                    <a:pt x="306628" y="1981"/>
                  </a:lnTo>
                  <a:lnTo>
                    <a:pt x="1689" y="634847"/>
                  </a:lnTo>
                  <a:lnTo>
                    <a:pt x="5511" y="636686"/>
                  </a:lnTo>
                  <a:lnTo>
                    <a:pt x="5511" y="630834"/>
                  </a:lnTo>
                  <a:lnTo>
                    <a:pt x="29836" y="617748"/>
                  </a:lnTo>
                  <a:lnTo>
                    <a:pt x="310133" y="36038"/>
                  </a:lnTo>
                  <a:lnTo>
                    <a:pt x="310133" y="18453"/>
                  </a:lnTo>
                  <a:lnTo>
                    <a:pt x="312788" y="9880"/>
                  </a:lnTo>
                  <a:lnTo>
                    <a:pt x="320865" y="13766"/>
                  </a:lnTo>
                  <a:lnTo>
                    <a:pt x="320865" y="21598"/>
                  </a:lnTo>
                  <a:lnTo>
                    <a:pt x="376727" y="37971"/>
                  </a:lnTo>
                  <a:lnTo>
                    <a:pt x="434259" y="52315"/>
                  </a:lnTo>
                  <a:lnTo>
                    <a:pt x="485660" y="61962"/>
                  </a:lnTo>
                  <a:lnTo>
                    <a:pt x="533859" y="67394"/>
                  </a:lnTo>
                  <a:lnTo>
                    <a:pt x="581786" y="69087"/>
                  </a:lnTo>
                  <a:lnTo>
                    <a:pt x="610757" y="68539"/>
                  </a:lnTo>
                  <a:lnTo>
                    <a:pt x="611406" y="68527"/>
                  </a:lnTo>
                  <a:lnTo>
                    <a:pt x="641406" y="67005"/>
                  </a:lnTo>
                  <a:lnTo>
                    <a:pt x="642549" y="66947"/>
                  </a:lnTo>
                  <a:lnTo>
                    <a:pt x="674361" y="64569"/>
                  </a:lnTo>
                  <a:lnTo>
                    <a:pt x="675857" y="64457"/>
                  </a:lnTo>
                  <a:lnTo>
                    <a:pt x="711975" y="61164"/>
                  </a:lnTo>
                  <a:lnTo>
                    <a:pt x="751547" y="57175"/>
                  </a:lnTo>
                  <a:lnTo>
                    <a:pt x="843627" y="47541"/>
                  </a:lnTo>
                  <a:lnTo>
                    <a:pt x="897423" y="42112"/>
                  </a:lnTo>
                  <a:lnTo>
                    <a:pt x="957248" y="36417"/>
                  </a:lnTo>
                  <a:lnTo>
                    <a:pt x="1023745" y="30566"/>
                  </a:lnTo>
                  <a:lnTo>
                    <a:pt x="1096226" y="24771"/>
                  </a:lnTo>
                  <a:lnTo>
                    <a:pt x="1137638" y="21800"/>
                  </a:lnTo>
                  <a:lnTo>
                    <a:pt x="1174457" y="1993"/>
                  </a:lnTo>
                  <a:lnTo>
                    <a:pt x="1178725" y="9880"/>
                  </a:lnTo>
                  <a:lnTo>
                    <a:pt x="1179334" y="18821"/>
                  </a:lnTo>
                  <a:lnTo>
                    <a:pt x="1179334" y="19742"/>
                  </a:lnTo>
                  <a:lnTo>
                    <a:pt x="1186713" y="15773"/>
                  </a:lnTo>
                  <a:lnTo>
                    <a:pt x="1188529" y="11455"/>
                  </a:lnTo>
                  <a:close/>
                </a:path>
                <a:path w="1188720" h="648970">
                  <a:moveTo>
                    <a:pt x="29836" y="617748"/>
                  </a:moveTo>
                  <a:lnTo>
                    <a:pt x="5511" y="630834"/>
                  </a:lnTo>
                  <a:lnTo>
                    <a:pt x="9766" y="638697"/>
                  </a:lnTo>
                  <a:lnTo>
                    <a:pt x="10604" y="639102"/>
                  </a:lnTo>
                  <a:lnTo>
                    <a:pt x="17919" y="642480"/>
                  </a:lnTo>
                  <a:lnTo>
                    <a:pt x="29836" y="617748"/>
                  </a:lnTo>
                  <a:close/>
                </a:path>
                <a:path w="1188720" h="648970">
                  <a:moveTo>
                    <a:pt x="9766" y="638733"/>
                  </a:moveTo>
                  <a:lnTo>
                    <a:pt x="5511" y="630834"/>
                  </a:lnTo>
                  <a:lnTo>
                    <a:pt x="5511" y="636686"/>
                  </a:lnTo>
                  <a:lnTo>
                    <a:pt x="9766" y="638733"/>
                  </a:lnTo>
                  <a:close/>
                </a:path>
                <a:path w="1188720" h="648970">
                  <a:moveTo>
                    <a:pt x="320865" y="13766"/>
                  </a:moveTo>
                  <a:lnTo>
                    <a:pt x="312788" y="9880"/>
                  </a:lnTo>
                  <a:lnTo>
                    <a:pt x="310133" y="18453"/>
                  </a:lnTo>
                  <a:lnTo>
                    <a:pt x="317558" y="20629"/>
                  </a:lnTo>
                  <a:lnTo>
                    <a:pt x="320865" y="13766"/>
                  </a:lnTo>
                  <a:close/>
                </a:path>
                <a:path w="1188720" h="648970">
                  <a:moveTo>
                    <a:pt x="317558" y="20629"/>
                  </a:moveTo>
                  <a:lnTo>
                    <a:pt x="310133" y="18453"/>
                  </a:lnTo>
                  <a:lnTo>
                    <a:pt x="310133" y="36038"/>
                  </a:lnTo>
                  <a:lnTo>
                    <a:pt x="317558" y="20629"/>
                  </a:lnTo>
                  <a:close/>
                </a:path>
                <a:path w="1188720" h="648970">
                  <a:moveTo>
                    <a:pt x="320865" y="21598"/>
                  </a:moveTo>
                  <a:lnTo>
                    <a:pt x="320865" y="13766"/>
                  </a:lnTo>
                  <a:lnTo>
                    <a:pt x="317558" y="20629"/>
                  </a:lnTo>
                  <a:lnTo>
                    <a:pt x="320865" y="21598"/>
                  </a:lnTo>
                  <a:close/>
                </a:path>
                <a:path w="1188720" h="648970">
                  <a:moveTo>
                    <a:pt x="1179334" y="18821"/>
                  </a:moveTo>
                  <a:lnTo>
                    <a:pt x="1178725" y="9880"/>
                  </a:lnTo>
                  <a:lnTo>
                    <a:pt x="1174457" y="1993"/>
                  </a:lnTo>
                  <a:lnTo>
                    <a:pt x="1137638" y="21800"/>
                  </a:lnTo>
                  <a:lnTo>
                    <a:pt x="1178140" y="18906"/>
                  </a:lnTo>
                  <a:lnTo>
                    <a:pt x="1179334" y="18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36086" y="1949984"/>
            <a:ext cx="5904865" cy="811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TestBoards2</a:t>
            </a:r>
            <a:r>
              <a:rPr sz="1850" spc="-14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 marR="5080" indent="-28067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IOBoard[]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board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IOBoard[3];</a:t>
            </a:r>
            <a:endParaRPr sz="185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677435" y="3019401"/>
          <a:ext cx="8538210" cy="75120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04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6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594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00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920">
                <a:tc>
                  <a:txBody>
                    <a:bodyPr/>
                    <a:lstStyle/>
                    <a:p>
                      <a:pPr marR="30480" algn="ctr">
                        <a:lnSpc>
                          <a:spcPts val="1855"/>
                        </a:lnSpc>
                      </a:pPr>
                      <a:r>
                        <a:rPr sz="1850" spc="-10" dirty="0">
                          <a:latin typeface="Courier New"/>
                          <a:cs typeface="Courier New"/>
                        </a:rPr>
                        <a:t>board[0]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5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50" spc="-2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55"/>
                        </a:lnSpc>
                      </a:pPr>
                      <a:r>
                        <a:rPr sz="1850" spc="-10" dirty="0">
                          <a:latin typeface="Courier New"/>
                          <a:cs typeface="Courier New"/>
                        </a:rPr>
                        <a:t>IOSerialBoard(</a:t>
                      </a:r>
                      <a:r>
                        <a:rPr sz="185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"my</a:t>
                      </a:r>
                      <a:r>
                        <a:rPr sz="1850" spc="-114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first</a:t>
                      </a:r>
                      <a:r>
                        <a:rPr sz="1850" spc="-1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port"</a:t>
                      </a:r>
                      <a:r>
                        <a:rPr sz="1850" spc="-10" dirty="0">
                          <a:latin typeface="Courier New"/>
                          <a:cs typeface="Courier New"/>
                        </a:rPr>
                        <a:t>,0x2f8);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R="30480" algn="ctr">
                        <a:lnSpc>
                          <a:spcPts val="1875"/>
                        </a:lnSpc>
                      </a:pPr>
                      <a:r>
                        <a:rPr sz="1850" spc="-10" dirty="0">
                          <a:latin typeface="Courier New"/>
                          <a:cs typeface="Courier New"/>
                        </a:rPr>
                        <a:t>board[1]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5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50" spc="-2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75"/>
                        </a:lnSpc>
                      </a:pPr>
                      <a:r>
                        <a:rPr sz="1850" spc="-10" dirty="0">
                          <a:latin typeface="Courier New"/>
                          <a:cs typeface="Courier New"/>
                        </a:rPr>
                        <a:t>IOEthernetBoard(</a:t>
                      </a:r>
                      <a:r>
                        <a:rPr sz="185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"my</a:t>
                      </a:r>
                      <a:r>
                        <a:rPr sz="1850" spc="-135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second</a:t>
                      </a:r>
                      <a:r>
                        <a:rPr sz="1850" spc="-125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port"</a:t>
                      </a:r>
                      <a:r>
                        <a:rPr sz="1850" spc="-10" dirty="0">
                          <a:latin typeface="Courier New"/>
                          <a:cs typeface="Courier New"/>
                        </a:rPr>
                        <a:t>,0x3ef8dda8);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R="30480" algn="ctr">
                        <a:lnSpc>
                          <a:spcPts val="1870"/>
                        </a:lnSpc>
                      </a:pPr>
                      <a:r>
                        <a:rPr sz="1850" spc="-10" dirty="0">
                          <a:latin typeface="Courier New"/>
                          <a:cs typeface="Courier New"/>
                        </a:rPr>
                        <a:t>board[2]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70"/>
                        </a:lnSpc>
                      </a:pPr>
                      <a:r>
                        <a:rPr sz="185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1870"/>
                        </a:lnSpc>
                      </a:pPr>
                      <a:r>
                        <a:rPr sz="1850" spc="-2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70"/>
                        </a:lnSpc>
                      </a:pPr>
                      <a:r>
                        <a:rPr sz="1850" spc="-10" dirty="0">
                          <a:latin typeface="Courier New"/>
                          <a:cs typeface="Courier New"/>
                        </a:rPr>
                        <a:t>IOEthernetBoard(</a:t>
                      </a:r>
                      <a:r>
                        <a:rPr sz="185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"my</a:t>
                      </a:r>
                      <a:r>
                        <a:rPr sz="1850" spc="-125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third</a:t>
                      </a:r>
                      <a:r>
                        <a:rPr sz="1850" spc="-114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port"</a:t>
                      </a:r>
                      <a:r>
                        <a:rPr sz="1850" spc="-10" dirty="0">
                          <a:latin typeface="Courier New"/>
                          <a:cs typeface="Courier New"/>
                        </a:rPr>
                        <a:t>,0x3ef8dda9);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/>
          <p:nvPr/>
        </p:nvSpPr>
        <p:spPr>
          <a:xfrm>
            <a:off x="1696578" y="3971004"/>
            <a:ext cx="3385820" cy="5594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1465" marR="5080" indent="-27940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50" dirty="0">
                <a:latin typeface="Courier New"/>
                <a:cs typeface="Courier New"/>
              </a:rPr>
              <a:t>(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0;i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3;i++) </a:t>
            </a:r>
            <a:r>
              <a:rPr sz="1850" spc="-20" dirty="0">
                <a:latin typeface="Courier New"/>
                <a:cs typeface="Courier New"/>
              </a:rPr>
              <a:t>board[i].initialize();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696578" y="4729203"/>
            <a:ext cx="3384550" cy="5594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1465" marR="5080" indent="-27940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50" dirty="0">
                <a:latin typeface="Courier New"/>
                <a:cs typeface="Courier New"/>
              </a:rPr>
              <a:t>(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0;i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3;i++) board[i].read();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696578" y="5487403"/>
            <a:ext cx="3384550" cy="5594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1465" marR="5080" indent="-27940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50" dirty="0">
                <a:latin typeface="Courier New"/>
                <a:cs typeface="Courier New"/>
              </a:rPr>
              <a:t>(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0;i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3;i++) board[i].close();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136179" y="5992024"/>
            <a:ext cx="446405" cy="560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>
              <a:lnSpc>
                <a:spcPts val="2110"/>
              </a:lnSpc>
              <a:spcBef>
                <a:spcPts val="95"/>
              </a:spcBef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112484" y="4325988"/>
            <a:ext cx="1203325" cy="1257935"/>
            <a:chOff x="6112484" y="4325988"/>
            <a:chExt cx="1203325" cy="1257935"/>
          </a:xfrm>
        </p:grpSpPr>
        <p:sp>
          <p:nvSpPr>
            <p:cNvPr id="15" name="object 15"/>
            <p:cNvSpPr/>
            <p:nvPr/>
          </p:nvSpPr>
          <p:spPr>
            <a:xfrm>
              <a:off x="6417310" y="5223636"/>
              <a:ext cx="718820" cy="360680"/>
            </a:xfrm>
            <a:custGeom>
              <a:avLst/>
              <a:gdLst/>
              <a:ahLst/>
              <a:cxnLst/>
              <a:rect l="l" t="t" r="r" b="b"/>
              <a:pathLst>
                <a:path w="718820" h="360679">
                  <a:moveTo>
                    <a:pt x="718820" y="0"/>
                  </a:moveTo>
                  <a:lnTo>
                    <a:pt x="538480" y="0"/>
                  </a:lnTo>
                  <a:lnTo>
                    <a:pt x="358140" y="0"/>
                  </a:lnTo>
                  <a:lnTo>
                    <a:pt x="179070" y="0"/>
                  </a:lnTo>
                  <a:lnTo>
                    <a:pt x="0" y="0"/>
                  </a:lnTo>
                  <a:lnTo>
                    <a:pt x="0" y="360070"/>
                  </a:lnTo>
                  <a:lnTo>
                    <a:pt x="179070" y="360070"/>
                  </a:lnTo>
                  <a:lnTo>
                    <a:pt x="358140" y="360070"/>
                  </a:lnTo>
                  <a:lnTo>
                    <a:pt x="538480" y="360070"/>
                  </a:lnTo>
                  <a:lnTo>
                    <a:pt x="718820" y="360070"/>
                  </a:lnTo>
                  <a:lnTo>
                    <a:pt x="718820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112484" y="4325988"/>
              <a:ext cx="1203325" cy="346710"/>
            </a:xfrm>
            <a:custGeom>
              <a:avLst/>
              <a:gdLst/>
              <a:ahLst/>
              <a:cxnLst/>
              <a:rect l="l" t="t" r="r" b="b"/>
              <a:pathLst>
                <a:path w="1203325" h="346710">
                  <a:moveTo>
                    <a:pt x="106502" y="333451"/>
                  </a:moveTo>
                  <a:lnTo>
                    <a:pt x="34226" y="178765"/>
                  </a:lnTo>
                  <a:lnTo>
                    <a:pt x="0" y="346125"/>
                  </a:lnTo>
                  <a:lnTo>
                    <a:pt x="106502" y="333451"/>
                  </a:lnTo>
                  <a:close/>
                </a:path>
                <a:path w="1203325" h="346710">
                  <a:moveTo>
                    <a:pt x="1203198" y="0"/>
                  </a:moveTo>
                  <a:lnTo>
                    <a:pt x="1032040" y="0"/>
                  </a:lnTo>
                  <a:lnTo>
                    <a:pt x="1066266" y="102692"/>
                  </a:lnTo>
                  <a:lnTo>
                    <a:pt x="120319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5518150" y="4145953"/>
            <a:ext cx="1257300" cy="359410"/>
          </a:xfrm>
          <a:prstGeom prst="rect">
            <a:avLst/>
          </a:prstGeom>
          <a:solidFill>
            <a:srgbClr val="23FF23"/>
          </a:solidFill>
        </p:spPr>
        <p:txBody>
          <a:bodyPr vert="horz" wrap="square" lIns="0" tIns="6985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55"/>
              </a:spcBef>
            </a:pPr>
            <a:r>
              <a:rPr sz="1850" spc="-10" dirty="0">
                <a:latin typeface="Courier New"/>
                <a:cs typeface="Courier New"/>
              </a:rPr>
              <a:t>first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315200" y="4145953"/>
            <a:ext cx="125857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985" rIns="0" bIns="0" rtlCol="0">
            <a:spAutoFit/>
          </a:bodyPr>
          <a:lstStyle/>
          <a:p>
            <a:pPr marL="208279">
              <a:lnSpc>
                <a:spcPct val="100000"/>
              </a:lnSpc>
              <a:spcBef>
                <a:spcPts val="55"/>
              </a:spcBef>
            </a:pPr>
            <a:r>
              <a:rPr sz="1850" spc="-10" dirty="0">
                <a:latin typeface="Courier New"/>
                <a:cs typeface="Courier New"/>
              </a:rPr>
              <a:t>second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032750" y="5044871"/>
            <a:ext cx="125984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985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55"/>
              </a:spcBef>
            </a:pPr>
            <a:r>
              <a:rPr sz="1850" spc="-10" dirty="0">
                <a:latin typeface="Courier New"/>
                <a:cs typeface="Courier New"/>
              </a:rPr>
              <a:t>third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7136130" y="5162778"/>
            <a:ext cx="897255" cy="421005"/>
            <a:chOff x="7136130" y="5162778"/>
            <a:chExt cx="897255" cy="421005"/>
          </a:xfrm>
        </p:grpSpPr>
        <p:sp>
          <p:nvSpPr>
            <p:cNvPr id="21" name="object 21"/>
            <p:cNvSpPr/>
            <p:nvPr/>
          </p:nvSpPr>
          <p:spPr>
            <a:xfrm>
              <a:off x="7136130" y="5223636"/>
              <a:ext cx="358140" cy="360680"/>
            </a:xfrm>
            <a:custGeom>
              <a:avLst/>
              <a:gdLst/>
              <a:ahLst/>
              <a:cxnLst/>
              <a:rect l="l" t="t" r="r" b="b"/>
              <a:pathLst>
                <a:path w="358140" h="360679">
                  <a:moveTo>
                    <a:pt x="358140" y="0"/>
                  </a:moveTo>
                  <a:lnTo>
                    <a:pt x="179070" y="0"/>
                  </a:lnTo>
                  <a:lnTo>
                    <a:pt x="0" y="0"/>
                  </a:lnTo>
                  <a:lnTo>
                    <a:pt x="0" y="360070"/>
                  </a:lnTo>
                  <a:lnTo>
                    <a:pt x="179070" y="360070"/>
                  </a:lnTo>
                  <a:lnTo>
                    <a:pt x="358140" y="360070"/>
                  </a:lnTo>
                  <a:lnTo>
                    <a:pt x="358140" y="0"/>
                  </a:lnTo>
                  <a:close/>
                </a:path>
              </a:pathLst>
            </a:custGeom>
            <a:solidFill>
              <a:srgbClr val="FF996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869745" y="5162778"/>
              <a:ext cx="163830" cy="107950"/>
            </a:xfrm>
            <a:custGeom>
              <a:avLst/>
              <a:gdLst/>
              <a:ahLst/>
              <a:cxnLst/>
              <a:rect l="l" t="t" r="r" b="b"/>
              <a:pathLst>
                <a:path w="163829" h="107950">
                  <a:moveTo>
                    <a:pt x="163550" y="60858"/>
                  </a:moveTo>
                  <a:lnTo>
                    <a:pt x="5067" y="0"/>
                  </a:lnTo>
                  <a:lnTo>
                    <a:pt x="0" y="107772"/>
                  </a:lnTo>
                  <a:lnTo>
                    <a:pt x="163550" y="6085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343205" y="5631876"/>
            <a:ext cx="122618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65" dirty="0">
                <a:latin typeface="Courier New"/>
                <a:cs typeface="Courier New"/>
              </a:rPr>
              <a:t>[0][1][2]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115</a:t>
            </a:r>
          </a:p>
        </p:txBody>
      </p:sp>
    </p:spTree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686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Verdana"/>
                <a:cs typeface="Verdana"/>
              </a:rPr>
              <a:t>Interfaces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9102725" cy="14014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An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interface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describes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i="1" dirty="0">
                <a:latin typeface="Verdana"/>
                <a:cs typeface="Verdana"/>
              </a:rPr>
              <a:t>what</a:t>
            </a:r>
            <a:r>
              <a:rPr sz="2600" i="1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classes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should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do,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without </a:t>
            </a:r>
            <a:r>
              <a:rPr sz="2600" dirty="0">
                <a:latin typeface="Verdana"/>
                <a:cs typeface="Verdana"/>
              </a:rPr>
              <a:t>specifying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i="1" dirty="0">
                <a:latin typeface="Verdana"/>
                <a:cs typeface="Verdana"/>
              </a:rPr>
              <a:t>how</a:t>
            </a:r>
            <a:r>
              <a:rPr sz="2600" i="1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they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should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do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it.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600" dirty="0">
                <a:latin typeface="Verdana"/>
                <a:cs typeface="Verdana"/>
              </a:rPr>
              <a:t>An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interface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looks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like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definition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where: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029" y="284256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872" y="3860658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9872" y="4371609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9872" y="3181082"/>
            <a:ext cx="7125334" cy="1557020"/>
          </a:xfrm>
          <a:prstGeom prst="rect">
            <a:avLst/>
          </a:prstGeom>
        </p:spPr>
        <p:txBody>
          <a:bodyPr vert="horz" wrap="square" lIns="0" tIns="158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45"/>
              </a:spcBef>
              <a:tabLst>
                <a:tab pos="299085" algn="l"/>
              </a:tabLst>
            </a:pPr>
            <a:r>
              <a:rPr sz="2700" spc="67" baseline="12345" dirty="0">
                <a:latin typeface="Lucida Sans Unicode"/>
                <a:cs typeface="Lucida Sans Unicode"/>
              </a:rPr>
              <a:t>–</a:t>
            </a:r>
            <a:r>
              <a:rPr sz="2700" baseline="12345" dirty="0">
                <a:latin typeface="Lucida Sans Unicode"/>
                <a:cs typeface="Lucida Sans Unicode"/>
              </a:rPr>
              <a:t>	</a:t>
            </a:r>
            <a:r>
              <a:rPr sz="2400" dirty="0">
                <a:latin typeface="Verdana"/>
                <a:cs typeface="Verdana"/>
              </a:rPr>
              <a:t>all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fields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are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static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final</a:t>
            </a:r>
            <a:endParaRPr sz="24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140"/>
              </a:spcBef>
            </a:pPr>
            <a:r>
              <a:rPr sz="2400" dirty="0">
                <a:latin typeface="Verdana"/>
                <a:cs typeface="Verdana"/>
              </a:rPr>
              <a:t>all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methods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have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no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body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are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public</a:t>
            </a:r>
            <a:endParaRPr sz="24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135"/>
              </a:spcBef>
            </a:pPr>
            <a:r>
              <a:rPr sz="2400" dirty="0">
                <a:latin typeface="Verdana"/>
                <a:cs typeface="Verdana"/>
              </a:rPr>
              <a:t>no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instances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can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be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created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from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interfaces.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686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Verdana"/>
                <a:cs typeface="Verdana"/>
              </a:rPr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7820659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An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interface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for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specifying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IO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boards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behavior: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029" y="4763378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334" y="4668288"/>
            <a:ext cx="6852284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An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interface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for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specifying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i="1" dirty="0">
                <a:latin typeface="Verdana"/>
                <a:cs typeface="Verdana"/>
              </a:rPr>
              <a:t>nice</a:t>
            </a:r>
            <a:r>
              <a:rPr sz="2600" i="1" spc="-8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behavior: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16838" y="2519184"/>
            <a:ext cx="6489065" cy="1816735"/>
            <a:chOff x="1016838" y="2519184"/>
            <a:chExt cx="6489065" cy="1816735"/>
          </a:xfrm>
        </p:grpSpPr>
        <p:sp>
          <p:nvSpPr>
            <p:cNvPr id="8" name="object 8"/>
            <p:cNvSpPr/>
            <p:nvPr/>
          </p:nvSpPr>
          <p:spPr>
            <a:xfrm>
              <a:off x="1025804" y="2528150"/>
              <a:ext cx="6470015" cy="1798320"/>
            </a:xfrm>
            <a:custGeom>
              <a:avLst/>
              <a:gdLst/>
              <a:ahLst/>
              <a:cxnLst/>
              <a:rect l="l" t="t" r="r" b="b"/>
              <a:pathLst>
                <a:path w="6470015" h="1798320">
                  <a:moveTo>
                    <a:pt x="6469913" y="1572158"/>
                  </a:moveTo>
                  <a:lnTo>
                    <a:pt x="6469913" y="0"/>
                  </a:lnTo>
                  <a:lnTo>
                    <a:pt x="0" y="0"/>
                  </a:lnTo>
                  <a:lnTo>
                    <a:pt x="0" y="1797837"/>
                  </a:lnTo>
                  <a:lnTo>
                    <a:pt x="5659755" y="1797837"/>
                  </a:lnTo>
                  <a:lnTo>
                    <a:pt x="6469913" y="157215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16838" y="2519184"/>
              <a:ext cx="6488430" cy="1816100"/>
            </a:xfrm>
            <a:custGeom>
              <a:avLst/>
              <a:gdLst/>
              <a:ahLst/>
              <a:cxnLst/>
              <a:rect l="l" t="t" r="r" b="b"/>
              <a:pathLst>
                <a:path w="6488430" h="1816100">
                  <a:moveTo>
                    <a:pt x="6487858" y="1585163"/>
                  </a:moveTo>
                  <a:lnTo>
                    <a:pt x="6487858" y="4013"/>
                  </a:lnTo>
                  <a:lnTo>
                    <a:pt x="6483832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811756"/>
                  </a:lnTo>
                  <a:lnTo>
                    <a:pt x="4013" y="1815769"/>
                  </a:lnTo>
                  <a:lnTo>
                    <a:pt x="8966" y="1815769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6469913" y="17945"/>
                  </a:lnTo>
                  <a:lnTo>
                    <a:pt x="6469913" y="8966"/>
                  </a:lnTo>
                  <a:lnTo>
                    <a:pt x="6478879" y="8966"/>
                  </a:lnTo>
                  <a:lnTo>
                    <a:pt x="6478879" y="1590435"/>
                  </a:lnTo>
                  <a:lnTo>
                    <a:pt x="6485178" y="1588681"/>
                  </a:lnTo>
                  <a:lnTo>
                    <a:pt x="6487858" y="1585163"/>
                  </a:lnTo>
                  <a:close/>
                </a:path>
                <a:path w="6488430" h="1816100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6488430" h="1816100">
                  <a:moveTo>
                    <a:pt x="17932" y="1797837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797837"/>
                  </a:lnTo>
                  <a:lnTo>
                    <a:pt x="17932" y="1797837"/>
                  </a:lnTo>
                  <a:close/>
                </a:path>
                <a:path w="6488430" h="1816100">
                  <a:moveTo>
                    <a:pt x="5667448" y="1797837"/>
                  </a:moveTo>
                  <a:lnTo>
                    <a:pt x="8966" y="1797837"/>
                  </a:lnTo>
                  <a:lnTo>
                    <a:pt x="8966" y="1806803"/>
                  </a:lnTo>
                  <a:lnTo>
                    <a:pt x="17932" y="1806803"/>
                  </a:lnTo>
                  <a:lnTo>
                    <a:pt x="17932" y="1815769"/>
                  </a:lnTo>
                  <a:lnTo>
                    <a:pt x="5666308" y="1815769"/>
                  </a:lnTo>
                  <a:lnTo>
                    <a:pt x="5666308" y="1798154"/>
                  </a:lnTo>
                  <a:lnTo>
                    <a:pt x="5667448" y="1797837"/>
                  </a:lnTo>
                  <a:close/>
                </a:path>
                <a:path w="6488430" h="1816100">
                  <a:moveTo>
                    <a:pt x="17932" y="1815769"/>
                  </a:moveTo>
                  <a:lnTo>
                    <a:pt x="17932" y="1806803"/>
                  </a:lnTo>
                  <a:lnTo>
                    <a:pt x="8966" y="1806803"/>
                  </a:lnTo>
                  <a:lnTo>
                    <a:pt x="8966" y="1815769"/>
                  </a:lnTo>
                  <a:lnTo>
                    <a:pt x="17932" y="1815769"/>
                  </a:lnTo>
                  <a:close/>
                </a:path>
                <a:path w="6488430" h="1816100">
                  <a:moveTo>
                    <a:pt x="5668721" y="1806803"/>
                  </a:moveTo>
                  <a:lnTo>
                    <a:pt x="5668721" y="1797837"/>
                  </a:lnTo>
                  <a:lnTo>
                    <a:pt x="5667448" y="1797837"/>
                  </a:lnTo>
                  <a:lnTo>
                    <a:pt x="5666308" y="1798154"/>
                  </a:lnTo>
                  <a:lnTo>
                    <a:pt x="5668721" y="1806803"/>
                  </a:lnTo>
                  <a:close/>
                </a:path>
                <a:path w="6488430" h="1816100">
                  <a:moveTo>
                    <a:pt x="5668721" y="1815769"/>
                  </a:moveTo>
                  <a:lnTo>
                    <a:pt x="5668721" y="1806803"/>
                  </a:lnTo>
                  <a:lnTo>
                    <a:pt x="5666308" y="1798154"/>
                  </a:lnTo>
                  <a:lnTo>
                    <a:pt x="5666308" y="1815769"/>
                  </a:lnTo>
                  <a:lnTo>
                    <a:pt x="5668721" y="1815769"/>
                  </a:lnTo>
                  <a:close/>
                </a:path>
                <a:path w="6488430" h="1816100">
                  <a:moveTo>
                    <a:pt x="6478879" y="1581124"/>
                  </a:moveTo>
                  <a:lnTo>
                    <a:pt x="6476479" y="1572475"/>
                  </a:lnTo>
                  <a:lnTo>
                    <a:pt x="5667448" y="1797837"/>
                  </a:lnTo>
                  <a:lnTo>
                    <a:pt x="5668721" y="1797837"/>
                  </a:lnTo>
                  <a:lnTo>
                    <a:pt x="5668721" y="1815769"/>
                  </a:lnTo>
                  <a:lnTo>
                    <a:pt x="5671121" y="1815439"/>
                  </a:lnTo>
                  <a:lnTo>
                    <a:pt x="6469913" y="1592933"/>
                  </a:lnTo>
                  <a:lnTo>
                    <a:pt x="6469913" y="1581124"/>
                  </a:lnTo>
                  <a:lnTo>
                    <a:pt x="6478879" y="1581124"/>
                  </a:lnTo>
                  <a:close/>
                </a:path>
                <a:path w="6488430" h="1816100">
                  <a:moveTo>
                    <a:pt x="6478879" y="17945"/>
                  </a:moveTo>
                  <a:lnTo>
                    <a:pt x="6478879" y="8966"/>
                  </a:lnTo>
                  <a:lnTo>
                    <a:pt x="6469913" y="8966"/>
                  </a:lnTo>
                  <a:lnTo>
                    <a:pt x="6469913" y="17945"/>
                  </a:lnTo>
                  <a:lnTo>
                    <a:pt x="6478879" y="17945"/>
                  </a:lnTo>
                  <a:close/>
                </a:path>
                <a:path w="6488430" h="1816100">
                  <a:moveTo>
                    <a:pt x="6478879" y="1581124"/>
                  </a:moveTo>
                  <a:lnTo>
                    <a:pt x="6478879" y="17945"/>
                  </a:lnTo>
                  <a:lnTo>
                    <a:pt x="6469913" y="17945"/>
                  </a:lnTo>
                  <a:lnTo>
                    <a:pt x="6469913" y="1574304"/>
                  </a:lnTo>
                  <a:lnTo>
                    <a:pt x="6476479" y="1572475"/>
                  </a:lnTo>
                  <a:lnTo>
                    <a:pt x="6478879" y="1581124"/>
                  </a:lnTo>
                  <a:close/>
                </a:path>
                <a:path w="6488430" h="1816100">
                  <a:moveTo>
                    <a:pt x="6478879" y="1590435"/>
                  </a:moveTo>
                  <a:lnTo>
                    <a:pt x="6478879" y="1581124"/>
                  </a:lnTo>
                  <a:lnTo>
                    <a:pt x="6469913" y="1581124"/>
                  </a:lnTo>
                  <a:lnTo>
                    <a:pt x="6469913" y="1592933"/>
                  </a:lnTo>
                  <a:lnTo>
                    <a:pt x="6478879" y="15904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685559" y="4100309"/>
              <a:ext cx="810260" cy="226060"/>
            </a:xfrm>
            <a:custGeom>
              <a:avLst/>
              <a:gdLst/>
              <a:ahLst/>
              <a:cxnLst/>
              <a:rect l="l" t="t" r="r" b="b"/>
              <a:pathLst>
                <a:path w="810259" h="226060">
                  <a:moveTo>
                    <a:pt x="810158" y="0"/>
                  </a:moveTo>
                  <a:lnTo>
                    <a:pt x="716980" y="3558"/>
                  </a:lnTo>
                  <a:lnTo>
                    <a:pt x="638862" y="7130"/>
                  </a:lnTo>
                  <a:lnTo>
                    <a:pt x="473255" y="15944"/>
                  </a:lnTo>
                  <a:lnTo>
                    <a:pt x="433763" y="17587"/>
                  </a:lnTo>
                  <a:lnTo>
                    <a:pt x="398524" y="18254"/>
                  </a:lnTo>
                  <a:lnTo>
                    <a:pt x="365376" y="17746"/>
                  </a:lnTo>
                  <a:lnTo>
                    <a:pt x="332157" y="15864"/>
                  </a:lnTo>
                  <a:lnTo>
                    <a:pt x="296707" y="12411"/>
                  </a:lnTo>
                  <a:lnTo>
                    <a:pt x="256863" y="7189"/>
                  </a:lnTo>
                  <a:lnTo>
                    <a:pt x="210464" y="0"/>
                  </a:lnTo>
                  <a:lnTo>
                    <a:pt x="0" y="225679"/>
                  </a:lnTo>
                  <a:lnTo>
                    <a:pt x="810158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675805" y="4090974"/>
              <a:ext cx="829944" cy="245110"/>
            </a:xfrm>
            <a:custGeom>
              <a:avLst/>
              <a:gdLst/>
              <a:ahLst/>
              <a:cxnLst/>
              <a:rect l="l" t="t" r="r" b="b"/>
              <a:pathLst>
                <a:path w="829945" h="245110">
                  <a:moveTo>
                    <a:pt x="820229" y="18555"/>
                  </a:moveTo>
                  <a:lnTo>
                    <a:pt x="820229" y="18300"/>
                  </a:lnTo>
                  <a:lnTo>
                    <a:pt x="743963" y="21179"/>
                  </a:lnTo>
                  <a:lnTo>
                    <a:pt x="38051" y="217810"/>
                  </a:lnTo>
                  <a:lnTo>
                    <a:pt x="16357" y="241071"/>
                  </a:lnTo>
                  <a:lnTo>
                    <a:pt x="9753" y="235013"/>
                  </a:lnTo>
                  <a:lnTo>
                    <a:pt x="3187" y="228892"/>
                  </a:lnTo>
                  <a:lnTo>
                    <a:pt x="457" y="231825"/>
                  </a:lnTo>
                  <a:lnTo>
                    <a:pt x="0" y="236245"/>
                  </a:lnTo>
                  <a:lnTo>
                    <a:pt x="4165" y="243090"/>
                  </a:lnTo>
                  <a:lnTo>
                    <a:pt x="8293" y="244728"/>
                  </a:lnTo>
                  <a:lnTo>
                    <a:pt x="819607" y="18728"/>
                  </a:lnTo>
                  <a:lnTo>
                    <a:pt x="819886" y="18651"/>
                  </a:lnTo>
                  <a:lnTo>
                    <a:pt x="820229" y="18555"/>
                  </a:lnTo>
                  <a:close/>
                </a:path>
                <a:path w="829945" h="245110">
                  <a:moveTo>
                    <a:pt x="829475" y="12458"/>
                  </a:moveTo>
                  <a:lnTo>
                    <a:pt x="828090" y="3467"/>
                  </a:lnTo>
                  <a:lnTo>
                    <a:pt x="824153" y="215"/>
                  </a:lnTo>
                  <a:lnTo>
                    <a:pt x="820229" y="347"/>
                  </a:lnTo>
                  <a:lnTo>
                    <a:pt x="736855" y="3495"/>
                  </a:lnTo>
                  <a:lnTo>
                    <a:pt x="665522" y="6668"/>
                  </a:lnTo>
                  <a:lnTo>
                    <a:pt x="604706" y="9729"/>
                  </a:lnTo>
                  <a:lnTo>
                    <a:pt x="551888" y="12599"/>
                  </a:lnTo>
                  <a:lnTo>
                    <a:pt x="508534" y="14982"/>
                  </a:lnTo>
                  <a:lnTo>
                    <a:pt x="470132" y="16903"/>
                  </a:lnTo>
                  <a:lnTo>
                    <a:pt x="436154" y="18170"/>
                  </a:lnTo>
                  <a:lnTo>
                    <a:pt x="405079" y="18630"/>
                  </a:lnTo>
                  <a:lnTo>
                    <a:pt x="365017" y="17679"/>
                  </a:lnTo>
                  <a:lnTo>
                    <a:pt x="323797" y="14590"/>
                  </a:lnTo>
                  <a:lnTo>
                    <a:pt x="277365" y="8985"/>
                  </a:lnTo>
                  <a:lnTo>
                    <a:pt x="221665" y="482"/>
                  </a:lnTo>
                  <a:lnTo>
                    <a:pt x="218706" y="0"/>
                  </a:lnTo>
                  <a:lnTo>
                    <a:pt x="215696" y="1015"/>
                  </a:lnTo>
                  <a:lnTo>
                    <a:pt x="3187" y="228892"/>
                  </a:lnTo>
                  <a:lnTo>
                    <a:pt x="7340" y="232763"/>
                  </a:lnTo>
                  <a:lnTo>
                    <a:pt x="7340" y="226364"/>
                  </a:lnTo>
                  <a:lnTo>
                    <a:pt x="38051" y="217810"/>
                  </a:lnTo>
                  <a:lnTo>
                    <a:pt x="218706" y="24103"/>
                  </a:lnTo>
                  <a:lnTo>
                    <a:pt x="218706" y="18574"/>
                  </a:lnTo>
                  <a:lnTo>
                    <a:pt x="220218" y="9334"/>
                  </a:lnTo>
                  <a:lnTo>
                    <a:pt x="226771" y="15455"/>
                  </a:lnTo>
                  <a:lnTo>
                    <a:pt x="226771" y="19407"/>
                  </a:lnTo>
                  <a:lnTo>
                    <a:pt x="274891" y="26754"/>
                  </a:lnTo>
                  <a:lnTo>
                    <a:pt x="322040" y="32442"/>
                  </a:lnTo>
                  <a:lnTo>
                    <a:pt x="364131" y="35595"/>
                  </a:lnTo>
                  <a:lnTo>
                    <a:pt x="405079" y="36563"/>
                  </a:lnTo>
                  <a:lnTo>
                    <a:pt x="435668" y="36119"/>
                  </a:lnTo>
                  <a:lnTo>
                    <a:pt x="469338" y="34890"/>
                  </a:lnTo>
                  <a:lnTo>
                    <a:pt x="507580" y="32996"/>
                  </a:lnTo>
                  <a:lnTo>
                    <a:pt x="603752" y="27744"/>
                  </a:lnTo>
                  <a:lnTo>
                    <a:pt x="664665" y="24667"/>
                  </a:lnTo>
                  <a:lnTo>
                    <a:pt x="736119" y="21480"/>
                  </a:lnTo>
                  <a:lnTo>
                    <a:pt x="743963" y="21179"/>
                  </a:lnTo>
                  <a:lnTo>
                    <a:pt x="817308" y="749"/>
                  </a:lnTo>
                  <a:lnTo>
                    <a:pt x="817486" y="698"/>
                  </a:lnTo>
                  <a:lnTo>
                    <a:pt x="819886" y="9334"/>
                  </a:lnTo>
                  <a:lnTo>
                    <a:pt x="820229" y="18300"/>
                  </a:lnTo>
                  <a:lnTo>
                    <a:pt x="820229" y="18555"/>
                  </a:lnTo>
                  <a:lnTo>
                    <a:pt x="826706" y="16751"/>
                  </a:lnTo>
                  <a:lnTo>
                    <a:pt x="829475" y="12458"/>
                  </a:lnTo>
                  <a:close/>
                </a:path>
                <a:path w="829945" h="245110">
                  <a:moveTo>
                    <a:pt x="38051" y="217810"/>
                  </a:moveTo>
                  <a:lnTo>
                    <a:pt x="7340" y="226364"/>
                  </a:lnTo>
                  <a:lnTo>
                    <a:pt x="9753" y="235000"/>
                  </a:lnTo>
                  <a:lnTo>
                    <a:pt x="16357" y="241071"/>
                  </a:lnTo>
                  <a:lnTo>
                    <a:pt x="38051" y="217810"/>
                  </a:lnTo>
                  <a:close/>
                </a:path>
                <a:path w="829945" h="245110">
                  <a:moveTo>
                    <a:pt x="9753" y="235013"/>
                  </a:moveTo>
                  <a:lnTo>
                    <a:pt x="7340" y="226364"/>
                  </a:lnTo>
                  <a:lnTo>
                    <a:pt x="7340" y="232763"/>
                  </a:lnTo>
                  <a:lnTo>
                    <a:pt x="9753" y="235013"/>
                  </a:lnTo>
                  <a:close/>
                </a:path>
                <a:path w="829945" h="245110">
                  <a:moveTo>
                    <a:pt x="226771" y="15455"/>
                  </a:moveTo>
                  <a:lnTo>
                    <a:pt x="220218" y="9334"/>
                  </a:lnTo>
                  <a:lnTo>
                    <a:pt x="218706" y="18574"/>
                  </a:lnTo>
                  <a:lnTo>
                    <a:pt x="218706" y="18176"/>
                  </a:lnTo>
                  <a:lnTo>
                    <a:pt x="223544" y="18915"/>
                  </a:lnTo>
                  <a:lnTo>
                    <a:pt x="226771" y="15455"/>
                  </a:lnTo>
                  <a:close/>
                </a:path>
                <a:path w="829945" h="245110">
                  <a:moveTo>
                    <a:pt x="223544" y="18915"/>
                  </a:moveTo>
                  <a:lnTo>
                    <a:pt x="218706" y="18176"/>
                  </a:lnTo>
                  <a:lnTo>
                    <a:pt x="218706" y="24103"/>
                  </a:lnTo>
                  <a:lnTo>
                    <a:pt x="223544" y="18915"/>
                  </a:lnTo>
                  <a:close/>
                </a:path>
                <a:path w="829945" h="245110">
                  <a:moveTo>
                    <a:pt x="226771" y="19407"/>
                  </a:moveTo>
                  <a:lnTo>
                    <a:pt x="226771" y="15455"/>
                  </a:lnTo>
                  <a:lnTo>
                    <a:pt x="223544" y="18915"/>
                  </a:lnTo>
                  <a:lnTo>
                    <a:pt x="226771" y="19407"/>
                  </a:lnTo>
                  <a:close/>
                </a:path>
                <a:path w="829945" h="245110">
                  <a:moveTo>
                    <a:pt x="820229" y="18300"/>
                  </a:moveTo>
                  <a:lnTo>
                    <a:pt x="819886" y="9334"/>
                  </a:lnTo>
                  <a:lnTo>
                    <a:pt x="817486" y="698"/>
                  </a:lnTo>
                  <a:lnTo>
                    <a:pt x="743963" y="21179"/>
                  </a:lnTo>
                  <a:lnTo>
                    <a:pt x="817308" y="18410"/>
                  </a:lnTo>
                  <a:lnTo>
                    <a:pt x="820229" y="18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93140" y="2649847"/>
            <a:ext cx="394589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interface</a:t>
            </a:r>
            <a:r>
              <a:rPr sz="185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IOBoardInterface</a:t>
            </a:r>
            <a:r>
              <a:rPr sz="1850" spc="-14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graphicFrame>
        <p:nvGraphicFramePr>
          <p:cNvPr id="13" name="object 13"/>
          <p:cNvGraphicFramePr>
            <a:graphicFrameLocks noGrp="1"/>
          </p:cNvGraphicFramePr>
          <p:nvPr/>
        </p:nvGraphicFramePr>
        <p:xfrm>
          <a:off x="1174090" y="2961065"/>
          <a:ext cx="3918585" cy="125539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217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99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920">
                <a:tc>
                  <a:txBody>
                    <a:bodyPr/>
                    <a:lstStyle/>
                    <a:p>
                      <a:pPr marR="60960" algn="r">
                        <a:lnSpc>
                          <a:spcPts val="1855"/>
                        </a:lnSpc>
                      </a:pPr>
                      <a:r>
                        <a:rPr sz="185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50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55"/>
                        </a:lnSpc>
                      </a:pPr>
                      <a:r>
                        <a:rPr sz="1850" spc="-10" dirty="0">
                          <a:latin typeface="Courier New"/>
                          <a:cs typeface="Courier New"/>
                        </a:rPr>
                        <a:t>initialize();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R="60960" algn="r">
                        <a:lnSpc>
                          <a:spcPts val="1875"/>
                        </a:lnSpc>
                      </a:pPr>
                      <a:r>
                        <a:rPr sz="185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50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75"/>
                        </a:lnSpc>
                      </a:pPr>
                      <a:r>
                        <a:rPr sz="1850" spc="-10" dirty="0">
                          <a:latin typeface="Courier New"/>
                          <a:cs typeface="Courier New"/>
                        </a:rPr>
                        <a:t>read();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R="60960" algn="r">
                        <a:lnSpc>
                          <a:spcPts val="1880"/>
                        </a:lnSpc>
                      </a:pPr>
                      <a:r>
                        <a:rPr sz="185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80"/>
                        </a:lnSpc>
                      </a:pPr>
                      <a:r>
                        <a:rPr sz="1850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80"/>
                        </a:lnSpc>
                      </a:pPr>
                      <a:r>
                        <a:rPr sz="1850" spc="-10" dirty="0">
                          <a:latin typeface="Courier New"/>
                          <a:cs typeface="Courier New"/>
                        </a:rPr>
                        <a:t>write();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R="60960" algn="r">
                        <a:lnSpc>
                          <a:spcPts val="1875"/>
                        </a:lnSpc>
                      </a:pPr>
                      <a:r>
                        <a:rPr sz="185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public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50" spc="-2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void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75"/>
                        </a:lnSpc>
                      </a:pPr>
                      <a:r>
                        <a:rPr sz="1850" spc="-10" dirty="0">
                          <a:latin typeface="Courier New"/>
                          <a:cs typeface="Courier New"/>
                        </a:rPr>
                        <a:t>close();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L="31750">
                        <a:lnSpc>
                          <a:spcPts val="1864"/>
                        </a:lnSpc>
                      </a:pPr>
                      <a:r>
                        <a:rPr sz="185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" name="object 14"/>
          <p:cNvGrpSpPr/>
          <p:nvPr/>
        </p:nvGrpSpPr>
        <p:grpSpPr>
          <a:xfrm>
            <a:off x="1016838" y="5214670"/>
            <a:ext cx="6488430" cy="1456690"/>
            <a:chOff x="1016838" y="5214670"/>
            <a:chExt cx="6488430" cy="1456690"/>
          </a:xfrm>
        </p:grpSpPr>
        <p:sp>
          <p:nvSpPr>
            <p:cNvPr id="15" name="object 15"/>
            <p:cNvSpPr/>
            <p:nvPr/>
          </p:nvSpPr>
          <p:spPr>
            <a:xfrm>
              <a:off x="1025804" y="5223637"/>
              <a:ext cx="6470015" cy="1438275"/>
            </a:xfrm>
            <a:custGeom>
              <a:avLst/>
              <a:gdLst/>
              <a:ahLst/>
              <a:cxnLst/>
              <a:rect l="l" t="t" r="r" b="b"/>
              <a:pathLst>
                <a:path w="6470015" h="1438275">
                  <a:moveTo>
                    <a:pt x="6469913" y="1257719"/>
                  </a:moveTo>
                  <a:lnTo>
                    <a:pt x="6469913" y="0"/>
                  </a:lnTo>
                  <a:lnTo>
                    <a:pt x="0" y="0"/>
                  </a:lnTo>
                  <a:lnTo>
                    <a:pt x="0" y="1437754"/>
                  </a:lnTo>
                  <a:lnTo>
                    <a:pt x="5659755" y="1437754"/>
                  </a:lnTo>
                  <a:lnTo>
                    <a:pt x="6469913" y="12577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16838" y="5214670"/>
              <a:ext cx="6488430" cy="1456055"/>
            </a:xfrm>
            <a:custGeom>
              <a:avLst/>
              <a:gdLst/>
              <a:ahLst/>
              <a:cxnLst/>
              <a:rect l="l" t="t" r="r" b="b"/>
              <a:pathLst>
                <a:path w="6488430" h="1456054">
                  <a:moveTo>
                    <a:pt x="6487858" y="1270889"/>
                  </a:moveTo>
                  <a:lnTo>
                    <a:pt x="6487858" y="4013"/>
                  </a:lnTo>
                  <a:lnTo>
                    <a:pt x="6483832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451673"/>
                  </a:lnTo>
                  <a:lnTo>
                    <a:pt x="4013" y="1455699"/>
                  </a:lnTo>
                  <a:lnTo>
                    <a:pt x="8966" y="1455699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32"/>
                  </a:lnTo>
                  <a:lnTo>
                    <a:pt x="6469913" y="17932"/>
                  </a:lnTo>
                  <a:lnTo>
                    <a:pt x="6469913" y="8966"/>
                  </a:lnTo>
                  <a:lnTo>
                    <a:pt x="6478879" y="8966"/>
                  </a:lnTo>
                  <a:lnTo>
                    <a:pt x="6478879" y="1275877"/>
                  </a:lnTo>
                  <a:lnTo>
                    <a:pt x="6484924" y="1274533"/>
                  </a:lnTo>
                  <a:lnTo>
                    <a:pt x="6487858" y="1270889"/>
                  </a:lnTo>
                  <a:close/>
                </a:path>
                <a:path w="6488430" h="1456054">
                  <a:moveTo>
                    <a:pt x="17932" y="17932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32"/>
                  </a:lnTo>
                  <a:lnTo>
                    <a:pt x="17932" y="17932"/>
                  </a:lnTo>
                  <a:close/>
                </a:path>
                <a:path w="6488430" h="1456054">
                  <a:moveTo>
                    <a:pt x="17932" y="1437754"/>
                  </a:moveTo>
                  <a:lnTo>
                    <a:pt x="17932" y="17932"/>
                  </a:lnTo>
                  <a:lnTo>
                    <a:pt x="8966" y="17932"/>
                  </a:lnTo>
                  <a:lnTo>
                    <a:pt x="8966" y="1437754"/>
                  </a:lnTo>
                  <a:lnTo>
                    <a:pt x="17932" y="1437754"/>
                  </a:lnTo>
                  <a:close/>
                </a:path>
                <a:path w="6488430" h="1456054">
                  <a:moveTo>
                    <a:pt x="5667736" y="1437754"/>
                  </a:moveTo>
                  <a:lnTo>
                    <a:pt x="8966" y="1437754"/>
                  </a:lnTo>
                  <a:lnTo>
                    <a:pt x="8966" y="1446720"/>
                  </a:lnTo>
                  <a:lnTo>
                    <a:pt x="17932" y="1446720"/>
                  </a:lnTo>
                  <a:lnTo>
                    <a:pt x="17932" y="1455699"/>
                  </a:lnTo>
                  <a:lnTo>
                    <a:pt x="5666765" y="1455699"/>
                  </a:lnTo>
                  <a:lnTo>
                    <a:pt x="5666765" y="1437970"/>
                  </a:lnTo>
                  <a:lnTo>
                    <a:pt x="5667736" y="1437754"/>
                  </a:lnTo>
                  <a:close/>
                </a:path>
                <a:path w="6488430" h="1456054">
                  <a:moveTo>
                    <a:pt x="17932" y="1455699"/>
                  </a:moveTo>
                  <a:lnTo>
                    <a:pt x="17932" y="1446720"/>
                  </a:lnTo>
                  <a:lnTo>
                    <a:pt x="8966" y="1446720"/>
                  </a:lnTo>
                  <a:lnTo>
                    <a:pt x="8966" y="1455699"/>
                  </a:lnTo>
                  <a:lnTo>
                    <a:pt x="17932" y="1455699"/>
                  </a:lnTo>
                  <a:close/>
                </a:path>
                <a:path w="6488430" h="1456054">
                  <a:moveTo>
                    <a:pt x="5668721" y="1446720"/>
                  </a:moveTo>
                  <a:lnTo>
                    <a:pt x="5668721" y="1437754"/>
                  </a:lnTo>
                  <a:lnTo>
                    <a:pt x="5667736" y="1437754"/>
                  </a:lnTo>
                  <a:lnTo>
                    <a:pt x="5666765" y="1437970"/>
                  </a:lnTo>
                  <a:lnTo>
                    <a:pt x="5668721" y="1446720"/>
                  </a:lnTo>
                  <a:close/>
                </a:path>
                <a:path w="6488430" h="1456054">
                  <a:moveTo>
                    <a:pt x="5668721" y="1455699"/>
                  </a:moveTo>
                  <a:lnTo>
                    <a:pt x="5668721" y="1446720"/>
                  </a:lnTo>
                  <a:lnTo>
                    <a:pt x="5666765" y="1437970"/>
                  </a:lnTo>
                  <a:lnTo>
                    <a:pt x="5666765" y="1455699"/>
                  </a:lnTo>
                  <a:lnTo>
                    <a:pt x="5668721" y="1455699"/>
                  </a:lnTo>
                  <a:close/>
                </a:path>
                <a:path w="6488430" h="1456054">
                  <a:moveTo>
                    <a:pt x="6478879" y="1266685"/>
                  </a:moveTo>
                  <a:lnTo>
                    <a:pt x="6476936" y="1257935"/>
                  </a:lnTo>
                  <a:lnTo>
                    <a:pt x="5667736" y="1437754"/>
                  </a:lnTo>
                  <a:lnTo>
                    <a:pt x="5668721" y="1437754"/>
                  </a:lnTo>
                  <a:lnTo>
                    <a:pt x="5668721" y="1455699"/>
                  </a:lnTo>
                  <a:lnTo>
                    <a:pt x="5670664" y="1455483"/>
                  </a:lnTo>
                  <a:lnTo>
                    <a:pt x="6469913" y="1277869"/>
                  </a:lnTo>
                  <a:lnTo>
                    <a:pt x="6469913" y="1266685"/>
                  </a:lnTo>
                  <a:lnTo>
                    <a:pt x="6478879" y="1266685"/>
                  </a:lnTo>
                  <a:close/>
                </a:path>
                <a:path w="6488430" h="1456054">
                  <a:moveTo>
                    <a:pt x="6478879" y="17932"/>
                  </a:moveTo>
                  <a:lnTo>
                    <a:pt x="6478879" y="8966"/>
                  </a:lnTo>
                  <a:lnTo>
                    <a:pt x="6469913" y="8966"/>
                  </a:lnTo>
                  <a:lnTo>
                    <a:pt x="6469913" y="17932"/>
                  </a:lnTo>
                  <a:lnTo>
                    <a:pt x="6478879" y="17932"/>
                  </a:lnTo>
                  <a:close/>
                </a:path>
                <a:path w="6488430" h="1456054">
                  <a:moveTo>
                    <a:pt x="6478879" y="1266685"/>
                  </a:moveTo>
                  <a:lnTo>
                    <a:pt x="6478879" y="17932"/>
                  </a:lnTo>
                  <a:lnTo>
                    <a:pt x="6469913" y="17932"/>
                  </a:lnTo>
                  <a:lnTo>
                    <a:pt x="6469913" y="1259495"/>
                  </a:lnTo>
                  <a:lnTo>
                    <a:pt x="6476936" y="1257935"/>
                  </a:lnTo>
                  <a:lnTo>
                    <a:pt x="6478879" y="1266685"/>
                  </a:lnTo>
                  <a:close/>
                </a:path>
                <a:path w="6488430" h="1456054">
                  <a:moveTo>
                    <a:pt x="6478879" y="1275877"/>
                  </a:moveTo>
                  <a:lnTo>
                    <a:pt x="6478879" y="1266685"/>
                  </a:lnTo>
                  <a:lnTo>
                    <a:pt x="6469913" y="1266685"/>
                  </a:lnTo>
                  <a:lnTo>
                    <a:pt x="6469913" y="1277869"/>
                  </a:lnTo>
                  <a:lnTo>
                    <a:pt x="6478879" y="127587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685559" y="6481356"/>
              <a:ext cx="810260" cy="180340"/>
            </a:xfrm>
            <a:custGeom>
              <a:avLst/>
              <a:gdLst/>
              <a:ahLst/>
              <a:cxnLst/>
              <a:rect l="l" t="t" r="r" b="b"/>
              <a:pathLst>
                <a:path w="810259" h="180340">
                  <a:moveTo>
                    <a:pt x="810158" y="0"/>
                  </a:moveTo>
                  <a:lnTo>
                    <a:pt x="716980" y="2907"/>
                  </a:lnTo>
                  <a:lnTo>
                    <a:pt x="638862" y="5813"/>
                  </a:lnTo>
                  <a:lnTo>
                    <a:pt x="473255" y="12947"/>
                  </a:lnTo>
                  <a:lnTo>
                    <a:pt x="433763" y="14268"/>
                  </a:lnTo>
                  <a:lnTo>
                    <a:pt x="398524" y="14796"/>
                  </a:lnTo>
                  <a:lnTo>
                    <a:pt x="365376" y="14373"/>
                  </a:lnTo>
                  <a:lnTo>
                    <a:pt x="332157" y="12840"/>
                  </a:lnTo>
                  <a:lnTo>
                    <a:pt x="296707" y="10040"/>
                  </a:lnTo>
                  <a:lnTo>
                    <a:pt x="256863" y="5812"/>
                  </a:lnTo>
                  <a:lnTo>
                    <a:pt x="210464" y="0"/>
                  </a:lnTo>
                  <a:lnTo>
                    <a:pt x="0" y="180035"/>
                  </a:lnTo>
                  <a:lnTo>
                    <a:pt x="810158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675691" y="6472135"/>
              <a:ext cx="829944" cy="199390"/>
            </a:xfrm>
            <a:custGeom>
              <a:avLst/>
              <a:gdLst/>
              <a:ahLst/>
              <a:cxnLst/>
              <a:rect l="l" t="t" r="r" b="b"/>
              <a:pathLst>
                <a:path w="829945" h="199390">
                  <a:moveTo>
                    <a:pt x="820280" y="18359"/>
                  </a:moveTo>
                  <a:lnTo>
                    <a:pt x="737026" y="20754"/>
                  </a:lnTo>
                  <a:lnTo>
                    <a:pt x="43026" y="172701"/>
                  </a:lnTo>
                  <a:lnTo>
                    <a:pt x="15748" y="196037"/>
                  </a:lnTo>
                  <a:lnTo>
                    <a:pt x="9867" y="189255"/>
                  </a:lnTo>
                  <a:lnTo>
                    <a:pt x="4038" y="182448"/>
                  </a:lnTo>
                  <a:lnTo>
                    <a:pt x="901" y="185115"/>
                  </a:lnTo>
                  <a:lnTo>
                    <a:pt x="0" y="189585"/>
                  </a:lnTo>
                  <a:lnTo>
                    <a:pt x="3682" y="196951"/>
                  </a:lnTo>
                  <a:lnTo>
                    <a:pt x="7785" y="198907"/>
                  </a:lnTo>
                  <a:lnTo>
                    <a:pt x="819772" y="18472"/>
                  </a:lnTo>
                  <a:lnTo>
                    <a:pt x="820280" y="18359"/>
                  </a:lnTo>
                  <a:close/>
                </a:path>
                <a:path w="829945" h="199390">
                  <a:moveTo>
                    <a:pt x="829500" y="12712"/>
                  </a:moveTo>
                  <a:lnTo>
                    <a:pt x="828357" y="3530"/>
                  </a:lnTo>
                  <a:lnTo>
                    <a:pt x="824407" y="126"/>
                  </a:lnTo>
                  <a:lnTo>
                    <a:pt x="820280" y="240"/>
                  </a:lnTo>
                  <a:lnTo>
                    <a:pt x="737026" y="2807"/>
                  </a:lnTo>
                  <a:lnTo>
                    <a:pt x="665775" y="5387"/>
                  </a:lnTo>
                  <a:lnTo>
                    <a:pt x="605013" y="7870"/>
                  </a:lnTo>
                  <a:lnTo>
                    <a:pt x="508906" y="12117"/>
                  </a:lnTo>
                  <a:lnTo>
                    <a:pt x="470536" y="13665"/>
                  </a:lnTo>
                  <a:lnTo>
                    <a:pt x="436605" y="14682"/>
                  </a:lnTo>
                  <a:lnTo>
                    <a:pt x="405599" y="15049"/>
                  </a:lnTo>
                  <a:lnTo>
                    <a:pt x="365347" y="14274"/>
                  </a:lnTo>
                  <a:lnTo>
                    <a:pt x="323961" y="11766"/>
                  </a:lnTo>
                  <a:lnTo>
                    <a:pt x="277369" y="7219"/>
                  </a:lnTo>
                  <a:lnTo>
                    <a:pt x="221500" y="330"/>
                  </a:lnTo>
                  <a:lnTo>
                    <a:pt x="219151" y="20"/>
                  </a:lnTo>
                  <a:lnTo>
                    <a:pt x="218998" y="0"/>
                  </a:lnTo>
                  <a:lnTo>
                    <a:pt x="216420" y="762"/>
                  </a:lnTo>
                  <a:lnTo>
                    <a:pt x="4038" y="182448"/>
                  </a:lnTo>
                  <a:lnTo>
                    <a:pt x="7785" y="186823"/>
                  </a:lnTo>
                  <a:lnTo>
                    <a:pt x="7785" y="180533"/>
                  </a:lnTo>
                  <a:lnTo>
                    <a:pt x="43026" y="172701"/>
                  </a:lnTo>
                  <a:lnTo>
                    <a:pt x="219151" y="22037"/>
                  </a:lnTo>
                  <a:lnTo>
                    <a:pt x="219151" y="18110"/>
                  </a:lnTo>
                  <a:lnTo>
                    <a:pt x="220332" y="9220"/>
                  </a:lnTo>
                  <a:lnTo>
                    <a:pt x="226161" y="16040"/>
                  </a:lnTo>
                  <a:lnTo>
                    <a:pt x="226161" y="18975"/>
                  </a:lnTo>
                  <a:lnTo>
                    <a:pt x="275360" y="25048"/>
                  </a:lnTo>
                  <a:lnTo>
                    <a:pt x="322533" y="29651"/>
                  </a:lnTo>
                  <a:lnTo>
                    <a:pt x="364628" y="32201"/>
                  </a:lnTo>
                  <a:lnTo>
                    <a:pt x="405599" y="32981"/>
                  </a:lnTo>
                  <a:lnTo>
                    <a:pt x="436209" y="32626"/>
                  </a:lnTo>
                  <a:lnTo>
                    <a:pt x="469891" y="31635"/>
                  </a:lnTo>
                  <a:lnTo>
                    <a:pt x="508130" y="30106"/>
                  </a:lnTo>
                  <a:lnTo>
                    <a:pt x="604236" y="25860"/>
                  </a:lnTo>
                  <a:lnTo>
                    <a:pt x="665076" y="23366"/>
                  </a:lnTo>
                  <a:lnTo>
                    <a:pt x="724773" y="21198"/>
                  </a:lnTo>
                  <a:lnTo>
                    <a:pt x="817879" y="507"/>
                  </a:lnTo>
                  <a:lnTo>
                    <a:pt x="818057" y="469"/>
                  </a:lnTo>
                  <a:lnTo>
                    <a:pt x="820000" y="9232"/>
                  </a:lnTo>
                  <a:lnTo>
                    <a:pt x="820280" y="18186"/>
                  </a:lnTo>
                  <a:lnTo>
                    <a:pt x="820280" y="18359"/>
                  </a:lnTo>
                  <a:lnTo>
                    <a:pt x="826490" y="16979"/>
                  </a:lnTo>
                  <a:lnTo>
                    <a:pt x="829500" y="12712"/>
                  </a:lnTo>
                  <a:close/>
                </a:path>
                <a:path w="829945" h="199390">
                  <a:moveTo>
                    <a:pt x="43026" y="172701"/>
                  </a:moveTo>
                  <a:lnTo>
                    <a:pt x="7785" y="180533"/>
                  </a:lnTo>
                  <a:lnTo>
                    <a:pt x="7785" y="179936"/>
                  </a:lnTo>
                  <a:lnTo>
                    <a:pt x="9867" y="189255"/>
                  </a:lnTo>
                  <a:lnTo>
                    <a:pt x="15748" y="196037"/>
                  </a:lnTo>
                  <a:lnTo>
                    <a:pt x="43026" y="172701"/>
                  </a:lnTo>
                  <a:close/>
                </a:path>
                <a:path w="829945" h="199390">
                  <a:moveTo>
                    <a:pt x="9867" y="189255"/>
                  </a:moveTo>
                  <a:lnTo>
                    <a:pt x="7785" y="179936"/>
                  </a:lnTo>
                  <a:lnTo>
                    <a:pt x="7785" y="186823"/>
                  </a:lnTo>
                  <a:lnTo>
                    <a:pt x="9867" y="189255"/>
                  </a:lnTo>
                  <a:close/>
                </a:path>
                <a:path w="829945" h="199390">
                  <a:moveTo>
                    <a:pt x="226161" y="16040"/>
                  </a:moveTo>
                  <a:lnTo>
                    <a:pt x="220332" y="9220"/>
                  </a:lnTo>
                  <a:lnTo>
                    <a:pt x="219151" y="18110"/>
                  </a:lnTo>
                  <a:lnTo>
                    <a:pt x="223162" y="18605"/>
                  </a:lnTo>
                  <a:lnTo>
                    <a:pt x="226161" y="16040"/>
                  </a:lnTo>
                  <a:close/>
                </a:path>
                <a:path w="829945" h="199390">
                  <a:moveTo>
                    <a:pt x="223162" y="18605"/>
                  </a:moveTo>
                  <a:lnTo>
                    <a:pt x="219151" y="18110"/>
                  </a:lnTo>
                  <a:lnTo>
                    <a:pt x="219151" y="22037"/>
                  </a:lnTo>
                  <a:lnTo>
                    <a:pt x="223162" y="18605"/>
                  </a:lnTo>
                  <a:close/>
                </a:path>
                <a:path w="829945" h="199390">
                  <a:moveTo>
                    <a:pt x="226161" y="18975"/>
                  </a:moveTo>
                  <a:lnTo>
                    <a:pt x="226161" y="16040"/>
                  </a:lnTo>
                  <a:lnTo>
                    <a:pt x="223162" y="18605"/>
                  </a:lnTo>
                  <a:lnTo>
                    <a:pt x="226161" y="18975"/>
                  </a:lnTo>
                  <a:close/>
                </a:path>
                <a:path w="829945" h="199390">
                  <a:moveTo>
                    <a:pt x="820280" y="18186"/>
                  </a:moveTo>
                  <a:lnTo>
                    <a:pt x="820000" y="9232"/>
                  </a:lnTo>
                  <a:lnTo>
                    <a:pt x="818057" y="469"/>
                  </a:lnTo>
                  <a:lnTo>
                    <a:pt x="724773" y="21198"/>
                  </a:lnTo>
                  <a:lnTo>
                    <a:pt x="736426" y="20776"/>
                  </a:lnTo>
                  <a:lnTo>
                    <a:pt x="817879" y="18260"/>
                  </a:lnTo>
                  <a:lnTo>
                    <a:pt x="820280" y="18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93140" y="5338990"/>
            <a:ext cx="4225925" cy="131762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92735" marR="5080" indent="-280670">
              <a:lnSpc>
                <a:spcPct val="89600"/>
              </a:lnSpc>
              <a:spcBef>
                <a:spcPts val="32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interface</a:t>
            </a:r>
            <a:r>
              <a:rPr sz="1850" spc="-1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NiceBehavior</a:t>
            </a:r>
            <a:r>
              <a:rPr sz="1850" spc="-19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getName();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getGreeting();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sayGoodBye();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117</a:t>
            </a:r>
          </a:p>
        </p:txBody>
      </p:sp>
    </p:spTree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686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Verdana"/>
                <a:cs typeface="Verdana"/>
              </a:rPr>
              <a:t>Interfaces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16838" y="1621536"/>
            <a:ext cx="9004300" cy="5050155"/>
            <a:chOff x="1016838" y="1621536"/>
            <a:chExt cx="9004300" cy="5050155"/>
          </a:xfrm>
        </p:grpSpPr>
        <p:sp>
          <p:nvSpPr>
            <p:cNvPr id="4" name="object 4"/>
            <p:cNvSpPr/>
            <p:nvPr/>
          </p:nvSpPr>
          <p:spPr>
            <a:xfrm>
              <a:off x="1025804" y="1630502"/>
              <a:ext cx="8985885" cy="5031105"/>
            </a:xfrm>
            <a:custGeom>
              <a:avLst/>
              <a:gdLst/>
              <a:ahLst/>
              <a:cxnLst/>
              <a:rect l="l" t="t" r="r" b="b"/>
              <a:pathLst>
                <a:path w="8985885" h="5031105">
                  <a:moveTo>
                    <a:pt x="8985364" y="4402035"/>
                  </a:moveTo>
                  <a:lnTo>
                    <a:pt x="8985364" y="0"/>
                  </a:lnTo>
                  <a:lnTo>
                    <a:pt x="0" y="0"/>
                  </a:lnTo>
                  <a:lnTo>
                    <a:pt x="0" y="5030889"/>
                  </a:lnTo>
                  <a:lnTo>
                    <a:pt x="7862036" y="5030889"/>
                  </a:lnTo>
                  <a:lnTo>
                    <a:pt x="8985364" y="44020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6838" y="1621536"/>
              <a:ext cx="9003665" cy="5048885"/>
            </a:xfrm>
            <a:custGeom>
              <a:avLst/>
              <a:gdLst/>
              <a:ahLst/>
              <a:cxnLst/>
              <a:rect l="l" t="t" r="r" b="b"/>
              <a:pathLst>
                <a:path w="9003665" h="5048884">
                  <a:moveTo>
                    <a:pt x="9003296" y="4414227"/>
                  </a:moveTo>
                  <a:lnTo>
                    <a:pt x="9003296" y="4013"/>
                  </a:lnTo>
                  <a:lnTo>
                    <a:pt x="899928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5044808"/>
                  </a:lnTo>
                  <a:lnTo>
                    <a:pt x="4013" y="5048834"/>
                  </a:lnTo>
                  <a:lnTo>
                    <a:pt x="8966" y="5048834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985351" y="17945"/>
                  </a:lnTo>
                  <a:lnTo>
                    <a:pt x="8985351" y="8966"/>
                  </a:lnTo>
                  <a:lnTo>
                    <a:pt x="8994330" y="8966"/>
                  </a:lnTo>
                  <a:lnTo>
                    <a:pt x="8994330" y="4421281"/>
                  </a:lnTo>
                  <a:lnTo>
                    <a:pt x="9001531" y="4417250"/>
                  </a:lnTo>
                  <a:lnTo>
                    <a:pt x="9003296" y="4414227"/>
                  </a:lnTo>
                  <a:close/>
                </a:path>
                <a:path w="9003665" h="5048884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9003665" h="5048884">
                  <a:moveTo>
                    <a:pt x="17932" y="5030889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5030889"/>
                  </a:lnTo>
                  <a:lnTo>
                    <a:pt x="17932" y="5030889"/>
                  </a:lnTo>
                  <a:close/>
                </a:path>
                <a:path w="9003665" h="5048884">
                  <a:moveTo>
                    <a:pt x="7868663" y="5030889"/>
                  </a:moveTo>
                  <a:lnTo>
                    <a:pt x="8966" y="5030889"/>
                  </a:lnTo>
                  <a:lnTo>
                    <a:pt x="8966" y="5039855"/>
                  </a:lnTo>
                  <a:lnTo>
                    <a:pt x="17932" y="5039855"/>
                  </a:lnTo>
                  <a:lnTo>
                    <a:pt x="17932" y="5048834"/>
                  </a:lnTo>
                  <a:lnTo>
                    <a:pt x="7866621" y="5048834"/>
                  </a:lnTo>
                  <a:lnTo>
                    <a:pt x="7866621" y="5032032"/>
                  </a:lnTo>
                  <a:lnTo>
                    <a:pt x="7868663" y="5030889"/>
                  </a:lnTo>
                  <a:close/>
                </a:path>
                <a:path w="9003665" h="5048884">
                  <a:moveTo>
                    <a:pt x="17932" y="5048834"/>
                  </a:moveTo>
                  <a:lnTo>
                    <a:pt x="17932" y="5039855"/>
                  </a:lnTo>
                  <a:lnTo>
                    <a:pt x="8966" y="5039855"/>
                  </a:lnTo>
                  <a:lnTo>
                    <a:pt x="8966" y="5048834"/>
                  </a:lnTo>
                  <a:lnTo>
                    <a:pt x="17932" y="5048834"/>
                  </a:lnTo>
                  <a:close/>
                </a:path>
                <a:path w="9003665" h="5048884">
                  <a:moveTo>
                    <a:pt x="7871002" y="5039855"/>
                  </a:moveTo>
                  <a:lnTo>
                    <a:pt x="7871002" y="5030889"/>
                  </a:lnTo>
                  <a:lnTo>
                    <a:pt x="7868663" y="5030889"/>
                  </a:lnTo>
                  <a:lnTo>
                    <a:pt x="7866621" y="5032032"/>
                  </a:lnTo>
                  <a:lnTo>
                    <a:pt x="7871002" y="5039855"/>
                  </a:lnTo>
                  <a:close/>
                </a:path>
                <a:path w="9003665" h="5048884">
                  <a:moveTo>
                    <a:pt x="7871002" y="5048834"/>
                  </a:moveTo>
                  <a:lnTo>
                    <a:pt x="7871002" y="5039855"/>
                  </a:lnTo>
                  <a:lnTo>
                    <a:pt x="7866621" y="5032032"/>
                  </a:lnTo>
                  <a:lnTo>
                    <a:pt x="7866621" y="5048834"/>
                  </a:lnTo>
                  <a:lnTo>
                    <a:pt x="7871002" y="5048834"/>
                  </a:lnTo>
                  <a:close/>
                </a:path>
                <a:path w="9003665" h="5048884">
                  <a:moveTo>
                    <a:pt x="8994330" y="4411002"/>
                  </a:moveTo>
                  <a:lnTo>
                    <a:pt x="8989949" y="4403166"/>
                  </a:lnTo>
                  <a:lnTo>
                    <a:pt x="7868663" y="5030889"/>
                  </a:lnTo>
                  <a:lnTo>
                    <a:pt x="7871002" y="5030889"/>
                  </a:lnTo>
                  <a:lnTo>
                    <a:pt x="7871002" y="5048834"/>
                  </a:lnTo>
                  <a:lnTo>
                    <a:pt x="7872514" y="5048834"/>
                  </a:lnTo>
                  <a:lnTo>
                    <a:pt x="7874050" y="5048427"/>
                  </a:lnTo>
                  <a:lnTo>
                    <a:pt x="8985351" y="4426308"/>
                  </a:lnTo>
                  <a:lnTo>
                    <a:pt x="8985351" y="4411002"/>
                  </a:lnTo>
                  <a:lnTo>
                    <a:pt x="8994330" y="4411002"/>
                  </a:lnTo>
                  <a:close/>
                </a:path>
                <a:path w="9003665" h="5048884">
                  <a:moveTo>
                    <a:pt x="8994330" y="17945"/>
                  </a:moveTo>
                  <a:lnTo>
                    <a:pt x="8994330" y="8966"/>
                  </a:lnTo>
                  <a:lnTo>
                    <a:pt x="8985351" y="8966"/>
                  </a:lnTo>
                  <a:lnTo>
                    <a:pt x="8985351" y="17945"/>
                  </a:lnTo>
                  <a:lnTo>
                    <a:pt x="8994330" y="17945"/>
                  </a:lnTo>
                  <a:close/>
                </a:path>
                <a:path w="9003665" h="5048884">
                  <a:moveTo>
                    <a:pt x="8994330" y="4411002"/>
                  </a:moveTo>
                  <a:lnTo>
                    <a:pt x="8994330" y="17945"/>
                  </a:lnTo>
                  <a:lnTo>
                    <a:pt x="8985351" y="17945"/>
                  </a:lnTo>
                  <a:lnTo>
                    <a:pt x="8985351" y="4405739"/>
                  </a:lnTo>
                  <a:lnTo>
                    <a:pt x="8989949" y="4403166"/>
                  </a:lnTo>
                  <a:lnTo>
                    <a:pt x="8994330" y="4411002"/>
                  </a:lnTo>
                  <a:close/>
                </a:path>
                <a:path w="9003665" h="5048884">
                  <a:moveTo>
                    <a:pt x="8994330" y="4421281"/>
                  </a:moveTo>
                  <a:lnTo>
                    <a:pt x="8994330" y="4411002"/>
                  </a:lnTo>
                  <a:lnTo>
                    <a:pt x="8985351" y="4411002"/>
                  </a:lnTo>
                  <a:lnTo>
                    <a:pt x="8985351" y="4426308"/>
                  </a:lnTo>
                  <a:lnTo>
                    <a:pt x="8994330" y="442128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87840" y="6032538"/>
              <a:ext cx="1123950" cy="629285"/>
            </a:xfrm>
            <a:custGeom>
              <a:avLst/>
              <a:gdLst/>
              <a:ahLst/>
              <a:cxnLst/>
              <a:rect l="l" t="t" r="r" b="b"/>
              <a:pathLst>
                <a:path w="1123950" h="629284">
                  <a:moveTo>
                    <a:pt x="1123327" y="0"/>
                  </a:moveTo>
                  <a:lnTo>
                    <a:pt x="1034862" y="6628"/>
                  </a:lnTo>
                  <a:lnTo>
                    <a:pt x="956100" y="13312"/>
                  </a:lnTo>
                  <a:lnTo>
                    <a:pt x="886152" y="19894"/>
                  </a:lnTo>
                  <a:lnTo>
                    <a:pt x="824133" y="26219"/>
                  </a:lnTo>
                  <a:lnTo>
                    <a:pt x="676774" y="42078"/>
                  </a:lnTo>
                  <a:lnTo>
                    <a:pt x="637598" y="45805"/>
                  </a:lnTo>
                  <a:lnTo>
                    <a:pt x="601914" y="48491"/>
                  </a:lnTo>
                  <a:lnTo>
                    <a:pt x="568837" y="49980"/>
                  </a:lnTo>
                  <a:lnTo>
                    <a:pt x="537480" y="50115"/>
                  </a:lnTo>
                  <a:lnTo>
                    <a:pt x="506954" y="48739"/>
                  </a:lnTo>
                  <a:lnTo>
                    <a:pt x="444851" y="40831"/>
                  </a:lnTo>
                  <a:lnTo>
                    <a:pt x="375433" y="25001"/>
                  </a:lnTo>
                  <a:lnTo>
                    <a:pt x="335764" y="13725"/>
                  </a:lnTo>
                  <a:lnTo>
                    <a:pt x="291604" y="0"/>
                  </a:lnTo>
                  <a:lnTo>
                    <a:pt x="0" y="628853"/>
                  </a:lnTo>
                  <a:lnTo>
                    <a:pt x="1123327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878062" y="6022606"/>
              <a:ext cx="1143000" cy="648970"/>
            </a:xfrm>
            <a:custGeom>
              <a:avLst/>
              <a:gdLst/>
              <a:ahLst/>
              <a:cxnLst/>
              <a:rect l="l" t="t" r="r" b="b"/>
              <a:pathLst>
                <a:path w="1143000" h="648970">
                  <a:moveTo>
                    <a:pt x="1133729" y="19849"/>
                  </a:moveTo>
                  <a:lnTo>
                    <a:pt x="1133729" y="18872"/>
                  </a:lnTo>
                  <a:lnTo>
                    <a:pt x="1093378" y="21887"/>
                  </a:lnTo>
                  <a:lnTo>
                    <a:pt x="29562" y="617433"/>
                  </a:lnTo>
                  <a:lnTo>
                    <a:pt x="17919" y="642543"/>
                  </a:lnTo>
                  <a:lnTo>
                    <a:pt x="1638" y="635012"/>
                  </a:lnTo>
                  <a:lnTo>
                    <a:pt x="0" y="638556"/>
                  </a:lnTo>
                  <a:lnTo>
                    <a:pt x="812" y="642721"/>
                  </a:lnTo>
                  <a:lnTo>
                    <a:pt x="6540" y="648017"/>
                  </a:lnTo>
                  <a:lnTo>
                    <a:pt x="9779" y="648407"/>
                  </a:lnTo>
                  <a:lnTo>
                    <a:pt x="10756" y="648525"/>
                  </a:lnTo>
                  <a:lnTo>
                    <a:pt x="1133729" y="19849"/>
                  </a:lnTo>
                  <a:close/>
                </a:path>
                <a:path w="1143000" h="648970">
                  <a:moveTo>
                    <a:pt x="1142898" y="11379"/>
                  </a:moveTo>
                  <a:lnTo>
                    <a:pt x="1140498" y="3340"/>
                  </a:lnTo>
                  <a:lnTo>
                    <a:pt x="1136662" y="685"/>
                  </a:lnTo>
                  <a:lnTo>
                    <a:pt x="1133729" y="890"/>
                  </a:lnTo>
                  <a:lnTo>
                    <a:pt x="1048401" y="7268"/>
                  </a:lnTo>
                  <a:lnTo>
                    <a:pt x="970543" y="13822"/>
                  </a:lnTo>
                  <a:lnTo>
                    <a:pt x="902333" y="20186"/>
                  </a:lnTo>
                  <a:lnTo>
                    <a:pt x="841587" y="26324"/>
                  </a:lnTo>
                  <a:lnTo>
                    <a:pt x="787525" y="32096"/>
                  </a:lnTo>
                  <a:lnTo>
                    <a:pt x="739363" y="37362"/>
                  </a:lnTo>
                  <a:lnTo>
                    <a:pt x="696321" y="41981"/>
                  </a:lnTo>
                  <a:lnTo>
                    <a:pt x="657617" y="45814"/>
                  </a:lnTo>
                  <a:lnTo>
                    <a:pt x="623732" y="48616"/>
                  </a:lnTo>
                  <a:lnTo>
                    <a:pt x="622469" y="48721"/>
                  </a:lnTo>
                  <a:lnTo>
                    <a:pt x="590823" y="50519"/>
                  </a:lnTo>
                  <a:lnTo>
                    <a:pt x="590095" y="50560"/>
                  </a:lnTo>
                  <a:lnTo>
                    <a:pt x="559714" y="51193"/>
                  </a:lnTo>
                  <a:lnTo>
                    <a:pt x="515047" y="49547"/>
                  </a:lnTo>
                  <a:lnTo>
                    <a:pt x="470098" y="44282"/>
                  </a:lnTo>
                  <a:lnTo>
                    <a:pt x="421924" y="34858"/>
                  </a:lnTo>
                  <a:lnTo>
                    <a:pt x="367581" y="20738"/>
                  </a:lnTo>
                  <a:lnTo>
                    <a:pt x="304126" y="1384"/>
                  </a:lnTo>
                  <a:lnTo>
                    <a:pt x="299821" y="0"/>
                  </a:lnTo>
                  <a:lnTo>
                    <a:pt x="295148" y="2057"/>
                  </a:lnTo>
                  <a:lnTo>
                    <a:pt x="1638" y="635012"/>
                  </a:lnTo>
                  <a:lnTo>
                    <a:pt x="5397" y="636754"/>
                  </a:lnTo>
                  <a:lnTo>
                    <a:pt x="5397" y="630961"/>
                  </a:lnTo>
                  <a:lnTo>
                    <a:pt x="29562" y="617433"/>
                  </a:lnTo>
                  <a:lnTo>
                    <a:pt x="298640" y="37174"/>
                  </a:lnTo>
                  <a:lnTo>
                    <a:pt x="298640" y="18465"/>
                  </a:lnTo>
                  <a:lnTo>
                    <a:pt x="301383" y="9931"/>
                  </a:lnTo>
                  <a:lnTo>
                    <a:pt x="309524" y="13703"/>
                  </a:lnTo>
                  <a:lnTo>
                    <a:pt x="309524" y="21786"/>
                  </a:lnTo>
                  <a:lnTo>
                    <a:pt x="362633" y="37993"/>
                  </a:lnTo>
                  <a:lnTo>
                    <a:pt x="417926" y="52346"/>
                  </a:lnTo>
                  <a:lnTo>
                    <a:pt x="467329" y="62004"/>
                  </a:lnTo>
                  <a:lnTo>
                    <a:pt x="513655" y="67442"/>
                  </a:lnTo>
                  <a:lnTo>
                    <a:pt x="559714" y="69138"/>
                  </a:lnTo>
                  <a:lnTo>
                    <a:pt x="590095" y="68489"/>
                  </a:lnTo>
                  <a:lnTo>
                    <a:pt x="659248" y="63683"/>
                  </a:lnTo>
                  <a:lnTo>
                    <a:pt x="698173" y="59836"/>
                  </a:lnTo>
                  <a:lnTo>
                    <a:pt x="741313" y="55207"/>
                  </a:lnTo>
                  <a:lnTo>
                    <a:pt x="789473" y="49938"/>
                  </a:lnTo>
                  <a:lnTo>
                    <a:pt x="843457" y="44168"/>
                  </a:lnTo>
                  <a:lnTo>
                    <a:pt x="904070" y="38036"/>
                  </a:lnTo>
                  <a:lnTo>
                    <a:pt x="972117" y="31683"/>
                  </a:lnTo>
                  <a:lnTo>
                    <a:pt x="1047000" y="25366"/>
                  </a:lnTo>
                  <a:lnTo>
                    <a:pt x="1048401" y="25248"/>
                  </a:lnTo>
                  <a:lnTo>
                    <a:pt x="1093378" y="21887"/>
                  </a:lnTo>
                  <a:lnTo>
                    <a:pt x="1128687" y="2120"/>
                  </a:lnTo>
                  <a:lnTo>
                    <a:pt x="1133094" y="9931"/>
                  </a:lnTo>
                  <a:lnTo>
                    <a:pt x="1133729" y="18872"/>
                  </a:lnTo>
                  <a:lnTo>
                    <a:pt x="1133729" y="19849"/>
                  </a:lnTo>
                  <a:lnTo>
                    <a:pt x="1141145" y="15697"/>
                  </a:lnTo>
                  <a:lnTo>
                    <a:pt x="1142898" y="11379"/>
                  </a:lnTo>
                  <a:close/>
                </a:path>
                <a:path w="1143000" h="648970">
                  <a:moveTo>
                    <a:pt x="29562" y="617433"/>
                  </a:moveTo>
                  <a:lnTo>
                    <a:pt x="5397" y="630961"/>
                  </a:lnTo>
                  <a:lnTo>
                    <a:pt x="9779" y="638771"/>
                  </a:lnTo>
                  <a:lnTo>
                    <a:pt x="17919" y="642543"/>
                  </a:lnTo>
                  <a:lnTo>
                    <a:pt x="29562" y="617433"/>
                  </a:lnTo>
                  <a:close/>
                </a:path>
                <a:path w="1143000" h="648970">
                  <a:moveTo>
                    <a:pt x="9779" y="638784"/>
                  </a:moveTo>
                  <a:lnTo>
                    <a:pt x="5397" y="630961"/>
                  </a:lnTo>
                  <a:lnTo>
                    <a:pt x="5397" y="636754"/>
                  </a:lnTo>
                  <a:lnTo>
                    <a:pt x="9779" y="638784"/>
                  </a:lnTo>
                  <a:close/>
                </a:path>
                <a:path w="1143000" h="648970">
                  <a:moveTo>
                    <a:pt x="309524" y="13703"/>
                  </a:moveTo>
                  <a:lnTo>
                    <a:pt x="301383" y="9931"/>
                  </a:lnTo>
                  <a:lnTo>
                    <a:pt x="298640" y="18465"/>
                  </a:lnTo>
                  <a:lnTo>
                    <a:pt x="306240" y="20784"/>
                  </a:lnTo>
                  <a:lnTo>
                    <a:pt x="309524" y="13703"/>
                  </a:lnTo>
                  <a:close/>
                </a:path>
                <a:path w="1143000" h="648970">
                  <a:moveTo>
                    <a:pt x="306240" y="20784"/>
                  </a:moveTo>
                  <a:lnTo>
                    <a:pt x="298640" y="18465"/>
                  </a:lnTo>
                  <a:lnTo>
                    <a:pt x="298640" y="37174"/>
                  </a:lnTo>
                  <a:lnTo>
                    <a:pt x="306240" y="20784"/>
                  </a:lnTo>
                  <a:close/>
                </a:path>
                <a:path w="1143000" h="648970">
                  <a:moveTo>
                    <a:pt x="309524" y="21786"/>
                  </a:moveTo>
                  <a:lnTo>
                    <a:pt x="309524" y="13703"/>
                  </a:lnTo>
                  <a:lnTo>
                    <a:pt x="306240" y="20784"/>
                  </a:lnTo>
                  <a:lnTo>
                    <a:pt x="309524" y="21786"/>
                  </a:lnTo>
                  <a:close/>
                </a:path>
                <a:path w="1143000" h="648970">
                  <a:moveTo>
                    <a:pt x="1133729" y="18872"/>
                  </a:moveTo>
                  <a:lnTo>
                    <a:pt x="1133094" y="9931"/>
                  </a:lnTo>
                  <a:lnTo>
                    <a:pt x="1128687" y="2120"/>
                  </a:lnTo>
                  <a:lnTo>
                    <a:pt x="1093378" y="21887"/>
                  </a:lnTo>
                  <a:lnTo>
                    <a:pt x="1132484" y="18965"/>
                  </a:lnTo>
                  <a:lnTo>
                    <a:pt x="1133729" y="18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883285" marR="1543685" indent="-280670">
              <a:lnSpc>
                <a:spcPts val="1989"/>
              </a:lnSpc>
              <a:spcBef>
                <a:spcPts val="355"/>
              </a:spcBef>
            </a:pPr>
            <a:r>
              <a:rPr dirty="0">
                <a:solidFill>
                  <a:srgbClr val="0000FF"/>
                </a:solidFill>
              </a:rPr>
              <a:t>class</a:t>
            </a:r>
            <a:r>
              <a:rPr spc="-170" dirty="0">
                <a:solidFill>
                  <a:srgbClr val="0000FF"/>
                </a:solidFill>
              </a:rPr>
              <a:t> </a:t>
            </a:r>
            <a:r>
              <a:rPr dirty="0"/>
              <a:t>IOSerialBoard2</a:t>
            </a:r>
            <a:r>
              <a:rPr spc="-165" dirty="0"/>
              <a:t> </a:t>
            </a:r>
            <a:r>
              <a:rPr dirty="0">
                <a:solidFill>
                  <a:srgbClr val="0000FF"/>
                </a:solidFill>
              </a:rPr>
              <a:t>implements</a:t>
            </a:r>
            <a:r>
              <a:rPr spc="-170" dirty="0">
                <a:solidFill>
                  <a:srgbClr val="0000FF"/>
                </a:solidFill>
              </a:rPr>
              <a:t> </a:t>
            </a:r>
            <a:r>
              <a:rPr spc="-10" dirty="0"/>
              <a:t>IOBoardInterface</a:t>
            </a:r>
            <a:r>
              <a:rPr spc="-160" dirty="0"/>
              <a:t> </a:t>
            </a:r>
            <a:r>
              <a:rPr spc="-50" dirty="0"/>
              <a:t>{ </a:t>
            </a:r>
            <a:r>
              <a:rPr dirty="0">
                <a:solidFill>
                  <a:srgbClr val="0000FF"/>
                </a:solidFill>
              </a:rPr>
              <a:t>int</a:t>
            </a:r>
            <a:r>
              <a:rPr spc="-70" dirty="0">
                <a:solidFill>
                  <a:srgbClr val="0000FF"/>
                </a:solidFill>
              </a:rPr>
              <a:t> </a:t>
            </a:r>
            <a:r>
              <a:rPr spc="-10" dirty="0"/>
              <a:t>port;</a:t>
            </a:r>
          </a:p>
          <a:p>
            <a:pPr marL="1163320" marR="3922395" indent="-280670">
              <a:lnSpc>
                <a:spcPts val="1989"/>
              </a:lnSpc>
              <a:spcBef>
                <a:spcPts val="1990"/>
              </a:spcBef>
            </a:pPr>
            <a:r>
              <a:rPr spc="-10" dirty="0"/>
              <a:t>IOSerialBoard(String</a:t>
            </a:r>
            <a:r>
              <a:rPr spc="-100" dirty="0"/>
              <a:t> </a:t>
            </a:r>
            <a:r>
              <a:rPr dirty="0"/>
              <a:t>s,</a:t>
            </a:r>
            <a:r>
              <a:rPr dirty="0">
                <a:solidFill>
                  <a:srgbClr val="0000FF"/>
                </a:solidFill>
              </a:rPr>
              <a:t>int</a:t>
            </a:r>
            <a:r>
              <a:rPr spc="-105" dirty="0">
                <a:solidFill>
                  <a:srgbClr val="0000FF"/>
                </a:solidFill>
              </a:rPr>
              <a:t> </a:t>
            </a:r>
            <a:r>
              <a:rPr dirty="0"/>
              <a:t>p)</a:t>
            </a:r>
            <a:r>
              <a:rPr spc="-100" dirty="0"/>
              <a:t> </a:t>
            </a:r>
            <a:r>
              <a:rPr spc="-50" dirty="0"/>
              <a:t>{ </a:t>
            </a:r>
            <a:r>
              <a:rPr dirty="0">
                <a:solidFill>
                  <a:srgbClr val="0000FF"/>
                </a:solidFill>
              </a:rPr>
              <a:t>super</a:t>
            </a:r>
            <a:r>
              <a:rPr dirty="0"/>
              <a:t>(s);</a:t>
            </a:r>
            <a:r>
              <a:rPr spc="-100" dirty="0"/>
              <a:t> </a:t>
            </a:r>
            <a:r>
              <a:rPr dirty="0"/>
              <a:t>port</a:t>
            </a:r>
            <a:r>
              <a:rPr spc="-85" dirty="0"/>
              <a:t> </a:t>
            </a:r>
            <a:r>
              <a:rPr dirty="0"/>
              <a:t>=</a:t>
            </a:r>
            <a:r>
              <a:rPr spc="-100" dirty="0"/>
              <a:t> </a:t>
            </a:r>
            <a:r>
              <a:rPr spc="-25" dirty="0"/>
              <a:t>p;</a:t>
            </a:r>
          </a:p>
          <a:p>
            <a:pPr marL="1163320">
              <a:lnSpc>
                <a:spcPts val="1839"/>
              </a:lnSpc>
            </a:pPr>
            <a:r>
              <a:rPr spc="-10" dirty="0"/>
              <a:t>System.out.println(</a:t>
            </a:r>
            <a:r>
              <a:rPr spc="-10" dirty="0">
                <a:solidFill>
                  <a:srgbClr val="FF3366"/>
                </a:solidFill>
              </a:rPr>
              <a:t>"IOSerialBoard</a:t>
            </a:r>
            <a:r>
              <a:rPr spc="-260" dirty="0">
                <a:solidFill>
                  <a:srgbClr val="FF3366"/>
                </a:solidFill>
              </a:rPr>
              <a:t> </a:t>
            </a:r>
            <a:r>
              <a:rPr spc="-10" dirty="0">
                <a:solidFill>
                  <a:srgbClr val="FF3366"/>
                </a:solidFill>
              </a:rPr>
              <a:t>constructor"</a:t>
            </a:r>
            <a:r>
              <a:rPr spc="-10" dirty="0"/>
              <a:t>);</a:t>
            </a:r>
          </a:p>
          <a:p>
            <a:pPr marL="883285">
              <a:lnSpc>
                <a:spcPts val="1989"/>
              </a:lnSpc>
            </a:pPr>
            <a:r>
              <a:rPr spc="-50" dirty="0"/>
              <a:t>}</a:t>
            </a:r>
          </a:p>
          <a:p>
            <a:pPr marL="883285">
              <a:lnSpc>
                <a:spcPts val="1989"/>
              </a:lnSpc>
            </a:pPr>
            <a:r>
              <a:rPr dirty="0">
                <a:solidFill>
                  <a:srgbClr val="0000FF"/>
                </a:solidFill>
              </a:rPr>
              <a:t>public</a:t>
            </a:r>
            <a:r>
              <a:rPr spc="-14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void</a:t>
            </a:r>
            <a:r>
              <a:rPr spc="-140" dirty="0">
                <a:solidFill>
                  <a:srgbClr val="0000FF"/>
                </a:solidFill>
              </a:rPr>
              <a:t> </a:t>
            </a:r>
            <a:r>
              <a:rPr dirty="0"/>
              <a:t>initialize()</a:t>
            </a:r>
            <a:r>
              <a:rPr spc="-130" dirty="0"/>
              <a:t> </a:t>
            </a:r>
            <a:r>
              <a:rPr spc="-50" dirty="0"/>
              <a:t>{</a:t>
            </a:r>
          </a:p>
          <a:p>
            <a:pPr marL="1163320">
              <a:lnSpc>
                <a:spcPts val="1985"/>
              </a:lnSpc>
            </a:pPr>
            <a:r>
              <a:rPr spc="-10" dirty="0"/>
              <a:t>System.out.println(</a:t>
            </a:r>
            <a:r>
              <a:rPr spc="-10" dirty="0">
                <a:solidFill>
                  <a:srgbClr val="FF3366"/>
                </a:solidFill>
              </a:rPr>
              <a:t>"initialize</a:t>
            </a:r>
            <a:r>
              <a:rPr spc="-135" dirty="0">
                <a:solidFill>
                  <a:srgbClr val="FF3366"/>
                </a:solidFill>
              </a:rPr>
              <a:t> </a:t>
            </a:r>
            <a:r>
              <a:rPr dirty="0">
                <a:solidFill>
                  <a:srgbClr val="FF3366"/>
                </a:solidFill>
              </a:rPr>
              <a:t>method</a:t>
            </a:r>
            <a:r>
              <a:rPr spc="-130" dirty="0">
                <a:solidFill>
                  <a:srgbClr val="FF3366"/>
                </a:solidFill>
              </a:rPr>
              <a:t> </a:t>
            </a:r>
            <a:r>
              <a:rPr dirty="0">
                <a:solidFill>
                  <a:srgbClr val="FF3366"/>
                </a:solidFill>
              </a:rPr>
              <a:t>in</a:t>
            </a:r>
            <a:r>
              <a:rPr spc="-130" dirty="0">
                <a:solidFill>
                  <a:srgbClr val="FF3366"/>
                </a:solidFill>
              </a:rPr>
              <a:t> </a:t>
            </a:r>
            <a:r>
              <a:rPr spc="-10" dirty="0">
                <a:solidFill>
                  <a:srgbClr val="FF3366"/>
                </a:solidFill>
              </a:rPr>
              <a:t>IOSerialBoard"</a:t>
            </a:r>
            <a:r>
              <a:rPr spc="-10" dirty="0"/>
              <a:t>);</a:t>
            </a:r>
          </a:p>
          <a:p>
            <a:pPr marL="883285">
              <a:lnSpc>
                <a:spcPts val="1985"/>
              </a:lnSpc>
            </a:pPr>
            <a:r>
              <a:rPr spc="-50" dirty="0"/>
              <a:t>}</a:t>
            </a:r>
          </a:p>
          <a:p>
            <a:pPr marL="883285">
              <a:lnSpc>
                <a:spcPts val="1989"/>
              </a:lnSpc>
            </a:pPr>
            <a:r>
              <a:rPr dirty="0">
                <a:solidFill>
                  <a:srgbClr val="0000FF"/>
                </a:solidFill>
              </a:rPr>
              <a:t>public</a:t>
            </a:r>
            <a:r>
              <a:rPr spc="-11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void</a:t>
            </a:r>
            <a:r>
              <a:rPr spc="-100" dirty="0">
                <a:solidFill>
                  <a:srgbClr val="0000FF"/>
                </a:solidFill>
              </a:rPr>
              <a:t> </a:t>
            </a:r>
            <a:r>
              <a:rPr dirty="0"/>
              <a:t>read()</a:t>
            </a:r>
            <a:r>
              <a:rPr spc="-105" dirty="0"/>
              <a:t> </a:t>
            </a:r>
            <a:r>
              <a:rPr spc="-50" dirty="0"/>
              <a:t>{</a:t>
            </a:r>
          </a:p>
          <a:p>
            <a:pPr marL="1163320">
              <a:lnSpc>
                <a:spcPts val="1989"/>
              </a:lnSpc>
            </a:pPr>
            <a:r>
              <a:rPr spc="-10" dirty="0"/>
              <a:t>System.out.println(</a:t>
            </a:r>
            <a:r>
              <a:rPr spc="-10" dirty="0">
                <a:solidFill>
                  <a:srgbClr val="FF3366"/>
                </a:solidFill>
              </a:rPr>
              <a:t>"read</a:t>
            </a:r>
            <a:r>
              <a:rPr spc="-114" dirty="0">
                <a:solidFill>
                  <a:srgbClr val="FF3366"/>
                </a:solidFill>
              </a:rPr>
              <a:t> </a:t>
            </a:r>
            <a:r>
              <a:rPr dirty="0">
                <a:solidFill>
                  <a:srgbClr val="FF3366"/>
                </a:solidFill>
              </a:rPr>
              <a:t>method</a:t>
            </a:r>
            <a:r>
              <a:rPr spc="-120" dirty="0">
                <a:solidFill>
                  <a:srgbClr val="FF3366"/>
                </a:solidFill>
              </a:rPr>
              <a:t> </a:t>
            </a:r>
            <a:r>
              <a:rPr dirty="0">
                <a:solidFill>
                  <a:srgbClr val="FF3366"/>
                </a:solidFill>
              </a:rPr>
              <a:t>in</a:t>
            </a:r>
            <a:r>
              <a:rPr spc="-125" dirty="0">
                <a:solidFill>
                  <a:srgbClr val="FF3366"/>
                </a:solidFill>
              </a:rPr>
              <a:t> </a:t>
            </a:r>
            <a:r>
              <a:rPr spc="-10" dirty="0">
                <a:solidFill>
                  <a:srgbClr val="FF3366"/>
                </a:solidFill>
              </a:rPr>
              <a:t>IOSerialBoard"</a:t>
            </a:r>
            <a:r>
              <a:rPr spc="-10" dirty="0"/>
              <a:t>);</a:t>
            </a:r>
          </a:p>
          <a:p>
            <a:pPr marL="883285">
              <a:lnSpc>
                <a:spcPts val="1985"/>
              </a:lnSpc>
            </a:pPr>
            <a:r>
              <a:rPr spc="-50" dirty="0"/>
              <a:t>}</a:t>
            </a:r>
          </a:p>
          <a:p>
            <a:pPr marL="883285">
              <a:lnSpc>
                <a:spcPts val="1989"/>
              </a:lnSpc>
            </a:pPr>
            <a:r>
              <a:rPr dirty="0">
                <a:solidFill>
                  <a:srgbClr val="0000FF"/>
                </a:solidFill>
              </a:rPr>
              <a:t>public</a:t>
            </a:r>
            <a:r>
              <a:rPr spc="-114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void</a:t>
            </a:r>
            <a:r>
              <a:rPr spc="-110" dirty="0">
                <a:solidFill>
                  <a:srgbClr val="0000FF"/>
                </a:solidFill>
              </a:rPr>
              <a:t> </a:t>
            </a:r>
            <a:r>
              <a:rPr dirty="0"/>
              <a:t>write()</a:t>
            </a:r>
            <a:r>
              <a:rPr spc="-100" dirty="0"/>
              <a:t> </a:t>
            </a:r>
            <a:r>
              <a:rPr spc="-50" dirty="0"/>
              <a:t>{</a:t>
            </a:r>
          </a:p>
          <a:p>
            <a:pPr marL="1163320">
              <a:lnSpc>
                <a:spcPts val="1989"/>
              </a:lnSpc>
            </a:pPr>
            <a:r>
              <a:rPr spc="-10" dirty="0"/>
              <a:t>System.out.println(</a:t>
            </a:r>
            <a:r>
              <a:rPr spc="-10" dirty="0">
                <a:solidFill>
                  <a:srgbClr val="FF3366"/>
                </a:solidFill>
              </a:rPr>
              <a:t>"write</a:t>
            </a:r>
            <a:r>
              <a:rPr spc="-120" dirty="0">
                <a:solidFill>
                  <a:srgbClr val="FF3366"/>
                </a:solidFill>
              </a:rPr>
              <a:t> </a:t>
            </a:r>
            <a:r>
              <a:rPr dirty="0">
                <a:solidFill>
                  <a:srgbClr val="FF3366"/>
                </a:solidFill>
              </a:rPr>
              <a:t>method</a:t>
            </a:r>
            <a:r>
              <a:rPr spc="-120" dirty="0">
                <a:solidFill>
                  <a:srgbClr val="FF3366"/>
                </a:solidFill>
              </a:rPr>
              <a:t> </a:t>
            </a:r>
            <a:r>
              <a:rPr dirty="0">
                <a:solidFill>
                  <a:srgbClr val="FF3366"/>
                </a:solidFill>
              </a:rPr>
              <a:t>in</a:t>
            </a:r>
            <a:r>
              <a:rPr spc="-120" dirty="0">
                <a:solidFill>
                  <a:srgbClr val="FF3366"/>
                </a:solidFill>
              </a:rPr>
              <a:t> </a:t>
            </a:r>
            <a:r>
              <a:rPr spc="-10" dirty="0">
                <a:solidFill>
                  <a:srgbClr val="FF3366"/>
                </a:solidFill>
              </a:rPr>
              <a:t>IOSerialBoard"</a:t>
            </a:r>
            <a:r>
              <a:rPr spc="-10" dirty="0"/>
              <a:t>);</a:t>
            </a:r>
          </a:p>
          <a:p>
            <a:pPr marL="883285">
              <a:lnSpc>
                <a:spcPts val="1985"/>
              </a:lnSpc>
            </a:pPr>
            <a:r>
              <a:rPr spc="-50" dirty="0"/>
              <a:t>}</a:t>
            </a:r>
          </a:p>
          <a:p>
            <a:pPr marL="883285">
              <a:lnSpc>
                <a:spcPts val="1985"/>
              </a:lnSpc>
            </a:pPr>
            <a:r>
              <a:rPr dirty="0">
                <a:solidFill>
                  <a:srgbClr val="0000FF"/>
                </a:solidFill>
              </a:rPr>
              <a:t>public</a:t>
            </a:r>
            <a:r>
              <a:rPr spc="-114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void</a:t>
            </a:r>
            <a:r>
              <a:rPr spc="-110" dirty="0">
                <a:solidFill>
                  <a:srgbClr val="0000FF"/>
                </a:solidFill>
              </a:rPr>
              <a:t> </a:t>
            </a:r>
            <a:r>
              <a:rPr dirty="0"/>
              <a:t>close()</a:t>
            </a:r>
            <a:r>
              <a:rPr spc="-100" dirty="0"/>
              <a:t> </a:t>
            </a:r>
            <a:r>
              <a:rPr spc="-50" dirty="0"/>
              <a:t>{</a:t>
            </a:r>
          </a:p>
          <a:p>
            <a:pPr marL="1163320">
              <a:lnSpc>
                <a:spcPts val="1989"/>
              </a:lnSpc>
            </a:pPr>
            <a:r>
              <a:rPr spc="-10" dirty="0"/>
              <a:t>System.out.println(</a:t>
            </a:r>
            <a:r>
              <a:rPr spc="-10" dirty="0">
                <a:solidFill>
                  <a:srgbClr val="FF3366"/>
                </a:solidFill>
              </a:rPr>
              <a:t>"close</a:t>
            </a:r>
            <a:r>
              <a:rPr spc="-120" dirty="0">
                <a:solidFill>
                  <a:srgbClr val="FF3366"/>
                </a:solidFill>
              </a:rPr>
              <a:t> </a:t>
            </a:r>
            <a:r>
              <a:rPr dirty="0">
                <a:solidFill>
                  <a:srgbClr val="FF3366"/>
                </a:solidFill>
              </a:rPr>
              <a:t>method</a:t>
            </a:r>
            <a:r>
              <a:rPr spc="-120" dirty="0">
                <a:solidFill>
                  <a:srgbClr val="FF3366"/>
                </a:solidFill>
              </a:rPr>
              <a:t> </a:t>
            </a:r>
            <a:r>
              <a:rPr dirty="0">
                <a:solidFill>
                  <a:srgbClr val="FF3366"/>
                </a:solidFill>
              </a:rPr>
              <a:t>in</a:t>
            </a:r>
            <a:r>
              <a:rPr spc="-120" dirty="0">
                <a:solidFill>
                  <a:srgbClr val="FF3366"/>
                </a:solidFill>
              </a:rPr>
              <a:t> </a:t>
            </a:r>
            <a:r>
              <a:rPr spc="-10" dirty="0">
                <a:solidFill>
                  <a:srgbClr val="FF3366"/>
                </a:solidFill>
              </a:rPr>
              <a:t>IOSerialBoard"</a:t>
            </a:r>
            <a:r>
              <a:rPr spc="-10" dirty="0"/>
              <a:t>);</a:t>
            </a:r>
          </a:p>
          <a:p>
            <a:pPr marL="883285">
              <a:lnSpc>
                <a:spcPts val="1989"/>
              </a:lnSpc>
            </a:pPr>
            <a:r>
              <a:rPr spc="-50" dirty="0"/>
              <a:t>}</a:t>
            </a:r>
          </a:p>
          <a:p>
            <a:pPr marL="603250">
              <a:lnSpc>
                <a:spcPts val="2105"/>
              </a:lnSpc>
            </a:pPr>
            <a:r>
              <a:rPr spc="-50" dirty="0"/>
              <a:t>}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118</a:t>
            </a:r>
          </a:p>
        </p:txBody>
      </p:sp>
    </p:spTree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686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Verdana"/>
                <a:cs typeface="Verdana"/>
              </a:rPr>
              <a:t>Interfaces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798512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A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implement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more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than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one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interface.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6838" y="2340419"/>
            <a:ext cx="8285480" cy="1635125"/>
            <a:chOff x="1016838" y="2340419"/>
            <a:chExt cx="8285480" cy="1635125"/>
          </a:xfrm>
        </p:grpSpPr>
        <p:sp>
          <p:nvSpPr>
            <p:cNvPr id="6" name="object 6"/>
            <p:cNvSpPr/>
            <p:nvPr/>
          </p:nvSpPr>
          <p:spPr>
            <a:xfrm>
              <a:off x="1025804" y="2349385"/>
              <a:ext cx="8267065" cy="1616710"/>
            </a:xfrm>
            <a:custGeom>
              <a:avLst/>
              <a:gdLst/>
              <a:ahLst/>
              <a:cxnLst/>
              <a:rect l="l" t="t" r="r" b="b"/>
              <a:pathLst>
                <a:path w="8267065" h="1616710">
                  <a:moveTo>
                    <a:pt x="8266480" y="1414932"/>
                  </a:moveTo>
                  <a:lnTo>
                    <a:pt x="8266480" y="0"/>
                  </a:lnTo>
                  <a:lnTo>
                    <a:pt x="0" y="0"/>
                  </a:lnTo>
                  <a:lnTo>
                    <a:pt x="0" y="1616532"/>
                  </a:lnTo>
                  <a:lnTo>
                    <a:pt x="7233170" y="1616532"/>
                  </a:lnTo>
                  <a:lnTo>
                    <a:pt x="8266480" y="141493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6838" y="2340419"/>
              <a:ext cx="8284845" cy="1634489"/>
            </a:xfrm>
            <a:custGeom>
              <a:avLst/>
              <a:gdLst/>
              <a:ahLst/>
              <a:cxnLst/>
              <a:rect l="l" t="t" r="r" b="b"/>
              <a:pathLst>
                <a:path w="8284845" h="1634489">
                  <a:moveTo>
                    <a:pt x="8284413" y="1428178"/>
                  </a:moveTo>
                  <a:lnTo>
                    <a:pt x="8284413" y="4013"/>
                  </a:lnTo>
                  <a:lnTo>
                    <a:pt x="8280400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630451"/>
                  </a:lnTo>
                  <a:lnTo>
                    <a:pt x="4013" y="1634464"/>
                  </a:lnTo>
                  <a:lnTo>
                    <a:pt x="8966" y="1634464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32"/>
                  </a:lnTo>
                  <a:lnTo>
                    <a:pt x="8266480" y="17932"/>
                  </a:lnTo>
                  <a:lnTo>
                    <a:pt x="8266480" y="8966"/>
                  </a:lnTo>
                  <a:lnTo>
                    <a:pt x="8275447" y="8966"/>
                  </a:lnTo>
                  <a:lnTo>
                    <a:pt x="8275447" y="1433041"/>
                  </a:lnTo>
                  <a:lnTo>
                    <a:pt x="8281365" y="1431886"/>
                  </a:lnTo>
                  <a:lnTo>
                    <a:pt x="8284413" y="1428178"/>
                  </a:lnTo>
                  <a:close/>
                </a:path>
                <a:path w="8284845" h="1634489">
                  <a:moveTo>
                    <a:pt x="17932" y="17932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32"/>
                  </a:lnTo>
                  <a:lnTo>
                    <a:pt x="17932" y="17932"/>
                  </a:lnTo>
                  <a:close/>
                </a:path>
                <a:path w="8284845" h="1634489">
                  <a:moveTo>
                    <a:pt x="17932" y="1616519"/>
                  </a:moveTo>
                  <a:lnTo>
                    <a:pt x="17932" y="17932"/>
                  </a:lnTo>
                  <a:lnTo>
                    <a:pt x="8966" y="17932"/>
                  </a:lnTo>
                  <a:lnTo>
                    <a:pt x="8966" y="1616519"/>
                  </a:lnTo>
                  <a:lnTo>
                    <a:pt x="17932" y="1616519"/>
                  </a:lnTo>
                  <a:close/>
                </a:path>
                <a:path w="8284845" h="1634489">
                  <a:moveTo>
                    <a:pt x="7241268" y="1616519"/>
                  </a:moveTo>
                  <a:lnTo>
                    <a:pt x="8966" y="1616519"/>
                  </a:lnTo>
                  <a:lnTo>
                    <a:pt x="8966" y="1625498"/>
                  </a:lnTo>
                  <a:lnTo>
                    <a:pt x="17932" y="1625498"/>
                  </a:lnTo>
                  <a:lnTo>
                    <a:pt x="17932" y="1634464"/>
                  </a:lnTo>
                  <a:lnTo>
                    <a:pt x="7240422" y="1634464"/>
                  </a:lnTo>
                  <a:lnTo>
                    <a:pt x="7240422" y="1616684"/>
                  </a:lnTo>
                  <a:lnTo>
                    <a:pt x="7241268" y="1616519"/>
                  </a:lnTo>
                  <a:close/>
                </a:path>
                <a:path w="8284845" h="1634489">
                  <a:moveTo>
                    <a:pt x="17932" y="1634464"/>
                  </a:moveTo>
                  <a:lnTo>
                    <a:pt x="17932" y="1625498"/>
                  </a:lnTo>
                  <a:lnTo>
                    <a:pt x="8966" y="1625498"/>
                  </a:lnTo>
                  <a:lnTo>
                    <a:pt x="8966" y="1634464"/>
                  </a:lnTo>
                  <a:lnTo>
                    <a:pt x="17932" y="1634464"/>
                  </a:lnTo>
                  <a:close/>
                </a:path>
                <a:path w="8284845" h="1634489">
                  <a:moveTo>
                    <a:pt x="7242136" y="1625498"/>
                  </a:moveTo>
                  <a:lnTo>
                    <a:pt x="7242136" y="1616519"/>
                  </a:lnTo>
                  <a:lnTo>
                    <a:pt x="7241268" y="1616519"/>
                  </a:lnTo>
                  <a:lnTo>
                    <a:pt x="7240422" y="1616684"/>
                  </a:lnTo>
                  <a:lnTo>
                    <a:pt x="7242136" y="1625498"/>
                  </a:lnTo>
                  <a:close/>
                </a:path>
                <a:path w="8284845" h="1634489">
                  <a:moveTo>
                    <a:pt x="7242136" y="1634464"/>
                  </a:moveTo>
                  <a:lnTo>
                    <a:pt x="7242136" y="1625498"/>
                  </a:lnTo>
                  <a:lnTo>
                    <a:pt x="7240422" y="1616684"/>
                  </a:lnTo>
                  <a:lnTo>
                    <a:pt x="7240422" y="1634464"/>
                  </a:lnTo>
                  <a:lnTo>
                    <a:pt x="7242136" y="1634464"/>
                  </a:lnTo>
                  <a:close/>
                </a:path>
                <a:path w="8284845" h="1634489">
                  <a:moveTo>
                    <a:pt x="8275447" y="1423898"/>
                  </a:moveTo>
                  <a:lnTo>
                    <a:pt x="8273732" y="1415097"/>
                  </a:lnTo>
                  <a:lnTo>
                    <a:pt x="7241268" y="1616519"/>
                  </a:lnTo>
                  <a:lnTo>
                    <a:pt x="7242136" y="1616519"/>
                  </a:lnTo>
                  <a:lnTo>
                    <a:pt x="7242136" y="1634464"/>
                  </a:lnTo>
                  <a:lnTo>
                    <a:pt x="7243851" y="1634299"/>
                  </a:lnTo>
                  <a:lnTo>
                    <a:pt x="8266480" y="1434790"/>
                  </a:lnTo>
                  <a:lnTo>
                    <a:pt x="8266480" y="1423898"/>
                  </a:lnTo>
                  <a:lnTo>
                    <a:pt x="8275447" y="1423898"/>
                  </a:lnTo>
                  <a:close/>
                </a:path>
                <a:path w="8284845" h="1634489">
                  <a:moveTo>
                    <a:pt x="8275447" y="17932"/>
                  </a:moveTo>
                  <a:lnTo>
                    <a:pt x="8275447" y="8966"/>
                  </a:lnTo>
                  <a:lnTo>
                    <a:pt x="8266480" y="8966"/>
                  </a:lnTo>
                  <a:lnTo>
                    <a:pt x="8266480" y="17932"/>
                  </a:lnTo>
                  <a:lnTo>
                    <a:pt x="8275447" y="17932"/>
                  </a:lnTo>
                  <a:close/>
                </a:path>
                <a:path w="8284845" h="1634489">
                  <a:moveTo>
                    <a:pt x="8275447" y="1423898"/>
                  </a:moveTo>
                  <a:lnTo>
                    <a:pt x="8275447" y="17932"/>
                  </a:lnTo>
                  <a:lnTo>
                    <a:pt x="8266480" y="17932"/>
                  </a:lnTo>
                  <a:lnTo>
                    <a:pt x="8266480" y="1416512"/>
                  </a:lnTo>
                  <a:lnTo>
                    <a:pt x="8273732" y="1415097"/>
                  </a:lnTo>
                  <a:lnTo>
                    <a:pt x="8275447" y="1423898"/>
                  </a:lnTo>
                  <a:close/>
                </a:path>
                <a:path w="8284845" h="1634489">
                  <a:moveTo>
                    <a:pt x="8275447" y="1433041"/>
                  </a:moveTo>
                  <a:lnTo>
                    <a:pt x="8275447" y="1423898"/>
                  </a:lnTo>
                  <a:lnTo>
                    <a:pt x="8266480" y="1423898"/>
                  </a:lnTo>
                  <a:lnTo>
                    <a:pt x="8266480" y="1434790"/>
                  </a:lnTo>
                  <a:lnTo>
                    <a:pt x="8275447" y="143304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258975" y="3764318"/>
              <a:ext cx="1033780" cy="201930"/>
            </a:xfrm>
            <a:custGeom>
              <a:avLst/>
              <a:gdLst/>
              <a:ahLst/>
              <a:cxnLst/>
              <a:rect l="l" t="t" r="r" b="b"/>
              <a:pathLst>
                <a:path w="1033779" h="201929">
                  <a:moveTo>
                    <a:pt x="1033310" y="0"/>
                  </a:moveTo>
                  <a:lnTo>
                    <a:pt x="942305" y="2397"/>
                  </a:lnTo>
                  <a:lnTo>
                    <a:pt x="862496" y="4787"/>
                  </a:lnTo>
                  <a:lnTo>
                    <a:pt x="590555" y="14281"/>
                  </a:lnTo>
                  <a:lnTo>
                    <a:pt x="553424" y="15220"/>
                  </a:lnTo>
                  <a:lnTo>
                    <a:pt x="519324" y="15685"/>
                  </a:lnTo>
                  <a:lnTo>
                    <a:pt x="487089" y="15606"/>
                  </a:lnTo>
                  <a:lnTo>
                    <a:pt x="455552" y="14919"/>
                  </a:lnTo>
                  <a:lnTo>
                    <a:pt x="389909" y="11448"/>
                  </a:lnTo>
                  <a:lnTo>
                    <a:pt x="313064" y="4737"/>
                  </a:lnTo>
                  <a:lnTo>
                    <a:pt x="267525" y="0"/>
                  </a:lnTo>
                  <a:lnTo>
                    <a:pt x="0" y="201599"/>
                  </a:lnTo>
                  <a:lnTo>
                    <a:pt x="1033310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249082" y="3755161"/>
              <a:ext cx="1052830" cy="220979"/>
            </a:xfrm>
            <a:custGeom>
              <a:avLst/>
              <a:gdLst/>
              <a:ahLst/>
              <a:cxnLst/>
              <a:rect l="l" t="t" r="r" b="b"/>
              <a:pathLst>
                <a:path w="1052829" h="220979">
                  <a:moveTo>
                    <a:pt x="1042987" y="18337"/>
                  </a:moveTo>
                  <a:lnTo>
                    <a:pt x="957848" y="20368"/>
                  </a:lnTo>
                  <a:lnTo>
                    <a:pt x="46377" y="194490"/>
                  </a:lnTo>
                  <a:lnTo>
                    <a:pt x="15354" y="217868"/>
                  </a:lnTo>
                  <a:lnTo>
                    <a:pt x="9893" y="210756"/>
                  </a:lnTo>
                  <a:lnTo>
                    <a:pt x="4495" y="203580"/>
                  </a:lnTo>
                  <a:lnTo>
                    <a:pt x="1168" y="206095"/>
                  </a:lnTo>
                  <a:lnTo>
                    <a:pt x="0" y="210591"/>
                  </a:lnTo>
                  <a:lnTo>
                    <a:pt x="3403" y="218211"/>
                  </a:lnTo>
                  <a:lnTo>
                    <a:pt x="7518" y="220357"/>
                  </a:lnTo>
                  <a:lnTo>
                    <a:pt x="1042987" y="18337"/>
                  </a:lnTo>
                  <a:close/>
                </a:path>
                <a:path w="1052829" h="220979">
                  <a:moveTo>
                    <a:pt x="1052626" y="12814"/>
                  </a:moveTo>
                  <a:lnTo>
                    <a:pt x="1051623" y="3555"/>
                  </a:lnTo>
                  <a:lnTo>
                    <a:pt x="1047635" y="76"/>
                  </a:lnTo>
                  <a:lnTo>
                    <a:pt x="957848" y="2423"/>
                  </a:lnTo>
                  <a:lnTo>
                    <a:pt x="882170" y="4662"/>
                  </a:lnTo>
                  <a:lnTo>
                    <a:pt x="815420" y="6843"/>
                  </a:lnTo>
                  <a:lnTo>
                    <a:pt x="756634" y="8911"/>
                  </a:lnTo>
                  <a:lnTo>
                    <a:pt x="659098" y="12494"/>
                  </a:lnTo>
                  <a:lnTo>
                    <a:pt x="618421" y="13901"/>
                  </a:lnTo>
                  <a:lnTo>
                    <a:pt x="581852" y="14977"/>
                  </a:lnTo>
                  <a:lnTo>
                    <a:pt x="548427" y="15668"/>
                  </a:lnTo>
                  <a:lnTo>
                    <a:pt x="517182" y="15913"/>
                  </a:lnTo>
                  <a:lnTo>
                    <a:pt x="475303" y="15386"/>
                  </a:lnTo>
                  <a:lnTo>
                    <a:pt x="433228" y="13715"/>
                  </a:lnTo>
                  <a:lnTo>
                    <a:pt x="388211" y="10741"/>
                  </a:lnTo>
                  <a:lnTo>
                    <a:pt x="337507" y="6302"/>
                  </a:lnTo>
                  <a:lnTo>
                    <a:pt x="277418" y="135"/>
                  </a:lnTo>
                  <a:lnTo>
                    <a:pt x="276453" y="36"/>
                  </a:lnTo>
                  <a:lnTo>
                    <a:pt x="276098" y="0"/>
                  </a:lnTo>
                  <a:lnTo>
                    <a:pt x="273850" y="622"/>
                  </a:lnTo>
                  <a:lnTo>
                    <a:pt x="4495" y="203580"/>
                  </a:lnTo>
                  <a:lnTo>
                    <a:pt x="8178" y="208477"/>
                  </a:lnTo>
                  <a:lnTo>
                    <a:pt x="8178" y="201942"/>
                  </a:lnTo>
                  <a:lnTo>
                    <a:pt x="46377" y="194490"/>
                  </a:lnTo>
                  <a:lnTo>
                    <a:pt x="276453" y="21114"/>
                  </a:lnTo>
                  <a:lnTo>
                    <a:pt x="276453" y="18084"/>
                  </a:lnTo>
                  <a:lnTo>
                    <a:pt x="277418" y="9156"/>
                  </a:lnTo>
                  <a:lnTo>
                    <a:pt x="282816" y="16319"/>
                  </a:lnTo>
                  <a:lnTo>
                    <a:pt x="282816" y="18737"/>
                  </a:lnTo>
                  <a:lnTo>
                    <a:pt x="335784" y="24167"/>
                  </a:lnTo>
                  <a:lnTo>
                    <a:pt x="386826" y="28634"/>
                  </a:lnTo>
                  <a:lnTo>
                    <a:pt x="432275" y="31635"/>
                  </a:lnTo>
                  <a:lnTo>
                    <a:pt x="474828" y="33321"/>
                  </a:lnTo>
                  <a:lnTo>
                    <a:pt x="517182" y="33845"/>
                  </a:lnTo>
                  <a:lnTo>
                    <a:pt x="548163" y="33607"/>
                  </a:lnTo>
                  <a:lnTo>
                    <a:pt x="581400" y="32932"/>
                  </a:lnTo>
                  <a:lnTo>
                    <a:pt x="617846" y="31870"/>
                  </a:lnTo>
                  <a:lnTo>
                    <a:pt x="658456" y="30472"/>
                  </a:lnTo>
                  <a:lnTo>
                    <a:pt x="755984" y="26890"/>
                  </a:lnTo>
                  <a:lnTo>
                    <a:pt x="814811" y="24816"/>
                  </a:lnTo>
                  <a:lnTo>
                    <a:pt x="881617" y="22629"/>
                  </a:lnTo>
                  <a:lnTo>
                    <a:pt x="935519" y="21030"/>
                  </a:lnTo>
                  <a:lnTo>
                    <a:pt x="1041234" y="406"/>
                  </a:lnTo>
                  <a:lnTo>
                    <a:pt x="1041450" y="368"/>
                  </a:lnTo>
                  <a:lnTo>
                    <a:pt x="1043203" y="9156"/>
                  </a:lnTo>
                  <a:lnTo>
                    <a:pt x="1043422" y="17440"/>
                  </a:lnTo>
                  <a:lnTo>
                    <a:pt x="1043422" y="18252"/>
                  </a:lnTo>
                  <a:lnTo>
                    <a:pt x="1049489" y="17068"/>
                  </a:lnTo>
                  <a:lnTo>
                    <a:pt x="1052626" y="12814"/>
                  </a:lnTo>
                  <a:close/>
                </a:path>
                <a:path w="1052829" h="220979">
                  <a:moveTo>
                    <a:pt x="46377" y="194490"/>
                  </a:moveTo>
                  <a:lnTo>
                    <a:pt x="8178" y="201942"/>
                  </a:lnTo>
                  <a:lnTo>
                    <a:pt x="9893" y="210756"/>
                  </a:lnTo>
                  <a:lnTo>
                    <a:pt x="15354" y="217868"/>
                  </a:lnTo>
                  <a:lnTo>
                    <a:pt x="46377" y="194490"/>
                  </a:lnTo>
                  <a:close/>
                </a:path>
                <a:path w="1052829" h="220979">
                  <a:moveTo>
                    <a:pt x="9893" y="210756"/>
                  </a:moveTo>
                  <a:lnTo>
                    <a:pt x="8178" y="201942"/>
                  </a:lnTo>
                  <a:lnTo>
                    <a:pt x="8178" y="208477"/>
                  </a:lnTo>
                  <a:lnTo>
                    <a:pt x="9893" y="210756"/>
                  </a:lnTo>
                  <a:close/>
                </a:path>
                <a:path w="1052829" h="220979">
                  <a:moveTo>
                    <a:pt x="282816" y="16319"/>
                  </a:moveTo>
                  <a:lnTo>
                    <a:pt x="277418" y="9156"/>
                  </a:lnTo>
                  <a:lnTo>
                    <a:pt x="276453" y="18084"/>
                  </a:lnTo>
                  <a:lnTo>
                    <a:pt x="279992" y="18447"/>
                  </a:lnTo>
                  <a:lnTo>
                    <a:pt x="282816" y="16319"/>
                  </a:lnTo>
                  <a:close/>
                </a:path>
                <a:path w="1052829" h="220979">
                  <a:moveTo>
                    <a:pt x="279992" y="18447"/>
                  </a:moveTo>
                  <a:lnTo>
                    <a:pt x="277418" y="18183"/>
                  </a:lnTo>
                  <a:lnTo>
                    <a:pt x="276453" y="18084"/>
                  </a:lnTo>
                  <a:lnTo>
                    <a:pt x="276453" y="21114"/>
                  </a:lnTo>
                  <a:lnTo>
                    <a:pt x="279992" y="18447"/>
                  </a:lnTo>
                  <a:close/>
                </a:path>
                <a:path w="1052829" h="220979">
                  <a:moveTo>
                    <a:pt x="282816" y="18737"/>
                  </a:moveTo>
                  <a:lnTo>
                    <a:pt x="282816" y="16319"/>
                  </a:lnTo>
                  <a:lnTo>
                    <a:pt x="279992" y="18447"/>
                  </a:lnTo>
                  <a:lnTo>
                    <a:pt x="282816" y="18737"/>
                  </a:lnTo>
                  <a:close/>
                </a:path>
                <a:path w="1052829" h="220979">
                  <a:moveTo>
                    <a:pt x="1043422" y="18248"/>
                  </a:moveTo>
                  <a:lnTo>
                    <a:pt x="1043422" y="17440"/>
                  </a:lnTo>
                  <a:lnTo>
                    <a:pt x="1043203" y="9156"/>
                  </a:lnTo>
                  <a:lnTo>
                    <a:pt x="1041450" y="368"/>
                  </a:lnTo>
                  <a:lnTo>
                    <a:pt x="935519" y="21030"/>
                  </a:lnTo>
                  <a:lnTo>
                    <a:pt x="957358" y="20383"/>
                  </a:lnTo>
                  <a:lnTo>
                    <a:pt x="1041234" y="18303"/>
                  </a:lnTo>
                  <a:lnTo>
                    <a:pt x="1043422" y="182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103120" y="4684788"/>
            <a:ext cx="6828790" cy="1078230"/>
          </a:xfrm>
          <a:prstGeom prst="rect">
            <a:avLst/>
          </a:prstGeom>
          <a:solidFill>
            <a:srgbClr val="E6E64C"/>
          </a:solidFill>
        </p:spPr>
        <p:txBody>
          <a:bodyPr vert="horz" wrap="square" lIns="0" tIns="508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40"/>
              </a:spcBef>
            </a:pPr>
            <a:endParaRPr sz="2400">
              <a:latin typeface="Times New Roman"/>
              <a:cs typeface="Times New Roman"/>
            </a:endParaRPr>
          </a:p>
          <a:p>
            <a:pPr marL="522605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Which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methods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should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it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implement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119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193140" y="2469809"/>
            <a:ext cx="6884670" cy="1317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IOSerialBoard2</a:t>
            </a:r>
            <a:r>
              <a:rPr sz="1850" spc="-18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implements</a:t>
            </a:r>
            <a:r>
              <a:rPr sz="1850" spc="-1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IOBoardInterface,</a:t>
            </a:r>
            <a:endParaRPr sz="1850">
              <a:latin typeface="Courier New"/>
              <a:cs typeface="Courier New"/>
            </a:endParaRPr>
          </a:p>
          <a:p>
            <a:pPr marL="4491990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NiceBehavior</a:t>
            </a:r>
            <a:r>
              <a:rPr sz="1850" spc="-22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  <a:spcBef>
                <a:spcPts val="1764"/>
              </a:spcBef>
            </a:pPr>
            <a:r>
              <a:rPr sz="1850" spc="-20" dirty="0">
                <a:latin typeface="Courier New"/>
                <a:cs typeface="Courier New"/>
              </a:rPr>
              <a:t>....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0383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Verdana"/>
                <a:cs typeface="Verdana"/>
              </a:rPr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869505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The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usual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behavior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on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runtime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errors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abort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the </a:t>
            </a:r>
            <a:r>
              <a:rPr sz="2600" spc="-10" dirty="0">
                <a:latin typeface="Verdana"/>
                <a:cs typeface="Verdana"/>
              </a:rPr>
              <a:t>execution: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6838" y="2699219"/>
            <a:ext cx="7386320" cy="1995805"/>
            <a:chOff x="1016838" y="2699219"/>
            <a:chExt cx="7386320" cy="1995805"/>
          </a:xfrm>
        </p:grpSpPr>
        <p:sp>
          <p:nvSpPr>
            <p:cNvPr id="6" name="object 6"/>
            <p:cNvSpPr/>
            <p:nvPr/>
          </p:nvSpPr>
          <p:spPr>
            <a:xfrm>
              <a:off x="1025804" y="2708186"/>
              <a:ext cx="7367905" cy="1976755"/>
            </a:xfrm>
            <a:custGeom>
              <a:avLst/>
              <a:gdLst/>
              <a:ahLst/>
              <a:cxnLst/>
              <a:rect l="l" t="t" r="r" b="b"/>
              <a:pathLst>
                <a:path w="7367905" h="1976754">
                  <a:moveTo>
                    <a:pt x="7367562" y="1729371"/>
                  </a:moveTo>
                  <a:lnTo>
                    <a:pt x="7367562" y="0"/>
                  </a:lnTo>
                  <a:lnTo>
                    <a:pt x="0" y="0"/>
                  </a:lnTo>
                  <a:lnTo>
                    <a:pt x="0" y="1976602"/>
                  </a:lnTo>
                  <a:lnTo>
                    <a:pt x="6447091" y="1976602"/>
                  </a:lnTo>
                  <a:lnTo>
                    <a:pt x="7367562" y="172937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6838" y="2699219"/>
              <a:ext cx="7385684" cy="1995170"/>
            </a:xfrm>
            <a:custGeom>
              <a:avLst/>
              <a:gdLst/>
              <a:ahLst/>
              <a:cxnLst/>
              <a:rect l="l" t="t" r="r" b="b"/>
              <a:pathLst>
                <a:path w="7385684" h="1995170">
                  <a:moveTo>
                    <a:pt x="7385507" y="1742401"/>
                  </a:moveTo>
                  <a:lnTo>
                    <a:pt x="7385507" y="4013"/>
                  </a:lnTo>
                  <a:lnTo>
                    <a:pt x="7381481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990521"/>
                  </a:lnTo>
                  <a:lnTo>
                    <a:pt x="4013" y="1994547"/>
                  </a:lnTo>
                  <a:lnTo>
                    <a:pt x="8966" y="1994547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7367562" y="17945"/>
                  </a:lnTo>
                  <a:lnTo>
                    <a:pt x="7367562" y="8966"/>
                  </a:lnTo>
                  <a:lnTo>
                    <a:pt x="7376528" y="8966"/>
                  </a:lnTo>
                  <a:lnTo>
                    <a:pt x="7376528" y="1747623"/>
                  </a:lnTo>
                  <a:lnTo>
                    <a:pt x="7382776" y="1745945"/>
                  </a:lnTo>
                  <a:lnTo>
                    <a:pt x="7385507" y="1742401"/>
                  </a:lnTo>
                  <a:close/>
                </a:path>
                <a:path w="7385684" h="1995170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7385684" h="1995170">
                  <a:moveTo>
                    <a:pt x="17932" y="1976602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976602"/>
                  </a:lnTo>
                  <a:lnTo>
                    <a:pt x="17932" y="1976602"/>
                  </a:lnTo>
                  <a:close/>
                </a:path>
                <a:path w="7385684" h="1995170">
                  <a:moveTo>
                    <a:pt x="6454868" y="1976602"/>
                  </a:moveTo>
                  <a:lnTo>
                    <a:pt x="8966" y="1976602"/>
                  </a:lnTo>
                  <a:lnTo>
                    <a:pt x="8966" y="1985568"/>
                  </a:lnTo>
                  <a:lnTo>
                    <a:pt x="17932" y="1985568"/>
                  </a:lnTo>
                  <a:lnTo>
                    <a:pt x="17932" y="1994547"/>
                  </a:lnTo>
                  <a:lnTo>
                    <a:pt x="6453733" y="1994547"/>
                  </a:lnTo>
                  <a:lnTo>
                    <a:pt x="6453733" y="1976907"/>
                  </a:lnTo>
                  <a:lnTo>
                    <a:pt x="6454868" y="1976602"/>
                  </a:lnTo>
                  <a:close/>
                </a:path>
                <a:path w="7385684" h="1995170">
                  <a:moveTo>
                    <a:pt x="17932" y="1994547"/>
                  </a:moveTo>
                  <a:lnTo>
                    <a:pt x="17932" y="1985568"/>
                  </a:lnTo>
                  <a:lnTo>
                    <a:pt x="8966" y="1985568"/>
                  </a:lnTo>
                  <a:lnTo>
                    <a:pt x="8966" y="1994547"/>
                  </a:lnTo>
                  <a:lnTo>
                    <a:pt x="17932" y="1994547"/>
                  </a:lnTo>
                  <a:close/>
                </a:path>
                <a:path w="7385684" h="1995170">
                  <a:moveTo>
                    <a:pt x="6456057" y="1985568"/>
                  </a:moveTo>
                  <a:lnTo>
                    <a:pt x="6456057" y="1976602"/>
                  </a:lnTo>
                  <a:lnTo>
                    <a:pt x="6454868" y="1976602"/>
                  </a:lnTo>
                  <a:lnTo>
                    <a:pt x="6453733" y="1976907"/>
                  </a:lnTo>
                  <a:lnTo>
                    <a:pt x="6456057" y="1985568"/>
                  </a:lnTo>
                  <a:close/>
                </a:path>
                <a:path w="7385684" h="1995170">
                  <a:moveTo>
                    <a:pt x="6456057" y="1994547"/>
                  </a:moveTo>
                  <a:lnTo>
                    <a:pt x="6456057" y="1985568"/>
                  </a:lnTo>
                  <a:lnTo>
                    <a:pt x="6453733" y="1976907"/>
                  </a:lnTo>
                  <a:lnTo>
                    <a:pt x="6453733" y="1994547"/>
                  </a:lnTo>
                  <a:lnTo>
                    <a:pt x="6456057" y="1994547"/>
                  </a:lnTo>
                  <a:close/>
                </a:path>
                <a:path w="7385684" h="1995170">
                  <a:moveTo>
                    <a:pt x="7376528" y="1738337"/>
                  </a:moveTo>
                  <a:lnTo>
                    <a:pt x="7374204" y="1729676"/>
                  </a:lnTo>
                  <a:lnTo>
                    <a:pt x="6454868" y="1976602"/>
                  </a:lnTo>
                  <a:lnTo>
                    <a:pt x="6456057" y="1976602"/>
                  </a:lnTo>
                  <a:lnTo>
                    <a:pt x="6456057" y="1994547"/>
                  </a:lnTo>
                  <a:lnTo>
                    <a:pt x="6458381" y="1994230"/>
                  </a:lnTo>
                  <a:lnTo>
                    <a:pt x="7367562" y="1750031"/>
                  </a:lnTo>
                  <a:lnTo>
                    <a:pt x="7367562" y="1738337"/>
                  </a:lnTo>
                  <a:lnTo>
                    <a:pt x="7376528" y="1738337"/>
                  </a:lnTo>
                  <a:close/>
                </a:path>
                <a:path w="7385684" h="1995170">
                  <a:moveTo>
                    <a:pt x="7376528" y="17945"/>
                  </a:moveTo>
                  <a:lnTo>
                    <a:pt x="7376528" y="8966"/>
                  </a:lnTo>
                  <a:lnTo>
                    <a:pt x="7367562" y="8966"/>
                  </a:lnTo>
                  <a:lnTo>
                    <a:pt x="7367562" y="17945"/>
                  </a:lnTo>
                  <a:lnTo>
                    <a:pt x="7376528" y="17945"/>
                  </a:lnTo>
                  <a:close/>
                </a:path>
                <a:path w="7385684" h="1995170">
                  <a:moveTo>
                    <a:pt x="7376528" y="1738337"/>
                  </a:moveTo>
                  <a:lnTo>
                    <a:pt x="7376528" y="17945"/>
                  </a:lnTo>
                  <a:lnTo>
                    <a:pt x="7367562" y="17945"/>
                  </a:lnTo>
                  <a:lnTo>
                    <a:pt x="7367562" y="1731460"/>
                  </a:lnTo>
                  <a:lnTo>
                    <a:pt x="7374204" y="1729676"/>
                  </a:lnTo>
                  <a:lnTo>
                    <a:pt x="7376528" y="1738337"/>
                  </a:lnTo>
                  <a:close/>
                </a:path>
                <a:path w="7385684" h="1995170">
                  <a:moveTo>
                    <a:pt x="7376528" y="1747623"/>
                  </a:moveTo>
                  <a:lnTo>
                    <a:pt x="7376528" y="1738337"/>
                  </a:lnTo>
                  <a:lnTo>
                    <a:pt x="7367562" y="1738337"/>
                  </a:lnTo>
                  <a:lnTo>
                    <a:pt x="7367562" y="1750031"/>
                  </a:lnTo>
                  <a:lnTo>
                    <a:pt x="7376528" y="17476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72896" y="4437557"/>
              <a:ext cx="920750" cy="247650"/>
            </a:xfrm>
            <a:custGeom>
              <a:avLst/>
              <a:gdLst/>
              <a:ahLst/>
              <a:cxnLst/>
              <a:rect l="l" t="t" r="r" b="b"/>
              <a:pathLst>
                <a:path w="920750" h="247650">
                  <a:moveTo>
                    <a:pt x="920470" y="0"/>
                  </a:moveTo>
                  <a:lnTo>
                    <a:pt x="828770" y="3315"/>
                  </a:lnTo>
                  <a:lnTo>
                    <a:pt x="749881" y="6653"/>
                  </a:lnTo>
                  <a:lnTo>
                    <a:pt x="682253" y="9880"/>
                  </a:lnTo>
                  <a:lnTo>
                    <a:pt x="531440" y="17564"/>
                  </a:lnTo>
                  <a:lnTo>
                    <a:pt x="493360" y="19016"/>
                  </a:lnTo>
                  <a:lnTo>
                    <a:pt x="458792" y="19692"/>
                  </a:lnTo>
                  <a:lnTo>
                    <a:pt x="426187" y="19459"/>
                  </a:lnTo>
                  <a:lnTo>
                    <a:pt x="393995" y="18184"/>
                  </a:lnTo>
                  <a:lnTo>
                    <a:pt x="360667" y="15734"/>
                  </a:lnTo>
                  <a:lnTo>
                    <a:pt x="324653" y="11975"/>
                  </a:lnTo>
                  <a:lnTo>
                    <a:pt x="284402" y="6774"/>
                  </a:lnTo>
                  <a:lnTo>
                    <a:pt x="238366" y="0"/>
                  </a:lnTo>
                  <a:lnTo>
                    <a:pt x="0" y="247230"/>
                  </a:lnTo>
                  <a:lnTo>
                    <a:pt x="920470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463116" y="4428248"/>
              <a:ext cx="939800" cy="266700"/>
            </a:xfrm>
            <a:custGeom>
              <a:avLst/>
              <a:gdLst/>
              <a:ahLst/>
              <a:cxnLst/>
              <a:rect l="l" t="t" r="r" b="b"/>
              <a:pathLst>
                <a:path w="939800" h="266700">
                  <a:moveTo>
                    <a:pt x="930554" y="18512"/>
                  </a:moveTo>
                  <a:lnTo>
                    <a:pt x="930554" y="18275"/>
                  </a:lnTo>
                  <a:lnTo>
                    <a:pt x="851777" y="21102"/>
                  </a:lnTo>
                  <a:lnTo>
                    <a:pt x="38680" y="239491"/>
                  </a:lnTo>
                  <a:lnTo>
                    <a:pt x="16294" y="262712"/>
                  </a:lnTo>
                  <a:lnTo>
                    <a:pt x="9778" y="256539"/>
                  </a:lnTo>
                  <a:lnTo>
                    <a:pt x="3327" y="250317"/>
                  </a:lnTo>
                  <a:lnTo>
                    <a:pt x="520" y="253225"/>
                  </a:lnTo>
                  <a:lnTo>
                    <a:pt x="0" y="257619"/>
                  </a:lnTo>
                  <a:lnTo>
                    <a:pt x="4102" y="264579"/>
                  </a:lnTo>
                  <a:lnTo>
                    <a:pt x="8216" y="266255"/>
                  </a:lnTo>
                  <a:lnTo>
                    <a:pt x="930249" y="18593"/>
                  </a:lnTo>
                  <a:lnTo>
                    <a:pt x="930554" y="18512"/>
                  </a:lnTo>
                  <a:close/>
                </a:path>
                <a:path w="939800" h="266700">
                  <a:moveTo>
                    <a:pt x="939800" y="12484"/>
                  </a:moveTo>
                  <a:lnTo>
                    <a:pt x="938453" y="3492"/>
                  </a:lnTo>
                  <a:lnTo>
                    <a:pt x="934504" y="190"/>
                  </a:lnTo>
                  <a:lnTo>
                    <a:pt x="845904" y="3363"/>
                  </a:lnTo>
                  <a:lnTo>
                    <a:pt x="772165" y="6426"/>
                  </a:lnTo>
                  <a:lnTo>
                    <a:pt x="708126" y="9414"/>
                  </a:lnTo>
                  <a:lnTo>
                    <a:pt x="652579" y="12224"/>
                  </a:lnTo>
                  <a:lnTo>
                    <a:pt x="604313" y="14757"/>
                  </a:lnTo>
                  <a:lnTo>
                    <a:pt x="562118" y="16911"/>
                  </a:lnTo>
                  <a:lnTo>
                    <a:pt x="524786" y="18586"/>
                  </a:lnTo>
                  <a:lnTo>
                    <a:pt x="491105" y="19675"/>
                  </a:lnTo>
                  <a:lnTo>
                    <a:pt x="459866" y="20066"/>
                  </a:lnTo>
                  <a:lnTo>
                    <a:pt x="413983" y="19041"/>
                  </a:lnTo>
                  <a:lnTo>
                    <a:pt x="366720" y="15698"/>
                  </a:lnTo>
                  <a:lnTo>
                    <a:pt x="313439" y="9634"/>
                  </a:lnTo>
                  <a:lnTo>
                    <a:pt x="249504" y="444"/>
                  </a:lnTo>
                  <a:lnTo>
                    <a:pt x="246773" y="21"/>
                  </a:lnTo>
                  <a:lnTo>
                    <a:pt x="246633" y="0"/>
                  </a:lnTo>
                  <a:lnTo>
                    <a:pt x="243700" y="990"/>
                  </a:lnTo>
                  <a:lnTo>
                    <a:pt x="3327" y="250317"/>
                  </a:lnTo>
                  <a:lnTo>
                    <a:pt x="7454" y="254298"/>
                  </a:lnTo>
                  <a:lnTo>
                    <a:pt x="7454" y="247878"/>
                  </a:lnTo>
                  <a:lnTo>
                    <a:pt x="38680" y="239491"/>
                  </a:lnTo>
                  <a:lnTo>
                    <a:pt x="246773" y="23646"/>
                  </a:lnTo>
                  <a:lnTo>
                    <a:pt x="246773" y="18173"/>
                  </a:lnTo>
                  <a:lnTo>
                    <a:pt x="248145" y="9309"/>
                  </a:lnTo>
                  <a:lnTo>
                    <a:pt x="254596" y="15532"/>
                  </a:lnTo>
                  <a:lnTo>
                    <a:pt x="254596" y="19298"/>
                  </a:lnTo>
                  <a:lnTo>
                    <a:pt x="311109" y="27424"/>
                  </a:lnTo>
                  <a:lnTo>
                    <a:pt x="365064" y="33559"/>
                  </a:lnTo>
                  <a:lnTo>
                    <a:pt x="413148" y="36961"/>
                  </a:lnTo>
                  <a:lnTo>
                    <a:pt x="459866" y="38011"/>
                  </a:lnTo>
                  <a:lnTo>
                    <a:pt x="490685" y="37631"/>
                  </a:lnTo>
                  <a:lnTo>
                    <a:pt x="524082" y="36570"/>
                  </a:lnTo>
                  <a:lnTo>
                    <a:pt x="561247" y="34920"/>
                  </a:lnTo>
                  <a:lnTo>
                    <a:pt x="603369" y="32775"/>
                  </a:lnTo>
                  <a:lnTo>
                    <a:pt x="651637" y="30240"/>
                  </a:lnTo>
                  <a:lnTo>
                    <a:pt x="707241" y="27419"/>
                  </a:lnTo>
                  <a:lnTo>
                    <a:pt x="771369" y="24417"/>
                  </a:lnTo>
                  <a:lnTo>
                    <a:pt x="845212" y="21341"/>
                  </a:lnTo>
                  <a:lnTo>
                    <a:pt x="851777" y="21102"/>
                  </a:lnTo>
                  <a:lnTo>
                    <a:pt x="927696" y="711"/>
                  </a:lnTo>
                  <a:lnTo>
                    <a:pt x="927900" y="660"/>
                  </a:lnTo>
                  <a:lnTo>
                    <a:pt x="930249" y="9309"/>
                  </a:lnTo>
                  <a:lnTo>
                    <a:pt x="930554" y="18275"/>
                  </a:lnTo>
                  <a:lnTo>
                    <a:pt x="930554" y="18512"/>
                  </a:lnTo>
                  <a:lnTo>
                    <a:pt x="936967" y="16789"/>
                  </a:lnTo>
                  <a:lnTo>
                    <a:pt x="939800" y="12484"/>
                  </a:lnTo>
                  <a:close/>
                </a:path>
                <a:path w="939800" h="266700">
                  <a:moveTo>
                    <a:pt x="38680" y="239491"/>
                  </a:moveTo>
                  <a:lnTo>
                    <a:pt x="7454" y="247878"/>
                  </a:lnTo>
                  <a:lnTo>
                    <a:pt x="9778" y="256492"/>
                  </a:lnTo>
                  <a:lnTo>
                    <a:pt x="16294" y="262712"/>
                  </a:lnTo>
                  <a:lnTo>
                    <a:pt x="38680" y="239491"/>
                  </a:lnTo>
                  <a:close/>
                </a:path>
                <a:path w="939800" h="266700">
                  <a:moveTo>
                    <a:pt x="9778" y="256539"/>
                  </a:moveTo>
                  <a:lnTo>
                    <a:pt x="7454" y="247878"/>
                  </a:lnTo>
                  <a:lnTo>
                    <a:pt x="7454" y="254298"/>
                  </a:lnTo>
                  <a:lnTo>
                    <a:pt x="9778" y="256539"/>
                  </a:lnTo>
                  <a:close/>
                </a:path>
                <a:path w="939800" h="266700">
                  <a:moveTo>
                    <a:pt x="254596" y="15532"/>
                  </a:moveTo>
                  <a:lnTo>
                    <a:pt x="248145" y="9309"/>
                  </a:lnTo>
                  <a:lnTo>
                    <a:pt x="246773" y="18173"/>
                  </a:lnTo>
                  <a:lnTo>
                    <a:pt x="251407" y="18840"/>
                  </a:lnTo>
                  <a:lnTo>
                    <a:pt x="254596" y="15532"/>
                  </a:lnTo>
                  <a:close/>
                </a:path>
                <a:path w="939800" h="266700">
                  <a:moveTo>
                    <a:pt x="251407" y="18840"/>
                  </a:moveTo>
                  <a:lnTo>
                    <a:pt x="246773" y="18173"/>
                  </a:lnTo>
                  <a:lnTo>
                    <a:pt x="246773" y="23646"/>
                  </a:lnTo>
                  <a:lnTo>
                    <a:pt x="251407" y="18840"/>
                  </a:lnTo>
                  <a:close/>
                </a:path>
                <a:path w="939800" h="266700">
                  <a:moveTo>
                    <a:pt x="254596" y="19298"/>
                  </a:moveTo>
                  <a:lnTo>
                    <a:pt x="254596" y="15532"/>
                  </a:lnTo>
                  <a:lnTo>
                    <a:pt x="251407" y="18840"/>
                  </a:lnTo>
                  <a:lnTo>
                    <a:pt x="254596" y="19298"/>
                  </a:lnTo>
                  <a:close/>
                </a:path>
                <a:path w="939800" h="266700">
                  <a:moveTo>
                    <a:pt x="930554" y="18275"/>
                  </a:moveTo>
                  <a:lnTo>
                    <a:pt x="930249" y="9309"/>
                  </a:lnTo>
                  <a:lnTo>
                    <a:pt x="927900" y="660"/>
                  </a:lnTo>
                  <a:lnTo>
                    <a:pt x="851777" y="21102"/>
                  </a:lnTo>
                  <a:lnTo>
                    <a:pt x="927696" y="18377"/>
                  </a:lnTo>
                  <a:lnTo>
                    <a:pt x="930554" y="182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22164" y="2829883"/>
            <a:ext cx="6745605" cy="37204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3185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TestExceptions1</a:t>
            </a:r>
            <a:r>
              <a:rPr sz="1850" spc="-17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363855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643890" marR="1753235" indent="-635">
              <a:lnSpc>
                <a:spcPts val="1989"/>
              </a:lnSpc>
              <a:spcBef>
                <a:spcPts val="2020"/>
              </a:spcBef>
            </a:pP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"Hello"</a:t>
            </a:r>
            <a:r>
              <a:rPr sz="1850" spc="-10" dirty="0">
                <a:latin typeface="Courier New"/>
                <a:cs typeface="Courier New"/>
              </a:rPr>
              <a:t>; </a:t>
            </a:r>
            <a:r>
              <a:rPr sz="1850" spc="-20" dirty="0">
                <a:latin typeface="Courier New"/>
                <a:cs typeface="Courier New"/>
              </a:rPr>
              <a:t>System.out.print(s.charAt(10));</a:t>
            </a:r>
            <a:endParaRPr sz="1850">
              <a:latin typeface="Courier New"/>
              <a:cs typeface="Courier New"/>
            </a:endParaRPr>
          </a:p>
          <a:p>
            <a:pPr marL="363855">
              <a:lnSpc>
                <a:spcPts val="183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83185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1850">
              <a:latin typeface="Courier New"/>
              <a:cs typeface="Courier New"/>
            </a:endParaRPr>
          </a:p>
          <a:p>
            <a:pPr marL="12700" marR="3085465">
              <a:lnSpc>
                <a:spcPts val="1989"/>
              </a:lnSpc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TestExceptions1 </a:t>
            </a:r>
            <a:r>
              <a:rPr sz="1850" dirty="0">
                <a:latin typeface="Courier New"/>
                <a:cs typeface="Courier New"/>
              </a:rPr>
              <a:t>Exception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thread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"main"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845"/>
              </a:lnSpc>
            </a:pPr>
            <a:r>
              <a:rPr sz="1850" spc="-10" dirty="0">
                <a:latin typeface="Courier New"/>
                <a:cs typeface="Courier New"/>
              </a:rPr>
              <a:t>java.lang.StringIndexOutOfBoundsException: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89"/>
              </a:lnSpc>
            </a:pP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index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out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of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range: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10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85"/>
              </a:lnSpc>
            </a:pPr>
            <a:r>
              <a:rPr sz="1850" dirty="0">
                <a:latin typeface="Courier New"/>
                <a:cs typeface="Courier New"/>
              </a:rPr>
              <a:t>at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java.lang.String.charAt(String.java:499)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at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TestExceptions1.main(TestExceptions1.java:11)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64535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Literals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334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641" y="1768680"/>
            <a:ext cx="873950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The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character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values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specified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with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standard </a:t>
            </a:r>
            <a:r>
              <a:rPr sz="2600" dirty="0">
                <a:latin typeface="Verdana"/>
                <a:cs typeface="Verdana"/>
              </a:rPr>
              <a:t>C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notation,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with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extensions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for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Unicode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values: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15733" y="2879255"/>
            <a:ext cx="8364855" cy="1456690"/>
            <a:chOff x="1115733" y="2879255"/>
            <a:chExt cx="8364855" cy="1456690"/>
          </a:xfrm>
        </p:grpSpPr>
        <p:sp>
          <p:nvSpPr>
            <p:cNvPr id="6" name="object 6"/>
            <p:cNvSpPr/>
            <p:nvPr/>
          </p:nvSpPr>
          <p:spPr>
            <a:xfrm>
              <a:off x="1124699" y="2888221"/>
              <a:ext cx="8346440" cy="1438275"/>
            </a:xfrm>
            <a:custGeom>
              <a:avLst/>
              <a:gdLst/>
              <a:ahLst/>
              <a:cxnLst/>
              <a:rect l="l" t="t" r="r" b="b"/>
              <a:pathLst>
                <a:path w="8346440" h="1438275">
                  <a:moveTo>
                    <a:pt x="8346351" y="1257731"/>
                  </a:moveTo>
                  <a:lnTo>
                    <a:pt x="8346351" y="0"/>
                  </a:lnTo>
                  <a:lnTo>
                    <a:pt x="0" y="0"/>
                  </a:lnTo>
                  <a:lnTo>
                    <a:pt x="0" y="1437767"/>
                  </a:lnTo>
                  <a:lnTo>
                    <a:pt x="7302906" y="1437766"/>
                  </a:lnTo>
                  <a:lnTo>
                    <a:pt x="8346351" y="125773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5733" y="2879255"/>
              <a:ext cx="8364855" cy="1456055"/>
            </a:xfrm>
            <a:custGeom>
              <a:avLst/>
              <a:gdLst/>
              <a:ahLst/>
              <a:cxnLst/>
              <a:rect l="l" t="t" r="r" b="b"/>
              <a:pathLst>
                <a:path w="8364855" h="1456054">
                  <a:moveTo>
                    <a:pt x="8364296" y="1271054"/>
                  </a:moveTo>
                  <a:lnTo>
                    <a:pt x="8364296" y="4013"/>
                  </a:lnTo>
                  <a:lnTo>
                    <a:pt x="8360270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451686"/>
                  </a:lnTo>
                  <a:lnTo>
                    <a:pt x="4013" y="1455699"/>
                  </a:lnTo>
                  <a:lnTo>
                    <a:pt x="8966" y="1455699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346351" y="17945"/>
                  </a:lnTo>
                  <a:lnTo>
                    <a:pt x="8346351" y="8966"/>
                  </a:lnTo>
                  <a:lnTo>
                    <a:pt x="8355317" y="8966"/>
                  </a:lnTo>
                  <a:lnTo>
                    <a:pt x="8355317" y="1275793"/>
                  </a:lnTo>
                  <a:lnTo>
                    <a:pt x="8361146" y="1274787"/>
                  </a:lnTo>
                  <a:lnTo>
                    <a:pt x="8364296" y="1271054"/>
                  </a:lnTo>
                  <a:close/>
                </a:path>
                <a:path w="8364855" h="1456054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364855" h="1456054">
                  <a:moveTo>
                    <a:pt x="17932" y="1437767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437767"/>
                  </a:lnTo>
                  <a:lnTo>
                    <a:pt x="17932" y="1437767"/>
                  </a:lnTo>
                  <a:close/>
                </a:path>
                <a:path w="8364855" h="1456054">
                  <a:moveTo>
                    <a:pt x="7311872" y="1455572"/>
                  </a:moveTo>
                  <a:lnTo>
                    <a:pt x="7311872" y="1446733"/>
                  </a:lnTo>
                  <a:lnTo>
                    <a:pt x="7310348" y="1437766"/>
                  </a:lnTo>
                  <a:lnTo>
                    <a:pt x="8966" y="1437767"/>
                  </a:lnTo>
                  <a:lnTo>
                    <a:pt x="8966" y="1446733"/>
                  </a:lnTo>
                  <a:lnTo>
                    <a:pt x="17932" y="1446733"/>
                  </a:lnTo>
                  <a:lnTo>
                    <a:pt x="17932" y="1455699"/>
                  </a:lnTo>
                  <a:lnTo>
                    <a:pt x="7311872" y="1455572"/>
                  </a:lnTo>
                  <a:close/>
                </a:path>
                <a:path w="8364855" h="1456054">
                  <a:moveTo>
                    <a:pt x="17932" y="1455699"/>
                  </a:moveTo>
                  <a:lnTo>
                    <a:pt x="17932" y="1446733"/>
                  </a:lnTo>
                  <a:lnTo>
                    <a:pt x="8966" y="1446733"/>
                  </a:lnTo>
                  <a:lnTo>
                    <a:pt x="8966" y="1455699"/>
                  </a:lnTo>
                  <a:lnTo>
                    <a:pt x="17932" y="1455699"/>
                  </a:lnTo>
                  <a:close/>
                </a:path>
                <a:path w="8364855" h="1456054">
                  <a:moveTo>
                    <a:pt x="8355317" y="1266697"/>
                  </a:moveTo>
                  <a:lnTo>
                    <a:pt x="8353793" y="1257858"/>
                  </a:lnTo>
                  <a:lnTo>
                    <a:pt x="7310348" y="1437766"/>
                  </a:lnTo>
                  <a:lnTo>
                    <a:pt x="7311872" y="1437766"/>
                  </a:lnTo>
                  <a:lnTo>
                    <a:pt x="7311872" y="1455572"/>
                  </a:lnTo>
                  <a:lnTo>
                    <a:pt x="7313396" y="1455572"/>
                  </a:lnTo>
                  <a:lnTo>
                    <a:pt x="8346351" y="1277340"/>
                  </a:lnTo>
                  <a:lnTo>
                    <a:pt x="8346351" y="1266697"/>
                  </a:lnTo>
                  <a:lnTo>
                    <a:pt x="8355317" y="1266697"/>
                  </a:lnTo>
                  <a:close/>
                </a:path>
                <a:path w="8364855" h="1456054">
                  <a:moveTo>
                    <a:pt x="7311872" y="1446733"/>
                  </a:moveTo>
                  <a:lnTo>
                    <a:pt x="7311872" y="1437766"/>
                  </a:lnTo>
                  <a:lnTo>
                    <a:pt x="7310348" y="1437766"/>
                  </a:lnTo>
                  <a:lnTo>
                    <a:pt x="7311872" y="1446733"/>
                  </a:lnTo>
                  <a:close/>
                </a:path>
                <a:path w="8364855" h="1456054">
                  <a:moveTo>
                    <a:pt x="8355317" y="17945"/>
                  </a:moveTo>
                  <a:lnTo>
                    <a:pt x="8355317" y="8966"/>
                  </a:lnTo>
                  <a:lnTo>
                    <a:pt x="8346351" y="8966"/>
                  </a:lnTo>
                  <a:lnTo>
                    <a:pt x="8346351" y="17945"/>
                  </a:lnTo>
                  <a:lnTo>
                    <a:pt x="8355317" y="17945"/>
                  </a:lnTo>
                  <a:close/>
                </a:path>
                <a:path w="8364855" h="1456054">
                  <a:moveTo>
                    <a:pt x="8355317" y="1266697"/>
                  </a:moveTo>
                  <a:lnTo>
                    <a:pt x="8355317" y="17945"/>
                  </a:lnTo>
                  <a:lnTo>
                    <a:pt x="8346351" y="17945"/>
                  </a:lnTo>
                  <a:lnTo>
                    <a:pt x="8346351" y="1259141"/>
                  </a:lnTo>
                  <a:lnTo>
                    <a:pt x="8353793" y="1257858"/>
                  </a:lnTo>
                  <a:lnTo>
                    <a:pt x="8355317" y="1266697"/>
                  </a:lnTo>
                  <a:close/>
                </a:path>
                <a:path w="8364855" h="1456054">
                  <a:moveTo>
                    <a:pt x="8355317" y="1275793"/>
                  </a:moveTo>
                  <a:lnTo>
                    <a:pt x="8355317" y="1266697"/>
                  </a:lnTo>
                  <a:lnTo>
                    <a:pt x="8346351" y="1266697"/>
                  </a:lnTo>
                  <a:lnTo>
                    <a:pt x="8346351" y="1277340"/>
                  </a:lnTo>
                  <a:lnTo>
                    <a:pt x="8355317" y="12757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27605" y="4145953"/>
              <a:ext cx="1043940" cy="180340"/>
            </a:xfrm>
            <a:custGeom>
              <a:avLst/>
              <a:gdLst/>
              <a:ahLst/>
              <a:cxnLst/>
              <a:rect l="l" t="t" r="r" b="b"/>
              <a:pathLst>
                <a:path w="1043940" h="180339">
                  <a:moveTo>
                    <a:pt x="1043444" y="0"/>
                  </a:moveTo>
                  <a:lnTo>
                    <a:pt x="951757" y="2157"/>
                  </a:lnTo>
                  <a:lnTo>
                    <a:pt x="871320" y="4314"/>
                  </a:lnTo>
                  <a:lnTo>
                    <a:pt x="596945" y="12923"/>
                  </a:lnTo>
                  <a:lnTo>
                    <a:pt x="559442" y="13782"/>
                  </a:lnTo>
                  <a:lnTo>
                    <a:pt x="525000" y="14210"/>
                  </a:lnTo>
                  <a:lnTo>
                    <a:pt x="492448" y="14146"/>
                  </a:lnTo>
                  <a:lnTo>
                    <a:pt x="460617" y="13529"/>
                  </a:lnTo>
                  <a:lnTo>
                    <a:pt x="394437" y="10390"/>
                  </a:lnTo>
                  <a:lnTo>
                    <a:pt x="317100" y="4302"/>
                  </a:lnTo>
                  <a:lnTo>
                    <a:pt x="271322" y="0"/>
                  </a:lnTo>
                  <a:lnTo>
                    <a:pt x="0" y="180035"/>
                  </a:lnTo>
                  <a:lnTo>
                    <a:pt x="1043444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17699" y="4136821"/>
              <a:ext cx="1062990" cy="198755"/>
            </a:xfrm>
            <a:custGeom>
              <a:avLst/>
              <a:gdLst/>
              <a:ahLst/>
              <a:cxnLst/>
              <a:rect l="l" t="t" r="r" b="b"/>
              <a:pathLst>
                <a:path w="1062990" h="198754">
                  <a:moveTo>
                    <a:pt x="1053556" y="18195"/>
                  </a:moveTo>
                  <a:lnTo>
                    <a:pt x="967223" y="20119"/>
                  </a:lnTo>
                  <a:lnTo>
                    <a:pt x="50353" y="173085"/>
                  </a:lnTo>
                  <a:lnTo>
                    <a:pt x="14922" y="196596"/>
                  </a:lnTo>
                  <a:lnTo>
                    <a:pt x="9905" y="189166"/>
                  </a:lnTo>
                  <a:lnTo>
                    <a:pt x="4940" y="181686"/>
                  </a:lnTo>
                  <a:lnTo>
                    <a:pt x="1397" y="184035"/>
                  </a:lnTo>
                  <a:lnTo>
                    <a:pt x="0" y="188531"/>
                  </a:lnTo>
                  <a:lnTo>
                    <a:pt x="3136" y="196430"/>
                  </a:lnTo>
                  <a:lnTo>
                    <a:pt x="7238" y="198729"/>
                  </a:lnTo>
                  <a:lnTo>
                    <a:pt x="1051572" y="18537"/>
                  </a:lnTo>
                  <a:lnTo>
                    <a:pt x="1051799" y="18498"/>
                  </a:lnTo>
                  <a:lnTo>
                    <a:pt x="1052465" y="18383"/>
                  </a:lnTo>
                  <a:lnTo>
                    <a:pt x="1053160" y="18263"/>
                  </a:lnTo>
                  <a:lnTo>
                    <a:pt x="1053556" y="18195"/>
                  </a:lnTo>
                  <a:close/>
                </a:path>
                <a:path w="1062990" h="198754">
                  <a:moveTo>
                    <a:pt x="1051799" y="292"/>
                  </a:moveTo>
                  <a:lnTo>
                    <a:pt x="967223" y="2179"/>
                  </a:lnTo>
                  <a:lnTo>
                    <a:pt x="890860" y="4203"/>
                  </a:lnTo>
                  <a:lnTo>
                    <a:pt x="823494" y="6178"/>
                  </a:lnTo>
                  <a:lnTo>
                    <a:pt x="764156" y="8053"/>
                  </a:lnTo>
                  <a:lnTo>
                    <a:pt x="665675" y="11306"/>
                  </a:lnTo>
                  <a:lnTo>
                    <a:pt x="624592" y="12585"/>
                  </a:lnTo>
                  <a:lnTo>
                    <a:pt x="587653" y="13564"/>
                  </a:lnTo>
                  <a:lnTo>
                    <a:pt x="553888" y="14191"/>
                  </a:lnTo>
                  <a:lnTo>
                    <a:pt x="522325" y="14414"/>
                  </a:lnTo>
                  <a:lnTo>
                    <a:pt x="480110" y="13942"/>
                  </a:lnTo>
                  <a:lnTo>
                    <a:pt x="437715" y="12429"/>
                  </a:lnTo>
                  <a:lnTo>
                    <a:pt x="392405" y="9731"/>
                  </a:lnTo>
                  <a:lnTo>
                    <a:pt x="341443" y="5704"/>
                  </a:lnTo>
                  <a:lnTo>
                    <a:pt x="281228" y="110"/>
                  </a:lnTo>
                  <a:lnTo>
                    <a:pt x="280034" y="0"/>
                  </a:lnTo>
                  <a:lnTo>
                    <a:pt x="277990" y="508"/>
                  </a:lnTo>
                  <a:lnTo>
                    <a:pt x="4940" y="181686"/>
                  </a:lnTo>
                  <a:lnTo>
                    <a:pt x="8381" y="186870"/>
                  </a:lnTo>
                  <a:lnTo>
                    <a:pt x="8381" y="180327"/>
                  </a:lnTo>
                  <a:lnTo>
                    <a:pt x="50353" y="173085"/>
                  </a:lnTo>
                  <a:lnTo>
                    <a:pt x="280352" y="20466"/>
                  </a:lnTo>
                  <a:lnTo>
                    <a:pt x="280352" y="18059"/>
                  </a:lnTo>
                  <a:lnTo>
                    <a:pt x="281228" y="9131"/>
                  </a:lnTo>
                  <a:lnTo>
                    <a:pt x="286181" y="16598"/>
                  </a:lnTo>
                  <a:lnTo>
                    <a:pt x="286181" y="18599"/>
                  </a:lnTo>
                  <a:lnTo>
                    <a:pt x="339888" y="23579"/>
                  </a:lnTo>
                  <a:lnTo>
                    <a:pt x="391161" y="27629"/>
                  </a:lnTo>
                  <a:lnTo>
                    <a:pt x="436863" y="30348"/>
                  </a:lnTo>
                  <a:lnTo>
                    <a:pt x="479688" y="31874"/>
                  </a:lnTo>
                  <a:lnTo>
                    <a:pt x="522325" y="32346"/>
                  </a:lnTo>
                  <a:lnTo>
                    <a:pt x="553647" y="32129"/>
                  </a:lnTo>
                  <a:lnTo>
                    <a:pt x="587240" y="31513"/>
                  </a:lnTo>
                  <a:lnTo>
                    <a:pt x="624067" y="30545"/>
                  </a:lnTo>
                  <a:lnTo>
                    <a:pt x="665088" y="29273"/>
                  </a:lnTo>
                  <a:lnTo>
                    <a:pt x="763562" y="26018"/>
                  </a:lnTo>
                  <a:lnTo>
                    <a:pt x="822938" y="24138"/>
                  </a:lnTo>
                  <a:lnTo>
                    <a:pt x="890355" y="22159"/>
                  </a:lnTo>
                  <a:lnTo>
                    <a:pt x="931370" y="21070"/>
                  </a:lnTo>
                  <a:lnTo>
                    <a:pt x="1051572" y="330"/>
                  </a:lnTo>
                  <a:lnTo>
                    <a:pt x="1051799" y="292"/>
                  </a:lnTo>
                  <a:close/>
                </a:path>
                <a:path w="1062990" h="198754">
                  <a:moveTo>
                    <a:pt x="50353" y="173085"/>
                  </a:moveTo>
                  <a:lnTo>
                    <a:pt x="8381" y="180327"/>
                  </a:lnTo>
                  <a:lnTo>
                    <a:pt x="9905" y="189166"/>
                  </a:lnTo>
                  <a:lnTo>
                    <a:pt x="14922" y="196596"/>
                  </a:lnTo>
                  <a:lnTo>
                    <a:pt x="50353" y="173085"/>
                  </a:lnTo>
                  <a:close/>
                </a:path>
                <a:path w="1062990" h="198754">
                  <a:moveTo>
                    <a:pt x="9905" y="189166"/>
                  </a:moveTo>
                  <a:lnTo>
                    <a:pt x="8381" y="180327"/>
                  </a:lnTo>
                  <a:lnTo>
                    <a:pt x="8381" y="186870"/>
                  </a:lnTo>
                  <a:lnTo>
                    <a:pt x="9905" y="189166"/>
                  </a:lnTo>
                  <a:close/>
                </a:path>
                <a:path w="1062990" h="198754">
                  <a:moveTo>
                    <a:pt x="286181" y="16598"/>
                  </a:moveTo>
                  <a:lnTo>
                    <a:pt x="281228" y="9131"/>
                  </a:lnTo>
                  <a:lnTo>
                    <a:pt x="280352" y="18059"/>
                  </a:lnTo>
                  <a:lnTo>
                    <a:pt x="283535" y="18354"/>
                  </a:lnTo>
                  <a:lnTo>
                    <a:pt x="286181" y="16598"/>
                  </a:lnTo>
                  <a:close/>
                </a:path>
                <a:path w="1062990" h="198754">
                  <a:moveTo>
                    <a:pt x="283535" y="18354"/>
                  </a:moveTo>
                  <a:lnTo>
                    <a:pt x="281228" y="18140"/>
                  </a:lnTo>
                  <a:lnTo>
                    <a:pt x="280352" y="18059"/>
                  </a:lnTo>
                  <a:lnTo>
                    <a:pt x="280352" y="20466"/>
                  </a:lnTo>
                  <a:lnTo>
                    <a:pt x="283535" y="18354"/>
                  </a:lnTo>
                  <a:close/>
                </a:path>
                <a:path w="1062990" h="198754">
                  <a:moveTo>
                    <a:pt x="286181" y="18599"/>
                  </a:moveTo>
                  <a:lnTo>
                    <a:pt x="286181" y="16598"/>
                  </a:lnTo>
                  <a:lnTo>
                    <a:pt x="283535" y="18354"/>
                  </a:lnTo>
                  <a:lnTo>
                    <a:pt x="286181" y="18599"/>
                  </a:lnTo>
                  <a:close/>
                </a:path>
                <a:path w="1062990" h="198754">
                  <a:moveTo>
                    <a:pt x="1053556" y="18097"/>
                  </a:moveTo>
                  <a:lnTo>
                    <a:pt x="1053350" y="9131"/>
                  </a:lnTo>
                  <a:lnTo>
                    <a:pt x="1051799" y="292"/>
                  </a:lnTo>
                  <a:lnTo>
                    <a:pt x="931370" y="21070"/>
                  </a:lnTo>
                  <a:lnTo>
                    <a:pt x="966775" y="20131"/>
                  </a:lnTo>
                  <a:lnTo>
                    <a:pt x="1051572" y="18143"/>
                  </a:lnTo>
                  <a:lnTo>
                    <a:pt x="1053556" y="18097"/>
                  </a:lnTo>
                  <a:close/>
                </a:path>
                <a:path w="1062990" h="198754">
                  <a:moveTo>
                    <a:pt x="1062735" y="12928"/>
                  </a:moveTo>
                  <a:lnTo>
                    <a:pt x="1061834" y="3606"/>
                  </a:lnTo>
                  <a:lnTo>
                    <a:pt x="1057846" y="63"/>
                  </a:lnTo>
                  <a:lnTo>
                    <a:pt x="1052465" y="181"/>
                  </a:lnTo>
                  <a:lnTo>
                    <a:pt x="1051799" y="292"/>
                  </a:lnTo>
                  <a:lnTo>
                    <a:pt x="1053350" y="9131"/>
                  </a:lnTo>
                  <a:lnTo>
                    <a:pt x="1053556" y="17604"/>
                  </a:lnTo>
                  <a:lnTo>
                    <a:pt x="1053556" y="18097"/>
                  </a:lnTo>
                  <a:lnTo>
                    <a:pt x="1054213" y="18082"/>
                  </a:lnTo>
                  <a:lnTo>
                    <a:pt x="1059497" y="17170"/>
                  </a:lnTo>
                  <a:lnTo>
                    <a:pt x="1062735" y="12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371909" y="3149386"/>
            <a:ext cx="2406650" cy="8115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85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’a’;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85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’\n’;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85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’\u2122’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451546" y="3149386"/>
            <a:ext cx="3523615" cy="811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13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character</a:t>
            </a:r>
            <a:r>
              <a:rPr sz="1850" spc="-12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lowercase</a:t>
            </a:r>
            <a:r>
              <a:rPr sz="1850" spc="-12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60" dirty="0">
                <a:solidFill>
                  <a:srgbClr val="5C8526"/>
                </a:solidFill>
                <a:latin typeface="Courier New"/>
                <a:cs typeface="Courier New"/>
              </a:rPr>
              <a:t>a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85"/>
              </a:lnSpc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5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5C8526"/>
                </a:solidFill>
                <a:latin typeface="Courier New"/>
                <a:cs typeface="Courier New"/>
              </a:rPr>
              <a:t>newline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12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unicode</a:t>
            </a:r>
            <a:r>
              <a:rPr sz="1850" spc="-114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character</a:t>
            </a:r>
            <a:r>
              <a:rPr sz="1850" spc="-114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solidFill>
                  <a:srgbClr val="5C8526"/>
                </a:solidFill>
                <a:latin typeface="Courier New"/>
                <a:cs typeface="Courier New"/>
              </a:rPr>
              <a:t>(TM)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40835" y="4561788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64140" y="4467965"/>
            <a:ext cx="664400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The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boolean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values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true</a:t>
            </a:r>
            <a:r>
              <a:rPr sz="2600" b="1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and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b="1" spc="-10" dirty="0">
                <a:latin typeface="Verdana"/>
                <a:cs typeface="Verdana"/>
              </a:rPr>
              <a:t>false</a:t>
            </a:r>
            <a:r>
              <a:rPr sz="2600" spc="-10" dirty="0">
                <a:latin typeface="Verdana"/>
                <a:cs typeface="Verdana"/>
              </a:rPr>
              <a:t>: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016838" y="5214670"/>
            <a:ext cx="8364855" cy="1456690"/>
            <a:chOff x="1016838" y="5214670"/>
            <a:chExt cx="8364855" cy="1456690"/>
          </a:xfrm>
        </p:grpSpPr>
        <p:sp>
          <p:nvSpPr>
            <p:cNvPr id="15" name="object 15"/>
            <p:cNvSpPr/>
            <p:nvPr/>
          </p:nvSpPr>
          <p:spPr>
            <a:xfrm>
              <a:off x="1025804" y="5223637"/>
              <a:ext cx="8346440" cy="1438275"/>
            </a:xfrm>
            <a:custGeom>
              <a:avLst/>
              <a:gdLst/>
              <a:ahLst/>
              <a:cxnLst/>
              <a:rect l="l" t="t" r="r" b="b"/>
              <a:pathLst>
                <a:path w="8346440" h="1438275">
                  <a:moveTo>
                    <a:pt x="8346363" y="1257719"/>
                  </a:moveTo>
                  <a:lnTo>
                    <a:pt x="8346363" y="0"/>
                  </a:lnTo>
                  <a:lnTo>
                    <a:pt x="0" y="0"/>
                  </a:lnTo>
                  <a:lnTo>
                    <a:pt x="0" y="1437754"/>
                  </a:lnTo>
                  <a:lnTo>
                    <a:pt x="7302906" y="1437754"/>
                  </a:lnTo>
                  <a:lnTo>
                    <a:pt x="8346363" y="12577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16838" y="5214670"/>
              <a:ext cx="8364855" cy="1456055"/>
            </a:xfrm>
            <a:custGeom>
              <a:avLst/>
              <a:gdLst/>
              <a:ahLst/>
              <a:cxnLst/>
              <a:rect l="l" t="t" r="r" b="b"/>
              <a:pathLst>
                <a:path w="8364855" h="1456054">
                  <a:moveTo>
                    <a:pt x="8364296" y="1271041"/>
                  </a:moveTo>
                  <a:lnTo>
                    <a:pt x="8364296" y="4013"/>
                  </a:lnTo>
                  <a:lnTo>
                    <a:pt x="836028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451673"/>
                  </a:lnTo>
                  <a:lnTo>
                    <a:pt x="4013" y="1455699"/>
                  </a:lnTo>
                  <a:lnTo>
                    <a:pt x="8966" y="1455699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32"/>
                  </a:lnTo>
                  <a:lnTo>
                    <a:pt x="8346351" y="17932"/>
                  </a:lnTo>
                  <a:lnTo>
                    <a:pt x="8346351" y="8966"/>
                  </a:lnTo>
                  <a:lnTo>
                    <a:pt x="8355330" y="8966"/>
                  </a:lnTo>
                  <a:lnTo>
                    <a:pt x="8355330" y="1275791"/>
                  </a:lnTo>
                  <a:lnTo>
                    <a:pt x="8361146" y="1274787"/>
                  </a:lnTo>
                  <a:lnTo>
                    <a:pt x="8364296" y="1271041"/>
                  </a:lnTo>
                  <a:close/>
                </a:path>
                <a:path w="8364855" h="1456054">
                  <a:moveTo>
                    <a:pt x="17932" y="17932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32"/>
                  </a:lnTo>
                  <a:lnTo>
                    <a:pt x="17932" y="17932"/>
                  </a:lnTo>
                  <a:close/>
                </a:path>
                <a:path w="8364855" h="1456054">
                  <a:moveTo>
                    <a:pt x="17932" y="1437754"/>
                  </a:moveTo>
                  <a:lnTo>
                    <a:pt x="17932" y="17932"/>
                  </a:lnTo>
                  <a:lnTo>
                    <a:pt x="8966" y="17932"/>
                  </a:lnTo>
                  <a:lnTo>
                    <a:pt x="8966" y="1437754"/>
                  </a:lnTo>
                  <a:lnTo>
                    <a:pt x="17932" y="1437754"/>
                  </a:lnTo>
                  <a:close/>
                </a:path>
                <a:path w="8364855" h="1456054">
                  <a:moveTo>
                    <a:pt x="7311872" y="1455699"/>
                  </a:moveTo>
                  <a:lnTo>
                    <a:pt x="7311872" y="1446720"/>
                  </a:lnTo>
                  <a:lnTo>
                    <a:pt x="7310348" y="1437754"/>
                  </a:lnTo>
                  <a:lnTo>
                    <a:pt x="8966" y="1437754"/>
                  </a:lnTo>
                  <a:lnTo>
                    <a:pt x="8966" y="1446720"/>
                  </a:lnTo>
                  <a:lnTo>
                    <a:pt x="17932" y="1446720"/>
                  </a:lnTo>
                  <a:lnTo>
                    <a:pt x="17932" y="1455699"/>
                  </a:lnTo>
                  <a:lnTo>
                    <a:pt x="7311872" y="1455699"/>
                  </a:lnTo>
                  <a:close/>
                </a:path>
                <a:path w="8364855" h="1456054">
                  <a:moveTo>
                    <a:pt x="17932" y="1455699"/>
                  </a:moveTo>
                  <a:lnTo>
                    <a:pt x="17932" y="1446720"/>
                  </a:lnTo>
                  <a:lnTo>
                    <a:pt x="8966" y="1446720"/>
                  </a:lnTo>
                  <a:lnTo>
                    <a:pt x="8966" y="1455699"/>
                  </a:lnTo>
                  <a:lnTo>
                    <a:pt x="17932" y="1455699"/>
                  </a:lnTo>
                  <a:close/>
                </a:path>
                <a:path w="8364855" h="1456054">
                  <a:moveTo>
                    <a:pt x="8355330" y="1266685"/>
                  </a:moveTo>
                  <a:lnTo>
                    <a:pt x="8353793" y="1257846"/>
                  </a:lnTo>
                  <a:lnTo>
                    <a:pt x="7310348" y="1437754"/>
                  </a:lnTo>
                  <a:lnTo>
                    <a:pt x="7311872" y="1437754"/>
                  </a:lnTo>
                  <a:lnTo>
                    <a:pt x="7311872" y="1455699"/>
                  </a:lnTo>
                  <a:lnTo>
                    <a:pt x="7313396" y="1455559"/>
                  </a:lnTo>
                  <a:lnTo>
                    <a:pt x="8346351" y="1277340"/>
                  </a:lnTo>
                  <a:lnTo>
                    <a:pt x="8346351" y="1266685"/>
                  </a:lnTo>
                  <a:lnTo>
                    <a:pt x="8355330" y="1266685"/>
                  </a:lnTo>
                  <a:close/>
                </a:path>
                <a:path w="8364855" h="1456054">
                  <a:moveTo>
                    <a:pt x="7311872" y="1446720"/>
                  </a:moveTo>
                  <a:lnTo>
                    <a:pt x="7311872" y="1437754"/>
                  </a:lnTo>
                  <a:lnTo>
                    <a:pt x="7310348" y="1437754"/>
                  </a:lnTo>
                  <a:lnTo>
                    <a:pt x="7311872" y="1446720"/>
                  </a:lnTo>
                  <a:close/>
                </a:path>
                <a:path w="8364855" h="1456054">
                  <a:moveTo>
                    <a:pt x="8355330" y="17932"/>
                  </a:moveTo>
                  <a:lnTo>
                    <a:pt x="8355330" y="8966"/>
                  </a:lnTo>
                  <a:lnTo>
                    <a:pt x="8346351" y="8966"/>
                  </a:lnTo>
                  <a:lnTo>
                    <a:pt x="8346351" y="17932"/>
                  </a:lnTo>
                  <a:lnTo>
                    <a:pt x="8355330" y="17932"/>
                  </a:lnTo>
                  <a:close/>
                </a:path>
                <a:path w="8364855" h="1456054">
                  <a:moveTo>
                    <a:pt x="8355330" y="1266685"/>
                  </a:moveTo>
                  <a:lnTo>
                    <a:pt x="8355330" y="17932"/>
                  </a:lnTo>
                  <a:lnTo>
                    <a:pt x="8346351" y="17932"/>
                  </a:lnTo>
                  <a:lnTo>
                    <a:pt x="8346351" y="1259129"/>
                  </a:lnTo>
                  <a:lnTo>
                    <a:pt x="8353793" y="1257846"/>
                  </a:lnTo>
                  <a:lnTo>
                    <a:pt x="8355330" y="1266685"/>
                  </a:lnTo>
                  <a:close/>
                </a:path>
                <a:path w="8364855" h="1456054">
                  <a:moveTo>
                    <a:pt x="8355330" y="1275791"/>
                  </a:moveTo>
                  <a:lnTo>
                    <a:pt x="8355330" y="1266685"/>
                  </a:lnTo>
                  <a:lnTo>
                    <a:pt x="8346351" y="1266685"/>
                  </a:lnTo>
                  <a:lnTo>
                    <a:pt x="8346351" y="1277340"/>
                  </a:lnTo>
                  <a:lnTo>
                    <a:pt x="8355330" y="12757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328710" y="6481356"/>
              <a:ext cx="1043940" cy="180340"/>
            </a:xfrm>
            <a:custGeom>
              <a:avLst/>
              <a:gdLst/>
              <a:ahLst/>
              <a:cxnLst/>
              <a:rect l="l" t="t" r="r" b="b"/>
              <a:pathLst>
                <a:path w="1043940" h="180340">
                  <a:moveTo>
                    <a:pt x="1043457" y="0"/>
                  </a:moveTo>
                  <a:lnTo>
                    <a:pt x="951558" y="2174"/>
                  </a:lnTo>
                  <a:lnTo>
                    <a:pt x="800492" y="6521"/>
                  </a:lnTo>
                  <a:lnTo>
                    <a:pt x="596318" y="13343"/>
                  </a:lnTo>
                  <a:lnTo>
                    <a:pt x="558814" y="14268"/>
                  </a:lnTo>
                  <a:lnTo>
                    <a:pt x="524370" y="14747"/>
                  </a:lnTo>
                  <a:lnTo>
                    <a:pt x="491810" y="14713"/>
                  </a:lnTo>
                  <a:lnTo>
                    <a:pt x="459955" y="14100"/>
                  </a:lnTo>
                  <a:lnTo>
                    <a:pt x="393652" y="10867"/>
                  </a:lnTo>
                  <a:lnTo>
                    <a:pt x="316042" y="4514"/>
                  </a:lnTo>
                  <a:lnTo>
                    <a:pt x="270052" y="0"/>
                  </a:lnTo>
                  <a:lnTo>
                    <a:pt x="0" y="180035"/>
                  </a:lnTo>
                  <a:lnTo>
                    <a:pt x="1043457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18817" y="6472224"/>
              <a:ext cx="1062990" cy="198755"/>
            </a:xfrm>
            <a:custGeom>
              <a:avLst/>
              <a:gdLst/>
              <a:ahLst/>
              <a:cxnLst/>
              <a:rect l="l" t="t" r="r" b="b"/>
              <a:pathLst>
                <a:path w="1062990" h="198754">
                  <a:moveTo>
                    <a:pt x="1053543" y="18208"/>
                  </a:moveTo>
                  <a:lnTo>
                    <a:pt x="973956" y="19959"/>
                  </a:lnTo>
                  <a:lnTo>
                    <a:pt x="931311" y="21089"/>
                  </a:lnTo>
                  <a:lnTo>
                    <a:pt x="50150" y="173118"/>
                  </a:lnTo>
                  <a:lnTo>
                    <a:pt x="14935" y="196596"/>
                  </a:lnTo>
                  <a:lnTo>
                    <a:pt x="9893" y="189166"/>
                  </a:lnTo>
                  <a:lnTo>
                    <a:pt x="4914" y="181711"/>
                  </a:lnTo>
                  <a:lnTo>
                    <a:pt x="1397" y="184048"/>
                  </a:lnTo>
                  <a:lnTo>
                    <a:pt x="0" y="188569"/>
                  </a:lnTo>
                  <a:lnTo>
                    <a:pt x="3124" y="196418"/>
                  </a:lnTo>
                  <a:lnTo>
                    <a:pt x="7251" y="198729"/>
                  </a:lnTo>
                  <a:lnTo>
                    <a:pt x="1052541" y="18381"/>
                  </a:lnTo>
                  <a:lnTo>
                    <a:pt x="1053147" y="18276"/>
                  </a:lnTo>
                  <a:lnTo>
                    <a:pt x="1053543" y="18208"/>
                  </a:lnTo>
                  <a:close/>
                </a:path>
                <a:path w="1062990" h="198754">
                  <a:moveTo>
                    <a:pt x="1051786" y="305"/>
                  </a:moveTo>
                  <a:lnTo>
                    <a:pt x="973956" y="2019"/>
                  </a:lnTo>
                  <a:lnTo>
                    <a:pt x="902828" y="3903"/>
                  </a:lnTo>
                  <a:lnTo>
                    <a:pt x="839406" y="5768"/>
                  </a:lnTo>
                  <a:lnTo>
                    <a:pt x="782944" y="7571"/>
                  </a:lnTo>
                  <a:lnTo>
                    <a:pt x="732691" y="9271"/>
                  </a:lnTo>
                  <a:lnTo>
                    <a:pt x="647820" y="12196"/>
                  </a:lnTo>
                  <a:lnTo>
                    <a:pt x="611703" y="13337"/>
                  </a:lnTo>
                  <a:lnTo>
                    <a:pt x="578801" y="14207"/>
                  </a:lnTo>
                  <a:lnTo>
                    <a:pt x="548365" y="14763"/>
                  </a:lnTo>
                  <a:lnTo>
                    <a:pt x="519645" y="14960"/>
                  </a:lnTo>
                  <a:lnTo>
                    <a:pt x="477868" y="14473"/>
                  </a:lnTo>
                  <a:lnTo>
                    <a:pt x="435778" y="12908"/>
                  </a:lnTo>
                  <a:lnTo>
                    <a:pt x="390697" y="10113"/>
                  </a:lnTo>
                  <a:lnTo>
                    <a:pt x="339950" y="5933"/>
                  </a:lnTo>
                  <a:lnTo>
                    <a:pt x="280860" y="215"/>
                  </a:lnTo>
                  <a:lnTo>
                    <a:pt x="279946" y="120"/>
                  </a:lnTo>
                  <a:lnTo>
                    <a:pt x="278790" y="0"/>
                  </a:lnTo>
                  <a:lnTo>
                    <a:pt x="276694" y="520"/>
                  </a:lnTo>
                  <a:lnTo>
                    <a:pt x="4914" y="181711"/>
                  </a:lnTo>
                  <a:lnTo>
                    <a:pt x="8369" y="186884"/>
                  </a:lnTo>
                  <a:lnTo>
                    <a:pt x="8369" y="180327"/>
                  </a:lnTo>
                  <a:lnTo>
                    <a:pt x="50150" y="173118"/>
                  </a:lnTo>
                  <a:lnTo>
                    <a:pt x="279031" y="20527"/>
                  </a:lnTo>
                  <a:lnTo>
                    <a:pt x="279031" y="18059"/>
                  </a:lnTo>
                  <a:lnTo>
                    <a:pt x="279946" y="9131"/>
                  </a:lnTo>
                  <a:lnTo>
                    <a:pt x="284924" y="16598"/>
                  </a:lnTo>
                  <a:lnTo>
                    <a:pt x="284924" y="18629"/>
                  </a:lnTo>
                  <a:lnTo>
                    <a:pt x="338321" y="23797"/>
                  </a:lnTo>
                  <a:lnTo>
                    <a:pt x="389395" y="28002"/>
                  </a:lnTo>
                  <a:lnTo>
                    <a:pt x="434885" y="30822"/>
                  </a:lnTo>
                  <a:lnTo>
                    <a:pt x="477425" y="32403"/>
                  </a:lnTo>
                  <a:lnTo>
                    <a:pt x="519645" y="32893"/>
                  </a:lnTo>
                  <a:lnTo>
                    <a:pt x="548132" y="32701"/>
                  </a:lnTo>
                  <a:lnTo>
                    <a:pt x="611182" y="31297"/>
                  </a:lnTo>
                  <a:lnTo>
                    <a:pt x="687900" y="28776"/>
                  </a:lnTo>
                  <a:lnTo>
                    <a:pt x="732070" y="27241"/>
                  </a:lnTo>
                  <a:lnTo>
                    <a:pt x="782349" y="25537"/>
                  </a:lnTo>
                  <a:lnTo>
                    <a:pt x="838855" y="23729"/>
                  </a:lnTo>
                  <a:lnTo>
                    <a:pt x="902328" y="21859"/>
                  </a:lnTo>
                  <a:lnTo>
                    <a:pt x="931311" y="21089"/>
                  </a:lnTo>
                  <a:lnTo>
                    <a:pt x="1051560" y="342"/>
                  </a:lnTo>
                  <a:lnTo>
                    <a:pt x="1051786" y="305"/>
                  </a:lnTo>
                  <a:close/>
                </a:path>
                <a:path w="1062990" h="198754">
                  <a:moveTo>
                    <a:pt x="50150" y="173118"/>
                  </a:moveTo>
                  <a:lnTo>
                    <a:pt x="8369" y="180327"/>
                  </a:lnTo>
                  <a:lnTo>
                    <a:pt x="9893" y="189166"/>
                  </a:lnTo>
                  <a:lnTo>
                    <a:pt x="14935" y="196596"/>
                  </a:lnTo>
                  <a:lnTo>
                    <a:pt x="50150" y="173118"/>
                  </a:lnTo>
                  <a:close/>
                </a:path>
                <a:path w="1062990" h="198754">
                  <a:moveTo>
                    <a:pt x="9893" y="189166"/>
                  </a:moveTo>
                  <a:lnTo>
                    <a:pt x="8369" y="180327"/>
                  </a:lnTo>
                  <a:lnTo>
                    <a:pt x="8369" y="186884"/>
                  </a:lnTo>
                  <a:lnTo>
                    <a:pt x="9893" y="189166"/>
                  </a:lnTo>
                  <a:close/>
                </a:path>
                <a:path w="1062990" h="198754">
                  <a:moveTo>
                    <a:pt x="284924" y="16598"/>
                  </a:moveTo>
                  <a:lnTo>
                    <a:pt x="279946" y="9131"/>
                  </a:lnTo>
                  <a:lnTo>
                    <a:pt x="279031" y="18059"/>
                  </a:lnTo>
                  <a:lnTo>
                    <a:pt x="282264" y="18372"/>
                  </a:lnTo>
                  <a:lnTo>
                    <a:pt x="284924" y="16598"/>
                  </a:lnTo>
                  <a:close/>
                </a:path>
                <a:path w="1062990" h="198754">
                  <a:moveTo>
                    <a:pt x="282264" y="18372"/>
                  </a:moveTo>
                  <a:lnTo>
                    <a:pt x="280860" y="18236"/>
                  </a:lnTo>
                  <a:lnTo>
                    <a:pt x="279946" y="18147"/>
                  </a:lnTo>
                  <a:lnTo>
                    <a:pt x="279031" y="18059"/>
                  </a:lnTo>
                  <a:lnTo>
                    <a:pt x="279031" y="20527"/>
                  </a:lnTo>
                  <a:lnTo>
                    <a:pt x="282264" y="18372"/>
                  </a:lnTo>
                  <a:close/>
                </a:path>
                <a:path w="1062990" h="198754">
                  <a:moveTo>
                    <a:pt x="284924" y="18629"/>
                  </a:moveTo>
                  <a:lnTo>
                    <a:pt x="284924" y="16598"/>
                  </a:lnTo>
                  <a:lnTo>
                    <a:pt x="282264" y="18372"/>
                  </a:lnTo>
                  <a:lnTo>
                    <a:pt x="284924" y="18629"/>
                  </a:lnTo>
                  <a:close/>
                </a:path>
                <a:path w="1062990" h="198754">
                  <a:moveTo>
                    <a:pt x="1053543" y="18097"/>
                  </a:moveTo>
                  <a:lnTo>
                    <a:pt x="1053338" y="9131"/>
                  </a:lnTo>
                  <a:lnTo>
                    <a:pt x="1051786" y="305"/>
                  </a:lnTo>
                  <a:lnTo>
                    <a:pt x="931311" y="21089"/>
                  </a:lnTo>
                  <a:lnTo>
                    <a:pt x="973512" y="19970"/>
                  </a:lnTo>
                  <a:lnTo>
                    <a:pt x="1051560" y="18143"/>
                  </a:lnTo>
                  <a:lnTo>
                    <a:pt x="1053543" y="18097"/>
                  </a:lnTo>
                  <a:close/>
                </a:path>
                <a:path w="1062990" h="198754">
                  <a:moveTo>
                    <a:pt x="1062723" y="12928"/>
                  </a:moveTo>
                  <a:lnTo>
                    <a:pt x="1061821" y="3606"/>
                  </a:lnTo>
                  <a:lnTo>
                    <a:pt x="1057833" y="63"/>
                  </a:lnTo>
                  <a:lnTo>
                    <a:pt x="1052541" y="179"/>
                  </a:lnTo>
                  <a:lnTo>
                    <a:pt x="1051786" y="305"/>
                  </a:lnTo>
                  <a:lnTo>
                    <a:pt x="1053338" y="9131"/>
                  </a:lnTo>
                  <a:lnTo>
                    <a:pt x="1053543" y="17546"/>
                  </a:lnTo>
                  <a:lnTo>
                    <a:pt x="1053543" y="18097"/>
                  </a:lnTo>
                  <a:lnTo>
                    <a:pt x="1054285" y="18080"/>
                  </a:lnTo>
                  <a:lnTo>
                    <a:pt x="1059484" y="17183"/>
                  </a:lnTo>
                  <a:lnTo>
                    <a:pt x="1062723" y="12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322462" y="5525366"/>
            <a:ext cx="6183630" cy="5594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 indent="-635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sz="1850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ready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sz="1850" dirty="0">
                <a:latin typeface="Courier New"/>
                <a:cs typeface="Courier New"/>
              </a:rPr>
              <a:t>;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9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boolean</a:t>
            </a:r>
            <a:r>
              <a:rPr sz="1850" spc="-8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value</a:t>
            </a:r>
            <a:r>
              <a:rPr sz="1850" spc="-9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solidFill>
                  <a:srgbClr val="5C8526"/>
                </a:solidFill>
                <a:latin typeface="Courier New"/>
                <a:cs typeface="Courier New"/>
              </a:rPr>
              <a:t>true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sz="1850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late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sz="1850" dirty="0">
                <a:latin typeface="Courier New"/>
                <a:cs typeface="Courier New"/>
              </a:rPr>
              <a:t>;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9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boolean</a:t>
            </a:r>
            <a:r>
              <a:rPr sz="1850" spc="-9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value</a:t>
            </a:r>
            <a:r>
              <a:rPr sz="1850" spc="-9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5C8526"/>
                </a:solidFill>
                <a:latin typeface="Courier New"/>
                <a:cs typeface="Courier New"/>
              </a:rPr>
              <a:t>false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13</a:t>
            </a:r>
          </a:p>
        </p:txBody>
      </p:sp>
    </p:spTree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0383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Verdana"/>
                <a:cs typeface="Verdana"/>
              </a:rPr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16838" y="2340419"/>
            <a:ext cx="7386320" cy="2894330"/>
            <a:chOff x="1016838" y="2340419"/>
            <a:chExt cx="7386320" cy="2894330"/>
          </a:xfrm>
        </p:grpSpPr>
        <p:sp>
          <p:nvSpPr>
            <p:cNvPr id="5" name="object 5"/>
            <p:cNvSpPr/>
            <p:nvPr/>
          </p:nvSpPr>
          <p:spPr>
            <a:xfrm>
              <a:off x="1025804" y="2349385"/>
              <a:ext cx="7367905" cy="2875915"/>
            </a:xfrm>
            <a:custGeom>
              <a:avLst/>
              <a:gdLst/>
              <a:ahLst/>
              <a:cxnLst/>
              <a:rect l="l" t="t" r="r" b="b"/>
              <a:pathLst>
                <a:path w="7367905" h="2875915">
                  <a:moveTo>
                    <a:pt x="7367562" y="2515438"/>
                  </a:moveTo>
                  <a:lnTo>
                    <a:pt x="7367562" y="0"/>
                  </a:lnTo>
                  <a:lnTo>
                    <a:pt x="0" y="0"/>
                  </a:lnTo>
                  <a:lnTo>
                    <a:pt x="0" y="2875521"/>
                  </a:lnTo>
                  <a:lnTo>
                    <a:pt x="6447091" y="2875521"/>
                  </a:lnTo>
                  <a:lnTo>
                    <a:pt x="7367562" y="251543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6838" y="2340419"/>
              <a:ext cx="7385684" cy="2893695"/>
            </a:xfrm>
            <a:custGeom>
              <a:avLst/>
              <a:gdLst/>
              <a:ahLst/>
              <a:cxnLst/>
              <a:rect l="l" t="t" r="r" b="b"/>
              <a:pathLst>
                <a:path w="7385684" h="2893695">
                  <a:moveTo>
                    <a:pt x="7385507" y="2528087"/>
                  </a:moveTo>
                  <a:lnTo>
                    <a:pt x="7385507" y="4013"/>
                  </a:lnTo>
                  <a:lnTo>
                    <a:pt x="7381481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2889440"/>
                  </a:lnTo>
                  <a:lnTo>
                    <a:pt x="4013" y="2893453"/>
                  </a:lnTo>
                  <a:lnTo>
                    <a:pt x="8966" y="2893453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32"/>
                  </a:lnTo>
                  <a:lnTo>
                    <a:pt x="7367562" y="17932"/>
                  </a:lnTo>
                  <a:lnTo>
                    <a:pt x="7367562" y="8966"/>
                  </a:lnTo>
                  <a:lnTo>
                    <a:pt x="7376528" y="8966"/>
                  </a:lnTo>
                  <a:lnTo>
                    <a:pt x="7376528" y="2534050"/>
                  </a:lnTo>
                  <a:lnTo>
                    <a:pt x="7383233" y="2531427"/>
                  </a:lnTo>
                  <a:lnTo>
                    <a:pt x="7385507" y="2528087"/>
                  </a:lnTo>
                  <a:close/>
                </a:path>
                <a:path w="7385684" h="2893695">
                  <a:moveTo>
                    <a:pt x="17932" y="17932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32"/>
                  </a:lnTo>
                  <a:lnTo>
                    <a:pt x="17932" y="17932"/>
                  </a:lnTo>
                  <a:close/>
                </a:path>
                <a:path w="7385684" h="2893695">
                  <a:moveTo>
                    <a:pt x="17932" y="2875508"/>
                  </a:moveTo>
                  <a:lnTo>
                    <a:pt x="17932" y="17932"/>
                  </a:lnTo>
                  <a:lnTo>
                    <a:pt x="8966" y="17932"/>
                  </a:lnTo>
                  <a:lnTo>
                    <a:pt x="8966" y="2875508"/>
                  </a:lnTo>
                  <a:lnTo>
                    <a:pt x="17932" y="2875508"/>
                  </a:lnTo>
                  <a:close/>
                </a:path>
                <a:path w="7385684" h="2893695">
                  <a:moveTo>
                    <a:pt x="6454384" y="2875508"/>
                  </a:moveTo>
                  <a:lnTo>
                    <a:pt x="8966" y="2875508"/>
                  </a:lnTo>
                  <a:lnTo>
                    <a:pt x="8966" y="2884487"/>
                  </a:lnTo>
                  <a:lnTo>
                    <a:pt x="17932" y="2884487"/>
                  </a:lnTo>
                  <a:lnTo>
                    <a:pt x="17932" y="2893453"/>
                  </a:lnTo>
                  <a:lnTo>
                    <a:pt x="6452793" y="2893453"/>
                  </a:lnTo>
                  <a:lnTo>
                    <a:pt x="6452793" y="2876130"/>
                  </a:lnTo>
                  <a:lnTo>
                    <a:pt x="6454384" y="2875508"/>
                  </a:lnTo>
                  <a:close/>
                </a:path>
                <a:path w="7385684" h="2893695">
                  <a:moveTo>
                    <a:pt x="17932" y="2893453"/>
                  </a:moveTo>
                  <a:lnTo>
                    <a:pt x="17932" y="2884487"/>
                  </a:lnTo>
                  <a:lnTo>
                    <a:pt x="8966" y="2884487"/>
                  </a:lnTo>
                  <a:lnTo>
                    <a:pt x="8966" y="2893453"/>
                  </a:lnTo>
                  <a:lnTo>
                    <a:pt x="17932" y="2893453"/>
                  </a:lnTo>
                  <a:close/>
                </a:path>
                <a:path w="7385684" h="2893695">
                  <a:moveTo>
                    <a:pt x="6456057" y="2884487"/>
                  </a:moveTo>
                  <a:lnTo>
                    <a:pt x="6456057" y="2875508"/>
                  </a:lnTo>
                  <a:lnTo>
                    <a:pt x="6454384" y="2875508"/>
                  </a:lnTo>
                  <a:lnTo>
                    <a:pt x="6452793" y="2876130"/>
                  </a:lnTo>
                  <a:lnTo>
                    <a:pt x="6456057" y="2884487"/>
                  </a:lnTo>
                  <a:close/>
                </a:path>
                <a:path w="7385684" h="2893695">
                  <a:moveTo>
                    <a:pt x="6456057" y="2893453"/>
                  </a:moveTo>
                  <a:lnTo>
                    <a:pt x="6456057" y="2884487"/>
                  </a:lnTo>
                  <a:lnTo>
                    <a:pt x="6452793" y="2876130"/>
                  </a:lnTo>
                  <a:lnTo>
                    <a:pt x="6452793" y="2893453"/>
                  </a:lnTo>
                  <a:lnTo>
                    <a:pt x="6456057" y="2893453"/>
                  </a:lnTo>
                  <a:close/>
                </a:path>
                <a:path w="7385684" h="2893695">
                  <a:moveTo>
                    <a:pt x="7376528" y="2524404"/>
                  </a:moveTo>
                  <a:lnTo>
                    <a:pt x="7373264" y="2516060"/>
                  </a:lnTo>
                  <a:lnTo>
                    <a:pt x="6454384" y="2875508"/>
                  </a:lnTo>
                  <a:lnTo>
                    <a:pt x="6456057" y="2875508"/>
                  </a:lnTo>
                  <a:lnTo>
                    <a:pt x="6456057" y="2893453"/>
                  </a:lnTo>
                  <a:lnTo>
                    <a:pt x="6459334" y="2892831"/>
                  </a:lnTo>
                  <a:lnTo>
                    <a:pt x="7367562" y="2537557"/>
                  </a:lnTo>
                  <a:lnTo>
                    <a:pt x="7367562" y="2524404"/>
                  </a:lnTo>
                  <a:lnTo>
                    <a:pt x="7376528" y="2524404"/>
                  </a:lnTo>
                  <a:close/>
                </a:path>
                <a:path w="7385684" h="2893695">
                  <a:moveTo>
                    <a:pt x="7376528" y="17932"/>
                  </a:moveTo>
                  <a:lnTo>
                    <a:pt x="7376528" y="8966"/>
                  </a:lnTo>
                  <a:lnTo>
                    <a:pt x="7367562" y="8966"/>
                  </a:lnTo>
                  <a:lnTo>
                    <a:pt x="7367562" y="17932"/>
                  </a:lnTo>
                  <a:lnTo>
                    <a:pt x="7376528" y="17932"/>
                  </a:lnTo>
                  <a:close/>
                </a:path>
                <a:path w="7385684" h="2893695">
                  <a:moveTo>
                    <a:pt x="7376528" y="2524404"/>
                  </a:moveTo>
                  <a:lnTo>
                    <a:pt x="7376528" y="17932"/>
                  </a:lnTo>
                  <a:lnTo>
                    <a:pt x="7367562" y="17932"/>
                  </a:lnTo>
                  <a:lnTo>
                    <a:pt x="7367562" y="2518291"/>
                  </a:lnTo>
                  <a:lnTo>
                    <a:pt x="7373264" y="2516060"/>
                  </a:lnTo>
                  <a:lnTo>
                    <a:pt x="7376528" y="2524404"/>
                  </a:lnTo>
                  <a:close/>
                </a:path>
                <a:path w="7385684" h="2893695">
                  <a:moveTo>
                    <a:pt x="7376528" y="2534050"/>
                  </a:moveTo>
                  <a:lnTo>
                    <a:pt x="7376528" y="2524404"/>
                  </a:lnTo>
                  <a:lnTo>
                    <a:pt x="7367562" y="2524404"/>
                  </a:lnTo>
                  <a:lnTo>
                    <a:pt x="7367562" y="2537557"/>
                  </a:lnTo>
                  <a:lnTo>
                    <a:pt x="7376528" y="25340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472896" y="4864823"/>
              <a:ext cx="920750" cy="360680"/>
            </a:xfrm>
            <a:custGeom>
              <a:avLst/>
              <a:gdLst/>
              <a:ahLst/>
              <a:cxnLst/>
              <a:rect l="l" t="t" r="r" b="b"/>
              <a:pathLst>
                <a:path w="920750" h="360679">
                  <a:moveTo>
                    <a:pt x="920470" y="0"/>
                  </a:moveTo>
                  <a:lnTo>
                    <a:pt x="828770" y="4937"/>
                  </a:lnTo>
                  <a:lnTo>
                    <a:pt x="749881" y="9847"/>
                  </a:lnTo>
                  <a:lnTo>
                    <a:pt x="682253" y="14547"/>
                  </a:lnTo>
                  <a:lnTo>
                    <a:pt x="574582" y="22582"/>
                  </a:lnTo>
                  <a:lnTo>
                    <a:pt x="531440" y="25552"/>
                  </a:lnTo>
                  <a:lnTo>
                    <a:pt x="493360" y="27579"/>
                  </a:lnTo>
                  <a:lnTo>
                    <a:pt x="458792" y="28481"/>
                  </a:lnTo>
                  <a:lnTo>
                    <a:pt x="426187" y="28073"/>
                  </a:lnTo>
                  <a:lnTo>
                    <a:pt x="360667" y="22600"/>
                  </a:lnTo>
                  <a:lnTo>
                    <a:pt x="284402" y="9696"/>
                  </a:lnTo>
                  <a:lnTo>
                    <a:pt x="238366" y="0"/>
                  </a:lnTo>
                  <a:lnTo>
                    <a:pt x="0" y="360083"/>
                  </a:lnTo>
                  <a:lnTo>
                    <a:pt x="920470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463269" y="4855273"/>
              <a:ext cx="939800" cy="379730"/>
            </a:xfrm>
            <a:custGeom>
              <a:avLst/>
              <a:gdLst/>
              <a:ahLst/>
              <a:cxnLst/>
              <a:rect l="l" t="t" r="r" b="b"/>
              <a:pathLst>
                <a:path w="939800" h="379729">
                  <a:moveTo>
                    <a:pt x="930541" y="19009"/>
                  </a:moveTo>
                  <a:lnTo>
                    <a:pt x="930541" y="18516"/>
                  </a:lnTo>
                  <a:lnTo>
                    <a:pt x="874990" y="21485"/>
                  </a:lnTo>
                  <a:lnTo>
                    <a:pt x="32756" y="350952"/>
                  </a:lnTo>
                  <a:lnTo>
                    <a:pt x="17170" y="374497"/>
                  </a:lnTo>
                  <a:lnTo>
                    <a:pt x="9626" y="369633"/>
                  </a:lnTo>
                  <a:lnTo>
                    <a:pt x="2146" y="364680"/>
                  </a:lnTo>
                  <a:lnTo>
                    <a:pt x="0" y="367931"/>
                  </a:lnTo>
                  <a:lnTo>
                    <a:pt x="203" y="372237"/>
                  </a:lnTo>
                  <a:lnTo>
                    <a:pt x="5105" y="378294"/>
                  </a:lnTo>
                  <a:lnTo>
                    <a:pt x="9258" y="379399"/>
                  </a:lnTo>
                  <a:lnTo>
                    <a:pt x="930541" y="19009"/>
                  </a:lnTo>
                  <a:close/>
                </a:path>
                <a:path w="939800" h="379729">
                  <a:moveTo>
                    <a:pt x="939787" y="11963"/>
                  </a:moveTo>
                  <a:lnTo>
                    <a:pt x="937945" y="3390"/>
                  </a:lnTo>
                  <a:lnTo>
                    <a:pt x="934034" y="380"/>
                  </a:lnTo>
                  <a:lnTo>
                    <a:pt x="926807" y="749"/>
                  </a:lnTo>
                  <a:lnTo>
                    <a:pt x="846431" y="5049"/>
                  </a:lnTo>
                  <a:lnTo>
                    <a:pt x="773097" y="9529"/>
                  </a:lnTo>
                  <a:lnTo>
                    <a:pt x="709349" y="13859"/>
                  </a:lnTo>
                  <a:lnTo>
                    <a:pt x="653996" y="17904"/>
                  </a:lnTo>
                  <a:lnTo>
                    <a:pt x="605848" y="21531"/>
                  </a:lnTo>
                  <a:lnTo>
                    <a:pt x="563715" y="24605"/>
                  </a:lnTo>
                  <a:lnTo>
                    <a:pt x="526407" y="26989"/>
                  </a:lnTo>
                  <a:lnTo>
                    <a:pt x="525411" y="27053"/>
                  </a:lnTo>
                  <a:lnTo>
                    <a:pt x="492734" y="28539"/>
                  </a:lnTo>
                  <a:lnTo>
                    <a:pt x="492140" y="28566"/>
                  </a:lnTo>
                  <a:lnTo>
                    <a:pt x="415331" y="27610"/>
                  </a:lnTo>
                  <a:lnTo>
                    <a:pt x="367871" y="22786"/>
                  </a:lnTo>
                  <a:lnTo>
                    <a:pt x="314329" y="14043"/>
                  </a:lnTo>
                  <a:lnTo>
                    <a:pt x="249910" y="800"/>
                  </a:lnTo>
                  <a:lnTo>
                    <a:pt x="246291" y="0"/>
                  </a:lnTo>
                  <a:lnTo>
                    <a:pt x="242557" y="1511"/>
                  </a:lnTo>
                  <a:lnTo>
                    <a:pt x="2146" y="364680"/>
                  </a:lnTo>
                  <a:lnTo>
                    <a:pt x="6362" y="367472"/>
                  </a:lnTo>
                  <a:lnTo>
                    <a:pt x="6362" y="361276"/>
                  </a:lnTo>
                  <a:lnTo>
                    <a:pt x="32756" y="350952"/>
                  </a:lnTo>
                  <a:lnTo>
                    <a:pt x="246062" y="28719"/>
                  </a:lnTo>
                  <a:lnTo>
                    <a:pt x="246062" y="18313"/>
                  </a:lnTo>
                  <a:lnTo>
                    <a:pt x="247992" y="9550"/>
                  </a:lnTo>
                  <a:lnTo>
                    <a:pt x="255473" y="14503"/>
                  </a:lnTo>
                  <a:lnTo>
                    <a:pt x="255473" y="20249"/>
                  </a:lnTo>
                  <a:lnTo>
                    <a:pt x="311015" y="31674"/>
                  </a:lnTo>
                  <a:lnTo>
                    <a:pt x="365499" y="40562"/>
                  </a:lnTo>
                  <a:lnTo>
                    <a:pt x="414126" y="45504"/>
                  </a:lnTo>
                  <a:lnTo>
                    <a:pt x="461505" y="47028"/>
                  </a:lnTo>
                  <a:lnTo>
                    <a:pt x="492140" y="46493"/>
                  </a:lnTo>
                  <a:lnTo>
                    <a:pt x="492734" y="46483"/>
                  </a:lnTo>
                  <a:lnTo>
                    <a:pt x="525411" y="45004"/>
                  </a:lnTo>
                  <a:lnTo>
                    <a:pt x="526407" y="44959"/>
                  </a:lnTo>
                  <a:lnTo>
                    <a:pt x="562477" y="42672"/>
                  </a:lnTo>
                  <a:lnTo>
                    <a:pt x="604502" y="39624"/>
                  </a:lnTo>
                  <a:lnTo>
                    <a:pt x="652646" y="35997"/>
                  </a:lnTo>
                  <a:lnTo>
                    <a:pt x="708072" y="31934"/>
                  </a:lnTo>
                  <a:lnTo>
                    <a:pt x="771940" y="27578"/>
                  </a:lnTo>
                  <a:lnTo>
                    <a:pt x="845413" y="23074"/>
                  </a:lnTo>
                  <a:lnTo>
                    <a:pt x="874990" y="21485"/>
                  </a:lnTo>
                  <a:lnTo>
                    <a:pt x="926604" y="1295"/>
                  </a:lnTo>
                  <a:lnTo>
                    <a:pt x="926807" y="1219"/>
                  </a:lnTo>
                  <a:lnTo>
                    <a:pt x="930097" y="9563"/>
                  </a:lnTo>
                  <a:lnTo>
                    <a:pt x="930541" y="18516"/>
                  </a:lnTo>
                  <a:lnTo>
                    <a:pt x="930541" y="19009"/>
                  </a:lnTo>
                  <a:lnTo>
                    <a:pt x="937450" y="16306"/>
                  </a:lnTo>
                  <a:lnTo>
                    <a:pt x="939787" y="11963"/>
                  </a:lnTo>
                  <a:close/>
                </a:path>
                <a:path w="939800" h="379729">
                  <a:moveTo>
                    <a:pt x="32756" y="350952"/>
                  </a:moveTo>
                  <a:lnTo>
                    <a:pt x="6362" y="361276"/>
                  </a:lnTo>
                  <a:lnTo>
                    <a:pt x="9258" y="368690"/>
                  </a:lnTo>
                  <a:lnTo>
                    <a:pt x="9626" y="369588"/>
                  </a:lnTo>
                  <a:lnTo>
                    <a:pt x="17170" y="374497"/>
                  </a:lnTo>
                  <a:lnTo>
                    <a:pt x="32756" y="350952"/>
                  </a:lnTo>
                  <a:close/>
                </a:path>
                <a:path w="939800" h="379729">
                  <a:moveTo>
                    <a:pt x="9626" y="369633"/>
                  </a:moveTo>
                  <a:lnTo>
                    <a:pt x="6362" y="361276"/>
                  </a:lnTo>
                  <a:lnTo>
                    <a:pt x="6362" y="367472"/>
                  </a:lnTo>
                  <a:lnTo>
                    <a:pt x="9626" y="369633"/>
                  </a:lnTo>
                  <a:close/>
                </a:path>
                <a:path w="939800" h="379729">
                  <a:moveTo>
                    <a:pt x="255473" y="14503"/>
                  </a:moveTo>
                  <a:lnTo>
                    <a:pt x="247992" y="9550"/>
                  </a:lnTo>
                  <a:lnTo>
                    <a:pt x="246062" y="18313"/>
                  </a:lnTo>
                  <a:lnTo>
                    <a:pt x="252125" y="19560"/>
                  </a:lnTo>
                  <a:lnTo>
                    <a:pt x="255473" y="14503"/>
                  </a:lnTo>
                  <a:close/>
                </a:path>
                <a:path w="939800" h="379729">
                  <a:moveTo>
                    <a:pt x="252125" y="19560"/>
                  </a:moveTo>
                  <a:lnTo>
                    <a:pt x="246291" y="18360"/>
                  </a:lnTo>
                  <a:lnTo>
                    <a:pt x="246062" y="18313"/>
                  </a:lnTo>
                  <a:lnTo>
                    <a:pt x="246062" y="28719"/>
                  </a:lnTo>
                  <a:lnTo>
                    <a:pt x="252125" y="19560"/>
                  </a:lnTo>
                  <a:close/>
                </a:path>
                <a:path w="939800" h="379729">
                  <a:moveTo>
                    <a:pt x="255473" y="20249"/>
                  </a:moveTo>
                  <a:lnTo>
                    <a:pt x="255473" y="14503"/>
                  </a:lnTo>
                  <a:lnTo>
                    <a:pt x="252125" y="19560"/>
                  </a:lnTo>
                  <a:lnTo>
                    <a:pt x="255473" y="20249"/>
                  </a:lnTo>
                  <a:close/>
                </a:path>
                <a:path w="939800" h="379729">
                  <a:moveTo>
                    <a:pt x="930541" y="18516"/>
                  </a:moveTo>
                  <a:lnTo>
                    <a:pt x="930097" y="9563"/>
                  </a:lnTo>
                  <a:lnTo>
                    <a:pt x="926807" y="1219"/>
                  </a:lnTo>
                  <a:lnTo>
                    <a:pt x="874990" y="21485"/>
                  </a:lnTo>
                  <a:lnTo>
                    <a:pt x="929652" y="18564"/>
                  </a:lnTo>
                  <a:lnTo>
                    <a:pt x="930541" y="185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5334" y="1768680"/>
            <a:ext cx="6192520" cy="1160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The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exception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trapped:</a:t>
            </a:r>
            <a:endParaRPr sz="2600">
              <a:latin typeface="Verdana"/>
              <a:cs typeface="Verdana"/>
            </a:endParaRPr>
          </a:p>
          <a:p>
            <a:pPr marL="300355">
              <a:lnSpc>
                <a:spcPts val="2105"/>
              </a:lnSpc>
              <a:spcBef>
                <a:spcPts val="161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TestExceptions2</a:t>
            </a:r>
            <a:r>
              <a:rPr sz="1850" spc="-17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80390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121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09451" y="3127847"/>
            <a:ext cx="6407150" cy="29571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656590" marR="3081655" indent="-635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"Hello"</a:t>
            </a:r>
            <a:r>
              <a:rPr sz="1850" spc="-10" dirty="0">
                <a:latin typeface="Courier New"/>
                <a:cs typeface="Courier New"/>
              </a:rPr>
              <a:t>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935355">
              <a:lnSpc>
                <a:spcPts val="1839"/>
              </a:lnSpc>
            </a:pPr>
            <a:r>
              <a:rPr sz="1850" spc="-10" dirty="0">
                <a:latin typeface="Courier New"/>
                <a:cs typeface="Courier New"/>
              </a:rPr>
              <a:t>System.out.print(s.charAt(10));</a:t>
            </a:r>
            <a:endParaRPr sz="1850">
              <a:latin typeface="Courier New"/>
              <a:cs typeface="Courier New"/>
            </a:endParaRPr>
          </a:p>
          <a:p>
            <a:pPr marL="935355" marR="5080" indent="-279400">
              <a:lnSpc>
                <a:spcPts val="2000"/>
              </a:lnSpc>
              <a:spcBef>
                <a:spcPts val="130"/>
              </a:spcBef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catch</a:t>
            </a:r>
            <a:r>
              <a:rPr sz="18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(Exception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e)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"No</a:t>
            </a:r>
            <a:r>
              <a:rPr sz="1850" spc="-12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such</a:t>
            </a:r>
            <a:r>
              <a:rPr sz="1850" spc="-12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position"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376555">
              <a:lnSpc>
                <a:spcPts val="183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95885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95"/>
              </a:spcBef>
            </a:pPr>
            <a:endParaRPr sz="1850">
              <a:latin typeface="Courier New"/>
              <a:cs typeface="Courier New"/>
            </a:endParaRPr>
          </a:p>
          <a:p>
            <a:pPr marL="12700" marR="3307715">
              <a:lnSpc>
                <a:spcPts val="1989"/>
              </a:lnSpc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TestExceptions2 </a:t>
            </a:r>
            <a:r>
              <a:rPr sz="1850" dirty="0">
                <a:latin typeface="Courier New"/>
                <a:cs typeface="Courier New"/>
              </a:rPr>
              <a:t>No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such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position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0383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Verdana"/>
                <a:cs typeface="Verdana"/>
              </a:rPr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774636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It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possible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specify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interest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on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particular exception: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6838" y="2699219"/>
            <a:ext cx="7566659" cy="2894330"/>
            <a:chOff x="1016838" y="2699219"/>
            <a:chExt cx="7566659" cy="2894330"/>
          </a:xfrm>
        </p:grpSpPr>
        <p:sp>
          <p:nvSpPr>
            <p:cNvPr id="6" name="object 6"/>
            <p:cNvSpPr/>
            <p:nvPr/>
          </p:nvSpPr>
          <p:spPr>
            <a:xfrm>
              <a:off x="1025804" y="2708186"/>
              <a:ext cx="7547609" cy="2875915"/>
            </a:xfrm>
            <a:custGeom>
              <a:avLst/>
              <a:gdLst/>
              <a:ahLst/>
              <a:cxnLst/>
              <a:rect l="l" t="t" r="r" b="b"/>
              <a:pathLst>
                <a:path w="7547609" h="2875915">
                  <a:moveTo>
                    <a:pt x="7547597" y="2515450"/>
                  </a:moveTo>
                  <a:lnTo>
                    <a:pt x="7547597" y="0"/>
                  </a:lnTo>
                  <a:lnTo>
                    <a:pt x="0" y="0"/>
                  </a:lnTo>
                  <a:lnTo>
                    <a:pt x="0" y="2875521"/>
                  </a:lnTo>
                  <a:lnTo>
                    <a:pt x="6604317" y="2875521"/>
                  </a:lnTo>
                  <a:lnTo>
                    <a:pt x="7547597" y="251545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6838" y="2699219"/>
              <a:ext cx="7566025" cy="2893695"/>
            </a:xfrm>
            <a:custGeom>
              <a:avLst/>
              <a:gdLst/>
              <a:ahLst/>
              <a:cxnLst/>
              <a:rect l="l" t="t" r="r" b="b"/>
              <a:pathLst>
                <a:path w="7566025" h="2893695">
                  <a:moveTo>
                    <a:pt x="7565542" y="2528125"/>
                  </a:moveTo>
                  <a:lnTo>
                    <a:pt x="7565542" y="4013"/>
                  </a:lnTo>
                  <a:lnTo>
                    <a:pt x="7561516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2889440"/>
                  </a:lnTo>
                  <a:lnTo>
                    <a:pt x="4013" y="2893453"/>
                  </a:lnTo>
                  <a:lnTo>
                    <a:pt x="8966" y="2893453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7547597" y="17945"/>
                  </a:lnTo>
                  <a:lnTo>
                    <a:pt x="7547597" y="8966"/>
                  </a:lnTo>
                  <a:lnTo>
                    <a:pt x="7556563" y="8966"/>
                  </a:lnTo>
                  <a:lnTo>
                    <a:pt x="7556563" y="2534023"/>
                  </a:lnTo>
                  <a:lnTo>
                    <a:pt x="7563231" y="2531478"/>
                  </a:lnTo>
                  <a:lnTo>
                    <a:pt x="7565542" y="2528125"/>
                  </a:lnTo>
                  <a:close/>
                </a:path>
                <a:path w="7566025" h="289369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7566025" h="2893695">
                  <a:moveTo>
                    <a:pt x="17932" y="2875521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2875521"/>
                  </a:lnTo>
                  <a:lnTo>
                    <a:pt x="17932" y="2875521"/>
                  </a:lnTo>
                  <a:close/>
                </a:path>
                <a:path w="7566025" h="2893695">
                  <a:moveTo>
                    <a:pt x="6611613" y="2875521"/>
                  </a:moveTo>
                  <a:lnTo>
                    <a:pt x="8966" y="2875521"/>
                  </a:lnTo>
                  <a:lnTo>
                    <a:pt x="8966" y="2884487"/>
                  </a:lnTo>
                  <a:lnTo>
                    <a:pt x="17932" y="2884487"/>
                  </a:lnTo>
                  <a:lnTo>
                    <a:pt x="17932" y="2893453"/>
                  </a:lnTo>
                  <a:lnTo>
                    <a:pt x="6610083" y="2893453"/>
                  </a:lnTo>
                  <a:lnTo>
                    <a:pt x="6610083" y="2876105"/>
                  </a:lnTo>
                  <a:lnTo>
                    <a:pt x="6611613" y="2875521"/>
                  </a:lnTo>
                  <a:close/>
                </a:path>
                <a:path w="7566025" h="2893695">
                  <a:moveTo>
                    <a:pt x="17932" y="2893453"/>
                  </a:moveTo>
                  <a:lnTo>
                    <a:pt x="17932" y="2884487"/>
                  </a:lnTo>
                  <a:lnTo>
                    <a:pt x="8966" y="2884487"/>
                  </a:lnTo>
                  <a:lnTo>
                    <a:pt x="8966" y="2893453"/>
                  </a:lnTo>
                  <a:lnTo>
                    <a:pt x="17932" y="2893453"/>
                  </a:lnTo>
                  <a:close/>
                </a:path>
                <a:path w="7566025" h="2893695">
                  <a:moveTo>
                    <a:pt x="6613271" y="2884487"/>
                  </a:moveTo>
                  <a:lnTo>
                    <a:pt x="6613271" y="2875521"/>
                  </a:lnTo>
                  <a:lnTo>
                    <a:pt x="6611613" y="2875521"/>
                  </a:lnTo>
                  <a:lnTo>
                    <a:pt x="6610083" y="2876105"/>
                  </a:lnTo>
                  <a:lnTo>
                    <a:pt x="6613271" y="2884487"/>
                  </a:lnTo>
                  <a:close/>
                </a:path>
                <a:path w="7566025" h="2893695">
                  <a:moveTo>
                    <a:pt x="6613271" y="2893453"/>
                  </a:moveTo>
                  <a:lnTo>
                    <a:pt x="6613271" y="2884487"/>
                  </a:lnTo>
                  <a:lnTo>
                    <a:pt x="6610083" y="2876105"/>
                  </a:lnTo>
                  <a:lnTo>
                    <a:pt x="6610083" y="2893453"/>
                  </a:lnTo>
                  <a:lnTo>
                    <a:pt x="6613271" y="2893453"/>
                  </a:lnTo>
                  <a:close/>
                </a:path>
                <a:path w="7566025" h="2893695">
                  <a:moveTo>
                    <a:pt x="7556563" y="2524417"/>
                  </a:moveTo>
                  <a:lnTo>
                    <a:pt x="7553375" y="2516035"/>
                  </a:lnTo>
                  <a:lnTo>
                    <a:pt x="6611613" y="2875521"/>
                  </a:lnTo>
                  <a:lnTo>
                    <a:pt x="6613271" y="2875521"/>
                  </a:lnTo>
                  <a:lnTo>
                    <a:pt x="6613271" y="2893456"/>
                  </a:lnTo>
                  <a:lnTo>
                    <a:pt x="6616471" y="2892869"/>
                  </a:lnTo>
                  <a:lnTo>
                    <a:pt x="7547597" y="2537445"/>
                  </a:lnTo>
                  <a:lnTo>
                    <a:pt x="7547597" y="2524417"/>
                  </a:lnTo>
                  <a:lnTo>
                    <a:pt x="7556563" y="2524417"/>
                  </a:lnTo>
                  <a:close/>
                </a:path>
                <a:path w="7566025" h="2893695">
                  <a:moveTo>
                    <a:pt x="7556563" y="17945"/>
                  </a:moveTo>
                  <a:lnTo>
                    <a:pt x="7556563" y="8966"/>
                  </a:lnTo>
                  <a:lnTo>
                    <a:pt x="7547597" y="8966"/>
                  </a:lnTo>
                  <a:lnTo>
                    <a:pt x="7547597" y="17945"/>
                  </a:lnTo>
                  <a:lnTo>
                    <a:pt x="7556563" y="17945"/>
                  </a:lnTo>
                  <a:close/>
                </a:path>
                <a:path w="7566025" h="2893695">
                  <a:moveTo>
                    <a:pt x="7556563" y="2524417"/>
                  </a:moveTo>
                  <a:lnTo>
                    <a:pt x="7556563" y="17945"/>
                  </a:lnTo>
                  <a:lnTo>
                    <a:pt x="7547597" y="17945"/>
                  </a:lnTo>
                  <a:lnTo>
                    <a:pt x="7547597" y="2518240"/>
                  </a:lnTo>
                  <a:lnTo>
                    <a:pt x="7553375" y="2516035"/>
                  </a:lnTo>
                  <a:lnTo>
                    <a:pt x="7556563" y="2524417"/>
                  </a:lnTo>
                  <a:close/>
                </a:path>
                <a:path w="7566025" h="2893695">
                  <a:moveTo>
                    <a:pt x="7556563" y="2534023"/>
                  </a:moveTo>
                  <a:lnTo>
                    <a:pt x="7556563" y="2524417"/>
                  </a:lnTo>
                  <a:lnTo>
                    <a:pt x="7547597" y="2524417"/>
                  </a:lnTo>
                  <a:lnTo>
                    <a:pt x="7547597" y="2537445"/>
                  </a:lnTo>
                  <a:lnTo>
                    <a:pt x="7556563" y="2534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30122" y="5223636"/>
              <a:ext cx="943610" cy="360680"/>
            </a:xfrm>
            <a:custGeom>
              <a:avLst/>
              <a:gdLst/>
              <a:ahLst/>
              <a:cxnLst/>
              <a:rect l="l" t="t" r="r" b="b"/>
              <a:pathLst>
                <a:path w="943609" h="360679">
                  <a:moveTo>
                    <a:pt x="943279" y="0"/>
                  </a:moveTo>
                  <a:lnTo>
                    <a:pt x="855143" y="4622"/>
                  </a:lnTo>
                  <a:lnTo>
                    <a:pt x="778532" y="9259"/>
                  </a:lnTo>
                  <a:lnTo>
                    <a:pt x="712156" y="13753"/>
                  </a:lnTo>
                  <a:lnTo>
                    <a:pt x="561546" y="24829"/>
                  </a:lnTo>
                  <a:lnTo>
                    <a:pt x="523217" y="27200"/>
                  </a:lnTo>
                  <a:lnTo>
                    <a:pt x="488678" y="28652"/>
                  </a:lnTo>
                  <a:lnTo>
                    <a:pt x="456638" y="29028"/>
                  </a:lnTo>
                  <a:lnTo>
                    <a:pt x="425809" y="28174"/>
                  </a:lnTo>
                  <a:lnTo>
                    <a:pt x="362624" y="22151"/>
                  </a:lnTo>
                  <a:lnTo>
                    <a:pt x="288808" y="9340"/>
                  </a:lnTo>
                  <a:lnTo>
                    <a:pt x="244690" y="0"/>
                  </a:lnTo>
                  <a:lnTo>
                    <a:pt x="0" y="360070"/>
                  </a:lnTo>
                  <a:lnTo>
                    <a:pt x="943279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620482" y="5214086"/>
              <a:ext cx="962660" cy="379730"/>
            </a:xfrm>
            <a:custGeom>
              <a:avLst/>
              <a:gdLst/>
              <a:ahLst/>
              <a:cxnLst/>
              <a:rect l="l" t="t" r="r" b="b"/>
              <a:pathLst>
                <a:path w="962659" h="379729">
                  <a:moveTo>
                    <a:pt x="953363" y="18985"/>
                  </a:moveTo>
                  <a:lnTo>
                    <a:pt x="953363" y="18503"/>
                  </a:lnTo>
                  <a:lnTo>
                    <a:pt x="896577" y="21455"/>
                  </a:lnTo>
                  <a:lnTo>
                    <a:pt x="33080" y="351069"/>
                  </a:lnTo>
                  <a:lnTo>
                    <a:pt x="17106" y="374573"/>
                  </a:lnTo>
                  <a:lnTo>
                    <a:pt x="9639" y="369620"/>
                  </a:lnTo>
                  <a:lnTo>
                    <a:pt x="2209" y="364578"/>
                  </a:lnTo>
                  <a:lnTo>
                    <a:pt x="0" y="367830"/>
                  </a:lnTo>
                  <a:lnTo>
                    <a:pt x="165" y="372110"/>
                  </a:lnTo>
                  <a:lnTo>
                    <a:pt x="5029" y="378269"/>
                  </a:lnTo>
                  <a:lnTo>
                    <a:pt x="9156" y="379399"/>
                  </a:lnTo>
                  <a:lnTo>
                    <a:pt x="953363" y="18985"/>
                  </a:lnTo>
                  <a:close/>
                </a:path>
                <a:path w="962659" h="379729">
                  <a:moveTo>
                    <a:pt x="962609" y="12026"/>
                  </a:moveTo>
                  <a:lnTo>
                    <a:pt x="960805" y="3390"/>
                  </a:lnTo>
                  <a:lnTo>
                    <a:pt x="956894" y="381"/>
                  </a:lnTo>
                  <a:lnTo>
                    <a:pt x="949693" y="730"/>
                  </a:lnTo>
                  <a:lnTo>
                    <a:pt x="865884" y="5123"/>
                  </a:lnTo>
                  <a:lnTo>
                    <a:pt x="790381" y="9676"/>
                  </a:lnTo>
                  <a:lnTo>
                    <a:pt x="724776" y="14097"/>
                  </a:lnTo>
                  <a:lnTo>
                    <a:pt x="667869" y="18239"/>
                  </a:lnTo>
                  <a:lnTo>
                    <a:pt x="618459" y="21955"/>
                  </a:lnTo>
                  <a:lnTo>
                    <a:pt x="575343" y="25098"/>
                  </a:lnTo>
                  <a:lnTo>
                    <a:pt x="537321" y="27523"/>
                  </a:lnTo>
                  <a:lnTo>
                    <a:pt x="503192" y="29082"/>
                  </a:lnTo>
                  <a:lnTo>
                    <a:pt x="471754" y="29629"/>
                  </a:lnTo>
                  <a:lnTo>
                    <a:pt x="424726" y="28119"/>
                  </a:lnTo>
                  <a:lnTo>
                    <a:pt x="376356" y="23209"/>
                  </a:lnTo>
                  <a:lnTo>
                    <a:pt x="321812" y="14298"/>
                  </a:lnTo>
                  <a:lnTo>
                    <a:pt x="256260" y="787"/>
                  </a:lnTo>
                  <a:lnTo>
                    <a:pt x="252666" y="0"/>
                  </a:lnTo>
                  <a:lnTo>
                    <a:pt x="248983" y="1460"/>
                  </a:lnTo>
                  <a:lnTo>
                    <a:pt x="2209" y="364578"/>
                  </a:lnTo>
                  <a:lnTo>
                    <a:pt x="6438" y="367448"/>
                  </a:lnTo>
                  <a:lnTo>
                    <a:pt x="6438" y="361238"/>
                  </a:lnTo>
                  <a:lnTo>
                    <a:pt x="33080" y="351069"/>
                  </a:lnTo>
                  <a:lnTo>
                    <a:pt x="252399" y="28346"/>
                  </a:lnTo>
                  <a:lnTo>
                    <a:pt x="252399" y="18313"/>
                  </a:lnTo>
                  <a:lnTo>
                    <a:pt x="254330" y="9550"/>
                  </a:lnTo>
                  <a:lnTo>
                    <a:pt x="261747" y="14592"/>
                  </a:lnTo>
                  <a:lnTo>
                    <a:pt x="261747" y="20239"/>
                  </a:lnTo>
                  <a:lnTo>
                    <a:pt x="318497" y="31934"/>
                  </a:lnTo>
                  <a:lnTo>
                    <a:pt x="373988" y="40986"/>
                  </a:lnTo>
                  <a:lnTo>
                    <a:pt x="423522" y="46013"/>
                  </a:lnTo>
                  <a:lnTo>
                    <a:pt x="471754" y="47561"/>
                  </a:lnTo>
                  <a:lnTo>
                    <a:pt x="500490" y="47103"/>
                  </a:lnTo>
                  <a:lnTo>
                    <a:pt x="531151" y="45817"/>
                  </a:lnTo>
                  <a:lnTo>
                    <a:pt x="564634" y="43808"/>
                  </a:lnTo>
                  <a:lnTo>
                    <a:pt x="601837" y="41184"/>
                  </a:lnTo>
                  <a:lnTo>
                    <a:pt x="690985" y="34518"/>
                  </a:lnTo>
                  <a:lnTo>
                    <a:pt x="744724" y="30689"/>
                  </a:lnTo>
                  <a:lnTo>
                    <a:pt x="805769" y="26673"/>
                  </a:lnTo>
                  <a:lnTo>
                    <a:pt x="875016" y="22575"/>
                  </a:lnTo>
                  <a:lnTo>
                    <a:pt x="896577" y="21455"/>
                  </a:lnTo>
                  <a:lnTo>
                    <a:pt x="949490" y="1257"/>
                  </a:lnTo>
                  <a:lnTo>
                    <a:pt x="949693" y="1181"/>
                  </a:lnTo>
                  <a:lnTo>
                    <a:pt x="952919" y="9550"/>
                  </a:lnTo>
                  <a:lnTo>
                    <a:pt x="953363" y="18503"/>
                  </a:lnTo>
                  <a:lnTo>
                    <a:pt x="953363" y="18985"/>
                  </a:lnTo>
                  <a:lnTo>
                    <a:pt x="960247" y="16357"/>
                  </a:lnTo>
                  <a:lnTo>
                    <a:pt x="962609" y="12026"/>
                  </a:lnTo>
                  <a:close/>
                </a:path>
                <a:path w="962659" h="379729">
                  <a:moveTo>
                    <a:pt x="33080" y="351069"/>
                  </a:moveTo>
                  <a:lnTo>
                    <a:pt x="6438" y="361238"/>
                  </a:lnTo>
                  <a:lnTo>
                    <a:pt x="9639" y="369608"/>
                  </a:lnTo>
                  <a:lnTo>
                    <a:pt x="17106" y="374573"/>
                  </a:lnTo>
                  <a:lnTo>
                    <a:pt x="33080" y="351069"/>
                  </a:lnTo>
                  <a:close/>
                </a:path>
                <a:path w="962659" h="379729">
                  <a:moveTo>
                    <a:pt x="9639" y="369620"/>
                  </a:moveTo>
                  <a:lnTo>
                    <a:pt x="6438" y="361238"/>
                  </a:lnTo>
                  <a:lnTo>
                    <a:pt x="6438" y="367448"/>
                  </a:lnTo>
                  <a:lnTo>
                    <a:pt x="9639" y="369620"/>
                  </a:lnTo>
                  <a:close/>
                </a:path>
                <a:path w="962659" h="379729">
                  <a:moveTo>
                    <a:pt x="261747" y="14592"/>
                  </a:moveTo>
                  <a:lnTo>
                    <a:pt x="254330" y="9550"/>
                  </a:lnTo>
                  <a:lnTo>
                    <a:pt x="252399" y="18313"/>
                  </a:lnTo>
                  <a:lnTo>
                    <a:pt x="258380" y="19545"/>
                  </a:lnTo>
                  <a:lnTo>
                    <a:pt x="261747" y="14592"/>
                  </a:lnTo>
                  <a:close/>
                </a:path>
                <a:path w="962659" h="379729">
                  <a:moveTo>
                    <a:pt x="258380" y="19545"/>
                  </a:moveTo>
                  <a:lnTo>
                    <a:pt x="252666" y="18368"/>
                  </a:lnTo>
                  <a:lnTo>
                    <a:pt x="252399" y="18313"/>
                  </a:lnTo>
                  <a:lnTo>
                    <a:pt x="252399" y="28346"/>
                  </a:lnTo>
                  <a:lnTo>
                    <a:pt x="258380" y="19545"/>
                  </a:lnTo>
                  <a:close/>
                </a:path>
                <a:path w="962659" h="379729">
                  <a:moveTo>
                    <a:pt x="261747" y="20239"/>
                  </a:moveTo>
                  <a:lnTo>
                    <a:pt x="261747" y="14592"/>
                  </a:lnTo>
                  <a:lnTo>
                    <a:pt x="258380" y="19545"/>
                  </a:lnTo>
                  <a:lnTo>
                    <a:pt x="261747" y="20239"/>
                  </a:lnTo>
                  <a:close/>
                </a:path>
                <a:path w="962659" h="379729">
                  <a:moveTo>
                    <a:pt x="953363" y="18503"/>
                  </a:moveTo>
                  <a:lnTo>
                    <a:pt x="952919" y="9550"/>
                  </a:lnTo>
                  <a:lnTo>
                    <a:pt x="949693" y="1181"/>
                  </a:lnTo>
                  <a:lnTo>
                    <a:pt x="896577" y="21455"/>
                  </a:lnTo>
                  <a:lnTo>
                    <a:pt x="952487" y="18549"/>
                  </a:lnTo>
                  <a:lnTo>
                    <a:pt x="953363" y="18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09451" y="2829883"/>
            <a:ext cx="6968490" cy="343407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95885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TestExceptions3</a:t>
            </a:r>
            <a:r>
              <a:rPr sz="1850" spc="-17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376555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656590" marR="3643629" indent="-635">
              <a:lnSpc>
                <a:spcPts val="1989"/>
              </a:lnSpc>
              <a:spcBef>
                <a:spcPts val="2020"/>
              </a:spcBef>
            </a:pP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"Hello"</a:t>
            </a:r>
            <a:r>
              <a:rPr sz="1850" spc="-10" dirty="0">
                <a:latin typeface="Courier New"/>
                <a:cs typeface="Courier New"/>
              </a:rPr>
              <a:t>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935355">
              <a:lnSpc>
                <a:spcPts val="1839"/>
              </a:lnSpc>
            </a:pPr>
            <a:r>
              <a:rPr sz="1850" spc="-10" dirty="0">
                <a:latin typeface="Courier New"/>
                <a:cs typeface="Courier New"/>
              </a:rPr>
              <a:t>System.out.print(s.charAt(10));</a:t>
            </a:r>
            <a:endParaRPr sz="1850">
              <a:latin typeface="Courier New"/>
              <a:cs typeface="Courier New"/>
            </a:endParaRPr>
          </a:p>
          <a:p>
            <a:pPr marL="935355" marR="5080" indent="-279400">
              <a:lnSpc>
                <a:spcPts val="2000"/>
              </a:lnSpc>
              <a:spcBef>
                <a:spcPts val="135"/>
              </a:spcBef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catch</a:t>
            </a:r>
            <a:r>
              <a:rPr sz="185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(StringIndexOutOfBoundsException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e)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"No</a:t>
            </a:r>
            <a:r>
              <a:rPr sz="1850" spc="-12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such</a:t>
            </a:r>
            <a:r>
              <a:rPr sz="1850" spc="-12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position"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376555">
              <a:lnSpc>
                <a:spcPts val="183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95885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675"/>
              </a:spcBef>
            </a:pPr>
            <a:endParaRPr sz="1850">
              <a:latin typeface="Courier New"/>
              <a:cs typeface="Courier New"/>
            </a:endParaRPr>
          </a:p>
          <a:p>
            <a:pPr marL="12700" marR="3869054">
              <a:lnSpc>
                <a:spcPts val="1989"/>
              </a:lnSpc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TestExceptions3 </a:t>
            </a:r>
            <a:r>
              <a:rPr sz="1850" dirty="0">
                <a:latin typeface="Courier New"/>
                <a:cs typeface="Courier New"/>
              </a:rPr>
              <a:t>No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such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position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122</a:t>
            </a:r>
          </a:p>
        </p:txBody>
      </p:sp>
    </p:spTree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0383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Verdana"/>
                <a:cs typeface="Verdana"/>
              </a:rPr>
              <a:t>Exceptions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016838" y="2340419"/>
            <a:ext cx="7566659" cy="2894330"/>
            <a:chOff x="1016838" y="2340419"/>
            <a:chExt cx="7566659" cy="2894330"/>
          </a:xfrm>
        </p:grpSpPr>
        <p:sp>
          <p:nvSpPr>
            <p:cNvPr id="5" name="object 5"/>
            <p:cNvSpPr/>
            <p:nvPr/>
          </p:nvSpPr>
          <p:spPr>
            <a:xfrm>
              <a:off x="1025804" y="2349385"/>
              <a:ext cx="7547609" cy="2875915"/>
            </a:xfrm>
            <a:custGeom>
              <a:avLst/>
              <a:gdLst/>
              <a:ahLst/>
              <a:cxnLst/>
              <a:rect l="l" t="t" r="r" b="b"/>
              <a:pathLst>
                <a:path w="7547609" h="2875915">
                  <a:moveTo>
                    <a:pt x="7547597" y="2515438"/>
                  </a:moveTo>
                  <a:lnTo>
                    <a:pt x="7547597" y="0"/>
                  </a:lnTo>
                  <a:lnTo>
                    <a:pt x="0" y="0"/>
                  </a:lnTo>
                  <a:lnTo>
                    <a:pt x="0" y="2875521"/>
                  </a:lnTo>
                  <a:lnTo>
                    <a:pt x="6604317" y="2875521"/>
                  </a:lnTo>
                  <a:lnTo>
                    <a:pt x="7547597" y="251543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016838" y="2340419"/>
              <a:ext cx="7566025" cy="2893695"/>
            </a:xfrm>
            <a:custGeom>
              <a:avLst/>
              <a:gdLst/>
              <a:ahLst/>
              <a:cxnLst/>
              <a:rect l="l" t="t" r="r" b="b"/>
              <a:pathLst>
                <a:path w="7566025" h="2893695">
                  <a:moveTo>
                    <a:pt x="7565542" y="2528125"/>
                  </a:moveTo>
                  <a:lnTo>
                    <a:pt x="7565542" y="4013"/>
                  </a:lnTo>
                  <a:lnTo>
                    <a:pt x="7561516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2889440"/>
                  </a:lnTo>
                  <a:lnTo>
                    <a:pt x="4013" y="2893453"/>
                  </a:lnTo>
                  <a:lnTo>
                    <a:pt x="8966" y="2893453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32"/>
                  </a:lnTo>
                  <a:lnTo>
                    <a:pt x="7547597" y="17932"/>
                  </a:lnTo>
                  <a:lnTo>
                    <a:pt x="7547597" y="8966"/>
                  </a:lnTo>
                  <a:lnTo>
                    <a:pt x="7556563" y="8966"/>
                  </a:lnTo>
                  <a:lnTo>
                    <a:pt x="7556563" y="2534010"/>
                  </a:lnTo>
                  <a:lnTo>
                    <a:pt x="7563231" y="2531465"/>
                  </a:lnTo>
                  <a:lnTo>
                    <a:pt x="7565542" y="2528125"/>
                  </a:lnTo>
                  <a:close/>
                </a:path>
                <a:path w="7566025" h="2893695">
                  <a:moveTo>
                    <a:pt x="17932" y="17932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32"/>
                  </a:lnTo>
                  <a:lnTo>
                    <a:pt x="17932" y="17932"/>
                  </a:lnTo>
                  <a:close/>
                </a:path>
                <a:path w="7566025" h="2893695">
                  <a:moveTo>
                    <a:pt x="17932" y="2875508"/>
                  </a:moveTo>
                  <a:lnTo>
                    <a:pt x="17932" y="17932"/>
                  </a:lnTo>
                  <a:lnTo>
                    <a:pt x="8966" y="17932"/>
                  </a:lnTo>
                  <a:lnTo>
                    <a:pt x="8966" y="2875508"/>
                  </a:lnTo>
                  <a:lnTo>
                    <a:pt x="17932" y="2875508"/>
                  </a:lnTo>
                  <a:close/>
                </a:path>
                <a:path w="7566025" h="2893695">
                  <a:moveTo>
                    <a:pt x="6611647" y="2875508"/>
                  </a:moveTo>
                  <a:lnTo>
                    <a:pt x="8966" y="2875508"/>
                  </a:lnTo>
                  <a:lnTo>
                    <a:pt x="8966" y="2884487"/>
                  </a:lnTo>
                  <a:lnTo>
                    <a:pt x="17932" y="2884487"/>
                  </a:lnTo>
                  <a:lnTo>
                    <a:pt x="17932" y="2893453"/>
                  </a:lnTo>
                  <a:lnTo>
                    <a:pt x="6610083" y="2893453"/>
                  </a:lnTo>
                  <a:lnTo>
                    <a:pt x="6610083" y="2876105"/>
                  </a:lnTo>
                  <a:lnTo>
                    <a:pt x="6611647" y="2875508"/>
                  </a:lnTo>
                  <a:close/>
                </a:path>
                <a:path w="7566025" h="2893695">
                  <a:moveTo>
                    <a:pt x="17932" y="2893453"/>
                  </a:moveTo>
                  <a:lnTo>
                    <a:pt x="17932" y="2884487"/>
                  </a:lnTo>
                  <a:lnTo>
                    <a:pt x="8966" y="2884487"/>
                  </a:lnTo>
                  <a:lnTo>
                    <a:pt x="8966" y="2893453"/>
                  </a:lnTo>
                  <a:lnTo>
                    <a:pt x="17932" y="2893453"/>
                  </a:lnTo>
                  <a:close/>
                </a:path>
                <a:path w="7566025" h="2893695">
                  <a:moveTo>
                    <a:pt x="6613271" y="2884487"/>
                  </a:moveTo>
                  <a:lnTo>
                    <a:pt x="6613271" y="2875508"/>
                  </a:lnTo>
                  <a:lnTo>
                    <a:pt x="6611647" y="2875508"/>
                  </a:lnTo>
                  <a:lnTo>
                    <a:pt x="6610083" y="2876105"/>
                  </a:lnTo>
                  <a:lnTo>
                    <a:pt x="6613271" y="2884487"/>
                  </a:lnTo>
                  <a:close/>
                </a:path>
                <a:path w="7566025" h="2893695">
                  <a:moveTo>
                    <a:pt x="6613271" y="2893453"/>
                  </a:moveTo>
                  <a:lnTo>
                    <a:pt x="6613271" y="2884487"/>
                  </a:lnTo>
                  <a:lnTo>
                    <a:pt x="6610083" y="2876105"/>
                  </a:lnTo>
                  <a:lnTo>
                    <a:pt x="6610083" y="2893453"/>
                  </a:lnTo>
                  <a:lnTo>
                    <a:pt x="6613271" y="2893453"/>
                  </a:lnTo>
                  <a:close/>
                </a:path>
                <a:path w="7566025" h="2893695">
                  <a:moveTo>
                    <a:pt x="7556563" y="2524404"/>
                  </a:moveTo>
                  <a:lnTo>
                    <a:pt x="7553375" y="2516035"/>
                  </a:lnTo>
                  <a:lnTo>
                    <a:pt x="6611647" y="2875508"/>
                  </a:lnTo>
                  <a:lnTo>
                    <a:pt x="6613271" y="2875508"/>
                  </a:lnTo>
                  <a:lnTo>
                    <a:pt x="6613271" y="2893456"/>
                  </a:lnTo>
                  <a:lnTo>
                    <a:pt x="6616471" y="2892869"/>
                  </a:lnTo>
                  <a:lnTo>
                    <a:pt x="7547597" y="2537433"/>
                  </a:lnTo>
                  <a:lnTo>
                    <a:pt x="7547597" y="2524404"/>
                  </a:lnTo>
                  <a:lnTo>
                    <a:pt x="7556563" y="2524404"/>
                  </a:lnTo>
                  <a:close/>
                </a:path>
                <a:path w="7566025" h="2893695">
                  <a:moveTo>
                    <a:pt x="7556563" y="17932"/>
                  </a:moveTo>
                  <a:lnTo>
                    <a:pt x="7556563" y="8966"/>
                  </a:lnTo>
                  <a:lnTo>
                    <a:pt x="7547597" y="8966"/>
                  </a:lnTo>
                  <a:lnTo>
                    <a:pt x="7547597" y="17932"/>
                  </a:lnTo>
                  <a:lnTo>
                    <a:pt x="7556563" y="17932"/>
                  </a:lnTo>
                  <a:close/>
                </a:path>
                <a:path w="7566025" h="2893695">
                  <a:moveTo>
                    <a:pt x="7556563" y="2524404"/>
                  </a:moveTo>
                  <a:lnTo>
                    <a:pt x="7556563" y="17932"/>
                  </a:lnTo>
                  <a:lnTo>
                    <a:pt x="7547597" y="17932"/>
                  </a:lnTo>
                  <a:lnTo>
                    <a:pt x="7547597" y="2518240"/>
                  </a:lnTo>
                  <a:lnTo>
                    <a:pt x="7553375" y="2516035"/>
                  </a:lnTo>
                  <a:lnTo>
                    <a:pt x="7556563" y="2524404"/>
                  </a:lnTo>
                  <a:close/>
                </a:path>
                <a:path w="7566025" h="2893695">
                  <a:moveTo>
                    <a:pt x="7556563" y="2534010"/>
                  </a:moveTo>
                  <a:lnTo>
                    <a:pt x="7556563" y="2524404"/>
                  </a:lnTo>
                  <a:lnTo>
                    <a:pt x="7547597" y="2524404"/>
                  </a:lnTo>
                  <a:lnTo>
                    <a:pt x="7547597" y="2537433"/>
                  </a:lnTo>
                  <a:lnTo>
                    <a:pt x="7556563" y="25340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30122" y="4864823"/>
              <a:ext cx="943610" cy="360680"/>
            </a:xfrm>
            <a:custGeom>
              <a:avLst/>
              <a:gdLst/>
              <a:ahLst/>
              <a:cxnLst/>
              <a:rect l="l" t="t" r="r" b="b"/>
              <a:pathLst>
                <a:path w="943609" h="360679">
                  <a:moveTo>
                    <a:pt x="943279" y="0"/>
                  </a:moveTo>
                  <a:lnTo>
                    <a:pt x="855143" y="4607"/>
                  </a:lnTo>
                  <a:lnTo>
                    <a:pt x="778532" y="9201"/>
                  </a:lnTo>
                  <a:lnTo>
                    <a:pt x="712156" y="13633"/>
                  </a:lnTo>
                  <a:lnTo>
                    <a:pt x="561546" y="24467"/>
                  </a:lnTo>
                  <a:lnTo>
                    <a:pt x="523217" y="26762"/>
                  </a:lnTo>
                  <a:lnTo>
                    <a:pt x="488678" y="28151"/>
                  </a:lnTo>
                  <a:lnTo>
                    <a:pt x="456638" y="28485"/>
                  </a:lnTo>
                  <a:lnTo>
                    <a:pt x="425809" y="27615"/>
                  </a:lnTo>
                  <a:lnTo>
                    <a:pt x="362624" y="21668"/>
                  </a:lnTo>
                  <a:lnTo>
                    <a:pt x="288808" y="9121"/>
                  </a:lnTo>
                  <a:lnTo>
                    <a:pt x="244690" y="0"/>
                  </a:lnTo>
                  <a:lnTo>
                    <a:pt x="0" y="360083"/>
                  </a:lnTo>
                  <a:lnTo>
                    <a:pt x="943279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620482" y="4855286"/>
              <a:ext cx="962660" cy="379730"/>
            </a:xfrm>
            <a:custGeom>
              <a:avLst/>
              <a:gdLst/>
              <a:ahLst/>
              <a:cxnLst/>
              <a:rect l="l" t="t" r="r" b="b"/>
              <a:pathLst>
                <a:path w="962659" h="379729">
                  <a:moveTo>
                    <a:pt x="953363" y="18972"/>
                  </a:moveTo>
                  <a:lnTo>
                    <a:pt x="953363" y="18503"/>
                  </a:lnTo>
                  <a:lnTo>
                    <a:pt x="896509" y="21469"/>
                  </a:lnTo>
                  <a:lnTo>
                    <a:pt x="33079" y="351069"/>
                  </a:lnTo>
                  <a:lnTo>
                    <a:pt x="17106" y="374573"/>
                  </a:lnTo>
                  <a:lnTo>
                    <a:pt x="9639" y="369620"/>
                  </a:lnTo>
                  <a:lnTo>
                    <a:pt x="2209" y="364578"/>
                  </a:lnTo>
                  <a:lnTo>
                    <a:pt x="0" y="367830"/>
                  </a:lnTo>
                  <a:lnTo>
                    <a:pt x="165" y="372097"/>
                  </a:lnTo>
                  <a:lnTo>
                    <a:pt x="5029" y="378256"/>
                  </a:lnTo>
                  <a:lnTo>
                    <a:pt x="9156" y="379399"/>
                  </a:lnTo>
                  <a:lnTo>
                    <a:pt x="953363" y="18972"/>
                  </a:lnTo>
                  <a:close/>
                </a:path>
                <a:path w="962659" h="379729">
                  <a:moveTo>
                    <a:pt x="962609" y="12026"/>
                  </a:moveTo>
                  <a:lnTo>
                    <a:pt x="960805" y="3390"/>
                  </a:lnTo>
                  <a:lnTo>
                    <a:pt x="956894" y="368"/>
                  </a:lnTo>
                  <a:lnTo>
                    <a:pt x="949693" y="730"/>
                  </a:lnTo>
                  <a:lnTo>
                    <a:pt x="867162" y="5038"/>
                  </a:lnTo>
                  <a:lnTo>
                    <a:pt x="791999" y="9519"/>
                  </a:lnTo>
                  <a:lnTo>
                    <a:pt x="726657" y="13850"/>
                  </a:lnTo>
                  <a:lnTo>
                    <a:pt x="669919" y="17896"/>
                  </a:lnTo>
                  <a:lnTo>
                    <a:pt x="620568" y="21523"/>
                  </a:lnTo>
                  <a:lnTo>
                    <a:pt x="577387" y="24597"/>
                  </a:lnTo>
                  <a:lnTo>
                    <a:pt x="539159" y="26980"/>
                  </a:lnTo>
                  <a:lnTo>
                    <a:pt x="538185" y="27040"/>
                  </a:lnTo>
                  <a:lnTo>
                    <a:pt x="504667" y="28527"/>
                  </a:lnTo>
                  <a:lnTo>
                    <a:pt x="504087" y="28553"/>
                  </a:lnTo>
                  <a:lnTo>
                    <a:pt x="425404" y="27597"/>
                  </a:lnTo>
                  <a:lnTo>
                    <a:pt x="376831" y="22772"/>
                  </a:lnTo>
                  <a:lnTo>
                    <a:pt x="322071" y="14025"/>
                  </a:lnTo>
                  <a:lnTo>
                    <a:pt x="256222" y="774"/>
                  </a:lnTo>
                  <a:lnTo>
                    <a:pt x="252641" y="0"/>
                  </a:lnTo>
                  <a:lnTo>
                    <a:pt x="248970" y="1473"/>
                  </a:lnTo>
                  <a:lnTo>
                    <a:pt x="2209" y="364578"/>
                  </a:lnTo>
                  <a:lnTo>
                    <a:pt x="6438" y="367448"/>
                  </a:lnTo>
                  <a:lnTo>
                    <a:pt x="6438" y="361238"/>
                  </a:lnTo>
                  <a:lnTo>
                    <a:pt x="33079" y="351069"/>
                  </a:lnTo>
                  <a:lnTo>
                    <a:pt x="252450" y="28259"/>
                  </a:lnTo>
                  <a:lnTo>
                    <a:pt x="252450" y="18313"/>
                  </a:lnTo>
                  <a:lnTo>
                    <a:pt x="254330" y="9537"/>
                  </a:lnTo>
                  <a:lnTo>
                    <a:pt x="261747" y="14579"/>
                  </a:lnTo>
                  <a:lnTo>
                    <a:pt x="261747" y="20184"/>
                  </a:lnTo>
                  <a:lnTo>
                    <a:pt x="318826" y="31672"/>
                  </a:lnTo>
                  <a:lnTo>
                    <a:pt x="374511" y="40555"/>
                  </a:lnTo>
                  <a:lnTo>
                    <a:pt x="424227" y="45493"/>
                  </a:lnTo>
                  <a:lnTo>
                    <a:pt x="472694" y="47015"/>
                  </a:lnTo>
                  <a:lnTo>
                    <a:pt x="504087" y="46480"/>
                  </a:lnTo>
                  <a:lnTo>
                    <a:pt x="504667" y="46470"/>
                  </a:lnTo>
                  <a:lnTo>
                    <a:pt x="538185" y="44989"/>
                  </a:lnTo>
                  <a:lnTo>
                    <a:pt x="539159" y="44946"/>
                  </a:lnTo>
                  <a:lnTo>
                    <a:pt x="576177" y="42656"/>
                  </a:lnTo>
                  <a:lnTo>
                    <a:pt x="619252" y="39607"/>
                  </a:lnTo>
                  <a:lnTo>
                    <a:pt x="668599" y="35980"/>
                  </a:lnTo>
                  <a:lnTo>
                    <a:pt x="725407" y="31917"/>
                  </a:lnTo>
                  <a:lnTo>
                    <a:pt x="790864" y="27562"/>
                  </a:lnTo>
                  <a:lnTo>
                    <a:pt x="866161" y="23059"/>
                  </a:lnTo>
                  <a:lnTo>
                    <a:pt x="896509" y="21469"/>
                  </a:lnTo>
                  <a:lnTo>
                    <a:pt x="949490" y="1244"/>
                  </a:lnTo>
                  <a:lnTo>
                    <a:pt x="949693" y="1168"/>
                  </a:lnTo>
                  <a:lnTo>
                    <a:pt x="952919" y="9550"/>
                  </a:lnTo>
                  <a:lnTo>
                    <a:pt x="953363" y="18503"/>
                  </a:lnTo>
                  <a:lnTo>
                    <a:pt x="953363" y="18972"/>
                  </a:lnTo>
                  <a:lnTo>
                    <a:pt x="960247" y="16344"/>
                  </a:lnTo>
                  <a:lnTo>
                    <a:pt x="962609" y="12026"/>
                  </a:lnTo>
                  <a:close/>
                </a:path>
                <a:path w="962659" h="379729">
                  <a:moveTo>
                    <a:pt x="33079" y="351069"/>
                  </a:moveTo>
                  <a:lnTo>
                    <a:pt x="6438" y="361238"/>
                  </a:lnTo>
                  <a:lnTo>
                    <a:pt x="9639" y="369608"/>
                  </a:lnTo>
                  <a:lnTo>
                    <a:pt x="17106" y="374573"/>
                  </a:lnTo>
                  <a:lnTo>
                    <a:pt x="33079" y="351069"/>
                  </a:lnTo>
                  <a:close/>
                </a:path>
                <a:path w="962659" h="379729">
                  <a:moveTo>
                    <a:pt x="9639" y="369620"/>
                  </a:moveTo>
                  <a:lnTo>
                    <a:pt x="6438" y="361238"/>
                  </a:lnTo>
                  <a:lnTo>
                    <a:pt x="6438" y="367448"/>
                  </a:lnTo>
                  <a:lnTo>
                    <a:pt x="9639" y="369620"/>
                  </a:lnTo>
                  <a:close/>
                </a:path>
                <a:path w="962659" h="379729">
                  <a:moveTo>
                    <a:pt x="261747" y="14579"/>
                  </a:moveTo>
                  <a:lnTo>
                    <a:pt x="254330" y="9537"/>
                  </a:lnTo>
                  <a:lnTo>
                    <a:pt x="252450" y="18313"/>
                  </a:lnTo>
                  <a:lnTo>
                    <a:pt x="258396" y="19510"/>
                  </a:lnTo>
                  <a:lnTo>
                    <a:pt x="261747" y="14579"/>
                  </a:lnTo>
                  <a:close/>
                </a:path>
                <a:path w="962659" h="379729">
                  <a:moveTo>
                    <a:pt x="258396" y="19510"/>
                  </a:moveTo>
                  <a:lnTo>
                    <a:pt x="252641" y="18351"/>
                  </a:lnTo>
                  <a:lnTo>
                    <a:pt x="252450" y="18313"/>
                  </a:lnTo>
                  <a:lnTo>
                    <a:pt x="252450" y="28259"/>
                  </a:lnTo>
                  <a:lnTo>
                    <a:pt x="258396" y="19510"/>
                  </a:lnTo>
                  <a:close/>
                </a:path>
                <a:path w="962659" h="379729">
                  <a:moveTo>
                    <a:pt x="261747" y="20184"/>
                  </a:moveTo>
                  <a:lnTo>
                    <a:pt x="261747" y="14579"/>
                  </a:lnTo>
                  <a:lnTo>
                    <a:pt x="258396" y="19510"/>
                  </a:lnTo>
                  <a:lnTo>
                    <a:pt x="261747" y="20184"/>
                  </a:lnTo>
                  <a:close/>
                </a:path>
                <a:path w="962659" h="379729">
                  <a:moveTo>
                    <a:pt x="953363" y="18503"/>
                  </a:moveTo>
                  <a:lnTo>
                    <a:pt x="952919" y="9550"/>
                  </a:lnTo>
                  <a:lnTo>
                    <a:pt x="949693" y="1168"/>
                  </a:lnTo>
                  <a:lnTo>
                    <a:pt x="896509" y="21469"/>
                  </a:lnTo>
                  <a:lnTo>
                    <a:pt x="952487" y="18549"/>
                  </a:lnTo>
                  <a:lnTo>
                    <a:pt x="953363" y="1850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905334" y="1768680"/>
            <a:ext cx="9181465" cy="1176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It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possible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send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messages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exception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object:</a:t>
            </a:r>
            <a:endParaRPr sz="2600">
              <a:latin typeface="Verdana"/>
              <a:cs typeface="Verdana"/>
            </a:endParaRPr>
          </a:p>
          <a:p>
            <a:pPr marL="300355">
              <a:lnSpc>
                <a:spcPts val="2105"/>
              </a:lnSpc>
              <a:spcBef>
                <a:spcPts val="1739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TestExceptions4</a:t>
            </a:r>
            <a:r>
              <a:rPr sz="1850" spc="-17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80390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123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109451" y="3144329"/>
            <a:ext cx="6968490" cy="326644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656590" marR="3643629" indent="-635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"Hello"</a:t>
            </a:r>
            <a:r>
              <a:rPr sz="1850" spc="-10" dirty="0">
                <a:latin typeface="Courier New"/>
                <a:cs typeface="Courier New"/>
              </a:rPr>
              <a:t>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935355">
              <a:lnSpc>
                <a:spcPts val="1839"/>
              </a:lnSpc>
            </a:pPr>
            <a:r>
              <a:rPr sz="1850" spc="-10" dirty="0">
                <a:latin typeface="Courier New"/>
                <a:cs typeface="Courier New"/>
              </a:rPr>
              <a:t>System.out.print(s.charAt(10));</a:t>
            </a:r>
            <a:endParaRPr sz="1850">
              <a:latin typeface="Courier New"/>
              <a:cs typeface="Courier New"/>
            </a:endParaRPr>
          </a:p>
          <a:p>
            <a:pPr marL="935355" marR="5080" indent="-279400">
              <a:lnSpc>
                <a:spcPct val="89700"/>
              </a:lnSpc>
              <a:spcBef>
                <a:spcPts val="110"/>
              </a:spcBef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catch</a:t>
            </a:r>
            <a:r>
              <a:rPr sz="185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(StringIndexOutOfBoundsException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e)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"No</a:t>
            </a:r>
            <a:r>
              <a:rPr sz="1850" spc="-12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such</a:t>
            </a:r>
            <a:r>
              <a:rPr sz="1850" spc="-12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position"</a:t>
            </a:r>
            <a:r>
              <a:rPr sz="1850" spc="-10" dirty="0">
                <a:latin typeface="Courier New"/>
                <a:cs typeface="Courier New"/>
              </a:rPr>
              <a:t>); System.out.println(e.toString());</a:t>
            </a:r>
            <a:endParaRPr sz="1850">
              <a:latin typeface="Courier New"/>
              <a:cs typeface="Courier New"/>
            </a:endParaRPr>
          </a:p>
          <a:p>
            <a:pPr marL="376555">
              <a:lnSpc>
                <a:spcPts val="187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95885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 marR="3869054">
              <a:lnSpc>
                <a:spcPts val="1989"/>
              </a:lnSpc>
              <a:spcBef>
                <a:spcPts val="1455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TestExceptions4 </a:t>
            </a:r>
            <a:r>
              <a:rPr sz="1850" dirty="0">
                <a:latin typeface="Courier New"/>
                <a:cs typeface="Courier New"/>
              </a:rPr>
              <a:t>No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such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position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845"/>
              </a:lnSpc>
            </a:pPr>
            <a:r>
              <a:rPr sz="1850" spc="-10" dirty="0">
                <a:latin typeface="Courier New"/>
                <a:cs typeface="Courier New"/>
              </a:rPr>
              <a:t>java.lang.StringIndexOutOfBoundsException: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index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out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of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range: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10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0383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Verdana"/>
                <a:cs typeface="Verdana"/>
              </a:rPr>
              <a:t>Exceptions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7989" y="2340419"/>
            <a:ext cx="9723120" cy="4331335"/>
            <a:chOff x="477989" y="2340419"/>
            <a:chExt cx="9723120" cy="4331335"/>
          </a:xfrm>
        </p:grpSpPr>
        <p:sp>
          <p:nvSpPr>
            <p:cNvPr id="4" name="object 4"/>
            <p:cNvSpPr/>
            <p:nvPr/>
          </p:nvSpPr>
          <p:spPr>
            <a:xfrm>
              <a:off x="486956" y="2349385"/>
              <a:ext cx="9704705" cy="4312285"/>
            </a:xfrm>
            <a:custGeom>
              <a:avLst/>
              <a:gdLst/>
              <a:ahLst/>
              <a:cxnLst/>
              <a:rect l="l" t="t" r="r" b="b"/>
              <a:pathLst>
                <a:path w="9704705" h="4312284">
                  <a:moveTo>
                    <a:pt x="9704247" y="3773169"/>
                  </a:moveTo>
                  <a:lnTo>
                    <a:pt x="9704247" y="0"/>
                  </a:lnTo>
                  <a:lnTo>
                    <a:pt x="0" y="0"/>
                  </a:lnTo>
                  <a:lnTo>
                    <a:pt x="0" y="4312005"/>
                  </a:lnTo>
                  <a:lnTo>
                    <a:pt x="8490902" y="4312005"/>
                  </a:lnTo>
                  <a:lnTo>
                    <a:pt x="9704247" y="377316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7989" y="2340419"/>
              <a:ext cx="9722485" cy="4330065"/>
            </a:xfrm>
            <a:custGeom>
              <a:avLst/>
              <a:gdLst/>
              <a:ahLst/>
              <a:cxnLst/>
              <a:rect l="l" t="t" r="r" b="b"/>
              <a:pathLst>
                <a:path w="9722485" h="4330065">
                  <a:moveTo>
                    <a:pt x="9722180" y="3785679"/>
                  </a:moveTo>
                  <a:lnTo>
                    <a:pt x="9722180" y="4013"/>
                  </a:lnTo>
                  <a:lnTo>
                    <a:pt x="9718166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4325924"/>
                  </a:lnTo>
                  <a:lnTo>
                    <a:pt x="4013" y="4329950"/>
                  </a:lnTo>
                  <a:lnTo>
                    <a:pt x="8966" y="4329950"/>
                  </a:lnTo>
                  <a:lnTo>
                    <a:pt x="8966" y="8966"/>
                  </a:lnTo>
                  <a:lnTo>
                    <a:pt x="17945" y="8966"/>
                  </a:lnTo>
                  <a:lnTo>
                    <a:pt x="17945" y="17932"/>
                  </a:lnTo>
                  <a:lnTo>
                    <a:pt x="9704247" y="17932"/>
                  </a:lnTo>
                  <a:lnTo>
                    <a:pt x="9704247" y="8966"/>
                  </a:lnTo>
                  <a:lnTo>
                    <a:pt x="9713214" y="8966"/>
                  </a:lnTo>
                  <a:lnTo>
                    <a:pt x="9713214" y="3791949"/>
                  </a:lnTo>
                  <a:lnTo>
                    <a:pt x="9720097" y="3788892"/>
                  </a:lnTo>
                  <a:lnTo>
                    <a:pt x="9722180" y="3785679"/>
                  </a:lnTo>
                  <a:close/>
                </a:path>
                <a:path w="9722485" h="4330065">
                  <a:moveTo>
                    <a:pt x="17945" y="17932"/>
                  </a:moveTo>
                  <a:lnTo>
                    <a:pt x="17945" y="8966"/>
                  </a:lnTo>
                  <a:lnTo>
                    <a:pt x="8966" y="8966"/>
                  </a:lnTo>
                  <a:lnTo>
                    <a:pt x="8966" y="17932"/>
                  </a:lnTo>
                  <a:lnTo>
                    <a:pt x="17945" y="17932"/>
                  </a:lnTo>
                  <a:close/>
                </a:path>
                <a:path w="9722485" h="4330065">
                  <a:moveTo>
                    <a:pt x="17945" y="4312005"/>
                  </a:moveTo>
                  <a:lnTo>
                    <a:pt x="17945" y="17932"/>
                  </a:lnTo>
                  <a:lnTo>
                    <a:pt x="8966" y="17932"/>
                  </a:lnTo>
                  <a:lnTo>
                    <a:pt x="8966" y="4312005"/>
                  </a:lnTo>
                  <a:lnTo>
                    <a:pt x="17945" y="4312005"/>
                  </a:lnTo>
                  <a:close/>
                </a:path>
                <a:path w="9722485" h="4330065">
                  <a:moveTo>
                    <a:pt x="8497968" y="4312005"/>
                  </a:moveTo>
                  <a:lnTo>
                    <a:pt x="8966" y="4312005"/>
                  </a:lnTo>
                  <a:lnTo>
                    <a:pt x="8966" y="4320971"/>
                  </a:lnTo>
                  <a:lnTo>
                    <a:pt x="17945" y="4320971"/>
                  </a:lnTo>
                  <a:lnTo>
                    <a:pt x="17945" y="4329950"/>
                  </a:lnTo>
                  <a:lnTo>
                    <a:pt x="8496223" y="4329950"/>
                  </a:lnTo>
                  <a:lnTo>
                    <a:pt x="8496223" y="4312780"/>
                  </a:lnTo>
                  <a:lnTo>
                    <a:pt x="8497968" y="4312005"/>
                  </a:lnTo>
                  <a:close/>
                </a:path>
                <a:path w="9722485" h="4330065">
                  <a:moveTo>
                    <a:pt x="17945" y="4329950"/>
                  </a:moveTo>
                  <a:lnTo>
                    <a:pt x="17945" y="4320971"/>
                  </a:lnTo>
                  <a:lnTo>
                    <a:pt x="8966" y="4320971"/>
                  </a:lnTo>
                  <a:lnTo>
                    <a:pt x="8966" y="4329950"/>
                  </a:lnTo>
                  <a:lnTo>
                    <a:pt x="17945" y="4329950"/>
                  </a:lnTo>
                  <a:close/>
                </a:path>
                <a:path w="9722485" h="4330065">
                  <a:moveTo>
                    <a:pt x="8499868" y="4320971"/>
                  </a:moveTo>
                  <a:lnTo>
                    <a:pt x="8499868" y="4312005"/>
                  </a:lnTo>
                  <a:lnTo>
                    <a:pt x="8497968" y="4312005"/>
                  </a:lnTo>
                  <a:lnTo>
                    <a:pt x="8496223" y="4312780"/>
                  </a:lnTo>
                  <a:lnTo>
                    <a:pt x="8499868" y="4320971"/>
                  </a:lnTo>
                  <a:close/>
                </a:path>
                <a:path w="9722485" h="4330065">
                  <a:moveTo>
                    <a:pt x="8499868" y="4329950"/>
                  </a:moveTo>
                  <a:lnTo>
                    <a:pt x="8499868" y="4320971"/>
                  </a:lnTo>
                  <a:lnTo>
                    <a:pt x="8496223" y="4312780"/>
                  </a:lnTo>
                  <a:lnTo>
                    <a:pt x="8496223" y="4329950"/>
                  </a:lnTo>
                  <a:lnTo>
                    <a:pt x="8499868" y="4329950"/>
                  </a:lnTo>
                  <a:close/>
                </a:path>
                <a:path w="9722485" h="4330065">
                  <a:moveTo>
                    <a:pt x="9713214" y="3782136"/>
                  </a:moveTo>
                  <a:lnTo>
                    <a:pt x="9709569" y="3773931"/>
                  </a:lnTo>
                  <a:lnTo>
                    <a:pt x="8497968" y="4312005"/>
                  </a:lnTo>
                  <a:lnTo>
                    <a:pt x="8499868" y="4312005"/>
                  </a:lnTo>
                  <a:lnTo>
                    <a:pt x="8499868" y="4329950"/>
                  </a:lnTo>
                  <a:lnTo>
                    <a:pt x="8501113" y="4329950"/>
                  </a:lnTo>
                  <a:lnTo>
                    <a:pt x="8502357" y="4329684"/>
                  </a:lnTo>
                  <a:lnTo>
                    <a:pt x="9704247" y="3795931"/>
                  </a:lnTo>
                  <a:lnTo>
                    <a:pt x="9704247" y="3782136"/>
                  </a:lnTo>
                  <a:lnTo>
                    <a:pt x="9713214" y="3782136"/>
                  </a:lnTo>
                  <a:close/>
                </a:path>
                <a:path w="9722485" h="4330065">
                  <a:moveTo>
                    <a:pt x="9713214" y="17932"/>
                  </a:moveTo>
                  <a:lnTo>
                    <a:pt x="9713214" y="8966"/>
                  </a:lnTo>
                  <a:lnTo>
                    <a:pt x="9704247" y="8966"/>
                  </a:lnTo>
                  <a:lnTo>
                    <a:pt x="9704247" y="17932"/>
                  </a:lnTo>
                  <a:lnTo>
                    <a:pt x="9713214" y="17932"/>
                  </a:lnTo>
                  <a:close/>
                </a:path>
                <a:path w="9722485" h="4330065">
                  <a:moveTo>
                    <a:pt x="9713214" y="3782136"/>
                  </a:moveTo>
                  <a:lnTo>
                    <a:pt x="9713214" y="17932"/>
                  </a:lnTo>
                  <a:lnTo>
                    <a:pt x="9704247" y="17932"/>
                  </a:lnTo>
                  <a:lnTo>
                    <a:pt x="9704247" y="3776295"/>
                  </a:lnTo>
                  <a:lnTo>
                    <a:pt x="9709569" y="3773931"/>
                  </a:lnTo>
                  <a:lnTo>
                    <a:pt x="9713214" y="3782136"/>
                  </a:lnTo>
                  <a:close/>
                </a:path>
                <a:path w="9722485" h="4330065">
                  <a:moveTo>
                    <a:pt x="9713214" y="3791949"/>
                  </a:moveTo>
                  <a:lnTo>
                    <a:pt x="9713214" y="3782136"/>
                  </a:lnTo>
                  <a:lnTo>
                    <a:pt x="9704247" y="3782136"/>
                  </a:lnTo>
                  <a:lnTo>
                    <a:pt x="9704247" y="3795931"/>
                  </a:lnTo>
                  <a:lnTo>
                    <a:pt x="9713214" y="3791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77858" y="6122555"/>
              <a:ext cx="1213485" cy="539115"/>
            </a:xfrm>
            <a:custGeom>
              <a:avLst/>
              <a:gdLst/>
              <a:ahLst/>
              <a:cxnLst/>
              <a:rect l="l" t="t" r="r" b="b"/>
              <a:pathLst>
                <a:path w="1213484" h="539115">
                  <a:moveTo>
                    <a:pt x="1213345" y="0"/>
                  </a:moveTo>
                  <a:lnTo>
                    <a:pt x="1122459" y="5459"/>
                  </a:lnTo>
                  <a:lnTo>
                    <a:pt x="1041040" y="10952"/>
                  </a:lnTo>
                  <a:lnTo>
                    <a:pt x="968273" y="16367"/>
                  </a:lnTo>
                  <a:lnTo>
                    <a:pt x="903340" y="21590"/>
                  </a:lnTo>
                  <a:lnTo>
                    <a:pt x="747386" y="34977"/>
                  </a:lnTo>
                  <a:lnTo>
                    <a:pt x="705629" y="38302"/>
                  </a:lnTo>
                  <a:lnTo>
                    <a:pt x="667626" y="40869"/>
                  </a:lnTo>
                  <a:lnTo>
                    <a:pt x="632559" y="42566"/>
                  </a:lnTo>
                  <a:lnTo>
                    <a:pt x="599612" y="43279"/>
                  </a:lnTo>
                  <a:lnTo>
                    <a:pt x="567970" y="42895"/>
                  </a:lnTo>
                  <a:lnTo>
                    <a:pt x="505334" y="38385"/>
                  </a:lnTo>
                  <a:lnTo>
                    <a:pt x="438119" y="28131"/>
                  </a:lnTo>
                  <a:lnTo>
                    <a:pt x="400753" y="20567"/>
                  </a:lnTo>
                  <a:lnTo>
                    <a:pt x="359795" y="11228"/>
                  </a:lnTo>
                  <a:lnTo>
                    <a:pt x="314426" y="0"/>
                  </a:lnTo>
                  <a:lnTo>
                    <a:pt x="0" y="538835"/>
                  </a:lnTo>
                  <a:lnTo>
                    <a:pt x="1213345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68143" y="6112865"/>
              <a:ext cx="1233170" cy="558800"/>
            </a:xfrm>
            <a:custGeom>
              <a:avLst/>
              <a:gdLst/>
              <a:ahLst/>
              <a:cxnLst/>
              <a:rect l="l" t="t" r="r" b="b"/>
              <a:pathLst>
                <a:path w="1233170" h="558800">
                  <a:moveTo>
                    <a:pt x="1223568" y="19276"/>
                  </a:moveTo>
                  <a:lnTo>
                    <a:pt x="1223568" y="18643"/>
                  </a:lnTo>
                  <a:lnTo>
                    <a:pt x="1174142" y="21598"/>
                  </a:lnTo>
                  <a:lnTo>
                    <a:pt x="31462" y="529057"/>
                  </a:lnTo>
                  <a:lnTo>
                    <a:pt x="17538" y="552919"/>
                  </a:lnTo>
                  <a:lnTo>
                    <a:pt x="9715" y="548525"/>
                  </a:lnTo>
                  <a:lnTo>
                    <a:pt x="1968" y="544004"/>
                  </a:lnTo>
                  <a:lnTo>
                    <a:pt x="0" y="547382"/>
                  </a:lnTo>
                  <a:lnTo>
                    <a:pt x="431" y="551611"/>
                  </a:lnTo>
                  <a:lnTo>
                    <a:pt x="5626" y="557415"/>
                  </a:lnTo>
                  <a:lnTo>
                    <a:pt x="9715" y="558288"/>
                  </a:lnTo>
                  <a:lnTo>
                    <a:pt x="17538" y="554864"/>
                  </a:lnTo>
                  <a:lnTo>
                    <a:pt x="1223568" y="19276"/>
                  </a:lnTo>
                  <a:close/>
                </a:path>
                <a:path w="1233170" h="558800">
                  <a:moveTo>
                    <a:pt x="1232801" y="11785"/>
                  </a:moveTo>
                  <a:lnTo>
                    <a:pt x="1230655" y="2947"/>
                  </a:lnTo>
                  <a:lnTo>
                    <a:pt x="1230655" y="3289"/>
                  </a:lnTo>
                  <a:lnTo>
                    <a:pt x="1226883" y="482"/>
                  </a:lnTo>
                  <a:lnTo>
                    <a:pt x="1138740" y="5752"/>
                  </a:lnTo>
                  <a:lnTo>
                    <a:pt x="1062163" y="10855"/>
                  </a:lnTo>
                  <a:lnTo>
                    <a:pt x="993173" y="15902"/>
                  </a:lnTo>
                  <a:lnTo>
                    <a:pt x="931105" y="20802"/>
                  </a:lnTo>
                  <a:lnTo>
                    <a:pt x="873757" y="25596"/>
                  </a:lnTo>
                  <a:lnTo>
                    <a:pt x="778257" y="33873"/>
                  </a:lnTo>
                  <a:lnTo>
                    <a:pt x="738766" y="37170"/>
                  </a:lnTo>
                  <a:lnTo>
                    <a:pt x="700103" y="40104"/>
                  </a:lnTo>
                  <a:lnTo>
                    <a:pt x="634628" y="43536"/>
                  </a:lnTo>
                  <a:lnTo>
                    <a:pt x="634091" y="43559"/>
                  </a:lnTo>
                  <a:lnTo>
                    <a:pt x="563443" y="43036"/>
                  </a:lnTo>
                  <a:lnTo>
                    <a:pt x="523057" y="39929"/>
                  </a:lnTo>
                  <a:lnTo>
                    <a:pt x="481004" y="34434"/>
                  </a:lnTo>
                  <a:lnTo>
                    <a:pt x="435436" y="26288"/>
                  </a:lnTo>
                  <a:lnTo>
                    <a:pt x="384506" y="15227"/>
                  </a:lnTo>
                  <a:lnTo>
                    <a:pt x="326364" y="990"/>
                  </a:lnTo>
                  <a:lnTo>
                    <a:pt x="322478" y="0"/>
                  </a:lnTo>
                  <a:lnTo>
                    <a:pt x="318414" y="1701"/>
                  </a:lnTo>
                  <a:lnTo>
                    <a:pt x="1968" y="544004"/>
                  </a:lnTo>
                  <a:lnTo>
                    <a:pt x="6070" y="546398"/>
                  </a:lnTo>
                  <a:lnTo>
                    <a:pt x="6070" y="540334"/>
                  </a:lnTo>
                  <a:lnTo>
                    <a:pt x="31462" y="529057"/>
                  </a:lnTo>
                  <a:lnTo>
                    <a:pt x="321919" y="31296"/>
                  </a:lnTo>
                  <a:lnTo>
                    <a:pt x="321919" y="18376"/>
                  </a:lnTo>
                  <a:lnTo>
                    <a:pt x="324142" y="9690"/>
                  </a:lnTo>
                  <a:lnTo>
                    <a:pt x="331889" y="14211"/>
                  </a:lnTo>
                  <a:lnTo>
                    <a:pt x="331889" y="20818"/>
                  </a:lnTo>
                  <a:lnTo>
                    <a:pt x="380416" y="32701"/>
                  </a:lnTo>
                  <a:lnTo>
                    <a:pt x="431938" y="43881"/>
                  </a:lnTo>
                  <a:lnTo>
                    <a:pt x="478272" y="52157"/>
                  </a:lnTo>
                  <a:lnTo>
                    <a:pt x="521205" y="57769"/>
                  </a:lnTo>
                  <a:lnTo>
                    <a:pt x="562522" y="60958"/>
                  </a:lnTo>
                  <a:lnTo>
                    <a:pt x="604011" y="61963"/>
                  </a:lnTo>
                  <a:lnTo>
                    <a:pt x="634091" y="61492"/>
                  </a:lnTo>
                  <a:lnTo>
                    <a:pt x="634628" y="61483"/>
                  </a:lnTo>
                  <a:lnTo>
                    <a:pt x="665905" y="60171"/>
                  </a:lnTo>
                  <a:lnTo>
                    <a:pt x="666849" y="60132"/>
                  </a:lnTo>
                  <a:lnTo>
                    <a:pt x="737337" y="55282"/>
                  </a:lnTo>
                  <a:lnTo>
                    <a:pt x="779791" y="51750"/>
                  </a:lnTo>
                  <a:lnTo>
                    <a:pt x="875295" y="43469"/>
                  </a:lnTo>
                  <a:lnTo>
                    <a:pt x="929639" y="38915"/>
                  </a:lnTo>
                  <a:lnTo>
                    <a:pt x="991808" y="33989"/>
                  </a:lnTo>
                  <a:lnTo>
                    <a:pt x="1060917" y="28916"/>
                  </a:lnTo>
                  <a:lnTo>
                    <a:pt x="1137614" y="23790"/>
                  </a:lnTo>
                  <a:lnTo>
                    <a:pt x="1174142" y="21598"/>
                  </a:lnTo>
                  <a:lnTo>
                    <a:pt x="1218831" y="1752"/>
                  </a:lnTo>
                  <a:lnTo>
                    <a:pt x="1219123" y="1625"/>
                  </a:lnTo>
                  <a:lnTo>
                    <a:pt x="1219377" y="1511"/>
                  </a:lnTo>
                  <a:lnTo>
                    <a:pt x="1223048" y="9690"/>
                  </a:lnTo>
                  <a:lnTo>
                    <a:pt x="1223568" y="18643"/>
                  </a:lnTo>
                  <a:lnTo>
                    <a:pt x="1223568" y="19276"/>
                  </a:lnTo>
                  <a:lnTo>
                    <a:pt x="1230655" y="16129"/>
                  </a:lnTo>
                  <a:lnTo>
                    <a:pt x="1232801" y="11785"/>
                  </a:lnTo>
                  <a:close/>
                </a:path>
                <a:path w="1233170" h="558800">
                  <a:moveTo>
                    <a:pt x="31462" y="529057"/>
                  </a:moveTo>
                  <a:lnTo>
                    <a:pt x="6070" y="540334"/>
                  </a:lnTo>
                  <a:lnTo>
                    <a:pt x="9715" y="548525"/>
                  </a:lnTo>
                  <a:lnTo>
                    <a:pt x="17538" y="552919"/>
                  </a:lnTo>
                  <a:lnTo>
                    <a:pt x="31462" y="529057"/>
                  </a:lnTo>
                  <a:close/>
                </a:path>
                <a:path w="1233170" h="558800">
                  <a:moveTo>
                    <a:pt x="9715" y="548525"/>
                  </a:moveTo>
                  <a:lnTo>
                    <a:pt x="6070" y="540334"/>
                  </a:lnTo>
                  <a:lnTo>
                    <a:pt x="6070" y="546398"/>
                  </a:lnTo>
                  <a:lnTo>
                    <a:pt x="9715" y="548525"/>
                  </a:lnTo>
                  <a:close/>
                </a:path>
                <a:path w="1233170" h="558800">
                  <a:moveTo>
                    <a:pt x="331889" y="14211"/>
                  </a:moveTo>
                  <a:lnTo>
                    <a:pt x="324142" y="9690"/>
                  </a:lnTo>
                  <a:lnTo>
                    <a:pt x="321919" y="18376"/>
                  </a:lnTo>
                  <a:lnTo>
                    <a:pt x="328515" y="19992"/>
                  </a:lnTo>
                  <a:lnTo>
                    <a:pt x="331889" y="14211"/>
                  </a:lnTo>
                  <a:close/>
                </a:path>
                <a:path w="1233170" h="558800">
                  <a:moveTo>
                    <a:pt x="328515" y="19992"/>
                  </a:moveTo>
                  <a:lnTo>
                    <a:pt x="321919" y="18376"/>
                  </a:lnTo>
                  <a:lnTo>
                    <a:pt x="321919" y="31296"/>
                  </a:lnTo>
                  <a:lnTo>
                    <a:pt x="328515" y="19992"/>
                  </a:lnTo>
                  <a:close/>
                </a:path>
                <a:path w="1233170" h="558800">
                  <a:moveTo>
                    <a:pt x="331889" y="20818"/>
                  </a:moveTo>
                  <a:lnTo>
                    <a:pt x="331889" y="14211"/>
                  </a:lnTo>
                  <a:lnTo>
                    <a:pt x="328515" y="19992"/>
                  </a:lnTo>
                  <a:lnTo>
                    <a:pt x="331889" y="20818"/>
                  </a:lnTo>
                  <a:close/>
                </a:path>
                <a:path w="1233170" h="558800">
                  <a:moveTo>
                    <a:pt x="1223568" y="18643"/>
                  </a:moveTo>
                  <a:lnTo>
                    <a:pt x="1223048" y="9690"/>
                  </a:lnTo>
                  <a:lnTo>
                    <a:pt x="1219377" y="1511"/>
                  </a:lnTo>
                  <a:lnTo>
                    <a:pt x="1174142" y="21598"/>
                  </a:lnTo>
                  <a:lnTo>
                    <a:pt x="1223048" y="18674"/>
                  </a:lnTo>
                  <a:lnTo>
                    <a:pt x="1223568" y="186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3030" y="2291040"/>
            <a:ext cx="8563610" cy="156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MultipleCatch</a:t>
            </a:r>
            <a:r>
              <a:rPr sz="1850" spc="-16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 marR="2663190" indent="-28067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printInfo(String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sentence)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1535" marR="1964689">
              <a:lnSpc>
                <a:spcPts val="1989"/>
              </a:lnSpc>
              <a:spcBef>
                <a:spcPts val="5"/>
              </a:spcBef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8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get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first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and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last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char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before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the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25" dirty="0">
                <a:solidFill>
                  <a:srgbClr val="5C8526"/>
                </a:solidFill>
                <a:latin typeface="Courier New"/>
                <a:cs typeface="Courier New"/>
              </a:rPr>
              <a:t>dot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first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sentence.charAt(0);</a:t>
            </a:r>
            <a:endParaRPr sz="1850">
              <a:latin typeface="Courier New"/>
              <a:cs typeface="Courier New"/>
            </a:endParaRPr>
          </a:p>
          <a:p>
            <a:pPr marL="851535">
              <a:lnSpc>
                <a:spcPts val="195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85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last</a:t>
            </a:r>
            <a:r>
              <a:rPr sz="1850" spc="-3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20" dirty="0">
                <a:latin typeface="Courier New"/>
                <a:cs typeface="Courier New"/>
              </a:rPr>
              <a:t> sentence.charAt(sentence.indexOf(".")</a:t>
            </a:r>
            <a:r>
              <a:rPr sz="1850" spc="-3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-</a:t>
            </a:r>
            <a:r>
              <a:rPr sz="1850" spc="-2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1);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124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190833" y="3807438"/>
            <a:ext cx="864869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0" dirty="0">
                <a:latin typeface="Courier New"/>
                <a:cs typeface="Courier New"/>
              </a:rPr>
              <a:t>last);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13405" y="3807438"/>
            <a:ext cx="7865109" cy="20745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1465" marR="508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out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String.format(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"First:</a:t>
            </a:r>
            <a:r>
              <a:rPr sz="1850" spc="-8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%c</a:t>
            </a:r>
            <a:r>
              <a:rPr sz="1850" spc="-8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Last:</a:t>
            </a:r>
            <a:r>
              <a:rPr sz="1850" spc="-8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%c"</a:t>
            </a:r>
            <a:r>
              <a:rPr sz="1850" spc="-10" dirty="0">
                <a:latin typeface="Courier New"/>
                <a:cs typeface="Courier New"/>
              </a:rPr>
              <a:t>,first, System.out.println(out);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839"/>
              </a:lnSpc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catch</a:t>
            </a:r>
            <a:r>
              <a:rPr sz="185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(StringIndexOutOfBoundsException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e1)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291465">
              <a:lnSpc>
                <a:spcPts val="1989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"Wrong</a:t>
            </a:r>
            <a:r>
              <a:rPr sz="1850" spc="-1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sentence,</a:t>
            </a:r>
            <a:r>
              <a:rPr sz="1850" spc="-1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no</a:t>
            </a:r>
            <a:r>
              <a:rPr sz="1850" spc="-1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dot?"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291465" marR="2106930" indent="-279400">
              <a:lnSpc>
                <a:spcPts val="1989"/>
              </a:lnSpc>
              <a:spcBef>
                <a:spcPts val="145"/>
              </a:spcBef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catch</a:t>
            </a:r>
            <a:r>
              <a:rPr sz="18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(NullPointerException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e2)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"Non</a:t>
            </a:r>
            <a:r>
              <a:rPr sz="1850" spc="-1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valid</a:t>
            </a:r>
            <a:r>
              <a:rPr sz="1850" spc="-14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string"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839"/>
              </a:lnSpc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finally</a:t>
            </a:r>
            <a:r>
              <a:rPr sz="18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291465">
              <a:lnSpc>
                <a:spcPts val="2105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"done!"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3006" y="5828458"/>
            <a:ext cx="727075" cy="811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72770">
              <a:lnSpc>
                <a:spcPts val="2105"/>
              </a:lnSpc>
              <a:spcBef>
                <a:spcPts val="95"/>
              </a:spcBef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05334" y="1768680"/>
            <a:ext cx="901573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We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add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multiple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catch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blocks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and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finally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clause: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0383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Verdana"/>
                <a:cs typeface="Verdana"/>
              </a:rPr>
              <a:t>Exceptions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7989" y="1621536"/>
            <a:ext cx="9723120" cy="4331335"/>
            <a:chOff x="477989" y="1621536"/>
            <a:chExt cx="9723120" cy="4331335"/>
          </a:xfrm>
        </p:grpSpPr>
        <p:sp>
          <p:nvSpPr>
            <p:cNvPr id="4" name="object 4"/>
            <p:cNvSpPr/>
            <p:nvPr/>
          </p:nvSpPr>
          <p:spPr>
            <a:xfrm>
              <a:off x="486956" y="1630502"/>
              <a:ext cx="9704705" cy="4312285"/>
            </a:xfrm>
            <a:custGeom>
              <a:avLst/>
              <a:gdLst/>
              <a:ahLst/>
              <a:cxnLst/>
              <a:rect l="l" t="t" r="r" b="b"/>
              <a:pathLst>
                <a:path w="9704705" h="4312285">
                  <a:moveTo>
                    <a:pt x="9704247" y="3773169"/>
                  </a:moveTo>
                  <a:lnTo>
                    <a:pt x="9704247" y="0"/>
                  </a:lnTo>
                  <a:lnTo>
                    <a:pt x="0" y="0"/>
                  </a:lnTo>
                  <a:lnTo>
                    <a:pt x="0" y="4312018"/>
                  </a:lnTo>
                  <a:lnTo>
                    <a:pt x="8490902" y="4312018"/>
                  </a:lnTo>
                  <a:lnTo>
                    <a:pt x="9704247" y="377316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7989" y="1621536"/>
              <a:ext cx="9722485" cy="4330065"/>
            </a:xfrm>
            <a:custGeom>
              <a:avLst/>
              <a:gdLst/>
              <a:ahLst/>
              <a:cxnLst/>
              <a:rect l="l" t="t" r="r" b="b"/>
              <a:pathLst>
                <a:path w="9722485" h="4330065">
                  <a:moveTo>
                    <a:pt x="9722180" y="3785679"/>
                  </a:moveTo>
                  <a:lnTo>
                    <a:pt x="9722180" y="4013"/>
                  </a:lnTo>
                  <a:lnTo>
                    <a:pt x="9718166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4325937"/>
                  </a:lnTo>
                  <a:lnTo>
                    <a:pt x="4013" y="4329950"/>
                  </a:lnTo>
                  <a:lnTo>
                    <a:pt x="8966" y="4329950"/>
                  </a:lnTo>
                  <a:lnTo>
                    <a:pt x="8966" y="8966"/>
                  </a:lnTo>
                  <a:lnTo>
                    <a:pt x="17945" y="8966"/>
                  </a:lnTo>
                  <a:lnTo>
                    <a:pt x="17945" y="17945"/>
                  </a:lnTo>
                  <a:lnTo>
                    <a:pt x="9704247" y="17945"/>
                  </a:lnTo>
                  <a:lnTo>
                    <a:pt x="9704247" y="8966"/>
                  </a:lnTo>
                  <a:lnTo>
                    <a:pt x="9713214" y="8966"/>
                  </a:lnTo>
                  <a:lnTo>
                    <a:pt x="9713214" y="3791949"/>
                  </a:lnTo>
                  <a:lnTo>
                    <a:pt x="9720097" y="3788892"/>
                  </a:lnTo>
                  <a:lnTo>
                    <a:pt x="9722180" y="3785679"/>
                  </a:lnTo>
                  <a:close/>
                </a:path>
                <a:path w="9722485" h="4330065">
                  <a:moveTo>
                    <a:pt x="17945" y="17945"/>
                  </a:moveTo>
                  <a:lnTo>
                    <a:pt x="17945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45" y="17945"/>
                  </a:lnTo>
                  <a:close/>
                </a:path>
                <a:path w="9722485" h="4330065">
                  <a:moveTo>
                    <a:pt x="17945" y="4312005"/>
                  </a:moveTo>
                  <a:lnTo>
                    <a:pt x="17945" y="17945"/>
                  </a:lnTo>
                  <a:lnTo>
                    <a:pt x="8966" y="17945"/>
                  </a:lnTo>
                  <a:lnTo>
                    <a:pt x="8966" y="4312005"/>
                  </a:lnTo>
                  <a:lnTo>
                    <a:pt x="17945" y="4312005"/>
                  </a:lnTo>
                  <a:close/>
                </a:path>
                <a:path w="9722485" h="4330065">
                  <a:moveTo>
                    <a:pt x="8497968" y="4312005"/>
                  </a:moveTo>
                  <a:lnTo>
                    <a:pt x="8966" y="4312005"/>
                  </a:lnTo>
                  <a:lnTo>
                    <a:pt x="8966" y="4320984"/>
                  </a:lnTo>
                  <a:lnTo>
                    <a:pt x="17945" y="4320984"/>
                  </a:lnTo>
                  <a:lnTo>
                    <a:pt x="17945" y="4329950"/>
                  </a:lnTo>
                  <a:lnTo>
                    <a:pt x="8496223" y="4329950"/>
                  </a:lnTo>
                  <a:lnTo>
                    <a:pt x="8496223" y="4312780"/>
                  </a:lnTo>
                  <a:lnTo>
                    <a:pt x="8497968" y="4312005"/>
                  </a:lnTo>
                  <a:close/>
                </a:path>
                <a:path w="9722485" h="4330065">
                  <a:moveTo>
                    <a:pt x="17945" y="4329950"/>
                  </a:moveTo>
                  <a:lnTo>
                    <a:pt x="17945" y="4320984"/>
                  </a:lnTo>
                  <a:lnTo>
                    <a:pt x="8966" y="4320984"/>
                  </a:lnTo>
                  <a:lnTo>
                    <a:pt x="8966" y="4329950"/>
                  </a:lnTo>
                  <a:lnTo>
                    <a:pt x="17945" y="4329950"/>
                  </a:lnTo>
                  <a:close/>
                </a:path>
                <a:path w="9722485" h="4330065">
                  <a:moveTo>
                    <a:pt x="8499868" y="4320984"/>
                  </a:moveTo>
                  <a:lnTo>
                    <a:pt x="8499868" y="4312005"/>
                  </a:lnTo>
                  <a:lnTo>
                    <a:pt x="8497968" y="4312005"/>
                  </a:lnTo>
                  <a:lnTo>
                    <a:pt x="8496223" y="4312780"/>
                  </a:lnTo>
                  <a:lnTo>
                    <a:pt x="8499868" y="4320984"/>
                  </a:lnTo>
                  <a:close/>
                </a:path>
                <a:path w="9722485" h="4330065">
                  <a:moveTo>
                    <a:pt x="8499868" y="4329950"/>
                  </a:moveTo>
                  <a:lnTo>
                    <a:pt x="8499868" y="4320984"/>
                  </a:lnTo>
                  <a:lnTo>
                    <a:pt x="8496223" y="4312780"/>
                  </a:lnTo>
                  <a:lnTo>
                    <a:pt x="8496223" y="4329950"/>
                  </a:lnTo>
                  <a:lnTo>
                    <a:pt x="8499868" y="4329950"/>
                  </a:lnTo>
                  <a:close/>
                </a:path>
                <a:path w="9722485" h="4330065">
                  <a:moveTo>
                    <a:pt x="9713214" y="3782136"/>
                  </a:moveTo>
                  <a:lnTo>
                    <a:pt x="9709569" y="3773944"/>
                  </a:lnTo>
                  <a:lnTo>
                    <a:pt x="8497968" y="4312005"/>
                  </a:lnTo>
                  <a:lnTo>
                    <a:pt x="8499868" y="4312005"/>
                  </a:lnTo>
                  <a:lnTo>
                    <a:pt x="8499868" y="4329950"/>
                  </a:lnTo>
                  <a:lnTo>
                    <a:pt x="8501113" y="4329950"/>
                  </a:lnTo>
                  <a:lnTo>
                    <a:pt x="8502357" y="4329684"/>
                  </a:lnTo>
                  <a:lnTo>
                    <a:pt x="9704247" y="3795931"/>
                  </a:lnTo>
                  <a:lnTo>
                    <a:pt x="9704247" y="3782136"/>
                  </a:lnTo>
                  <a:lnTo>
                    <a:pt x="9713214" y="3782136"/>
                  </a:lnTo>
                  <a:close/>
                </a:path>
                <a:path w="9722485" h="4330065">
                  <a:moveTo>
                    <a:pt x="9713214" y="17945"/>
                  </a:moveTo>
                  <a:lnTo>
                    <a:pt x="9713214" y="8966"/>
                  </a:lnTo>
                  <a:lnTo>
                    <a:pt x="9704247" y="8966"/>
                  </a:lnTo>
                  <a:lnTo>
                    <a:pt x="9704247" y="17945"/>
                  </a:lnTo>
                  <a:lnTo>
                    <a:pt x="9713214" y="17945"/>
                  </a:lnTo>
                  <a:close/>
                </a:path>
                <a:path w="9722485" h="4330065">
                  <a:moveTo>
                    <a:pt x="9713214" y="3782136"/>
                  </a:moveTo>
                  <a:lnTo>
                    <a:pt x="9713214" y="17945"/>
                  </a:lnTo>
                  <a:lnTo>
                    <a:pt x="9704247" y="17945"/>
                  </a:lnTo>
                  <a:lnTo>
                    <a:pt x="9704247" y="3776307"/>
                  </a:lnTo>
                  <a:lnTo>
                    <a:pt x="9709569" y="3773944"/>
                  </a:lnTo>
                  <a:lnTo>
                    <a:pt x="9713214" y="3782136"/>
                  </a:lnTo>
                  <a:close/>
                </a:path>
                <a:path w="9722485" h="4330065">
                  <a:moveTo>
                    <a:pt x="9713214" y="3791949"/>
                  </a:moveTo>
                  <a:lnTo>
                    <a:pt x="9713214" y="3782136"/>
                  </a:lnTo>
                  <a:lnTo>
                    <a:pt x="9704247" y="3782136"/>
                  </a:lnTo>
                  <a:lnTo>
                    <a:pt x="9704247" y="3795931"/>
                  </a:lnTo>
                  <a:lnTo>
                    <a:pt x="9713214" y="3791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77858" y="5403672"/>
              <a:ext cx="1213485" cy="539115"/>
            </a:xfrm>
            <a:custGeom>
              <a:avLst/>
              <a:gdLst/>
              <a:ahLst/>
              <a:cxnLst/>
              <a:rect l="l" t="t" r="r" b="b"/>
              <a:pathLst>
                <a:path w="1213484" h="539114">
                  <a:moveTo>
                    <a:pt x="1213345" y="0"/>
                  </a:moveTo>
                  <a:lnTo>
                    <a:pt x="1122459" y="5459"/>
                  </a:lnTo>
                  <a:lnTo>
                    <a:pt x="1041040" y="10953"/>
                  </a:lnTo>
                  <a:lnTo>
                    <a:pt x="968273" y="16368"/>
                  </a:lnTo>
                  <a:lnTo>
                    <a:pt x="903340" y="21591"/>
                  </a:lnTo>
                  <a:lnTo>
                    <a:pt x="747386" y="34980"/>
                  </a:lnTo>
                  <a:lnTo>
                    <a:pt x="705629" y="38306"/>
                  </a:lnTo>
                  <a:lnTo>
                    <a:pt x="667626" y="40874"/>
                  </a:lnTo>
                  <a:lnTo>
                    <a:pt x="632559" y="42571"/>
                  </a:lnTo>
                  <a:lnTo>
                    <a:pt x="599612" y="43284"/>
                  </a:lnTo>
                  <a:lnTo>
                    <a:pt x="567970" y="42901"/>
                  </a:lnTo>
                  <a:lnTo>
                    <a:pt x="505334" y="38391"/>
                  </a:lnTo>
                  <a:lnTo>
                    <a:pt x="438119" y="28135"/>
                  </a:lnTo>
                  <a:lnTo>
                    <a:pt x="400753" y="20570"/>
                  </a:lnTo>
                  <a:lnTo>
                    <a:pt x="359795" y="11229"/>
                  </a:lnTo>
                  <a:lnTo>
                    <a:pt x="314426" y="0"/>
                  </a:lnTo>
                  <a:lnTo>
                    <a:pt x="0" y="538848"/>
                  </a:lnTo>
                  <a:lnTo>
                    <a:pt x="1213345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68143" y="5393994"/>
              <a:ext cx="1233170" cy="558800"/>
            </a:xfrm>
            <a:custGeom>
              <a:avLst/>
              <a:gdLst/>
              <a:ahLst/>
              <a:cxnLst/>
              <a:rect l="l" t="t" r="r" b="b"/>
              <a:pathLst>
                <a:path w="1233170" h="558800">
                  <a:moveTo>
                    <a:pt x="1223568" y="19263"/>
                  </a:moveTo>
                  <a:lnTo>
                    <a:pt x="1223568" y="18630"/>
                  </a:lnTo>
                  <a:lnTo>
                    <a:pt x="1174142" y="21586"/>
                  </a:lnTo>
                  <a:lnTo>
                    <a:pt x="31462" y="529044"/>
                  </a:lnTo>
                  <a:lnTo>
                    <a:pt x="17538" y="552907"/>
                  </a:lnTo>
                  <a:lnTo>
                    <a:pt x="9715" y="548525"/>
                  </a:lnTo>
                  <a:lnTo>
                    <a:pt x="1968" y="544004"/>
                  </a:lnTo>
                  <a:lnTo>
                    <a:pt x="0" y="547370"/>
                  </a:lnTo>
                  <a:lnTo>
                    <a:pt x="431" y="551599"/>
                  </a:lnTo>
                  <a:lnTo>
                    <a:pt x="5626" y="557415"/>
                  </a:lnTo>
                  <a:lnTo>
                    <a:pt x="9715" y="558288"/>
                  </a:lnTo>
                  <a:lnTo>
                    <a:pt x="17538" y="554864"/>
                  </a:lnTo>
                  <a:lnTo>
                    <a:pt x="1223568" y="19263"/>
                  </a:lnTo>
                  <a:close/>
                </a:path>
                <a:path w="1233170" h="558800">
                  <a:moveTo>
                    <a:pt x="1232801" y="11785"/>
                  </a:moveTo>
                  <a:lnTo>
                    <a:pt x="1230655" y="2947"/>
                  </a:lnTo>
                  <a:lnTo>
                    <a:pt x="1230655" y="3289"/>
                  </a:lnTo>
                  <a:lnTo>
                    <a:pt x="1226883" y="482"/>
                  </a:lnTo>
                  <a:lnTo>
                    <a:pt x="1138740" y="5740"/>
                  </a:lnTo>
                  <a:lnTo>
                    <a:pt x="1062163" y="10843"/>
                  </a:lnTo>
                  <a:lnTo>
                    <a:pt x="993173" y="15889"/>
                  </a:lnTo>
                  <a:lnTo>
                    <a:pt x="931105" y="20789"/>
                  </a:lnTo>
                  <a:lnTo>
                    <a:pt x="873757" y="25583"/>
                  </a:lnTo>
                  <a:lnTo>
                    <a:pt x="778257" y="33860"/>
                  </a:lnTo>
                  <a:lnTo>
                    <a:pt x="738766" y="37158"/>
                  </a:lnTo>
                  <a:lnTo>
                    <a:pt x="700103" y="40091"/>
                  </a:lnTo>
                  <a:lnTo>
                    <a:pt x="634628" y="43524"/>
                  </a:lnTo>
                  <a:lnTo>
                    <a:pt x="634091" y="43546"/>
                  </a:lnTo>
                  <a:lnTo>
                    <a:pt x="563443" y="43024"/>
                  </a:lnTo>
                  <a:lnTo>
                    <a:pt x="523057" y="39917"/>
                  </a:lnTo>
                  <a:lnTo>
                    <a:pt x="481004" y="34423"/>
                  </a:lnTo>
                  <a:lnTo>
                    <a:pt x="435436" y="26279"/>
                  </a:lnTo>
                  <a:lnTo>
                    <a:pt x="384506" y="15222"/>
                  </a:lnTo>
                  <a:lnTo>
                    <a:pt x="326364" y="990"/>
                  </a:lnTo>
                  <a:lnTo>
                    <a:pt x="322478" y="0"/>
                  </a:lnTo>
                  <a:lnTo>
                    <a:pt x="318414" y="1689"/>
                  </a:lnTo>
                  <a:lnTo>
                    <a:pt x="1968" y="544004"/>
                  </a:lnTo>
                  <a:lnTo>
                    <a:pt x="6070" y="546398"/>
                  </a:lnTo>
                  <a:lnTo>
                    <a:pt x="6070" y="540321"/>
                  </a:lnTo>
                  <a:lnTo>
                    <a:pt x="31462" y="529044"/>
                  </a:lnTo>
                  <a:lnTo>
                    <a:pt x="321919" y="31283"/>
                  </a:lnTo>
                  <a:lnTo>
                    <a:pt x="321919" y="18364"/>
                  </a:lnTo>
                  <a:lnTo>
                    <a:pt x="324142" y="9677"/>
                  </a:lnTo>
                  <a:lnTo>
                    <a:pt x="331889" y="14198"/>
                  </a:lnTo>
                  <a:lnTo>
                    <a:pt x="331889" y="20806"/>
                  </a:lnTo>
                  <a:lnTo>
                    <a:pt x="380416" y="32692"/>
                  </a:lnTo>
                  <a:lnTo>
                    <a:pt x="431938" y="43874"/>
                  </a:lnTo>
                  <a:lnTo>
                    <a:pt x="478272" y="52149"/>
                  </a:lnTo>
                  <a:lnTo>
                    <a:pt x="521205" y="57759"/>
                  </a:lnTo>
                  <a:lnTo>
                    <a:pt x="562522" y="60946"/>
                  </a:lnTo>
                  <a:lnTo>
                    <a:pt x="604011" y="61950"/>
                  </a:lnTo>
                  <a:lnTo>
                    <a:pt x="634091" y="61482"/>
                  </a:lnTo>
                  <a:lnTo>
                    <a:pt x="634628" y="61473"/>
                  </a:lnTo>
                  <a:lnTo>
                    <a:pt x="665905" y="60163"/>
                  </a:lnTo>
                  <a:lnTo>
                    <a:pt x="666849" y="60123"/>
                  </a:lnTo>
                  <a:lnTo>
                    <a:pt x="700103" y="58067"/>
                  </a:lnTo>
                  <a:lnTo>
                    <a:pt x="701341" y="57991"/>
                  </a:lnTo>
                  <a:lnTo>
                    <a:pt x="737337" y="55275"/>
                  </a:lnTo>
                  <a:lnTo>
                    <a:pt x="779791" y="51743"/>
                  </a:lnTo>
                  <a:lnTo>
                    <a:pt x="875295" y="43460"/>
                  </a:lnTo>
                  <a:lnTo>
                    <a:pt x="929639" y="38905"/>
                  </a:lnTo>
                  <a:lnTo>
                    <a:pt x="991808" y="33978"/>
                  </a:lnTo>
                  <a:lnTo>
                    <a:pt x="1060917" y="28904"/>
                  </a:lnTo>
                  <a:lnTo>
                    <a:pt x="1137614" y="23778"/>
                  </a:lnTo>
                  <a:lnTo>
                    <a:pt x="1174142" y="21586"/>
                  </a:lnTo>
                  <a:lnTo>
                    <a:pt x="1218831" y="1739"/>
                  </a:lnTo>
                  <a:lnTo>
                    <a:pt x="1219123" y="1612"/>
                  </a:lnTo>
                  <a:lnTo>
                    <a:pt x="1219377" y="1498"/>
                  </a:lnTo>
                  <a:lnTo>
                    <a:pt x="1223048" y="9690"/>
                  </a:lnTo>
                  <a:lnTo>
                    <a:pt x="1223568" y="18630"/>
                  </a:lnTo>
                  <a:lnTo>
                    <a:pt x="1223568" y="19263"/>
                  </a:lnTo>
                  <a:lnTo>
                    <a:pt x="1230655" y="16116"/>
                  </a:lnTo>
                  <a:lnTo>
                    <a:pt x="1232801" y="11785"/>
                  </a:lnTo>
                  <a:close/>
                </a:path>
                <a:path w="1233170" h="558800">
                  <a:moveTo>
                    <a:pt x="31462" y="529044"/>
                  </a:moveTo>
                  <a:lnTo>
                    <a:pt x="6070" y="540321"/>
                  </a:lnTo>
                  <a:lnTo>
                    <a:pt x="9715" y="548525"/>
                  </a:lnTo>
                  <a:lnTo>
                    <a:pt x="17538" y="552907"/>
                  </a:lnTo>
                  <a:lnTo>
                    <a:pt x="31462" y="529044"/>
                  </a:lnTo>
                  <a:close/>
                </a:path>
                <a:path w="1233170" h="558800">
                  <a:moveTo>
                    <a:pt x="9715" y="548525"/>
                  </a:moveTo>
                  <a:lnTo>
                    <a:pt x="6070" y="540321"/>
                  </a:lnTo>
                  <a:lnTo>
                    <a:pt x="6070" y="546398"/>
                  </a:lnTo>
                  <a:lnTo>
                    <a:pt x="9715" y="548525"/>
                  </a:lnTo>
                  <a:close/>
                </a:path>
                <a:path w="1233170" h="558800">
                  <a:moveTo>
                    <a:pt x="331889" y="14198"/>
                  </a:moveTo>
                  <a:lnTo>
                    <a:pt x="324142" y="9677"/>
                  </a:lnTo>
                  <a:lnTo>
                    <a:pt x="321919" y="18364"/>
                  </a:lnTo>
                  <a:lnTo>
                    <a:pt x="328515" y="19979"/>
                  </a:lnTo>
                  <a:lnTo>
                    <a:pt x="331889" y="14198"/>
                  </a:lnTo>
                  <a:close/>
                </a:path>
                <a:path w="1233170" h="558800">
                  <a:moveTo>
                    <a:pt x="328515" y="19979"/>
                  </a:moveTo>
                  <a:lnTo>
                    <a:pt x="321919" y="18364"/>
                  </a:lnTo>
                  <a:lnTo>
                    <a:pt x="321919" y="31283"/>
                  </a:lnTo>
                  <a:lnTo>
                    <a:pt x="328515" y="19979"/>
                  </a:lnTo>
                  <a:close/>
                </a:path>
                <a:path w="1233170" h="558800">
                  <a:moveTo>
                    <a:pt x="331889" y="20806"/>
                  </a:moveTo>
                  <a:lnTo>
                    <a:pt x="331889" y="14198"/>
                  </a:lnTo>
                  <a:lnTo>
                    <a:pt x="328515" y="19979"/>
                  </a:lnTo>
                  <a:lnTo>
                    <a:pt x="331889" y="20806"/>
                  </a:lnTo>
                  <a:close/>
                </a:path>
                <a:path w="1233170" h="558800">
                  <a:moveTo>
                    <a:pt x="1223568" y="18630"/>
                  </a:moveTo>
                  <a:lnTo>
                    <a:pt x="1223048" y="9690"/>
                  </a:lnTo>
                  <a:lnTo>
                    <a:pt x="1219377" y="1498"/>
                  </a:lnTo>
                  <a:lnTo>
                    <a:pt x="1174142" y="21586"/>
                  </a:lnTo>
                  <a:lnTo>
                    <a:pt x="1222552" y="18691"/>
                  </a:lnTo>
                  <a:lnTo>
                    <a:pt x="1223568" y="18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3030" y="1588642"/>
            <a:ext cx="9403080" cy="4097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MultipleCatch</a:t>
            </a:r>
            <a:r>
              <a:rPr sz="1850" spc="-16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 marR="3502660" indent="-28067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printInfo(String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sentence)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1535" marR="2804160">
              <a:lnSpc>
                <a:spcPts val="1989"/>
              </a:lnSpc>
              <a:spcBef>
                <a:spcPts val="5"/>
              </a:spcBef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8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get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first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and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last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char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before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the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25" dirty="0">
                <a:solidFill>
                  <a:srgbClr val="5C8526"/>
                </a:solidFill>
                <a:latin typeface="Courier New"/>
                <a:cs typeface="Courier New"/>
              </a:rPr>
              <a:t>dot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first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sentence.charAt(0);</a:t>
            </a:r>
            <a:endParaRPr sz="1850">
              <a:latin typeface="Courier New"/>
              <a:cs typeface="Courier New"/>
            </a:endParaRPr>
          </a:p>
          <a:p>
            <a:pPr marL="851535">
              <a:lnSpc>
                <a:spcPts val="183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85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last</a:t>
            </a:r>
            <a:r>
              <a:rPr sz="1850" spc="-3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20" dirty="0">
                <a:latin typeface="Courier New"/>
                <a:cs typeface="Courier New"/>
              </a:rPr>
              <a:t> sentence.charAt(sentence.indexOf(".")</a:t>
            </a:r>
            <a:r>
              <a:rPr sz="1850" spc="-3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-</a:t>
            </a:r>
            <a:r>
              <a:rPr sz="1850" spc="-2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1);</a:t>
            </a:r>
            <a:endParaRPr sz="1850">
              <a:latin typeface="Courier New"/>
              <a:cs typeface="Courier New"/>
            </a:endParaRPr>
          </a:p>
          <a:p>
            <a:pPr marL="851535" marR="5080">
              <a:lnSpc>
                <a:spcPts val="2000"/>
              </a:lnSpc>
              <a:spcBef>
                <a:spcPts val="135"/>
              </a:spcBef>
            </a:pP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out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String.format(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"First: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%c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Last: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%c"</a:t>
            </a:r>
            <a:r>
              <a:rPr sz="1850" dirty="0">
                <a:latin typeface="Courier New"/>
                <a:cs typeface="Courier New"/>
              </a:rPr>
              <a:t>,first,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last); System.out.println(out);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835"/>
              </a:lnSpc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catch</a:t>
            </a:r>
            <a:r>
              <a:rPr sz="185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(StringIndexOutOfBoundsException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e1)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1535">
              <a:lnSpc>
                <a:spcPts val="1985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"Wrong</a:t>
            </a:r>
            <a:r>
              <a:rPr sz="1850" spc="-1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sentence,</a:t>
            </a:r>
            <a:r>
              <a:rPr sz="1850" spc="-1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no</a:t>
            </a:r>
            <a:r>
              <a:rPr sz="1850" spc="-1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dot?"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851535" marR="3084195" indent="-279400">
              <a:lnSpc>
                <a:spcPts val="2000"/>
              </a:lnSpc>
              <a:spcBef>
                <a:spcPts val="130"/>
              </a:spcBef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catch</a:t>
            </a:r>
            <a:r>
              <a:rPr sz="18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(NullPointerException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e2)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"Non</a:t>
            </a:r>
            <a:r>
              <a:rPr sz="1850" spc="-1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valid</a:t>
            </a:r>
            <a:r>
              <a:rPr sz="1850" spc="-14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string"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835"/>
              </a:lnSpc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finally</a:t>
            </a:r>
            <a:r>
              <a:rPr sz="18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1535">
              <a:lnSpc>
                <a:spcPts val="1989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"done!"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706" y="5694302"/>
            <a:ext cx="14097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4"/>
              </a:lnSpc>
            </a:pPr>
            <a:r>
              <a:rPr sz="1850" spc="-6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5480" y="5583707"/>
            <a:ext cx="5858510" cy="1185545"/>
            <a:chOff x="665480" y="5583707"/>
            <a:chExt cx="5858510" cy="1185545"/>
          </a:xfrm>
        </p:grpSpPr>
        <p:sp>
          <p:nvSpPr>
            <p:cNvPr id="11" name="object 11"/>
            <p:cNvSpPr/>
            <p:nvPr/>
          </p:nvSpPr>
          <p:spPr>
            <a:xfrm>
              <a:off x="774700" y="5691479"/>
              <a:ext cx="5749290" cy="1078230"/>
            </a:xfrm>
            <a:custGeom>
              <a:avLst/>
              <a:gdLst/>
              <a:ahLst/>
              <a:cxnLst/>
              <a:rect l="l" t="t" r="r" b="b"/>
              <a:pathLst>
                <a:path w="5749290" h="1078229">
                  <a:moveTo>
                    <a:pt x="5749290" y="0"/>
                  </a:moveTo>
                  <a:lnTo>
                    <a:pt x="2874010" y="0"/>
                  </a:lnTo>
                  <a:lnTo>
                    <a:pt x="0" y="0"/>
                  </a:lnTo>
                  <a:lnTo>
                    <a:pt x="0" y="1077683"/>
                  </a:lnTo>
                  <a:lnTo>
                    <a:pt x="2874010" y="1077683"/>
                  </a:lnTo>
                  <a:lnTo>
                    <a:pt x="5749290" y="1077683"/>
                  </a:lnTo>
                  <a:lnTo>
                    <a:pt x="574929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5480" y="5583707"/>
              <a:ext cx="5751830" cy="1078230"/>
            </a:xfrm>
            <a:custGeom>
              <a:avLst/>
              <a:gdLst/>
              <a:ahLst/>
              <a:cxnLst/>
              <a:rect l="l" t="t" r="r" b="b"/>
              <a:pathLst>
                <a:path w="5751830" h="1078229">
                  <a:moveTo>
                    <a:pt x="5751830" y="0"/>
                  </a:moveTo>
                  <a:lnTo>
                    <a:pt x="2875280" y="0"/>
                  </a:lnTo>
                  <a:lnTo>
                    <a:pt x="0" y="0"/>
                  </a:lnTo>
                  <a:lnTo>
                    <a:pt x="0" y="1077683"/>
                  </a:lnTo>
                  <a:lnTo>
                    <a:pt x="2875280" y="1077683"/>
                  </a:lnTo>
                  <a:lnTo>
                    <a:pt x="5751830" y="1077683"/>
                  </a:lnTo>
                  <a:lnTo>
                    <a:pt x="57518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74700" y="5691479"/>
            <a:ext cx="5749290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720"/>
              </a:lnSpc>
            </a:pP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sentence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"A</a:t>
            </a:r>
            <a:r>
              <a:rPr sz="1850" spc="-8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test</a:t>
            </a:r>
            <a:r>
              <a:rPr sz="1850" spc="-8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sentence."</a:t>
            </a:r>
            <a:r>
              <a:rPr sz="1850" spc="-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70485" marR="21209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latin typeface="Courier New"/>
                <a:cs typeface="Courier New"/>
              </a:rPr>
              <a:t>MultipleCatch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mc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MultipleCatch(); mc.printInfo(sentence);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125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75450" y="5762472"/>
            <a:ext cx="3415029" cy="89916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166370" rIns="0" bIns="0" rtlCol="0">
            <a:spAutoFit/>
          </a:bodyPr>
          <a:lstStyle/>
          <a:p>
            <a:pPr marL="179705" marR="986790">
              <a:lnSpc>
                <a:spcPts val="1989"/>
              </a:lnSpc>
              <a:spcBef>
                <a:spcPts val="1310"/>
              </a:spcBef>
            </a:pPr>
            <a:r>
              <a:rPr sz="1850" dirty="0">
                <a:latin typeface="Courier New"/>
                <a:cs typeface="Courier New"/>
              </a:rPr>
              <a:t>First: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Last: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e </a:t>
            </a:r>
            <a:r>
              <a:rPr sz="1850" spc="-10" dirty="0">
                <a:latin typeface="Courier New"/>
                <a:cs typeface="Courier New"/>
              </a:rPr>
              <a:t>done!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0383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Verdana"/>
                <a:cs typeface="Verdana"/>
              </a:rPr>
              <a:t>Exceptions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7989" y="1621536"/>
            <a:ext cx="9723120" cy="4331335"/>
            <a:chOff x="477989" y="1621536"/>
            <a:chExt cx="9723120" cy="4331335"/>
          </a:xfrm>
        </p:grpSpPr>
        <p:sp>
          <p:nvSpPr>
            <p:cNvPr id="4" name="object 4"/>
            <p:cNvSpPr/>
            <p:nvPr/>
          </p:nvSpPr>
          <p:spPr>
            <a:xfrm>
              <a:off x="486956" y="1630502"/>
              <a:ext cx="9704705" cy="4312285"/>
            </a:xfrm>
            <a:custGeom>
              <a:avLst/>
              <a:gdLst/>
              <a:ahLst/>
              <a:cxnLst/>
              <a:rect l="l" t="t" r="r" b="b"/>
              <a:pathLst>
                <a:path w="9704705" h="4312285">
                  <a:moveTo>
                    <a:pt x="9704247" y="3773169"/>
                  </a:moveTo>
                  <a:lnTo>
                    <a:pt x="9704247" y="0"/>
                  </a:lnTo>
                  <a:lnTo>
                    <a:pt x="0" y="0"/>
                  </a:lnTo>
                  <a:lnTo>
                    <a:pt x="0" y="4312018"/>
                  </a:lnTo>
                  <a:lnTo>
                    <a:pt x="8490902" y="4312018"/>
                  </a:lnTo>
                  <a:lnTo>
                    <a:pt x="9704247" y="377316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7989" y="1621536"/>
              <a:ext cx="9722485" cy="4330065"/>
            </a:xfrm>
            <a:custGeom>
              <a:avLst/>
              <a:gdLst/>
              <a:ahLst/>
              <a:cxnLst/>
              <a:rect l="l" t="t" r="r" b="b"/>
              <a:pathLst>
                <a:path w="9722485" h="4330065">
                  <a:moveTo>
                    <a:pt x="9722180" y="3785679"/>
                  </a:moveTo>
                  <a:lnTo>
                    <a:pt x="9722180" y="4013"/>
                  </a:lnTo>
                  <a:lnTo>
                    <a:pt x="9718166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4325937"/>
                  </a:lnTo>
                  <a:lnTo>
                    <a:pt x="4013" y="4329950"/>
                  </a:lnTo>
                  <a:lnTo>
                    <a:pt x="8966" y="4329950"/>
                  </a:lnTo>
                  <a:lnTo>
                    <a:pt x="8966" y="8966"/>
                  </a:lnTo>
                  <a:lnTo>
                    <a:pt x="17945" y="8966"/>
                  </a:lnTo>
                  <a:lnTo>
                    <a:pt x="17945" y="17945"/>
                  </a:lnTo>
                  <a:lnTo>
                    <a:pt x="9704247" y="17945"/>
                  </a:lnTo>
                  <a:lnTo>
                    <a:pt x="9704247" y="8966"/>
                  </a:lnTo>
                  <a:lnTo>
                    <a:pt x="9713214" y="8966"/>
                  </a:lnTo>
                  <a:lnTo>
                    <a:pt x="9713214" y="3791949"/>
                  </a:lnTo>
                  <a:lnTo>
                    <a:pt x="9720097" y="3788892"/>
                  </a:lnTo>
                  <a:lnTo>
                    <a:pt x="9722180" y="3785679"/>
                  </a:lnTo>
                  <a:close/>
                </a:path>
                <a:path w="9722485" h="4330065">
                  <a:moveTo>
                    <a:pt x="17945" y="17945"/>
                  </a:moveTo>
                  <a:lnTo>
                    <a:pt x="17945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45" y="17945"/>
                  </a:lnTo>
                  <a:close/>
                </a:path>
                <a:path w="9722485" h="4330065">
                  <a:moveTo>
                    <a:pt x="17945" y="4312005"/>
                  </a:moveTo>
                  <a:lnTo>
                    <a:pt x="17945" y="17945"/>
                  </a:lnTo>
                  <a:lnTo>
                    <a:pt x="8966" y="17945"/>
                  </a:lnTo>
                  <a:lnTo>
                    <a:pt x="8966" y="4312005"/>
                  </a:lnTo>
                  <a:lnTo>
                    <a:pt x="17945" y="4312005"/>
                  </a:lnTo>
                  <a:close/>
                </a:path>
                <a:path w="9722485" h="4330065">
                  <a:moveTo>
                    <a:pt x="8497968" y="4312005"/>
                  </a:moveTo>
                  <a:lnTo>
                    <a:pt x="8966" y="4312005"/>
                  </a:lnTo>
                  <a:lnTo>
                    <a:pt x="8966" y="4320984"/>
                  </a:lnTo>
                  <a:lnTo>
                    <a:pt x="17945" y="4320984"/>
                  </a:lnTo>
                  <a:lnTo>
                    <a:pt x="17945" y="4329950"/>
                  </a:lnTo>
                  <a:lnTo>
                    <a:pt x="8496223" y="4329950"/>
                  </a:lnTo>
                  <a:lnTo>
                    <a:pt x="8496223" y="4312780"/>
                  </a:lnTo>
                  <a:lnTo>
                    <a:pt x="8497968" y="4312005"/>
                  </a:lnTo>
                  <a:close/>
                </a:path>
                <a:path w="9722485" h="4330065">
                  <a:moveTo>
                    <a:pt x="17945" y="4329950"/>
                  </a:moveTo>
                  <a:lnTo>
                    <a:pt x="17945" y="4320984"/>
                  </a:lnTo>
                  <a:lnTo>
                    <a:pt x="8966" y="4320984"/>
                  </a:lnTo>
                  <a:lnTo>
                    <a:pt x="8966" y="4329950"/>
                  </a:lnTo>
                  <a:lnTo>
                    <a:pt x="17945" y="4329950"/>
                  </a:lnTo>
                  <a:close/>
                </a:path>
                <a:path w="9722485" h="4330065">
                  <a:moveTo>
                    <a:pt x="8499868" y="4320984"/>
                  </a:moveTo>
                  <a:lnTo>
                    <a:pt x="8499868" y="4312005"/>
                  </a:lnTo>
                  <a:lnTo>
                    <a:pt x="8497968" y="4312005"/>
                  </a:lnTo>
                  <a:lnTo>
                    <a:pt x="8496223" y="4312780"/>
                  </a:lnTo>
                  <a:lnTo>
                    <a:pt x="8499868" y="4320984"/>
                  </a:lnTo>
                  <a:close/>
                </a:path>
                <a:path w="9722485" h="4330065">
                  <a:moveTo>
                    <a:pt x="8499868" y="4329950"/>
                  </a:moveTo>
                  <a:lnTo>
                    <a:pt x="8499868" y="4320984"/>
                  </a:lnTo>
                  <a:lnTo>
                    <a:pt x="8496223" y="4312780"/>
                  </a:lnTo>
                  <a:lnTo>
                    <a:pt x="8496223" y="4329950"/>
                  </a:lnTo>
                  <a:lnTo>
                    <a:pt x="8499868" y="4329950"/>
                  </a:lnTo>
                  <a:close/>
                </a:path>
                <a:path w="9722485" h="4330065">
                  <a:moveTo>
                    <a:pt x="9713214" y="3782136"/>
                  </a:moveTo>
                  <a:lnTo>
                    <a:pt x="9709569" y="3773944"/>
                  </a:lnTo>
                  <a:lnTo>
                    <a:pt x="8497968" y="4312005"/>
                  </a:lnTo>
                  <a:lnTo>
                    <a:pt x="8499868" y="4312005"/>
                  </a:lnTo>
                  <a:lnTo>
                    <a:pt x="8499868" y="4329950"/>
                  </a:lnTo>
                  <a:lnTo>
                    <a:pt x="8501113" y="4329950"/>
                  </a:lnTo>
                  <a:lnTo>
                    <a:pt x="8502357" y="4329684"/>
                  </a:lnTo>
                  <a:lnTo>
                    <a:pt x="9704247" y="3795931"/>
                  </a:lnTo>
                  <a:lnTo>
                    <a:pt x="9704247" y="3782136"/>
                  </a:lnTo>
                  <a:lnTo>
                    <a:pt x="9713214" y="3782136"/>
                  </a:lnTo>
                  <a:close/>
                </a:path>
                <a:path w="9722485" h="4330065">
                  <a:moveTo>
                    <a:pt x="9713214" y="17945"/>
                  </a:moveTo>
                  <a:lnTo>
                    <a:pt x="9713214" y="8966"/>
                  </a:lnTo>
                  <a:lnTo>
                    <a:pt x="9704247" y="8966"/>
                  </a:lnTo>
                  <a:lnTo>
                    <a:pt x="9704247" y="17945"/>
                  </a:lnTo>
                  <a:lnTo>
                    <a:pt x="9713214" y="17945"/>
                  </a:lnTo>
                  <a:close/>
                </a:path>
                <a:path w="9722485" h="4330065">
                  <a:moveTo>
                    <a:pt x="9713214" y="3782136"/>
                  </a:moveTo>
                  <a:lnTo>
                    <a:pt x="9713214" y="17945"/>
                  </a:lnTo>
                  <a:lnTo>
                    <a:pt x="9704247" y="17945"/>
                  </a:lnTo>
                  <a:lnTo>
                    <a:pt x="9704247" y="3776307"/>
                  </a:lnTo>
                  <a:lnTo>
                    <a:pt x="9709569" y="3773944"/>
                  </a:lnTo>
                  <a:lnTo>
                    <a:pt x="9713214" y="3782136"/>
                  </a:lnTo>
                  <a:close/>
                </a:path>
                <a:path w="9722485" h="4330065">
                  <a:moveTo>
                    <a:pt x="9713214" y="3791949"/>
                  </a:moveTo>
                  <a:lnTo>
                    <a:pt x="9713214" y="3782136"/>
                  </a:lnTo>
                  <a:lnTo>
                    <a:pt x="9704247" y="3782136"/>
                  </a:lnTo>
                  <a:lnTo>
                    <a:pt x="9704247" y="3795931"/>
                  </a:lnTo>
                  <a:lnTo>
                    <a:pt x="9713214" y="3791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77858" y="5403672"/>
              <a:ext cx="1213485" cy="539115"/>
            </a:xfrm>
            <a:custGeom>
              <a:avLst/>
              <a:gdLst/>
              <a:ahLst/>
              <a:cxnLst/>
              <a:rect l="l" t="t" r="r" b="b"/>
              <a:pathLst>
                <a:path w="1213484" h="539114">
                  <a:moveTo>
                    <a:pt x="1213345" y="0"/>
                  </a:moveTo>
                  <a:lnTo>
                    <a:pt x="1122459" y="5459"/>
                  </a:lnTo>
                  <a:lnTo>
                    <a:pt x="1041040" y="10953"/>
                  </a:lnTo>
                  <a:lnTo>
                    <a:pt x="968273" y="16368"/>
                  </a:lnTo>
                  <a:lnTo>
                    <a:pt x="903340" y="21591"/>
                  </a:lnTo>
                  <a:lnTo>
                    <a:pt x="747386" y="34980"/>
                  </a:lnTo>
                  <a:lnTo>
                    <a:pt x="705629" y="38306"/>
                  </a:lnTo>
                  <a:lnTo>
                    <a:pt x="667626" y="40874"/>
                  </a:lnTo>
                  <a:lnTo>
                    <a:pt x="632559" y="42571"/>
                  </a:lnTo>
                  <a:lnTo>
                    <a:pt x="599612" y="43284"/>
                  </a:lnTo>
                  <a:lnTo>
                    <a:pt x="567970" y="42901"/>
                  </a:lnTo>
                  <a:lnTo>
                    <a:pt x="505334" y="38391"/>
                  </a:lnTo>
                  <a:lnTo>
                    <a:pt x="438119" y="28135"/>
                  </a:lnTo>
                  <a:lnTo>
                    <a:pt x="400753" y="20570"/>
                  </a:lnTo>
                  <a:lnTo>
                    <a:pt x="359795" y="11229"/>
                  </a:lnTo>
                  <a:lnTo>
                    <a:pt x="314426" y="0"/>
                  </a:lnTo>
                  <a:lnTo>
                    <a:pt x="0" y="538848"/>
                  </a:lnTo>
                  <a:lnTo>
                    <a:pt x="1213345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68143" y="5393994"/>
              <a:ext cx="1233170" cy="558800"/>
            </a:xfrm>
            <a:custGeom>
              <a:avLst/>
              <a:gdLst/>
              <a:ahLst/>
              <a:cxnLst/>
              <a:rect l="l" t="t" r="r" b="b"/>
              <a:pathLst>
                <a:path w="1233170" h="558800">
                  <a:moveTo>
                    <a:pt x="1223568" y="19263"/>
                  </a:moveTo>
                  <a:lnTo>
                    <a:pt x="1223568" y="18630"/>
                  </a:lnTo>
                  <a:lnTo>
                    <a:pt x="1174142" y="21586"/>
                  </a:lnTo>
                  <a:lnTo>
                    <a:pt x="31462" y="529044"/>
                  </a:lnTo>
                  <a:lnTo>
                    <a:pt x="17538" y="552907"/>
                  </a:lnTo>
                  <a:lnTo>
                    <a:pt x="9715" y="548525"/>
                  </a:lnTo>
                  <a:lnTo>
                    <a:pt x="1968" y="544004"/>
                  </a:lnTo>
                  <a:lnTo>
                    <a:pt x="0" y="547370"/>
                  </a:lnTo>
                  <a:lnTo>
                    <a:pt x="431" y="551599"/>
                  </a:lnTo>
                  <a:lnTo>
                    <a:pt x="5626" y="557415"/>
                  </a:lnTo>
                  <a:lnTo>
                    <a:pt x="9715" y="558288"/>
                  </a:lnTo>
                  <a:lnTo>
                    <a:pt x="17538" y="554864"/>
                  </a:lnTo>
                  <a:lnTo>
                    <a:pt x="1223568" y="19263"/>
                  </a:lnTo>
                  <a:close/>
                </a:path>
                <a:path w="1233170" h="558800">
                  <a:moveTo>
                    <a:pt x="1232801" y="11785"/>
                  </a:moveTo>
                  <a:lnTo>
                    <a:pt x="1230655" y="2947"/>
                  </a:lnTo>
                  <a:lnTo>
                    <a:pt x="1230655" y="3289"/>
                  </a:lnTo>
                  <a:lnTo>
                    <a:pt x="1226883" y="482"/>
                  </a:lnTo>
                  <a:lnTo>
                    <a:pt x="1138740" y="5740"/>
                  </a:lnTo>
                  <a:lnTo>
                    <a:pt x="1062163" y="10843"/>
                  </a:lnTo>
                  <a:lnTo>
                    <a:pt x="993173" y="15889"/>
                  </a:lnTo>
                  <a:lnTo>
                    <a:pt x="931105" y="20789"/>
                  </a:lnTo>
                  <a:lnTo>
                    <a:pt x="873757" y="25583"/>
                  </a:lnTo>
                  <a:lnTo>
                    <a:pt x="778257" y="33860"/>
                  </a:lnTo>
                  <a:lnTo>
                    <a:pt x="738766" y="37158"/>
                  </a:lnTo>
                  <a:lnTo>
                    <a:pt x="700103" y="40091"/>
                  </a:lnTo>
                  <a:lnTo>
                    <a:pt x="634628" y="43524"/>
                  </a:lnTo>
                  <a:lnTo>
                    <a:pt x="634091" y="43546"/>
                  </a:lnTo>
                  <a:lnTo>
                    <a:pt x="563443" y="43024"/>
                  </a:lnTo>
                  <a:lnTo>
                    <a:pt x="523057" y="39917"/>
                  </a:lnTo>
                  <a:lnTo>
                    <a:pt x="481004" y="34423"/>
                  </a:lnTo>
                  <a:lnTo>
                    <a:pt x="435436" y="26279"/>
                  </a:lnTo>
                  <a:lnTo>
                    <a:pt x="384506" y="15222"/>
                  </a:lnTo>
                  <a:lnTo>
                    <a:pt x="326364" y="990"/>
                  </a:lnTo>
                  <a:lnTo>
                    <a:pt x="322478" y="0"/>
                  </a:lnTo>
                  <a:lnTo>
                    <a:pt x="318414" y="1689"/>
                  </a:lnTo>
                  <a:lnTo>
                    <a:pt x="1968" y="544004"/>
                  </a:lnTo>
                  <a:lnTo>
                    <a:pt x="6070" y="546398"/>
                  </a:lnTo>
                  <a:lnTo>
                    <a:pt x="6070" y="540321"/>
                  </a:lnTo>
                  <a:lnTo>
                    <a:pt x="31462" y="529044"/>
                  </a:lnTo>
                  <a:lnTo>
                    <a:pt x="321919" y="31283"/>
                  </a:lnTo>
                  <a:lnTo>
                    <a:pt x="321919" y="18364"/>
                  </a:lnTo>
                  <a:lnTo>
                    <a:pt x="324142" y="9677"/>
                  </a:lnTo>
                  <a:lnTo>
                    <a:pt x="331889" y="14198"/>
                  </a:lnTo>
                  <a:lnTo>
                    <a:pt x="331889" y="20806"/>
                  </a:lnTo>
                  <a:lnTo>
                    <a:pt x="380416" y="32692"/>
                  </a:lnTo>
                  <a:lnTo>
                    <a:pt x="431938" y="43874"/>
                  </a:lnTo>
                  <a:lnTo>
                    <a:pt x="478272" y="52149"/>
                  </a:lnTo>
                  <a:lnTo>
                    <a:pt x="521205" y="57759"/>
                  </a:lnTo>
                  <a:lnTo>
                    <a:pt x="562522" y="60946"/>
                  </a:lnTo>
                  <a:lnTo>
                    <a:pt x="604011" y="61950"/>
                  </a:lnTo>
                  <a:lnTo>
                    <a:pt x="634091" y="61482"/>
                  </a:lnTo>
                  <a:lnTo>
                    <a:pt x="634628" y="61473"/>
                  </a:lnTo>
                  <a:lnTo>
                    <a:pt x="665905" y="60163"/>
                  </a:lnTo>
                  <a:lnTo>
                    <a:pt x="666849" y="60123"/>
                  </a:lnTo>
                  <a:lnTo>
                    <a:pt x="700103" y="58067"/>
                  </a:lnTo>
                  <a:lnTo>
                    <a:pt x="701341" y="57991"/>
                  </a:lnTo>
                  <a:lnTo>
                    <a:pt x="737337" y="55275"/>
                  </a:lnTo>
                  <a:lnTo>
                    <a:pt x="779791" y="51743"/>
                  </a:lnTo>
                  <a:lnTo>
                    <a:pt x="875295" y="43460"/>
                  </a:lnTo>
                  <a:lnTo>
                    <a:pt x="929639" y="38905"/>
                  </a:lnTo>
                  <a:lnTo>
                    <a:pt x="991808" y="33978"/>
                  </a:lnTo>
                  <a:lnTo>
                    <a:pt x="1060917" y="28904"/>
                  </a:lnTo>
                  <a:lnTo>
                    <a:pt x="1137614" y="23778"/>
                  </a:lnTo>
                  <a:lnTo>
                    <a:pt x="1174142" y="21586"/>
                  </a:lnTo>
                  <a:lnTo>
                    <a:pt x="1218831" y="1739"/>
                  </a:lnTo>
                  <a:lnTo>
                    <a:pt x="1219123" y="1612"/>
                  </a:lnTo>
                  <a:lnTo>
                    <a:pt x="1219377" y="1498"/>
                  </a:lnTo>
                  <a:lnTo>
                    <a:pt x="1223048" y="9690"/>
                  </a:lnTo>
                  <a:lnTo>
                    <a:pt x="1223568" y="18630"/>
                  </a:lnTo>
                  <a:lnTo>
                    <a:pt x="1223568" y="19263"/>
                  </a:lnTo>
                  <a:lnTo>
                    <a:pt x="1230655" y="16116"/>
                  </a:lnTo>
                  <a:lnTo>
                    <a:pt x="1232801" y="11785"/>
                  </a:lnTo>
                  <a:close/>
                </a:path>
                <a:path w="1233170" h="558800">
                  <a:moveTo>
                    <a:pt x="31462" y="529044"/>
                  </a:moveTo>
                  <a:lnTo>
                    <a:pt x="6070" y="540321"/>
                  </a:lnTo>
                  <a:lnTo>
                    <a:pt x="9715" y="548525"/>
                  </a:lnTo>
                  <a:lnTo>
                    <a:pt x="17538" y="552907"/>
                  </a:lnTo>
                  <a:lnTo>
                    <a:pt x="31462" y="529044"/>
                  </a:lnTo>
                  <a:close/>
                </a:path>
                <a:path w="1233170" h="558800">
                  <a:moveTo>
                    <a:pt x="9715" y="548525"/>
                  </a:moveTo>
                  <a:lnTo>
                    <a:pt x="6070" y="540321"/>
                  </a:lnTo>
                  <a:lnTo>
                    <a:pt x="6070" y="546398"/>
                  </a:lnTo>
                  <a:lnTo>
                    <a:pt x="9715" y="548525"/>
                  </a:lnTo>
                  <a:close/>
                </a:path>
                <a:path w="1233170" h="558800">
                  <a:moveTo>
                    <a:pt x="331889" y="14198"/>
                  </a:moveTo>
                  <a:lnTo>
                    <a:pt x="324142" y="9677"/>
                  </a:lnTo>
                  <a:lnTo>
                    <a:pt x="321919" y="18364"/>
                  </a:lnTo>
                  <a:lnTo>
                    <a:pt x="328515" y="19979"/>
                  </a:lnTo>
                  <a:lnTo>
                    <a:pt x="331889" y="14198"/>
                  </a:lnTo>
                  <a:close/>
                </a:path>
                <a:path w="1233170" h="558800">
                  <a:moveTo>
                    <a:pt x="328515" y="19979"/>
                  </a:moveTo>
                  <a:lnTo>
                    <a:pt x="321919" y="18364"/>
                  </a:lnTo>
                  <a:lnTo>
                    <a:pt x="321919" y="31283"/>
                  </a:lnTo>
                  <a:lnTo>
                    <a:pt x="328515" y="19979"/>
                  </a:lnTo>
                  <a:close/>
                </a:path>
                <a:path w="1233170" h="558800">
                  <a:moveTo>
                    <a:pt x="331889" y="20806"/>
                  </a:moveTo>
                  <a:lnTo>
                    <a:pt x="331889" y="14198"/>
                  </a:lnTo>
                  <a:lnTo>
                    <a:pt x="328515" y="19979"/>
                  </a:lnTo>
                  <a:lnTo>
                    <a:pt x="331889" y="20806"/>
                  </a:lnTo>
                  <a:close/>
                </a:path>
                <a:path w="1233170" h="558800">
                  <a:moveTo>
                    <a:pt x="1223568" y="18630"/>
                  </a:moveTo>
                  <a:lnTo>
                    <a:pt x="1223048" y="9690"/>
                  </a:lnTo>
                  <a:lnTo>
                    <a:pt x="1219377" y="1498"/>
                  </a:lnTo>
                  <a:lnTo>
                    <a:pt x="1174142" y="21586"/>
                  </a:lnTo>
                  <a:lnTo>
                    <a:pt x="1222552" y="18691"/>
                  </a:lnTo>
                  <a:lnTo>
                    <a:pt x="1223568" y="18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3030" y="1588642"/>
            <a:ext cx="9403080" cy="4097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MultipleCatch</a:t>
            </a:r>
            <a:r>
              <a:rPr sz="1850" spc="-16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 marR="3502660" indent="-28067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printInfo(String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sentence)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1535" marR="2804160">
              <a:lnSpc>
                <a:spcPts val="1989"/>
              </a:lnSpc>
              <a:spcBef>
                <a:spcPts val="5"/>
              </a:spcBef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8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get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first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and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last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char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before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the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25" dirty="0">
                <a:solidFill>
                  <a:srgbClr val="5C8526"/>
                </a:solidFill>
                <a:latin typeface="Courier New"/>
                <a:cs typeface="Courier New"/>
              </a:rPr>
              <a:t>dot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first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sentence.charAt(0);</a:t>
            </a:r>
            <a:endParaRPr sz="1850">
              <a:latin typeface="Courier New"/>
              <a:cs typeface="Courier New"/>
            </a:endParaRPr>
          </a:p>
          <a:p>
            <a:pPr marL="851535">
              <a:lnSpc>
                <a:spcPts val="183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85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last</a:t>
            </a:r>
            <a:r>
              <a:rPr sz="1850" spc="-3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20" dirty="0">
                <a:latin typeface="Courier New"/>
                <a:cs typeface="Courier New"/>
              </a:rPr>
              <a:t> sentence.charAt(sentence.indexOf(".")</a:t>
            </a:r>
            <a:r>
              <a:rPr sz="1850" spc="-3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-</a:t>
            </a:r>
            <a:r>
              <a:rPr sz="1850" spc="-2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1);</a:t>
            </a:r>
            <a:endParaRPr sz="1850">
              <a:latin typeface="Courier New"/>
              <a:cs typeface="Courier New"/>
            </a:endParaRPr>
          </a:p>
          <a:p>
            <a:pPr marL="851535" marR="5080">
              <a:lnSpc>
                <a:spcPts val="2000"/>
              </a:lnSpc>
              <a:spcBef>
                <a:spcPts val="135"/>
              </a:spcBef>
            </a:pP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out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String.format(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"First: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%c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Last: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%c"</a:t>
            </a:r>
            <a:r>
              <a:rPr sz="1850" dirty="0">
                <a:latin typeface="Courier New"/>
                <a:cs typeface="Courier New"/>
              </a:rPr>
              <a:t>,first,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last); System.out.println(out);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835"/>
              </a:lnSpc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catch</a:t>
            </a:r>
            <a:r>
              <a:rPr sz="185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(StringIndexOutOfBoundsException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e1)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1535">
              <a:lnSpc>
                <a:spcPts val="1985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"Wrong</a:t>
            </a:r>
            <a:r>
              <a:rPr sz="1850" spc="-1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sentence,</a:t>
            </a:r>
            <a:r>
              <a:rPr sz="1850" spc="-1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no</a:t>
            </a:r>
            <a:r>
              <a:rPr sz="1850" spc="-1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dot?"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851535" marR="3084195" indent="-279400">
              <a:lnSpc>
                <a:spcPts val="2000"/>
              </a:lnSpc>
              <a:spcBef>
                <a:spcPts val="130"/>
              </a:spcBef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catch</a:t>
            </a:r>
            <a:r>
              <a:rPr sz="18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(NullPointerException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e2)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"Non</a:t>
            </a:r>
            <a:r>
              <a:rPr sz="1850" spc="-1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valid</a:t>
            </a:r>
            <a:r>
              <a:rPr sz="1850" spc="-14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string"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835"/>
              </a:lnSpc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finally</a:t>
            </a:r>
            <a:r>
              <a:rPr sz="18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1535">
              <a:lnSpc>
                <a:spcPts val="1989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"done!"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706" y="5694302"/>
            <a:ext cx="14097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4"/>
              </a:lnSpc>
            </a:pPr>
            <a:r>
              <a:rPr sz="1850" spc="-6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5480" y="5583707"/>
            <a:ext cx="5858510" cy="1185545"/>
            <a:chOff x="665480" y="5583707"/>
            <a:chExt cx="5858510" cy="1185545"/>
          </a:xfrm>
        </p:grpSpPr>
        <p:sp>
          <p:nvSpPr>
            <p:cNvPr id="11" name="object 11"/>
            <p:cNvSpPr/>
            <p:nvPr/>
          </p:nvSpPr>
          <p:spPr>
            <a:xfrm>
              <a:off x="774700" y="5691479"/>
              <a:ext cx="5749290" cy="1078230"/>
            </a:xfrm>
            <a:custGeom>
              <a:avLst/>
              <a:gdLst/>
              <a:ahLst/>
              <a:cxnLst/>
              <a:rect l="l" t="t" r="r" b="b"/>
              <a:pathLst>
                <a:path w="5749290" h="1078229">
                  <a:moveTo>
                    <a:pt x="5749290" y="0"/>
                  </a:moveTo>
                  <a:lnTo>
                    <a:pt x="2874010" y="0"/>
                  </a:lnTo>
                  <a:lnTo>
                    <a:pt x="0" y="0"/>
                  </a:lnTo>
                  <a:lnTo>
                    <a:pt x="0" y="1077683"/>
                  </a:lnTo>
                  <a:lnTo>
                    <a:pt x="2874010" y="1077683"/>
                  </a:lnTo>
                  <a:lnTo>
                    <a:pt x="5749290" y="1077683"/>
                  </a:lnTo>
                  <a:lnTo>
                    <a:pt x="574929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5480" y="5583707"/>
              <a:ext cx="5751830" cy="1078230"/>
            </a:xfrm>
            <a:custGeom>
              <a:avLst/>
              <a:gdLst/>
              <a:ahLst/>
              <a:cxnLst/>
              <a:rect l="l" t="t" r="r" b="b"/>
              <a:pathLst>
                <a:path w="5751830" h="1078229">
                  <a:moveTo>
                    <a:pt x="5751830" y="0"/>
                  </a:moveTo>
                  <a:lnTo>
                    <a:pt x="2875280" y="0"/>
                  </a:lnTo>
                  <a:lnTo>
                    <a:pt x="0" y="0"/>
                  </a:lnTo>
                  <a:lnTo>
                    <a:pt x="0" y="1077683"/>
                  </a:lnTo>
                  <a:lnTo>
                    <a:pt x="2875280" y="1077683"/>
                  </a:lnTo>
                  <a:lnTo>
                    <a:pt x="5751830" y="1077683"/>
                  </a:lnTo>
                  <a:lnTo>
                    <a:pt x="57518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74700" y="5691479"/>
            <a:ext cx="5749290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720"/>
              </a:lnSpc>
            </a:pP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sentence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"A</a:t>
            </a:r>
            <a:r>
              <a:rPr sz="1850" spc="-8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test</a:t>
            </a:r>
            <a:r>
              <a:rPr sz="1850" spc="-8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sentence"</a:t>
            </a:r>
            <a:r>
              <a:rPr sz="1850" spc="-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70485" marR="21209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latin typeface="Courier New"/>
                <a:cs typeface="Courier New"/>
              </a:rPr>
              <a:t>MultipleCatch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mc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MultipleCatch(); mc.printInfo(sentence);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126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75450" y="5762472"/>
            <a:ext cx="3415029" cy="89916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166370" rIns="0" bIns="0" rtlCol="0">
            <a:spAutoFit/>
          </a:bodyPr>
          <a:lstStyle/>
          <a:p>
            <a:pPr marL="179705" marR="7620">
              <a:lnSpc>
                <a:spcPts val="1989"/>
              </a:lnSpc>
              <a:spcBef>
                <a:spcPts val="1310"/>
              </a:spcBef>
            </a:pPr>
            <a:r>
              <a:rPr sz="1850" dirty="0">
                <a:latin typeface="Courier New"/>
                <a:cs typeface="Courier New"/>
              </a:rPr>
              <a:t>Wrong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sentence,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no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dot? </a:t>
            </a:r>
            <a:r>
              <a:rPr sz="1850" spc="-10" dirty="0">
                <a:latin typeface="Courier New"/>
                <a:cs typeface="Courier New"/>
              </a:rPr>
              <a:t>done!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0383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Verdana"/>
                <a:cs typeface="Verdana"/>
              </a:rPr>
              <a:t>Exceptions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77989" y="1621536"/>
            <a:ext cx="9723120" cy="4331335"/>
            <a:chOff x="477989" y="1621536"/>
            <a:chExt cx="9723120" cy="4331335"/>
          </a:xfrm>
        </p:grpSpPr>
        <p:sp>
          <p:nvSpPr>
            <p:cNvPr id="4" name="object 4"/>
            <p:cNvSpPr/>
            <p:nvPr/>
          </p:nvSpPr>
          <p:spPr>
            <a:xfrm>
              <a:off x="486956" y="1630502"/>
              <a:ext cx="9704705" cy="4312285"/>
            </a:xfrm>
            <a:custGeom>
              <a:avLst/>
              <a:gdLst/>
              <a:ahLst/>
              <a:cxnLst/>
              <a:rect l="l" t="t" r="r" b="b"/>
              <a:pathLst>
                <a:path w="9704705" h="4312285">
                  <a:moveTo>
                    <a:pt x="9704247" y="3773169"/>
                  </a:moveTo>
                  <a:lnTo>
                    <a:pt x="9704247" y="0"/>
                  </a:lnTo>
                  <a:lnTo>
                    <a:pt x="0" y="0"/>
                  </a:lnTo>
                  <a:lnTo>
                    <a:pt x="0" y="4312018"/>
                  </a:lnTo>
                  <a:lnTo>
                    <a:pt x="8490902" y="4312018"/>
                  </a:lnTo>
                  <a:lnTo>
                    <a:pt x="9704247" y="377316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7989" y="1621536"/>
              <a:ext cx="9722485" cy="4330065"/>
            </a:xfrm>
            <a:custGeom>
              <a:avLst/>
              <a:gdLst/>
              <a:ahLst/>
              <a:cxnLst/>
              <a:rect l="l" t="t" r="r" b="b"/>
              <a:pathLst>
                <a:path w="9722485" h="4330065">
                  <a:moveTo>
                    <a:pt x="9722180" y="3785679"/>
                  </a:moveTo>
                  <a:lnTo>
                    <a:pt x="9722180" y="4013"/>
                  </a:lnTo>
                  <a:lnTo>
                    <a:pt x="9718166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4325937"/>
                  </a:lnTo>
                  <a:lnTo>
                    <a:pt x="4013" y="4329950"/>
                  </a:lnTo>
                  <a:lnTo>
                    <a:pt x="8966" y="4329950"/>
                  </a:lnTo>
                  <a:lnTo>
                    <a:pt x="8966" y="8966"/>
                  </a:lnTo>
                  <a:lnTo>
                    <a:pt x="17945" y="8966"/>
                  </a:lnTo>
                  <a:lnTo>
                    <a:pt x="17945" y="17945"/>
                  </a:lnTo>
                  <a:lnTo>
                    <a:pt x="9704247" y="17945"/>
                  </a:lnTo>
                  <a:lnTo>
                    <a:pt x="9704247" y="8966"/>
                  </a:lnTo>
                  <a:lnTo>
                    <a:pt x="9713214" y="8966"/>
                  </a:lnTo>
                  <a:lnTo>
                    <a:pt x="9713214" y="3791949"/>
                  </a:lnTo>
                  <a:lnTo>
                    <a:pt x="9720097" y="3788892"/>
                  </a:lnTo>
                  <a:lnTo>
                    <a:pt x="9722180" y="3785679"/>
                  </a:lnTo>
                  <a:close/>
                </a:path>
                <a:path w="9722485" h="4330065">
                  <a:moveTo>
                    <a:pt x="17945" y="17945"/>
                  </a:moveTo>
                  <a:lnTo>
                    <a:pt x="17945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45" y="17945"/>
                  </a:lnTo>
                  <a:close/>
                </a:path>
                <a:path w="9722485" h="4330065">
                  <a:moveTo>
                    <a:pt x="17945" y="4312005"/>
                  </a:moveTo>
                  <a:lnTo>
                    <a:pt x="17945" y="17945"/>
                  </a:lnTo>
                  <a:lnTo>
                    <a:pt x="8966" y="17945"/>
                  </a:lnTo>
                  <a:lnTo>
                    <a:pt x="8966" y="4312005"/>
                  </a:lnTo>
                  <a:lnTo>
                    <a:pt x="17945" y="4312005"/>
                  </a:lnTo>
                  <a:close/>
                </a:path>
                <a:path w="9722485" h="4330065">
                  <a:moveTo>
                    <a:pt x="8497968" y="4312005"/>
                  </a:moveTo>
                  <a:lnTo>
                    <a:pt x="8966" y="4312005"/>
                  </a:lnTo>
                  <a:lnTo>
                    <a:pt x="8966" y="4320984"/>
                  </a:lnTo>
                  <a:lnTo>
                    <a:pt x="17945" y="4320984"/>
                  </a:lnTo>
                  <a:lnTo>
                    <a:pt x="17945" y="4329950"/>
                  </a:lnTo>
                  <a:lnTo>
                    <a:pt x="8496223" y="4329950"/>
                  </a:lnTo>
                  <a:lnTo>
                    <a:pt x="8496223" y="4312780"/>
                  </a:lnTo>
                  <a:lnTo>
                    <a:pt x="8497968" y="4312005"/>
                  </a:lnTo>
                  <a:close/>
                </a:path>
                <a:path w="9722485" h="4330065">
                  <a:moveTo>
                    <a:pt x="17945" y="4329950"/>
                  </a:moveTo>
                  <a:lnTo>
                    <a:pt x="17945" y="4320984"/>
                  </a:lnTo>
                  <a:lnTo>
                    <a:pt x="8966" y="4320984"/>
                  </a:lnTo>
                  <a:lnTo>
                    <a:pt x="8966" y="4329950"/>
                  </a:lnTo>
                  <a:lnTo>
                    <a:pt x="17945" y="4329950"/>
                  </a:lnTo>
                  <a:close/>
                </a:path>
                <a:path w="9722485" h="4330065">
                  <a:moveTo>
                    <a:pt x="8499868" y="4320984"/>
                  </a:moveTo>
                  <a:lnTo>
                    <a:pt x="8499868" y="4312005"/>
                  </a:lnTo>
                  <a:lnTo>
                    <a:pt x="8497968" y="4312005"/>
                  </a:lnTo>
                  <a:lnTo>
                    <a:pt x="8496223" y="4312780"/>
                  </a:lnTo>
                  <a:lnTo>
                    <a:pt x="8499868" y="4320984"/>
                  </a:lnTo>
                  <a:close/>
                </a:path>
                <a:path w="9722485" h="4330065">
                  <a:moveTo>
                    <a:pt x="8499868" y="4329950"/>
                  </a:moveTo>
                  <a:lnTo>
                    <a:pt x="8499868" y="4320984"/>
                  </a:lnTo>
                  <a:lnTo>
                    <a:pt x="8496223" y="4312780"/>
                  </a:lnTo>
                  <a:lnTo>
                    <a:pt x="8496223" y="4329950"/>
                  </a:lnTo>
                  <a:lnTo>
                    <a:pt x="8499868" y="4329950"/>
                  </a:lnTo>
                  <a:close/>
                </a:path>
                <a:path w="9722485" h="4330065">
                  <a:moveTo>
                    <a:pt x="9713214" y="3782136"/>
                  </a:moveTo>
                  <a:lnTo>
                    <a:pt x="9709569" y="3773944"/>
                  </a:lnTo>
                  <a:lnTo>
                    <a:pt x="8497968" y="4312005"/>
                  </a:lnTo>
                  <a:lnTo>
                    <a:pt x="8499868" y="4312005"/>
                  </a:lnTo>
                  <a:lnTo>
                    <a:pt x="8499868" y="4329950"/>
                  </a:lnTo>
                  <a:lnTo>
                    <a:pt x="8501113" y="4329950"/>
                  </a:lnTo>
                  <a:lnTo>
                    <a:pt x="8502357" y="4329684"/>
                  </a:lnTo>
                  <a:lnTo>
                    <a:pt x="9704247" y="3795931"/>
                  </a:lnTo>
                  <a:lnTo>
                    <a:pt x="9704247" y="3782136"/>
                  </a:lnTo>
                  <a:lnTo>
                    <a:pt x="9713214" y="3782136"/>
                  </a:lnTo>
                  <a:close/>
                </a:path>
                <a:path w="9722485" h="4330065">
                  <a:moveTo>
                    <a:pt x="9713214" y="17945"/>
                  </a:moveTo>
                  <a:lnTo>
                    <a:pt x="9713214" y="8966"/>
                  </a:lnTo>
                  <a:lnTo>
                    <a:pt x="9704247" y="8966"/>
                  </a:lnTo>
                  <a:lnTo>
                    <a:pt x="9704247" y="17945"/>
                  </a:lnTo>
                  <a:lnTo>
                    <a:pt x="9713214" y="17945"/>
                  </a:lnTo>
                  <a:close/>
                </a:path>
                <a:path w="9722485" h="4330065">
                  <a:moveTo>
                    <a:pt x="9713214" y="3782136"/>
                  </a:moveTo>
                  <a:lnTo>
                    <a:pt x="9713214" y="17945"/>
                  </a:lnTo>
                  <a:lnTo>
                    <a:pt x="9704247" y="17945"/>
                  </a:lnTo>
                  <a:lnTo>
                    <a:pt x="9704247" y="3776307"/>
                  </a:lnTo>
                  <a:lnTo>
                    <a:pt x="9709569" y="3773944"/>
                  </a:lnTo>
                  <a:lnTo>
                    <a:pt x="9713214" y="3782136"/>
                  </a:lnTo>
                  <a:close/>
                </a:path>
                <a:path w="9722485" h="4330065">
                  <a:moveTo>
                    <a:pt x="9713214" y="3791949"/>
                  </a:moveTo>
                  <a:lnTo>
                    <a:pt x="9713214" y="3782136"/>
                  </a:lnTo>
                  <a:lnTo>
                    <a:pt x="9704247" y="3782136"/>
                  </a:lnTo>
                  <a:lnTo>
                    <a:pt x="9704247" y="3795931"/>
                  </a:lnTo>
                  <a:lnTo>
                    <a:pt x="9713214" y="37919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977858" y="5403672"/>
              <a:ext cx="1213485" cy="539115"/>
            </a:xfrm>
            <a:custGeom>
              <a:avLst/>
              <a:gdLst/>
              <a:ahLst/>
              <a:cxnLst/>
              <a:rect l="l" t="t" r="r" b="b"/>
              <a:pathLst>
                <a:path w="1213484" h="539114">
                  <a:moveTo>
                    <a:pt x="1213345" y="0"/>
                  </a:moveTo>
                  <a:lnTo>
                    <a:pt x="1122459" y="5459"/>
                  </a:lnTo>
                  <a:lnTo>
                    <a:pt x="1041040" y="10953"/>
                  </a:lnTo>
                  <a:lnTo>
                    <a:pt x="968273" y="16368"/>
                  </a:lnTo>
                  <a:lnTo>
                    <a:pt x="903340" y="21591"/>
                  </a:lnTo>
                  <a:lnTo>
                    <a:pt x="747386" y="34980"/>
                  </a:lnTo>
                  <a:lnTo>
                    <a:pt x="705629" y="38306"/>
                  </a:lnTo>
                  <a:lnTo>
                    <a:pt x="667626" y="40874"/>
                  </a:lnTo>
                  <a:lnTo>
                    <a:pt x="632559" y="42571"/>
                  </a:lnTo>
                  <a:lnTo>
                    <a:pt x="599612" y="43284"/>
                  </a:lnTo>
                  <a:lnTo>
                    <a:pt x="567970" y="42901"/>
                  </a:lnTo>
                  <a:lnTo>
                    <a:pt x="505334" y="38391"/>
                  </a:lnTo>
                  <a:lnTo>
                    <a:pt x="438119" y="28135"/>
                  </a:lnTo>
                  <a:lnTo>
                    <a:pt x="400753" y="20570"/>
                  </a:lnTo>
                  <a:lnTo>
                    <a:pt x="359795" y="11229"/>
                  </a:lnTo>
                  <a:lnTo>
                    <a:pt x="314426" y="0"/>
                  </a:lnTo>
                  <a:lnTo>
                    <a:pt x="0" y="538848"/>
                  </a:lnTo>
                  <a:lnTo>
                    <a:pt x="1213345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968143" y="5393994"/>
              <a:ext cx="1233170" cy="558800"/>
            </a:xfrm>
            <a:custGeom>
              <a:avLst/>
              <a:gdLst/>
              <a:ahLst/>
              <a:cxnLst/>
              <a:rect l="l" t="t" r="r" b="b"/>
              <a:pathLst>
                <a:path w="1233170" h="558800">
                  <a:moveTo>
                    <a:pt x="1223568" y="19263"/>
                  </a:moveTo>
                  <a:lnTo>
                    <a:pt x="1223568" y="18630"/>
                  </a:lnTo>
                  <a:lnTo>
                    <a:pt x="1174142" y="21586"/>
                  </a:lnTo>
                  <a:lnTo>
                    <a:pt x="31462" y="529044"/>
                  </a:lnTo>
                  <a:lnTo>
                    <a:pt x="17538" y="552907"/>
                  </a:lnTo>
                  <a:lnTo>
                    <a:pt x="9715" y="548525"/>
                  </a:lnTo>
                  <a:lnTo>
                    <a:pt x="1968" y="544004"/>
                  </a:lnTo>
                  <a:lnTo>
                    <a:pt x="0" y="547370"/>
                  </a:lnTo>
                  <a:lnTo>
                    <a:pt x="431" y="551599"/>
                  </a:lnTo>
                  <a:lnTo>
                    <a:pt x="5626" y="557415"/>
                  </a:lnTo>
                  <a:lnTo>
                    <a:pt x="9715" y="558288"/>
                  </a:lnTo>
                  <a:lnTo>
                    <a:pt x="17538" y="554864"/>
                  </a:lnTo>
                  <a:lnTo>
                    <a:pt x="1223568" y="19263"/>
                  </a:lnTo>
                  <a:close/>
                </a:path>
                <a:path w="1233170" h="558800">
                  <a:moveTo>
                    <a:pt x="1232801" y="11785"/>
                  </a:moveTo>
                  <a:lnTo>
                    <a:pt x="1230655" y="2947"/>
                  </a:lnTo>
                  <a:lnTo>
                    <a:pt x="1230655" y="3289"/>
                  </a:lnTo>
                  <a:lnTo>
                    <a:pt x="1226883" y="482"/>
                  </a:lnTo>
                  <a:lnTo>
                    <a:pt x="1138740" y="5740"/>
                  </a:lnTo>
                  <a:lnTo>
                    <a:pt x="1062163" y="10843"/>
                  </a:lnTo>
                  <a:lnTo>
                    <a:pt x="993173" y="15889"/>
                  </a:lnTo>
                  <a:lnTo>
                    <a:pt x="931105" y="20789"/>
                  </a:lnTo>
                  <a:lnTo>
                    <a:pt x="873757" y="25583"/>
                  </a:lnTo>
                  <a:lnTo>
                    <a:pt x="778257" y="33860"/>
                  </a:lnTo>
                  <a:lnTo>
                    <a:pt x="738766" y="37158"/>
                  </a:lnTo>
                  <a:lnTo>
                    <a:pt x="700103" y="40091"/>
                  </a:lnTo>
                  <a:lnTo>
                    <a:pt x="634628" y="43524"/>
                  </a:lnTo>
                  <a:lnTo>
                    <a:pt x="634091" y="43546"/>
                  </a:lnTo>
                  <a:lnTo>
                    <a:pt x="563443" y="43024"/>
                  </a:lnTo>
                  <a:lnTo>
                    <a:pt x="523057" y="39917"/>
                  </a:lnTo>
                  <a:lnTo>
                    <a:pt x="481004" y="34423"/>
                  </a:lnTo>
                  <a:lnTo>
                    <a:pt x="435436" y="26279"/>
                  </a:lnTo>
                  <a:lnTo>
                    <a:pt x="384506" y="15222"/>
                  </a:lnTo>
                  <a:lnTo>
                    <a:pt x="326364" y="990"/>
                  </a:lnTo>
                  <a:lnTo>
                    <a:pt x="322478" y="0"/>
                  </a:lnTo>
                  <a:lnTo>
                    <a:pt x="318414" y="1689"/>
                  </a:lnTo>
                  <a:lnTo>
                    <a:pt x="1968" y="544004"/>
                  </a:lnTo>
                  <a:lnTo>
                    <a:pt x="6070" y="546398"/>
                  </a:lnTo>
                  <a:lnTo>
                    <a:pt x="6070" y="540321"/>
                  </a:lnTo>
                  <a:lnTo>
                    <a:pt x="31462" y="529044"/>
                  </a:lnTo>
                  <a:lnTo>
                    <a:pt x="321919" y="31283"/>
                  </a:lnTo>
                  <a:lnTo>
                    <a:pt x="321919" y="18364"/>
                  </a:lnTo>
                  <a:lnTo>
                    <a:pt x="324142" y="9677"/>
                  </a:lnTo>
                  <a:lnTo>
                    <a:pt x="331889" y="14198"/>
                  </a:lnTo>
                  <a:lnTo>
                    <a:pt x="331889" y="20806"/>
                  </a:lnTo>
                  <a:lnTo>
                    <a:pt x="380416" y="32692"/>
                  </a:lnTo>
                  <a:lnTo>
                    <a:pt x="431938" y="43874"/>
                  </a:lnTo>
                  <a:lnTo>
                    <a:pt x="478272" y="52149"/>
                  </a:lnTo>
                  <a:lnTo>
                    <a:pt x="521205" y="57759"/>
                  </a:lnTo>
                  <a:lnTo>
                    <a:pt x="562522" y="60946"/>
                  </a:lnTo>
                  <a:lnTo>
                    <a:pt x="604011" y="61950"/>
                  </a:lnTo>
                  <a:lnTo>
                    <a:pt x="634091" y="61482"/>
                  </a:lnTo>
                  <a:lnTo>
                    <a:pt x="634628" y="61473"/>
                  </a:lnTo>
                  <a:lnTo>
                    <a:pt x="665905" y="60163"/>
                  </a:lnTo>
                  <a:lnTo>
                    <a:pt x="666849" y="60123"/>
                  </a:lnTo>
                  <a:lnTo>
                    <a:pt x="700103" y="58067"/>
                  </a:lnTo>
                  <a:lnTo>
                    <a:pt x="701341" y="57991"/>
                  </a:lnTo>
                  <a:lnTo>
                    <a:pt x="737337" y="55275"/>
                  </a:lnTo>
                  <a:lnTo>
                    <a:pt x="779791" y="51743"/>
                  </a:lnTo>
                  <a:lnTo>
                    <a:pt x="875295" y="43460"/>
                  </a:lnTo>
                  <a:lnTo>
                    <a:pt x="929639" y="38905"/>
                  </a:lnTo>
                  <a:lnTo>
                    <a:pt x="991808" y="33978"/>
                  </a:lnTo>
                  <a:lnTo>
                    <a:pt x="1060917" y="28904"/>
                  </a:lnTo>
                  <a:lnTo>
                    <a:pt x="1137614" y="23778"/>
                  </a:lnTo>
                  <a:lnTo>
                    <a:pt x="1174142" y="21586"/>
                  </a:lnTo>
                  <a:lnTo>
                    <a:pt x="1218831" y="1739"/>
                  </a:lnTo>
                  <a:lnTo>
                    <a:pt x="1219123" y="1612"/>
                  </a:lnTo>
                  <a:lnTo>
                    <a:pt x="1219377" y="1498"/>
                  </a:lnTo>
                  <a:lnTo>
                    <a:pt x="1223048" y="9690"/>
                  </a:lnTo>
                  <a:lnTo>
                    <a:pt x="1223568" y="18630"/>
                  </a:lnTo>
                  <a:lnTo>
                    <a:pt x="1223568" y="19263"/>
                  </a:lnTo>
                  <a:lnTo>
                    <a:pt x="1230655" y="16116"/>
                  </a:lnTo>
                  <a:lnTo>
                    <a:pt x="1232801" y="11785"/>
                  </a:lnTo>
                  <a:close/>
                </a:path>
                <a:path w="1233170" h="558800">
                  <a:moveTo>
                    <a:pt x="31462" y="529044"/>
                  </a:moveTo>
                  <a:lnTo>
                    <a:pt x="6070" y="540321"/>
                  </a:lnTo>
                  <a:lnTo>
                    <a:pt x="9715" y="548525"/>
                  </a:lnTo>
                  <a:lnTo>
                    <a:pt x="17538" y="552907"/>
                  </a:lnTo>
                  <a:lnTo>
                    <a:pt x="31462" y="529044"/>
                  </a:lnTo>
                  <a:close/>
                </a:path>
                <a:path w="1233170" h="558800">
                  <a:moveTo>
                    <a:pt x="9715" y="548525"/>
                  </a:moveTo>
                  <a:lnTo>
                    <a:pt x="6070" y="540321"/>
                  </a:lnTo>
                  <a:lnTo>
                    <a:pt x="6070" y="546398"/>
                  </a:lnTo>
                  <a:lnTo>
                    <a:pt x="9715" y="548525"/>
                  </a:lnTo>
                  <a:close/>
                </a:path>
                <a:path w="1233170" h="558800">
                  <a:moveTo>
                    <a:pt x="331889" y="14198"/>
                  </a:moveTo>
                  <a:lnTo>
                    <a:pt x="324142" y="9677"/>
                  </a:lnTo>
                  <a:lnTo>
                    <a:pt x="321919" y="18364"/>
                  </a:lnTo>
                  <a:lnTo>
                    <a:pt x="328515" y="19979"/>
                  </a:lnTo>
                  <a:lnTo>
                    <a:pt x="331889" y="14198"/>
                  </a:lnTo>
                  <a:close/>
                </a:path>
                <a:path w="1233170" h="558800">
                  <a:moveTo>
                    <a:pt x="328515" y="19979"/>
                  </a:moveTo>
                  <a:lnTo>
                    <a:pt x="321919" y="18364"/>
                  </a:lnTo>
                  <a:lnTo>
                    <a:pt x="321919" y="31283"/>
                  </a:lnTo>
                  <a:lnTo>
                    <a:pt x="328515" y="19979"/>
                  </a:lnTo>
                  <a:close/>
                </a:path>
                <a:path w="1233170" h="558800">
                  <a:moveTo>
                    <a:pt x="331889" y="20806"/>
                  </a:moveTo>
                  <a:lnTo>
                    <a:pt x="331889" y="14198"/>
                  </a:lnTo>
                  <a:lnTo>
                    <a:pt x="328515" y="19979"/>
                  </a:lnTo>
                  <a:lnTo>
                    <a:pt x="331889" y="20806"/>
                  </a:lnTo>
                  <a:close/>
                </a:path>
                <a:path w="1233170" h="558800">
                  <a:moveTo>
                    <a:pt x="1223568" y="18630"/>
                  </a:moveTo>
                  <a:lnTo>
                    <a:pt x="1223048" y="9690"/>
                  </a:lnTo>
                  <a:lnTo>
                    <a:pt x="1219377" y="1498"/>
                  </a:lnTo>
                  <a:lnTo>
                    <a:pt x="1174142" y="21586"/>
                  </a:lnTo>
                  <a:lnTo>
                    <a:pt x="1222552" y="18691"/>
                  </a:lnTo>
                  <a:lnTo>
                    <a:pt x="1223568" y="18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653030" y="1588642"/>
            <a:ext cx="9403080" cy="40970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MultipleCatch</a:t>
            </a:r>
            <a:r>
              <a:rPr sz="1850" spc="-16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 marR="3502660" indent="-28067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printInfo(String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sentence)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1535" marR="2804160">
              <a:lnSpc>
                <a:spcPts val="1989"/>
              </a:lnSpc>
              <a:spcBef>
                <a:spcPts val="5"/>
              </a:spcBef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8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get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first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and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last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char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before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the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25" dirty="0">
                <a:solidFill>
                  <a:srgbClr val="5C8526"/>
                </a:solidFill>
                <a:latin typeface="Courier New"/>
                <a:cs typeface="Courier New"/>
              </a:rPr>
              <a:t>dot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first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sentence.charAt(0);</a:t>
            </a:r>
            <a:endParaRPr sz="1850">
              <a:latin typeface="Courier New"/>
              <a:cs typeface="Courier New"/>
            </a:endParaRPr>
          </a:p>
          <a:p>
            <a:pPr marL="851535">
              <a:lnSpc>
                <a:spcPts val="183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850" spc="-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last</a:t>
            </a:r>
            <a:r>
              <a:rPr sz="1850" spc="-3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20" dirty="0">
                <a:latin typeface="Courier New"/>
                <a:cs typeface="Courier New"/>
              </a:rPr>
              <a:t> sentence.charAt(sentence.indexOf(".")</a:t>
            </a:r>
            <a:r>
              <a:rPr sz="1850" spc="-3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-</a:t>
            </a:r>
            <a:r>
              <a:rPr sz="1850" spc="-2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1);</a:t>
            </a:r>
            <a:endParaRPr sz="1850">
              <a:latin typeface="Courier New"/>
              <a:cs typeface="Courier New"/>
            </a:endParaRPr>
          </a:p>
          <a:p>
            <a:pPr marL="851535" marR="5080">
              <a:lnSpc>
                <a:spcPts val="2000"/>
              </a:lnSpc>
              <a:spcBef>
                <a:spcPts val="135"/>
              </a:spcBef>
            </a:pP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out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String.format(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"First: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%c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Last: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%c"</a:t>
            </a:r>
            <a:r>
              <a:rPr sz="1850" dirty="0">
                <a:latin typeface="Courier New"/>
                <a:cs typeface="Courier New"/>
              </a:rPr>
              <a:t>,first,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last); System.out.println(out);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835"/>
              </a:lnSpc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catch</a:t>
            </a:r>
            <a:r>
              <a:rPr sz="185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(StringIndexOutOfBoundsException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e1)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1535">
              <a:lnSpc>
                <a:spcPts val="1985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"Wrong</a:t>
            </a:r>
            <a:r>
              <a:rPr sz="1850" spc="-1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sentence,</a:t>
            </a:r>
            <a:r>
              <a:rPr sz="1850" spc="-1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no</a:t>
            </a:r>
            <a:r>
              <a:rPr sz="1850" spc="-1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dot?"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851535" marR="3084195" indent="-279400">
              <a:lnSpc>
                <a:spcPts val="2000"/>
              </a:lnSpc>
              <a:spcBef>
                <a:spcPts val="130"/>
              </a:spcBef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catch</a:t>
            </a:r>
            <a:r>
              <a:rPr sz="18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(NullPointerException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e2)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"Non</a:t>
            </a:r>
            <a:r>
              <a:rPr sz="1850" spc="-1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valid</a:t>
            </a:r>
            <a:r>
              <a:rPr sz="1850" spc="-14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string"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835"/>
              </a:lnSpc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finally</a:t>
            </a:r>
            <a:r>
              <a:rPr sz="18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1535">
              <a:lnSpc>
                <a:spcPts val="1989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"done!"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5706" y="5694302"/>
            <a:ext cx="140970" cy="2349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814"/>
              </a:lnSpc>
            </a:pPr>
            <a:r>
              <a:rPr sz="1850" spc="-6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5480" y="5583707"/>
            <a:ext cx="5858510" cy="1185545"/>
            <a:chOff x="665480" y="5583707"/>
            <a:chExt cx="5858510" cy="1185545"/>
          </a:xfrm>
        </p:grpSpPr>
        <p:sp>
          <p:nvSpPr>
            <p:cNvPr id="11" name="object 11"/>
            <p:cNvSpPr/>
            <p:nvPr/>
          </p:nvSpPr>
          <p:spPr>
            <a:xfrm>
              <a:off x="774700" y="5691479"/>
              <a:ext cx="5749290" cy="1078230"/>
            </a:xfrm>
            <a:custGeom>
              <a:avLst/>
              <a:gdLst/>
              <a:ahLst/>
              <a:cxnLst/>
              <a:rect l="l" t="t" r="r" b="b"/>
              <a:pathLst>
                <a:path w="5749290" h="1078229">
                  <a:moveTo>
                    <a:pt x="5749290" y="0"/>
                  </a:moveTo>
                  <a:lnTo>
                    <a:pt x="2874010" y="0"/>
                  </a:lnTo>
                  <a:lnTo>
                    <a:pt x="0" y="0"/>
                  </a:lnTo>
                  <a:lnTo>
                    <a:pt x="0" y="1077683"/>
                  </a:lnTo>
                  <a:lnTo>
                    <a:pt x="2874010" y="1077683"/>
                  </a:lnTo>
                  <a:lnTo>
                    <a:pt x="5749290" y="1077683"/>
                  </a:lnTo>
                  <a:lnTo>
                    <a:pt x="574929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65480" y="5583707"/>
              <a:ext cx="5751830" cy="1078230"/>
            </a:xfrm>
            <a:custGeom>
              <a:avLst/>
              <a:gdLst/>
              <a:ahLst/>
              <a:cxnLst/>
              <a:rect l="l" t="t" r="r" b="b"/>
              <a:pathLst>
                <a:path w="5751830" h="1078229">
                  <a:moveTo>
                    <a:pt x="5751830" y="0"/>
                  </a:moveTo>
                  <a:lnTo>
                    <a:pt x="2875280" y="0"/>
                  </a:lnTo>
                  <a:lnTo>
                    <a:pt x="0" y="0"/>
                  </a:lnTo>
                  <a:lnTo>
                    <a:pt x="0" y="1077683"/>
                  </a:lnTo>
                  <a:lnTo>
                    <a:pt x="2875280" y="1077683"/>
                  </a:lnTo>
                  <a:lnTo>
                    <a:pt x="5751830" y="1077683"/>
                  </a:lnTo>
                  <a:lnTo>
                    <a:pt x="575183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774700" y="5691479"/>
            <a:ext cx="5749290" cy="10782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70485">
              <a:lnSpc>
                <a:spcPts val="1720"/>
              </a:lnSpc>
            </a:pP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sentence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spc="-20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1850" spc="-2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70485" marR="21209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latin typeface="Courier New"/>
                <a:cs typeface="Courier New"/>
              </a:rPr>
              <a:t>MultipleCatch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mc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MultipleCatch(); mc.printInfo(sentence);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127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6775450" y="5762472"/>
            <a:ext cx="3415029" cy="899160"/>
          </a:xfrm>
          <a:prstGeom prst="rect">
            <a:avLst/>
          </a:prstGeom>
          <a:solidFill>
            <a:srgbClr val="CCFFFF"/>
          </a:solidFill>
        </p:spPr>
        <p:txBody>
          <a:bodyPr vert="horz" wrap="square" lIns="0" tIns="166370" rIns="0" bIns="0" rtlCol="0">
            <a:spAutoFit/>
          </a:bodyPr>
          <a:lstStyle/>
          <a:p>
            <a:pPr marL="150495" marR="1017269">
              <a:lnSpc>
                <a:spcPts val="1989"/>
              </a:lnSpc>
              <a:spcBef>
                <a:spcPts val="1310"/>
              </a:spcBef>
            </a:pPr>
            <a:r>
              <a:rPr sz="1850" dirty="0">
                <a:latin typeface="Courier New"/>
                <a:cs typeface="Courier New"/>
              </a:rPr>
              <a:t>Non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valid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string done!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0383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Verdana"/>
                <a:cs typeface="Verdana"/>
              </a:rPr>
              <a:t>Exceptions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128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9159240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There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exists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set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predefined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exceptions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that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be </a:t>
            </a:r>
            <a:r>
              <a:rPr sz="2600" spc="-10" dirty="0">
                <a:latin typeface="Verdana"/>
                <a:cs typeface="Verdana"/>
              </a:rPr>
              <a:t>caught.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029" y="284256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334" y="2564901"/>
            <a:ext cx="8589010" cy="1584960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600" dirty="0">
                <a:latin typeface="Verdana"/>
                <a:cs typeface="Verdana"/>
              </a:rPr>
              <a:t>In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some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cases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it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compulsory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catch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exceptions.</a:t>
            </a:r>
            <a:endParaRPr sz="2600">
              <a:latin typeface="Verdana"/>
              <a:cs typeface="Verdana"/>
            </a:endParaRPr>
          </a:p>
          <a:p>
            <a:pPr marL="12700" marR="269240">
              <a:lnSpc>
                <a:spcPct val="101099"/>
              </a:lnSpc>
              <a:spcBef>
                <a:spcPts val="1410"/>
              </a:spcBef>
            </a:pPr>
            <a:r>
              <a:rPr sz="2600" dirty="0">
                <a:latin typeface="Verdana"/>
                <a:cs typeface="Verdana"/>
              </a:rPr>
              <a:t>It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also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possible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express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interest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not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to </a:t>
            </a:r>
            <a:r>
              <a:rPr sz="2600" dirty="0">
                <a:latin typeface="Verdana"/>
                <a:cs typeface="Verdana"/>
              </a:rPr>
              <a:t>catch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even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compulsory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exceptions.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029" y="3423245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758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Input</a:t>
            </a:r>
            <a:r>
              <a:rPr b="1" spc="-55" dirty="0">
                <a:latin typeface="Verdana"/>
                <a:cs typeface="Verdana"/>
              </a:rPr>
              <a:t> </a:t>
            </a:r>
            <a:r>
              <a:rPr b="1" dirty="0">
                <a:latin typeface="Verdana"/>
                <a:cs typeface="Verdana"/>
              </a:rPr>
              <a:t>-</a:t>
            </a:r>
            <a:r>
              <a:rPr b="1" spc="-3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Output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129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584841"/>
            <a:ext cx="8962390" cy="2164715"/>
          </a:xfrm>
          <a:prstGeom prst="rect">
            <a:avLst/>
          </a:prstGeom>
        </p:spPr>
        <p:txBody>
          <a:bodyPr vert="horz" wrap="square" lIns="0" tIns="1955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40"/>
              </a:spcBef>
            </a:pPr>
            <a:r>
              <a:rPr sz="2600" dirty="0">
                <a:latin typeface="Verdana"/>
                <a:cs typeface="Verdana"/>
              </a:rPr>
              <a:t>Input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output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Java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rather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complicated.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01099"/>
              </a:lnSpc>
              <a:spcBef>
                <a:spcPts val="1410"/>
              </a:spcBef>
            </a:pPr>
            <a:r>
              <a:rPr sz="2600" dirty="0">
                <a:latin typeface="Verdana"/>
                <a:cs typeface="Verdana"/>
              </a:rPr>
              <a:t>However,</a:t>
            </a:r>
            <a:r>
              <a:rPr sz="2600" spc="-10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input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output</a:t>
            </a:r>
            <a:r>
              <a:rPr sz="2600" spc="-10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from</a:t>
            </a:r>
            <a:r>
              <a:rPr sz="2600" spc="-10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files,</a:t>
            </a:r>
            <a:r>
              <a:rPr sz="2600" spc="-10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devices,</a:t>
            </a:r>
            <a:r>
              <a:rPr sz="2600" spc="-10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memory</a:t>
            </a:r>
            <a:r>
              <a:rPr sz="2600" spc="-100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or </a:t>
            </a:r>
            <a:r>
              <a:rPr sz="2600" dirty="0">
                <a:latin typeface="Verdana"/>
                <a:cs typeface="Verdana"/>
              </a:rPr>
              <a:t>web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sites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performed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same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way.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600" dirty="0">
                <a:latin typeface="Verdana"/>
                <a:cs typeface="Verdana"/>
              </a:rPr>
              <a:t>It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based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on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idea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streams: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029" y="2441916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2029" y="3423245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9872" y="4807754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9872" y="3906301"/>
            <a:ext cx="9003665" cy="1635760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299085" marR="5080" indent="-287020">
              <a:lnSpc>
                <a:spcPct val="100499"/>
              </a:lnSpc>
              <a:spcBef>
                <a:spcPts val="80"/>
              </a:spcBef>
              <a:tabLst>
                <a:tab pos="299085" algn="l"/>
              </a:tabLst>
            </a:pPr>
            <a:r>
              <a:rPr sz="2700" spc="67" baseline="12345" dirty="0">
                <a:latin typeface="Lucida Sans Unicode"/>
                <a:cs typeface="Lucida Sans Unicode"/>
              </a:rPr>
              <a:t>–</a:t>
            </a:r>
            <a:r>
              <a:rPr sz="2700" baseline="12345" dirty="0">
                <a:latin typeface="Lucida Sans Unicode"/>
                <a:cs typeface="Lucida Sans Unicode"/>
              </a:rPr>
              <a:t>	</a:t>
            </a:r>
            <a:r>
              <a:rPr sz="2400" dirty="0">
                <a:latin typeface="Verdana"/>
                <a:cs typeface="Verdana"/>
              </a:rPr>
              <a:t>An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input</a:t>
            </a:r>
            <a:r>
              <a:rPr sz="2400" i="1" spc="-65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stream</a:t>
            </a:r>
            <a:r>
              <a:rPr sz="2400" i="1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is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data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source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that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can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be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accessed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in </a:t>
            </a:r>
            <a:r>
              <a:rPr sz="2400" dirty="0">
                <a:latin typeface="Verdana"/>
                <a:cs typeface="Verdana"/>
              </a:rPr>
              <a:t>order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get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data.</a:t>
            </a:r>
            <a:endParaRPr sz="2400">
              <a:latin typeface="Verdana"/>
              <a:cs typeface="Verdana"/>
            </a:endParaRPr>
          </a:p>
          <a:p>
            <a:pPr marL="299085" marR="821055">
              <a:lnSpc>
                <a:spcPct val="100000"/>
              </a:lnSpc>
              <a:spcBef>
                <a:spcPts val="1145"/>
              </a:spcBef>
            </a:pPr>
            <a:r>
              <a:rPr sz="2400" dirty="0">
                <a:latin typeface="Verdana"/>
                <a:cs typeface="Verdana"/>
              </a:rPr>
              <a:t>An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output</a:t>
            </a:r>
            <a:r>
              <a:rPr sz="2400" i="1" spc="-60" dirty="0">
                <a:latin typeface="Verdana"/>
                <a:cs typeface="Verdana"/>
              </a:rPr>
              <a:t> </a:t>
            </a:r>
            <a:r>
              <a:rPr sz="2400" i="1" dirty="0">
                <a:latin typeface="Verdana"/>
                <a:cs typeface="Verdana"/>
              </a:rPr>
              <a:t>stream</a:t>
            </a:r>
            <a:r>
              <a:rPr sz="2400" i="1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is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data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sink,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where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data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can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be </a:t>
            </a:r>
            <a:r>
              <a:rPr sz="2400" spc="-10" dirty="0">
                <a:latin typeface="Verdana"/>
                <a:cs typeface="Verdana"/>
              </a:rPr>
              <a:t>written.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758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Input</a:t>
            </a:r>
            <a:r>
              <a:rPr b="1" spc="-55" dirty="0">
                <a:latin typeface="Verdana"/>
                <a:cs typeface="Verdana"/>
              </a:rPr>
              <a:t> </a:t>
            </a:r>
            <a:r>
              <a:rPr b="1" dirty="0">
                <a:latin typeface="Verdana"/>
                <a:cs typeface="Verdana"/>
              </a:rPr>
              <a:t>-</a:t>
            </a:r>
            <a:r>
              <a:rPr b="1" spc="-3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Output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130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29134" y="1570894"/>
            <a:ext cx="7912734" cy="3169920"/>
          </a:xfrm>
          <a:prstGeom prst="rect">
            <a:avLst/>
          </a:prstGeom>
        </p:spPr>
        <p:txBody>
          <a:bodyPr vert="horz" wrap="square" lIns="0" tIns="20955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650"/>
              </a:spcBef>
            </a:pPr>
            <a:r>
              <a:rPr sz="2600" dirty="0">
                <a:latin typeface="Verdana"/>
                <a:cs typeface="Verdana"/>
              </a:rPr>
              <a:t>Streams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classified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in:</a:t>
            </a:r>
            <a:endParaRPr sz="2600">
              <a:latin typeface="Verdana"/>
              <a:cs typeface="Verdana"/>
            </a:endParaRPr>
          </a:p>
          <a:p>
            <a:pPr marL="519430" indent="-286385">
              <a:lnSpc>
                <a:spcPct val="100000"/>
              </a:lnSpc>
              <a:spcBef>
                <a:spcPts val="1435"/>
              </a:spcBef>
              <a:buSzPct val="75000"/>
              <a:buFont typeface="Lucida Sans Unicode"/>
              <a:buChar char="–"/>
              <a:tabLst>
                <a:tab pos="519430" algn="l"/>
              </a:tabLst>
            </a:pPr>
            <a:r>
              <a:rPr sz="2400" dirty="0">
                <a:latin typeface="Verdana"/>
                <a:cs typeface="Verdana"/>
              </a:rPr>
              <a:t>byte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streams</a:t>
            </a:r>
            <a:endParaRPr sz="2400">
              <a:latin typeface="Verdana"/>
              <a:cs typeface="Verdana"/>
            </a:endParaRPr>
          </a:p>
          <a:p>
            <a:pPr marL="951865" lvl="1" indent="-216535">
              <a:lnSpc>
                <a:spcPct val="100000"/>
              </a:lnSpc>
              <a:spcBef>
                <a:spcPts val="1130"/>
              </a:spcBef>
              <a:buSzPct val="43750"/>
              <a:buFont typeface="Lucida Sans Unicode"/>
              <a:buChar char="●"/>
              <a:tabLst>
                <a:tab pos="951865" algn="l"/>
              </a:tabLst>
            </a:pPr>
            <a:r>
              <a:rPr sz="2400" dirty="0">
                <a:latin typeface="Verdana"/>
                <a:cs typeface="Verdana"/>
              </a:rPr>
              <a:t>provides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support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also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for</a:t>
            </a:r>
            <a:r>
              <a:rPr sz="2400" spc="-114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fundamental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types.</a:t>
            </a:r>
            <a:endParaRPr sz="2400">
              <a:latin typeface="Verdana"/>
              <a:cs typeface="Verdana"/>
            </a:endParaRPr>
          </a:p>
          <a:p>
            <a:pPr marL="519430" indent="-286385">
              <a:lnSpc>
                <a:spcPct val="100000"/>
              </a:lnSpc>
              <a:spcBef>
                <a:spcPts val="865"/>
              </a:spcBef>
              <a:buSzPct val="75000"/>
              <a:buFont typeface="Lucida Sans Unicode"/>
              <a:buChar char="–"/>
              <a:tabLst>
                <a:tab pos="519430" algn="l"/>
              </a:tabLst>
            </a:pPr>
            <a:r>
              <a:rPr sz="2400" dirty="0">
                <a:latin typeface="Verdana"/>
                <a:cs typeface="Verdana"/>
              </a:rPr>
              <a:t>character</a:t>
            </a:r>
            <a:r>
              <a:rPr sz="2400" spc="-15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streams</a:t>
            </a:r>
            <a:endParaRPr sz="2400">
              <a:latin typeface="Verdana"/>
              <a:cs typeface="Verdana"/>
            </a:endParaRPr>
          </a:p>
          <a:p>
            <a:pPr marL="951865" lvl="1" indent="-216535">
              <a:lnSpc>
                <a:spcPct val="100000"/>
              </a:lnSpc>
              <a:spcBef>
                <a:spcPts val="1145"/>
              </a:spcBef>
              <a:buSzPct val="43750"/>
              <a:buFont typeface="Lucida Sans Unicode"/>
              <a:buChar char="●"/>
              <a:tabLst>
                <a:tab pos="951865" algn="l"/>
              </a:tabLst>
            </a:pPr>
            <a:r>
              <a:rPr sz="2400" dirty="0">
                <a:latin typeface="Verdana"/>
                <a:cs typeface="Verdana"/>
              </a:rPr>
              <a:t>Unicode,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but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with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OS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character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support.</a:t>
            </a:r>
            <a:endParaRPr sz="2400">
              <a:latin typeface="Verdana"/>
              <a:cs typeface="Verdana"/>
            </a:endParaRPr>
          </a:p>
          <a:p>
            <a:pPr marL="88900">
              <a:lnSpc>
                <a:spcPct val="100000"/>
              </a:lnSpc>
              <a:spcBef>
                <a:spcPts val="875"/>
              </a:spcBef>
            </a:pPr>
            <a:r>
              <a:rPr sz="2600" dirty="0">
                <a:latin typeface="Verdana"/>
                <a:cs typeface="Verdana"/>
              </a:rPr>
              <a:t>Streams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be: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029" y="4413448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24472" y="4753236"/>
            <a:ext cx="2317115" cy="104521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24485" indent="-286385">
              <a:lnSpc>
                <a:spcPct val="100000"/>
              </a:lnSpc>
              <a:spcBef>
                <a:spcPts val="1235"/>
              </a:spcBef>
              <a:buSzPct val="75000"/>
              <a:buFont typeface="Lucida Sans Unicode"/>
              <a:buChar char="–"/>
              <a:tabLst>
                <a:tab pos="324485" algn="l"/>
              </a:tabLst>
            </a:pPr>
            <a:r>
              <a:rPr sz="2400" dirty="0">
                <a:latin typeface="Verdana"/>
                <a:cs typeface="Verdana"/>
              </a:rPr>
              <a:t>non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buffered</a:t>
            </a:r>
            <a:endParaRPr sz="2400">
              <a:latin typeface="Verdana"/>
              <a:cs typeface="Verdana"/>
            </a:endParaRPr>
          </a:p>
          <a:p>
            <a:pPr marL="324485" indent="-286385">
              <a:lnSpc>
                <a:spcPct val="100000"/>
              </a:lnSpc>
              <a:spcBef>
                <a:spcPts val="1130"/>
              </a:spcBef>
              <a:buSzPct val="75000"/>
              <a:buFont typeface="Lucida Sans Unicode"/>
              <a:buChar char="–"/>
              <a:tabLst>
                <a:tab pos="324485" algn="l"/>
              </a:tabLst>
            </a:pPr>
            <a:r>
              <a:rPr sz="2400" spc="-10" dirty="0">
                <a:latin typeface="Verdana"/>
                <a:cs typeface="Verdana"/>
              </a:rPr>
              <a:t>buffered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5529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Constants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334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641" y="1768680"/>
            <a:ext cx="863917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Constants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declared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with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word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final</a:t>
            </a:r>
            <a:r>
              <a:rPr sz="2600" b="1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front.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specification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initial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value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compulsory: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15733" y="2879255"/>
            <a:ext cx="8366125" cy="1456690"/>
            <a:chOff x="1115733" y="2879255"/>
            <a:chExt cx="8366125" cy="1456690"/>
          </a:xfrm>
        </p:grpSpPr>
        <p:sp>
          <p:nvSpPr>
            <p:cNvPr id="6" name="object 6"/>
            <p:cNvSpPr/>
            <p:nvPr/>
          </p:nvSpPr>
          <p:spPr>
            <a:xfrm>
              <a:off x="1124699" y="2888221"/>
              <a:ext cx="8347709" cy="1438275"/>
            </a:xfrm>
            <a:custGeom>
              <a:avLst/>
              <a:gdLst/>
              <a:ahLst/>
              <a:cxnLst/>
              <a:rect l="l" t="t" r="r" b="b"/>
              <a:pathLst>
                <a:path w="8347709" h="1438275">
                  <a:moveTo>
                    <a:pt x="8347621" y="1257731"/>
                  </a:moveTo>
                  <a:lnTo>
                    <a:pt x="8347621" y="0"/>
                  </a:lnTo>
                  <a:lnTo>
                    <a:pt x="0" y="0"/>
                  </a:lnTo>
                  <a:lnTo>
                    <a:pt x="0" y="1437767"/>
                  </a:lnTo>
                  <a:lnTo>
                    <a:pt x="7304176" y="1437766"/>
                  </a:lnTo>
                  <a:lnTo>
                    <a:pt x="8347621" y="125773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5733" y="2879255"/>
              <a:ext cx="8366125" cy="1456055"/>
            </a:xfrm>
            <a:custGeom>
              <a:avLst/>
              <a:gdLst/>
              <a:ahLst/>
              <a:cxnLst/>
              <a:rect l="l" t="t" r="r" b="b"/>
              <a:pathLst>
                <a:path w="8366125" h="1456054">
                  <a:moveTo>
                    <a:pt x="8365566" y="1271054"/>
                  </a:moveTo>
                  <a:lnTo>
                    <a:pt x="8365566" y="4013"/>
                  </a:lnTo>
                  <a:lnTo>
                    <a:pt x="8361540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451686"/>
                  </a:lnTo>
                  <a:lnTo>
                    <a:pt x="4013" y="1455699"/>
                  </a:lnTo>
                  <a:lnTo>
                    <a:pt x="8966" y="1455699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347621" y="17945"/>
                  </a:lnTo>
                  <a:lnTo>
                    <a:pt x="8347621" y="8966"/>
                  </a:lnTo>
                  <a:lnTo>
                    <a:pt x="8356587" y="8966"/>
                  </a:lnTo>
                  <a:lnTo>
                    <a:pt x="8356587" y="1275793"/>
                  </a:lnTo>
                  <a:lnTo>
                    <a:pt x="8362416" y="1274787"/>
                  </a:lnTo>
                  <a:lnTo>
                    <a:pt x="8365566" y="1271054"/>
                  </a:lnTo>
                  <a:close/>
                </a:path>
                <a:path w="8366125" h="1456054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366125" h="1456054">
                  <a:moveTo>
                    <a:pt x="17932" y="1437767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437767"/>
                  </a:lnTo>
                  <a:lnTo>
                    <a:pt x="17932" y="1437767"/>
                  </a:lnTo>
                  <a:close/>
                </a:path>
                <a:path w="8366125" h="1456054">
                  <a:moveTo>
                    <a:pt x="7313142" y="1455572"/>
                  </a:moveTo>
                  <a:lnTo>
                    <a:pt x="7313142" y="1446733"/>
                  </a:lnTo>
                  <a:lnTo>
                    <a:pt x="7311605" y="1437766"/>
                  </a:lnTo>
                  <a:lnTo>
                    <a:pt x="8966" y="1437767"/>
                  </a:lnTo>
                  <a:lnTo>
                    <a:pt x="8966" y="1446733"/>
                  </a:lnTo>
                  <a:lnTo>
                    <a:pt x="17932" y="1446733"/>
                  </a:lnTo>
                  <a:lnTo>
                    <a:pt x="17932" y="1455699"/>
                  </a:lnTo>
                  <a:lnTo>
                    <a:pt x="7313142" y="1455572"/>
                  </a:lnTo>
                  <a:close/>
                </a:path>
                <a:path w="8366125" h="1456054">
                  <a:moveTo>
                    <a:pt x="17932" y="1455699"/>
                  </a:moveTo>
                  <a:lnTo>
                    <a:pt x="17932" y="1446733"/>
                  </a:lnTo>
                  <a:lnTo>
                    <a:pt x="8966" y="1446733"/>
                  </a:lnTo>
                  <a:lnTo>
                    <a:pt x="8966" y="1455699"/>
                  </a:lnTo>
                  <a:lnTo>
                    <a:pt x="17932" y="1455699"/>
                  </a:lnTo>
                  <a:close/>
                </a:path>
                <a:path w="8366125" h="1456054">
                  <a:moveTo>
                    <a:pt x="8356587" y="1266697"/>
                  </a:moveTo>
                  <a:lnTo>
                    <a:pt x="8355063" y="1257858"/>
                  </a:lnTo>
                  <a:lnTo>
                    <a:pt x="7311605" y="1437766"/>
                  </a:lnTo>
                  <a:lnTo>
                    <a:pt x="7313142" y="1437766"/>
                  </a:lnTo>
                  <a:lnTo>
                    <a:pt x="7313142" y="1455572"/>
                  </a:lnTo>
                  <a:lnTo>
                    <a:pt x="7314666" y="1455572"/>
                  </a:lnTo>
                  <a:lnTo>
                    <a:pt x="8347621" y="1277340"/>
                  </a:lnTo>
                  <a:lnTo>
                    <a:pt x="8347621" y="1266697"/>
                  </a:lnTo>
                  <a:lnTo>
                    <a:pt x="8356587" y="1266697"/>
                  </a:lnTo>
                  <a:close/>
                </a:path>
                <a:path w="8366125" h="1456054">
                  <a:moveTo>
                    <a:pt x="7313142" y="1446733"/>
                  </a:moveTo>
                  <a:lnTo>
                    <a:pt x="7313142" y="1437766"/>
                  </a:lnTo>
                  <a:lnTo>
                    <a:pt x="7311605" y="1437766"/>
                  </a:lnTo>
                  <a:lnTo>
                    <a:pt x="7313142" y="1446733"/>
                  </a:lnTo>
                  <a:close/>
                </a:path>
                <a:path w="8366125" h="1456054">
                  <a:moveTo>
                    <a:pt x="8356587" y="17945"/>
                  </a:moveTo>
                  <a:lnTo>
                    <a:pt x="8356587" y="8966"/>
                  </a:lnTo>
                  <a:lnTo>
                    <a:pt x="8347621" y="8966"/>
                  </a:lnTo>
                  <a:lnTo>
                    <a:pt x="8347621" y="17945"/>
                  </a:lnTo>
                  <a:lnTo>
                    <a:pt x="8356587" y="17945"/>
                  </a:lnTo>
                  <a:close/>
                </a:path>
                <a:path w="8366125" h="1456054">
                  <a:moveTo>
                    <a:pt x="8356587" y="1266697"/>
                  </a:moveTo>
                  <a:lnTo>
                    <a:pt x="8356587" y="17945"/>
                  </a:lnTo>
                  <a:lnTo>
                    <a:pt x="8347621" y="17945"/>
                  </a:lnTo>
                  <a:lnTo>
                    <a:pt x="8347621" y="1259141"/>
                  </a:lnTo>
                  <a:lnTo>
                    <a:pt x="8355063" y="1257858"/>
                  </a:lnTo>
                  <a:lnTo>
                    <a:pt x="8356587" y="1266697"/>
                  </a:lnTo>
                  <a:close/>
                </a:path>
                <a:path w="8366125" h="1456054">
                  <a:moveTo>
                    <a:pt x="8356587" y="1275793"/>
                  </a:moveTo>
                  <a:lnTo>
                    <a:pt x="8356587" y="1266697"/>
                  </a:lnTo>
                  <a:lnTo>
                    <a:pt x="8347621" y="1266697"/>
                  </a:lnTo>
                  <a:lnTo>
                    <a:pt x="8347621" y="1277340"/>
                  </a:lnTo>
                  <a:lnTo>
                    <a:pt x="8356587" y="12757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428875" y="4145953"/>
              <a:ext cx="1043940" cy="180340"/>
            </a:xfrm>
            <a:custGeom>
              <a:avLst/>
              <a:gdLst/>
              <a:ahLst/>
              <a:cxnLst/>
              <a:rect l="l" t="t" r="r" b="b"/>
              <a:pathLst>
                <a:path w="1043940" h="180339">
                  <a:moveTo>
                    <a:pt x="1043444" y="0"/>
                  </a:moveTo>
                  <a:lnTo>
                    <a:pt x="951547" y="2157"/>
                  </a:lnTo>
                  <a:lnTo>
                    <a:pt x="870953" y="4314"/>
                  </a:lnTo>
                  <a:lnTo>
                    <a:pt x="596312" y="12923"/>
                  </a:lnTo>
                  <a:lnTo>
                    <a:pt x="558807" y="13782"/>
                  </a:lnTo>
                  <a:lnTo>
                    <a:pt x="524364" y="14210"/>
                  </a:lnTo>
                  <a:lnTo>
                    <a:pt x="491803" y="14146"/>
                  </a:lnTo>
                  <a:lnTo>
                    <a:pt x="459949" y="13529"/>
                  </a:lnTo>
                  <a:lnTo>
                    <a:pt x="393647" y="10390"/>
                  </a:lnTo>
                  <a:lnTo>
                    <a:pt x="316040" y="4302"/>
                  </a:lnTo>
                  <a:lnTo>
                    <a:pt x="270052" y="0"/>
                  </a:lnTo>
                  <a:lnTo>
                    <a:pt x="0" y="180035"/>
                  </a:lnTo>
                  <a:lnTo>
                    <a:pt x="1043444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18969" y="4136821"/>
              <a:ext cx="1062990" cy="198755"/>
            </a:xfrm>
            <a:custGeom>
              <a:avLst/>
              <a:gdLst/>
              <a:ahLst/>
              <a:cxnLst/>
              <a:rect l="l" t="t" r="r" b="b"/>
              <a:pathLst>
                <a:path w="1062990" h="198754">
                  <a:moveTo>
                    <a:pt x="1053556" y="18195"/>
                  </a:moveTo>
                  <a:lnTo>
                    <a:pt x="967023" y="20119"/>
                  </a:lnTo>
                  <a:lnTo>
                    <a:pt x="50142" y="173119"/>
                  </a:lnTo>
                  <a:lnTo>
                    <a:pt x="14947" y="196583"/>
                  </a:lnTo>
                  <a:lnTo>
                    <a:pt x="9906" y="189166"/>
                  </a:lnTo>
                  <a:lnTo>
                    <a:pt x="4927" y="181698"/>
                  </a:lnTo>
                  <a:lnTo>
                    <a:pt x="1409" y="184048"/>
                  </a:lnTo>
                  <a:lnTo>
                    <a:pt x="0" y="188556"/>
                  </a:lnTo>
                  <a:lnTo>
                    <a:pt x="3136" y="196405"/>
                  </a:lnTo>
                  <a:lnTo>
                    <a:pt x="7264" y="198716"/>
                  </a:lnTo>
                  <a:lnTo>
                    <a:pt x="1051572" y="18537"/>
                  </a:lnTo>
                  <a:lnTo>
                    <a:pt x="1051799" y="18498"/>
                  </a:lnTo>
                  <a:lnTo>
                    <a:pt x="1052465" y="18383"/>
                  </a:lnTo>
                  <a:lnTo>
                    <a:pt x="1053160" y="18263"/>
                  </a:lnTo>
                  <a:lnTo>
                    <a:pt x="1053556" y="18195"/>
                  </a:lnTo>
                  <a:close/>
                </a:path>
                <a:path w="1062990" h="198754">
                  <a:moveTo>
                    <a:pt x="1051799" y="292"/>
                  </a:moveTo>
                  <a:lnTo>
                    <a:pt x="967023" y="2180"/>
                  </a:lnTo>
                  <a:lnTo>
                    <a:pt x="890507" y="4203"/>
                  </a:lnTo>
                  <a:lnTo>
                    <a:pt x="823029" y="6178"/>
                  </a:lnTo>
                  <a:lnTo>
                    <a:pt x="763612" y="8053"/>
                  </a:lnTo>
                  <a:lnTo>
                    <a:pt x="665053" y="11307"/>
                  </a:lnTo>
                  <a:lnTo>
                    <a:pt x="623958" y="12585"/>
                  </a:lnTo>
                  <a:lnTo>
                    <a:pt x="587017" y="13564"/>
                  </a:lnTo>
                  <a:lnTo>
                    <a:pt x="553253" y="14191"/>
                  </a:lnTo>
                  <a:lnTo>
                    <a:pt x="521690" y="14414"/>
                  </a:lnTo>
                  <a:lnTo>
                    <a:pt x="479454" y="13942"/>
                  </a:lnTo>
                  <a:lnTo>
                    <a:pt x="437001" y="12429"/>
                  </a:lnTo>
                  <a:lnTo>
                    <a:pt x="391580" y="9731"/>
                  </a:lnTo>
                  <a:lnTo>
                    <a:pt x="340438" y="5704"/>
                  </a:lnTo>
                  <a:lnTo>
                    <a:pt x="280822" y="203"/>
                  </a:lnTo>
                  <a:lnTo>
                    <a:pt x="278765" y="0"/>
                  </a:lnTo>
                  <a:lnTo>
                    <a:pt x="276707" y="520"/>
                  </a:lnTo>
                  <a:lnTo>
                    <a:pt x="4927" y="181698"/>
                  </a:lnTo>
                  <a:lnTo>
                    <a:pt x="8369" y="186861"/>
                  </a:lnTo>
                  <a:lnTo>
                    <a:pt x="8369" y="180327"/>
                  </a:lnTo>
                  <a:lnTo>
                    <a:pt x="50142" y="173119"/>
                  </a:lnTo>
                  <a:lnTo>
                    <a:pt x="279082" y="20489"/>
                  </a:lnTo>
                  <a:lnTo>
                    <a:pt x="279082" y="18059"/>
                  </a:lnTo>
                  <a:lnTo>
                    <a:pt x="279958" y="9131"/>
                  </a:lnTo>
                  <a:lnTo>
                    <a:pt x="284937" y="16586"/>
                  </a:lnTo>
                  <a:lnTo>
                    <a:pt x="284937" y="18599"/>
                  </a:lnTo>
                  <a:lnTo>
                    <a:pt x="338881" y="23579"/>
                  </a:lnTo>
                  <a:lnTo>
                    <a:pt x="390332" y="27629"/>
                  </a:lnTo>
                  <a:lnTo>
                    <a:pt x="436144" y="30348"/>
                  </a:lnTo>
                  <a:lnTo>
                    <a:pt x="479027" y="31874"/>
                  </a:lnTo>
                  <a:lnTo>
                    <a:pt x="521690" y="32346"/>
                  </a:lnTo>
                  <a:lnTo>
                    <a:pt x="553016" y="32129"/>
                  </a:lnTo>
                  <a:lnTo>
                    <a:pt x="586610" y="31513"/>
                  </a:lnTo>
                  <a:lnTo>
                    <a:pt x="623441" y="30545"/>
                  </a:lnTo>
                  <a:lnTo>
                    <a:pt x="664476" y="29272"/>
                  </a:lnTo>
                  <a:lnTo>
                    <a:pt x="763028" y="26018"/>
                  </a:lnTo>
                  <a:lnTo>
                    <a:pt x="822481" y="24138"/>
                  </a:lnTo>
                  <a:lnTo>
                    <a:pt x="890008" y="22159"/>
                  </a:lnTo>
                  <a:lnTo>
                    <a:pt x="931417" y="21062"/>
                  </a:lnTo>
                  <a:lnTo>
                    <a:pt x="1051572" y="330"/>
                  </a:lnTo>
                  <a:lnTo>
                    <a:pt x="1051799" y="292"/>
                  </a:lnTo>
                  <a:close/>
                </a:path>
                <a:path w="1062990" h="198754">
                  <a:moveTo>
                    <a:pt x="50142" y="173119"/>
                  </a:moveTo>
                  <a:lnTo>
                    <a:pt x="8369" y="180327"/>
                  </a:lnTo>
                  <a:lnTo>
                    <a:pt x="9906" y="189166"/>
                  </a:lnTo>
                  <a:lnTo>
                    <a:pt x="14947" y="196583"/>
                  </a:lnTo>
                  <a:lnTo>
                    <a:pt x="50142" y="173119"/>
                  </a:lnTo>
                  <a:close/>
                </a:path>
                <a:path w="1062990" h="198754">
                  <a:moveTo>
                    <a:pt x="9906" y="189166"/>
                  </a:moveTo>
                  <a:lnTo>
                    <a:pt x="8369" y="180327"/>
                  </a:lnTo>
                  <a:lnTo>
                    <a:pt x="8369" y="186861"/>
                  </a:lnTo>
                  <a:lnTo>
                    <a:pt x="9906" y="189166"/>
                  </a:lnTo>
                  <a:close/>
                </a:path>
                <a:path w="1062990" h="198754">
                  <a:moveTo>
                    <a:pt x="284937" y="16586"/>
                  </a:moveTo>
                  <a:lnTo>
                    <a:pt x="279958" y="9131"/>
                  </a:lnTo>
                  <a:lnTo>
                    <a:pt x="279082" y="18059"/>
                  </a:lnTo>
                  <a:lnTo>
                    <a:pt x="282284" y="18354"/>
                  </a:lnTo>
                  <a:lnTo>
                    <a:pt x="284937" y="16586"/>
                  </a:lnTo>
                  <a:close/>
                </a:path>
                <a:path w="1062990" h="198754">
                  <a:moveTo>
                    <a:pt x="282284" y="18354"/>
                  </a:moveTo>
                  <a:lnTo>
                    <a:pt x="280822" y="18220"/>
                  </a:lnTo>
                  <a:lnTo>
                    <a:pt x="279958" y="18140"/>
                  </a:lnTo>
                  <a:lnTo>
                    <a:pt x="279082" y="18059"/>
                  </a:lnTo>
                  <a:lnTo>
                    <a:pt x="279082" y="20489"/>
                  </a:lnTo>
                  <a:lnTo>
                    <a:pt x="282284" y="18354"/>
                  </a:lnTo>
                  <a:close/>
                </a:path>
                <a:path w="1062990" h="198754">
                  <a:moveTo>
                    <a:pt x="284937" y="18599"/>
                  </a:moveTo>
                  <a:lnTo>
                    <a:pt x="284937" y="16586"/>
                  </a:lnTo>
                  <a:lnTo>
                    <a:pt x="282284" y="18354"/>
                  </a:lnTo>
                  <a:lnTo>
                    <a:pt x="284937" y="18599"/>
                  </a:lnTo>
                  <a:close/>
                </a:path>
                <a:path w="1062990" h="198754">
                  <a:moveTo>
                    <a:pt x="1053556" y="18097"/>
                  </a:moveTo>
                  <a:lnTo>
                    <a:pt x="1053350" y="9131"/>
                  </a:lnTo>
                  <a:lnTo>
                    <a:pt x="1051799" y="292"/>
                  </a:lnTo>
                  <a:lnTo>
                    <a:pt x="931417" y="21062"/>
                  </a:lnTo>
                  <a:lnTo>
                    <a:pt x="966579" y="20131"/>
                  </a:lnTo>
                  <a:lnTo>
                    <a:pt x="1051572" y="18143"/>
                  </a:lnTo>
                  <a:lnTo>
                    <a:pt x="1053556" y="18097"/>
                  </a:lnTo>
                  <a:close/>
                </a:path>
                <a:path w="1062990" h="198754">
                  <a:moveTo>
                    <a:pt x="1062736" y="12928"/>
                  </a:moveTo>
                  <a:lnTo>
                    <a:pt x="1061834" y="3606"/>
                  </a:lnTo>
                  <a:lnTo>
                    <a:pt x="1057833" y="63"/>
                  </a:lnTo>
                  <a:lnTo>
                    <a:pt x="1052465" y="181"/>
                  </a:lnTo>
                  <a:lnTo>
                    <a:pt x="1051799" y="292"/>
                  </a:lnTo>
                  <a:lnTo>
                    <a:pt x="1053350" y="9131"/>
                  </a:lnTo>
                  <a:lnTo>
                    <a:pt x="1053556" y="17604"/>
                  </a:lnTo>
                  <a:lnTo>
                    <a:pt x="1053556" y="18097"/>
                  </a:lnTo>
                  <a:lnTo>
                    <a:pt x="1054213" y="18082"/>
                  </a:lnTo>
                  <a:lnTo>
                    <a:pt x="1059497" y="17170"/>
                  </a:lnTo>
                  <a:lnTo>
                    <a:pt x="1062736" y="1292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10" name="object 10"/>
          <p:cNvGraphicFramePr>
            <a:graphicFrameLocks noGrp="1"/>
          </p:cNvGraphicFramePr>
          <p:nvPr/>
        </p:nvGraphicFramePr>
        <p:xfrm>
          <a:off x="1302144" y="3134757"/>
          <a:ext cx="7697470" cy="10033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020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9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831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40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920">
                <a:tc>
                  <a:txBody>
                    <a:bodyPr/>
                    <a:lstStyle/>
                    <a:p>
                      <a:pPr marR="29209" algn="ctr">
                        <a:lnSpc>
                          <a:spcPts val="1855"/>
                        </a:lnSpc>
                      </a:pPr>
                      <a:r>
                        <a:rPr sz="185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final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55"/>
                        </a:lnSpc>
                      </a:pPr>
                      <a:r>
                        <a:rPr sz="18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50" spc="-7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latin typeface="Courier New"/>
                          <a:cs typeface="Courier New"/>
                        </a:rPr>
                        <a:t>pi</a:t>
                      </a:r>
                      <a:r>
                        <a:rPr sz="185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5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10" dirty="0">
                          <a:latin typeface="Courier New"/>
                          <a:cs typeface="Courier New"/>
                        </a:rPr>
                        <a:t>3.1415;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855"/>
                        </a:lnSpc>
                      </a:pPr>
                      <a:r>
                        <a:rPr sz="1850" spc="-2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55"/>
                        </a:lnSpc>
                      </a:pPr>
                      <a:r>
                        <a:rPr sz="18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constant</a:t>
                      </a:r>
                      <a:r>
                        <a:rPr sz="1850" spc="-14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3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PI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5">
                <a:tc>
                  <a:txBody>
                    <a:bodyPr/>
                    <a:lstStyle/>
                    <a:p>
                      <a:pPr marR="29209" algn="ctr">
                        <a:lnSpc>
                          <a:spcPts val="1875"/>
                        </a:lnSpc>
                      </a:pPr>
                      <a:r>
                        <a:rPr sz="185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final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75"/>
                        </a:lnSpc>
                      </a:pPr>
                      <a:r>
                        <a:rPr sz="18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850" spc="-7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latin typeface="Courier New"/>
                          <a:cs typeface="Courier New"/>
                        </a:rPr>
                        <a:t>maxSize</a:t>
                      </a:r>
                      <a:r>
                        <a:rPr sz="185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50" spc="-7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20" dirty="0">
                          <a:latin typeface="Courier New"/>
                          <a:cs typeface="Courier New"/>
                        </a:rPr>
                        <a:t>100;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875"/>
                        </a:lnSpc>
                      </a:pPr>
                      <a:r>
                        <a:rPr sz="1850" spc="-2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75"/>
                        </a:lnSpc>
                      </a:pPr>
                      <a:r>
                        <a:rPr sz="18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integer</a:t>
                      </a:r>
                      <a:r>
                        <a:rPr sz="1850" spc="-13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1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constant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R="29209" algn="ctr">
                        <a:lnSpc>
                          <a:spcPts val="1875"/>
                        </a:lnSpc>
                      </a:pPr>
                      <a:r>
                        <a:rPr sz="185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final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75"/>
                        </a:lnSpc>
                      </a:pPr>
                      <a:r>
                        <a:rPr sz="18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char</a:t>
                      </a:r>
                      <a:r>
                        <a:rPr sz="1850" spc="-10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latin typeface="Courier New"/>
                          <a:cs typeface="Courier New"/>
                        </a:rPr>
                        <a:t>lastLetter</a:t>
                      </a:r>
                      <a:r>
                        <a:rPr sz="1850" spc="-9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5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20" dirty="0">
                          <a:latin typeface="Courier New"/>
                          <a:cs typeface="Courier New"/>
                        </a:rPr>
                        <a:t>’z’;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875"/>
                        </a:lnSpc>
                      </a:pPr>
                      <a:r>
                        <a:rPr sz="1850" spc="-2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75"/>
                        </a:lnSpc>
                      </a:pPr>
                      <a:r>
                        <a:rPr sz="18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last</a:t>
                      </a:r>
                      <a:r>
                        <a:rPr sz="1850" spc="-13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lowercase</a:t>
                      </a:r>
                      <a:r>
                        <a:rPr sz="1850" spc="-114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1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letter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9554">
                <a:tc>
                  <a:txBody>
                    <a:bodyPr/>
                    <a:lstStyle/>
                    <a:p>
                      <a:pPr marR="29209" algn="ctr">
                        <a:lnSpc>
                          <a:spcPts val="1870"/>
                        </a:lnSpc>
                      </a:pPr>
                      <a:r>
                        <a:rPr sz="1850" spc="-1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final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>
                        <a:lnSpc>
                          <a:spcPts val="1870"/>
                        </a:lnSpc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sz="1850" spc="-8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latin typeface="Courier New"/>
                          <a:cs typeface="Courier New"/>
                        </a:rPr>
                        <a:t>word</a:t>
                      </a:r>
                      <a:r>
                        <a:rPr sz="185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50" spc="-7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10" dirty="0">
                          <a:solidFill>
                            <a:srgbClr val="FF0000"/>
                          </a:solidFill>
                          <a:latin typeface="Courier New"/>
                          <a:cs typeface="Courier New"/>
                        </a:rPr>
                        <a:t>"Hello"</a:t>
                      </a:r>
                      <a:r>
                        <a:rPr sz="1850" spc="-10" dirty="0">
                          <a:latin typeface="Courier New"/>
                          <a:cs typeface="Courier New"/>
                        </a:rPr>
                        <a:t>;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8580" algn="ctr">
                        <a:lnSpc>
                          <a:spcPts val="1870"/>
                        </a:lnSpc>
                      </a:pPr>
                      <a:r>
                        <a:rPr sz="1850" spc="-2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70"/>
                        </a:lnSpc>
                      </a:pPr>
                      <a:r>
                        <a:rPr sz="18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50" spc="-9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constant</a:t>
                      </a:r>
                      <a:r>
                        <a:rPr sz="1850" spc="-8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1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object 11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14</a:t>
            </a:r>
          </a:p>
        </p:txBody>
      </p:sp>
    </p:spTree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758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Input</a:t>
            </a:r>
            <a:r>
              <a:rPr b="1" spc="-55" dirty="0">
                <a:latin typeface="Verdana"/>
                <a:cs typeface="Verdana"/>
              </a:rPr>
              <a:t> </a:t>
            </a:r>
            <a:r>
              <a:rPr b="1" dirty="0">
                <a:latin typeface="Verdana"/>
                <a:cs typeface="Verdana"/>
              </a:rPr>
              <a:t>-</a:t>
            </a:r>
            <a:r>
              <a:rPr b="1" spc="-3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Output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6790" y="1800301"/>
            <a:ext cx="9004300" cy="4512310"/>
            <a:chOff x="836790" y="1800301"/>
            <a:chExt cx="9004300" cy="4512310"/>
          </a:xfrm>
        </p:grpSpPr>
        <p:sp>
          <p:nvSpPr>
            <p:cNvPr id="4" name="object 4"/>
            <p:cNvSpPr/>
            <p:nvPr/>
          </p:nvSpPr>
          <p:spPr>
            <a:xfrm>
              <a:off x="845769" y="1809267"/>
              <a:ext cx="8985885" cy="4493895"/>
            </a:xfrm>
            <a:custGeom>
              <a:avLst/>
              <a:gdLst/>
              <a:ahLst/>
              <a:cxnLst/>
              <a:rect l="l" t="t" r="r" b="b"/>
              <a:pathLst>
                <a:path w="8985885" h="4493895">
                  <a:moveTo>
                    <a:pt x="8985364" y="3931653"/>
                  </a:moveTo>
                  <a:lnTo>
                    <a:pt x="8985364" y="0"/>
                  </a:lnTo>
                  <a:lnTo>
                    <a:pt x="0" y="0"/>
                  </a:lnTo>
                  <a:lnTo>
                    <a:pt x="0" y="4493323"/>
                  </a:lnTo>
                  <a:lnTo>
                    <a:pt x="7862036" y="4493323"/>
                  </a:lnTo>
                  <a:lnTo>
                    <a:pt x="8985364" y="393165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6790" y="1800301"/>
              <a:ext cx="9003665" cy="4511675"/>
            </a:xfrm>
            <a:custGeom>
              <a:avLst/>
              <a:gdLst/>
              <a:ahLst/>
              <a:cxnLst/>
              <a:rect l="l" t="t" r="r" b="b"/>
              <a:pathLst>
                <a:path w="9003665" h="4511675">
                  <a:moveTo>
                    <a:pt x="9003309" y="3944023"/>
                  </a:moveTo>
                  <a:lnTo>
                    <a:pt x="9003309" y="4013"/>
                  </a:lnTo>
                  <a:lnTo>
                    <a:pt x="8999296" y="0"/>
                  </a:lnTo>
                  <a:lnTo>
                    <a:pt x="4025" y="0"/>
                  </a:lnTo>
                  <a:lnTo>
                    <a:pt x="0" y="4013"/>
                  </a:lnTo>
                  <a:lnTo>
                    <a:pt x="0" y="4507242"/>
                  </a:lnTo>
                  <a:lnTo>
                    <a:pt x="4025" y="4511255"/>
                  </a:lnTo>
                  <a:lnTo>
                    <a:pt x="8978" y="4511255"/>
                  </a:lnTo>
                  <a:lnTo>
                    <a:pt x="8978" y="8966"/>
                  </a:lnTo>
                  <a:lnTo>
                    <a:pt x="17945" y="8966"/>
                  </a:lnTo>
                  <a:lnTo>
                    <a:pt x="17945" y="17945"/>
                  </a:lnTo>
                  <a:lnTo>
                    <a:pt x="8985364" y="17945"/>
                  </a:lnTo>
                  <a:lnTo>
                    <a:pt x="8985364" y="8978"/>
                  </a:lnTo>
                  <a:lnTo>
                    <a:pt x="8994343" y="8978"/>
                  </a:lnTo>
                  <a:lnTo>
                    <a:pt x="8994343" y="3950646"/>
                  </a:lnTo>
                  <a:lnTo>
                    <a:pt x="9001391" y="3947121"/>
                  </a:lnTo>
                  <a:lnTo>
                    <a:pt x="9003309" y="3944023"/>
                  </a:lnTo>
                  <a:close/>
                </a:path>
                <a:path w="9003665" h="4511675">
                  <a:moveTo>
                    <a:pt x="17945" y="17945"/>
                  </a:moveTo>
                  <a:lnTo>
                    <a:pt x="17945" y="8966"/>
                  </a:lnTo>
                  <a:lnTo>
                    <a:pt x="8978" y="8966"/>
                  </a:lnTo>
                  <a:lnTo>
                    <a:pt x="8978" y="17945"/>
                  </a:lnTo>
                  <a:lnTo>
                    <a:pt x="17945" y="17945"/>
                  </a:lnTo>
                  <a:close/>
                </a:path>
                <a:path w="9003665" h="4511675">
                  <a:moveTo>
                    <a:pt x="17945" y="4493323"/>
                  </a:moveTo>
                  <a:lnTo>
                    <a:pt x="17945" y="17945"/>
                  </a:lnTo>
                  <a:lnTo>
                    <a:pt x="8978" y="17945"/>
                  </a:lnTo>
                  <a:lnTo>
                    <a:pt x="8978" y="4493323"/>
                  </a:lnTo>
                  <a:lnTo>
                    <a:pt x="17945" y="4493323"/>
                  </a:lnTo>
                  <a:close/>
                </a:path>
                <a:path w="9003665" h="4511675">
                  <a:moveTo>
                    <a:pt x="7868881" y="4493323"/>
                  </a:moveTo>
                  <a:lnTo>
                    <a:pt x="8978" y="4493323"/>
                  </a:lnTo>
                  <a:lnTo>
                    <a:pt x="8978" y="4502289"/>
                  </a:lnTo>
                  <a:lnTo>
                    <a:pt x="17945" y="4502289"/>
                  </a:lnTo>
                  <a:lnTo>
                    <a:pt x="17945" y="4511255"/>
                  </a:lnTo>
                  <a:lnTo>
                    <a:pt x="7867002" y="4511255"/>
                  </a:lnTo>
                  <a:lnTo>
                    <a:pt x="7867002" y="4494263"/>
                  </a:lnTo>
                  <a:lnTo>
                    <a:pt x="7868881" y="4493323"/>
                  </a:lnTo>
                  <a:close/>
                </a:path>
                <a:path w="9003665" h="4511675">
                  <a:moveTo>
                    <a:pt x="17945" y="4511255"/>
                  </a:moveTo>
                  <a:lnTo>
                    <a:pt x="17945" y="4502289"/>
                  </a:lnTo>
                  <a:lnTo>
                    <a:pt x="8978" y="4502289"/>
                  </a:lnTo>
                  <a:lnTo>
                    <a:pt x="8978" y="4511255"/>
                  </a:lnTo>
                  <a:lnTo>
                    <a:pt x="17945" y="4511255"/>
                  </a:lnTo>
                  <a:close/>
                </a:path>
                <a:path w="9003665" h="4511675">
                  <a:moveTo>
                    <a:pt x="7871015" y="4502289"/>
                  </a:moveTo>
                  <a:lnTo>
                    <a:pt x="7871015" y="4493323"/>
                  </a:lnTo>
                  <a:lnTo>
                    <a:pt x="7868881" y="4493323"/>
                  </a:lnTo>
                  <a:lnTo>
                    <a:pt x="7867002" y="4494263"/>
                  </a:lnTo>
                  <a:lnTo>
                    <a:pt x="7871015" y="4502289"/>
                  </a:lnTo>
                  <a:close/>
                </a:path>
                <a:path w="9003665" h="4511675">
                  <a:moveTo>
                    <a:pt x="7871015" y="4511255"/>
                  </a:moveTo>
                  <a:lnTo>
                    <a:pt x="7871015" y="4502289"/>
                  </a:lnTo>
                  <a:lnTo>
                    <a:pt x="7867002" y="4494263"/>
                  </a:lnTo>
                  <a:lnTo>
                    <a:pt x="7867002" y="4511255"/>
                  </a:lnTo>
                  <a:lnTo>
                    <a:pt x="7871015" y="4511255"/>
                  </a:lnTo>
                  <a:close/>
                </a:path>
                <a:path w="9003665" h="4511675">
                  <a:moveTo>
                    <a:pt x="8994343" y="3940619"/>
                  </a:moveTo>
                  <a:lnTo>
                    <a:pt x="8990330" y="3932605"/>
                  </a:lnTo>
                  <a:lnTo>
                    <a:pt x="7868881" y="4493323"/>
                  </a:lnTo>
                  <a:lnTo>
                    <a:pt x="7871015" y="4493323"/>
                  </a:lnTo>
                  <a:lnTo>
                    <a:pt x="7871015" y="4511255"/>
                  </a:lnTo>
                  <a:lnTo>
                    <a:pt x="7872425" y="4511255"/>
                  </a:lnTo>
                  <a:lnTo>
                    <a:pt x="7873758" y="4510951"/>
                  </a:lnTo>
                  <a:lnTo>
                    <a:pt x="8985364" y="3955135"/>
                  </a:lnTo>
                  <a:lnTo>
                    <a:pt x="8985364" y="3940619"/>
                  </a:lnTo>
                  <a:lnTo>
                    <a:pt x="8994343" y="3940619"/>
                  </a:lnTo>
                  <a:close/>
                </a:path>
                <a:path w="9003665" h="4511675">
                  <a:moveTo>
                    <a:pt x="8994343" y="17945"/>
                  </a:moveTo>
                  <a:lnTo>
                    <a:pt x="8994343" y="8978"/>
                  </a:lnTo>
                  <a:lnTo>
                    <a:pt x="8985364" y="8978"/>
                  </a:lnTo>
                  <a:lnTo>
                    <a:pt x="8985364" y="17945"/>
                  </a:lnTo>
                  <a:lnTo>
                    <a:pt x="8994343" y="17945"/>
                  </a:lnTo>
                  <a:close/>
                </a:path>
                <a:path w="9003665" h="4511675">
                  <a:moveTo>
                    <a:pt x="8994343" y="3940619"/>
                  </a:moveTo>
                  <a:lnTo>
                    <a:pt x="8994343" y="17945"/>
                  </a:lnTo>
                  <a:lnTo>
                    <a:pt x="8985364" y="17945"/>
                  </a:lnTo>
                  <a:lnTo>
                    <a:pt x="8985364" y="3935088"/>
                  </a:lnTo>
                  <a:lnTo>
                    <a:pt x="8990330" y="3932605"/>
                  </a:lnTo>
                  <a:lnTo>
                    <a:pt x="8994343" y="3940619"/>
                  </a:lnTo>
                  <a:close/>
                </a:path>
                <a:path w="9003665" h="4511675">
                  <a:moveTo>
                    <a:pt x="8994343" y="3950646"/>
                  </a:moveTo>
                  <a:lnTo>
                    <a:pt x="8994343" y="3940619"/>
                  </a:lnTo>
                  <a:lnTo>
                    <a:pt x="8985364" y="3940619"/>
                  </a:lnTo>
                  <a:lnTo>
                    <a:pt x="8985364" y="3955135"/>
                  </a:lnTo>
                  <a:lnTo>
                    <a:pt x="8994343" y="39506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07805" y="5740920"/>
              <a:ext cx="1123950" cy="561975"/>
            </a:xfrm>
            <a:custGeom>
              <a:avLst/>
              <a:gdLst/>
              <a:ahLst/>
              <a:cxnLst/>
              <a:rect l="l" t="t" r="r" b="b"/>
              <a:pathLst>
                <a:path w="1123950" h="561975">
                  <a:moveTo>
                    <a:pt x="1123327" y="0"/>
                  </a:moveTo>
                  <a:lnTo>
                    <a:pt x="1034862" y="5977"/>
                  </a:lnTo>
                  <a:lnTo>
                    <a:pt x="956100" y="11982"/>
                  </a:lnTo>
                  <a:lnTo>
                    <a:pt x="886152" y="17877"/>
                  </a:lnTo>
                  <a:lnTo>
                    <a:pt x="824133" y="23525"/>
                  </a:lnTo>
                  <a:lnTo>
                    <a:pt x="676774" y="37619"/>
                  </a:lnTo>
                  <a:lnTo>
                    <a:pt x="637598" y="40911"/>
                  </a:lnTo>
                  <a:lnTo>
                    <a:pt x="601914" y="43272"/>
                  </a:lnTo>
                  <a:lnTo>
                    <a:pt x="568837" y="44563"/>
                  </a:lnTo>
                  <a:lnTo>
                    <a:pt x="537480" y="44650"/>
                  </a:lnTo>
                  <a:lnTo>
                    <a:pt x="506954" y="43394"/>
                  </a:lnTo>
                  <a:lnTo>
                    <a:pt x="444851" y="36307"/>
                  </a:lnTo>
                  <a:lnTo>
                    <a:pt x="375433" y="22208"/>
                  </a:lnTo>
                  <a:lnTo>
                    <a:pt x="335764" y="12186"/>
                  </a:lnTo>
                  <a:lnTo>
                    <a:pt x="291604" y="0"/>
                  </a:lnTo>
                  <a:lnTo>
                    <a:pt x="0" y="561670"/>
                  </a:lnTo>
                  <a:lnTo>
                    <a:pt x="1123327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98052" y="5731129"/>
              <a:ext cx="1143000" cy="581660"/>
            </a:xfrm>
            <a:custGeom>
              <a:avLst/>
              <a:gdLst/>
              <a:ahLst/>
              <a:cxnLst/>
              <a:rect l="l" t="t" r="r" b="b"/>
              <a:pathLst>
                <a:path w="1143000" h="581660">
                  <a:moveTo>
                    <a:pt x="1133640" y="19538"/>
                  </a:moveTo>
                  <a:lnTo>
                    <a:pt x="1133640" y="18745"/>
                  </a:lnTo>
                  <a:lnTo>
                    <a:pt x="1089108" y="21745"/>
                  </a:lnTo>
                  <a:lnTo>
                    <a:pt x="30434" y="551088"/>
                  </a:lnTo>
                  <a:lnTo>
                    <a:pt x="17779" y="575462"/>
                  </a:lnTo>
                  <a:lnTo>
                    <a:pt x="9753" y="571461"/>
                  </a:lnTo>
                  <a:lnTo>
                    <a:pt x="1790" y="567321"/>
                  </a:lnTo>
                  <a:lnTo>
                    <a:pt x="0" y="570763"/>
                  </a:lnTo>
                  <a:lnTo>
                    <a:pt x="635" y="574992"/>
                  </a:lnTo>
                  <a:lnTo>
                    <a:pt x="6070" y="580517"/>
                  </a:lnTo>
                  <a:lnTo>
                    <a:pt x="9753" y="581125"/>
                  </a:lnTo>
                  <a:lnTo>
                    <a:pt x="10299" y="581215"/>
                  </a:lnTo>
                  <a:lnTo>
                    <a:pt x="1133640" y="19538"/>
                  </a:lnTo>
                  <a:close/>
                </a:path>
                <a:path w="1143000" h="581660">
                  <a:moveTo>
                    <a:pt x="1142847" y="11595"/>
                  </a:moveTo>
                  <a:lnTo>
                    <a:pt x="1140625" y="3327"/>
                  </a:lnTo>
                  <a:lnTo>
                    <a:pt x="1136777" y="571"/>
                  </a:lnTo>
                  <a:lnTo>
                    <a:pt x="1129029" y="1072"/>
                  </a:lnTo>
                  <a:lnTo>
                    <a:pt x="1048497" y="6505"/>
                  </a:lnTo>
                  <a:lnTo>
                    <a:pt x="972355" y="12263"/>
                  </a:lnTo>
                  <a:lnTo>
                    <a:pt x="902854" y="18058"/>
                  </a:lnTo>
                  <a:lnTo>
                    <a:pt x="842206" y="23530"/>
                  </a:lnTo>
                  <a:lnTo>
                    <a:pt x="788213" y="28665"/>
                  </a:lnTo>
                  <a:lnTo>
                    <a:pt x="740098" y="33342"/>
                  </a:lnTo>
                  <a:lnTo>
                    <a:pt x="697085" y="37439"/>
                  </a:lnTo>
                  <a:lnTo>
                    <a:pt x="658394" y="40834"/>
                  </a:lnTo>
                  <a:lnTo>
                    <a:pt x="624373" y="43324"/>
                  </a:lnTo>
                  <a:lnTo>
                    <a:pt x="623250" y="43406"/>
                  </a:lnTo>
                  <a:lnTo>
                    <a:pt x="591520" y="45000"/>
                  </a:lnTo>
                  <a:lnTo>
                    <a:pt x="590874" y="45032"/>
                  </a:lnTo>
                  <a:lnTo>
                    <a:pt x="560489" y="45593"/>
                  </a:lnTo>
                  <a:lnTo>
                    <a:pt x="515563" y="44119"/>
                  </a:lnTo>
                  <a:lnTo>
                    <a:pt x="470402" y="39414"/>
                  </a:lnTo>
                  <a:lnTo>
                    <a:pt x="422036" y="31002"/>
                  </a:lnTo>
                  <a:lnTo>
                    <a:pt x="367498" y="18412"/>
                  </a:lnTo>
                  <a:lnTo>
                    <a:pt x="303822" y="1168"/>
                  </a:lnTo>
                  <a:lnTo>
                    <a:pt x="299732" y="0"/>
                  </a:lnTo>
                  <a:lnTo>
                    <a:pt x="295351" y="1892"/>
                  </a:lnTo>
                  <a:lnTo>
                    <a:pt x="1790" y="567321"/>
                  </a:lnTo>
                  <a:lnTo>
                    <a:pt x="5740" y="569375"/>
                  </a:lnTo>
                  <a:lnTo>
                    <a:pt x="5740" y="563435"/>
                  </a:lnTo>
                  <a:lnTo>
                    <a:pt x="30434" y="551088"/>
                  </a:lnTo>
                  <a:lnTo>
                    <a:pt x="298894" y="34014"/>
                  </a:lnTo>
                  <a:lnTo>
                    <a:pt x="298894" y="18427"/>
                  </a:lnTo>
                  <a:lnTo>
                    <a:pt x="301358" y="9791"/>
                  </a:lnTo>
                  <a:lnTo>
                    <a:pt x="309321" y="13931"/>
                  </a:lnTo>
                  <a:lnTo>
                    <a:pt x="309321" y="21251"/>
                  </a:lnTo>
                  <a:lnTo>
                    <a:pt x="363067" y="35804"/>
                  </a:lnTo>
                  <a:lnTo>
                    <a:pt x="418466" y="48579"/>
                  </a:lnTo>
                  <a:lnTo>
                    <a:pt x="467937" y="57175"/>
                  </a:lnTo>
                  <a:lnTo>
                    <a:pt x="514329" y="62016"/>
                  </a:lnTo>
                  <a:lnTo>
                    <a:pt x="560489" y="63525"/>
                  </a:lnTo>
                  <a:lnTo>
                    <a:pt x="590874" y="62952"/>
                  </a:lnTo>
                  <a:lnTo>
                    <a:pt x="591520" y="62940"/>
                  </a:lnTo>
                  <a:lnTo>
                    <a:pt x="623250" y="61350"/>
                  </a:lnTo>
                  <a:lnTo>
                    <a:pt x="624373" y="61294"/>
                  </a:lnTo>
                  <a:lnTo>
                    <a:pt x="658394" y="58813"/>
                  </a:lnTo>
                  <a:lnTo>
                    <a:pt x="659845" y="58707"/>
                  </a:lnTo>
                  <a:lnTo>
                    <a:pt x="698735" y="55303"/>
                  </a:lnTo>
                  <a:lnTo>
                    <a:pt x="741839" y="51201"/>
                  </a:lnTo>
                  <a:lnTo>
                    <a:pt x="789955" y="46523"/>
                  </a:lnTo>
                  <a:lnTo>
                    <a:pt x="843881" y="41391"/>
                  </a:lnTo>
                  <a:lnTo>
                    <a:pt x="904415" y="35925"/>
                  </a:lnTo>
                  <a:lnTo>
                    <a:pt x="970936" y="30367"/>
                  </a:lnTo>
                  <a:lnTo>
                    <a:pt x="1047229" y="24577"/>
                  </a:lnTo>
                  <a:lnTo>
                    <a:pt x="1089108" y="21745"/>
                  </a:lnTo>
                  <a:lnTo>
                    <a:pt x="1128788" y="1905"/>
                  </a:lnTo>
                  <a:lnTo>
                    <a:pt x="1129029" y="1790"/>
                  </a:lnTo>
                  <a:lnTo>
                    <a:pt x="1133068" y="9804"/>
                  </a:lnTo>
                  <a:lnTo>
                    <a:pt x="1133640" y="18745"/>
                  </a:lnTo>
                  <a:lnTo>
                    <a:pt x="1133640" y="19538"/>
                  </a:lnTo>
                  <a:lnTo>
                    <a:pt x="1140917" y="15900"/>
                  </a:lnTo>
                  <a:lnTo>
                    <a:pt x="1142847" y="11595"/>
                  </a:lnTo>
                  <a:close/>
                </a:path>
                <a:path w="1143000" h="581660">
                  <a:moveTo>
                    <a:pt x="30434" y="551088"/>
                  </a:moveTo>
                  <a:lnTo>
                    <a:pt x="5740" y="563435"/>
                  </a:lnTo>
                  <a:lnTo>
                    <a:pt x="9753" y="571449"/>
                  </a:lnTo>
                  <a:lnTo>
                    <a:pt x="17779" y="575462"/>
                  </a:lnTo>
                  <a:lnTo>
                    <a:pt x="30434" y="551088"/>
                  </a:lnTo>
                  <a:close/>
                </a:path>
                <a:path w="1143000" h="581660">
                  <a:moveTo>
                    <a:pt x="9753" y="571461"/>
                  </a:moveTo>
                  <a:lnTo>
                    <a:pt x="5740" y="563435"/>
                  </a:lnTo>
                  <a:lnTo>
                    <a:pt x="5740" y="569375"/>
                  </a:lnTo>
                  <a:lnTo>
                    <a:pt x="9753" y="571461"/>
                  </a:lnTo>
                  <a:close/>
                </a:path>
                <a:path w="1143000" h="581660">
                  <a:moveTo>
                    <a:pt x="309321" y="13931"/>
                  </a:moveTo>
                  <a:lnTo>
                    <a:pt x="301358" y="9791"/>
                  </a:lnTo>
                  <a:lnTo>
                    <a:pt x="298894" y="18427"/>
                  </a:lnTo>
                  <a:lnTo>
                    <a:pt x="305989" y="20348"/>
                  </a:lnTo>
                  <a:lnTo>
                    <a:pt x="309321" y="13931"/>
                  </a:lnTo>
                  <a:close/>
                </a:path>
                <a:path w="1143000" h="581660">
                  <a:moveTo>
                    <a:pt x="305989" y="20348"/>
                  </a:moveTo>
                  <a:lnTo>
                    <a:pt x="298894" y="18427"/>
                  </a:lnTo>
                  <a:lnTo>
                    <a:pt x="298894" y="34014"/>
                  </a:lnTo>
                  <a:lnTo>
                    <a:pt x="305989" y="20348"/>
                  </a:lnTo>
                  <a:close/>
                </a:path>
                <a:path w="1143000" h="581660">
                  <a:moveTo>
                    <a:pt x="309321" y="21251"/>
                  </a:moveTo>
                  <a:lnTo>
                    <a:pt x="309321" y="13931"/>
                  </a:lnTo>
                  <a:lnTo>
                    <a:pt x="305989" y="20348"/>
                  </a:lnTo>
                  <a:lnTo>
                    <a:pt x="309321" y="21251"/>
                  </a:lnTo>
                  <a:close/>
                </a:path>
                <a:path w="1143000" h="581660">
                  <a:moveTo>
                    <a:pt x="1133640" y="18745"/>
                  </a:moveTo>
                  <a:lnTo>
                    <a:pt x="1133068" y="9804"/>
                  </a:lnTo>
                  <a:lnTo>
                    <a:pt x="1129029" y="1790"/>
                  </a:lnTo>
                  <a:lnTo>
                    <a:pt x="1089108" y="21745"/>
                  </a:lnTo>
                  <a:lnTo>
                    <a:pt x="1132509" y="18821"/>
                  </a:lnTo>
                  <a:lnTo>
                    <a:pt x="1133640" y="18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61120" y="1914485"/>
            <a:ext cx="240665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java.io.*;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097" y="2419107"/>
            <a:ext cx="8286115" cy="3844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1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WriteBytes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 marR="2385695" indent="-280670">
              <a:lnSpc>
                <a:spcPts val="1989"/>
              </a:lnSpc>
              <a:spcBef>
                <a:spcPts val="14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data[]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{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10,20,30,40,255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};</a:t>
            </a:r>
            <a:endParaRPr sz="1850">
              <a:latin typeface="Courier New"/>
              <a:cs typeface="Courier New"/>
            </a:endParaRPr>
          </a:p>
          <a:p>
            <a:pPr marL="572770" marR="5045710">
              <a:lnSpc>
                <a:spcPts val="2000"/>
              </a:lnSpc>
              <a:spcBef>
                <a:spcPts val="1975"/>
              </a:spcBef>
            </a:pPr>
            <a:r>
              <a:rPr sz="1850" spc="-10" dirty="0">
                <a:latin typeface="Courier New"/>
                <a:cs typeface="Courier New"/>
              </a:rPr>
              <a:t>FileOutputStream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f;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2805">
              <a:lnSpc>
                <a:spcPts val="1835"/>
              </a:lnSpc>
            </a:pPr>
            <a:r>
              <a:rPr sz="1850" dirty="0">
                <a:latin typeface="Courier New"/>
                <a:cs typeface="Courier New"/>
              </a:rPr>
              <a:t>f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FileOutputStream(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"file1.data"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1132205" marR="2667000" indent="-279400">
              <a:lnSpc>
                <a:spcPts val="2000"/>
              </a:lnSpc>
              <a:spcBef>
                <a:spcPts val="13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50" dirty="0">
                <a:latin typeface="Courier New"/>
                <a:cs typeface="Courier New"/>
              </a:rPr>
              <a:t>(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0;i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data.length;i++) f.write(data[i]);</a:t>
            </a:r>
            <a:endParaRPr sz="1850">
              <a:latin typeface="Courier New"/>
              <a:cs typeface="Courier New"/>
            </a:endParaRPr>
          </a:p>
          <a:p>
            <a:pPr marL="852805">
              <a:lnSpc>
                <a:spcPts val="1835"/>
              </a:lnSpc>
            </a:pPr>
            <a:r>
              <a:rPr sz="1850" spc="-10" dirty="0">
                <a:latin typeface="Courier New"/>
                <a:cs typeface="Courier New"/>
              </a:rPr>
              <a:t>f.close();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5"/>
              </a:lnSpc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catch</a:t>
            </a:r>
            <a:r>
              <a:rPr sz="185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(IOException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e)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2805">
              <a:lnSpc>
                <a:spcPts val="1989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"Error</a:t>
            </a:r>
            <a:r>
              <a:rPr sz="1850" spc="-14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with</a:t>
            </a:r>
            <a:r>
              <a:rPr sz="1850" spc="-14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files:"</a:t>
            </a:r>
            <a:r>
              <a:rPr sz="1850" spc="-10" dirty="0">
                <a:latin typeface="Courier New"/>
                <a:cs typeface="Courier New"/>
              </a:rPr>
              <a:t>+e.toString());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5339079" y="1630502"/>
            <a:ext cx="4239260" cy="826769"/>
            <a:chOff x="5339079" y="1630502"/>
            <a:chExt cx="4239260" cy="826769"/>
          </a:xfrm>
        </p:grpSpPr>
        <p:sp>
          <p:nvSpPr>
            <p:cNvPr id="11" name="object 11"/>
            <p:cNvSpPr/>
            <p:nvPr/>
          </p:nvSpPr>
          <p:spPr>
            <a:xfrm>
              <a:off x="5447030" y="1738274"/>
              <a:ext cx="4131310" cy="719455"/>
            </a:xfrm>
            <a:custGeom>
              <a:avLst/>
              <a:gdLst/>
              <a:ahLst/>
              <a:cxnLst/>
              <a:rect l="l" t="t" r="r" b="b"/>
              <a:pathLst>
                <a:path w="4131309" h="719455">
                  <a:moveTo>
                    <a:pt x="4131310" y="0"/>
                  </a:moveTo>
                  <a:lnTo>
                    <a:pt x="206502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065020" y="718883"/>
                  </a:lnTo>
                  <a:lnTo>
                    <a:pt x="4131310" y="718883"/>
                  </a:lnTo>
                  <a:lnTo>
                    <a:pt x="413131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339080" y="1630501"/>
              <a:ext cx="4132579" cy="719455"/>
            </a:xfrm>
            <a:custGeom>
              <a:avLst/>
              <a:gdLst/>
              <a:ahLst/>
              <a:cxnLst/>
              <a:rect l="l" t="t" r="r" b="b"/>
              <a:pathLst>
                <a:path w="4132579" h="719455">
                  <a:moveTo>
                    <a:pt x="4132580" y="0"/>
                  </a:moveTo>
                  <a:lnTo>
                    <a:pt x="206502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065020" y="718883"/>
                  </a:lnTo>
                  <a:lnTo>
                    <a:pt x="4132580" y="718883"/>
                  </a:lnTo>
                  <a:lnTo>
                    <a:pt x="4132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447029" y="1738274"/>
            <a:ext cx="4131310" cy="71945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R="208279" algn="ctr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latin typeface="Verdana"/>
                <a:cs typeface="Verdana"/>
              </a:rPr>
              <a:t>byte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oriented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131</a:t>
            </a:r>
          </a:p>
        </p:txBody>
      </p:sp>
    </p:spTree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758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Input</a:t>
            </a:r>
            <a:r>
              <a:rPr b="1" spc="-55" dirty="0">
                <a:latin typeface="Verdana"/>
                <a:cs typeface="Verdana"/>
              </a:rPr>
              <a:t> </a:t>
            </a:r>
            <a:r>
              <a:rPr b="1" dirty="0">
                <a:latin typeface="Verdana"/>
                <a:cs typeface="Verdana"/>
              </a:rPr>
              <a:t>-</a:t>
            </a:r>
            <a:r>
              <a:rPr b="1" spc="-3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Output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6790" y="1800301"/>
            <a:ext cx="9004300" cy="4332605"/>
            <a:chOff x="836790" y="1800301"/>
            <a:chExt cx="9004300" cy="4332605"/>
          </a:xfrm>
        </p:grpSpPr>
        <p:sp>
          <p:nvSpPr>
            <p:cNvPr id="4" name="object 4"/>
            <p:cNvSpPr/>
            <p:nvPr/>
          </p:nvSpPr>
          <p:spPr>
            <a:xfrm>
              <a:off x="845769" y="1809267"/>
              <a:ext cx="8985885" cy="4313555"/>
            </a:xfrm>
            <a:custGeom>
              <a:avLst/>
              <a:gdLst/>
              <a:ahLst/>
              <a:cxnLst/>
              <a:rect l="l" t="t" r="r" b="b"/>
              <a:pathLst>
                <a:path w="8985885" h="4313555">
                  <a:moveTo>
                    <a:pt x="8985364" y="3774440"/>
                  </a:moveTo>
                  <a:lnTo>
                    <a:pt x="8985364" y="0"/>
                  </a:lnTo>
                  <a:lnTo>
                    <a:pt x="0" y="0"/>
                  </a:lnTo>
                  <a:lnTo>
                    <a:pt x="0" y="4313288"/>
                  </a:lnTo>
                  <a:lnTo>
                    <a:pt x="7862036" y="4313288"/>
                  </a:lnTo>
                  <a:lnTo>
                    <a:pt x="8985364" y="377444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6790" y="1800301"/>
              <a:ext cx="9003665" cy="4331335"/>
            </a:xfrm>
            <a:custGeom>
              <a:avLst/>
              <a:gdLst/>
              <a:ahLst/>
              <a:cxnLst/>
              <a:rect l="l" t="t" r="r" b="b"/>
              <a:pathLst>
                <a:path w="9003665" h="4331335">
                  <a:moveTo>
                    <a:pt x="9003309" y="3786873"/>
                  </a:moveTo>
                  <a:lnTo>
                    <a:pt x="9003309" y="4013"/>
                  </a:lnTo>
                  <a:lnTo>
                    <a:pt x="8999296" y="0"/>
                  </a:lnTo>
                  <a:lnTo>
                    <a:pt x="4025" y="0"/>
                  </a:lnTo>
                  <a:lnTo>
                    <a:pt x="0" y="4013"/>
                  </a:lnTo>
                  <a:lnTo>
                    <a:pt x="0" y="4327207"/>
                  </a:lnTo>
                  <a:lnTo>
                    <a:pt x="4025" y="4331220"/>
                  </a:lnTo>
                  <a:lnTo>
                    <a:pt x="8978" y="4331220"/>
                  </a:lnTo>
                  <a:lnTo>
                    <a:pt x="8978" y="8966"/>
                  </a:lnTo>
                  <a:lnTo>
                    <a:pt x="17945" y="8966"/>
                  </a:lnTo>
                  <a:lnTo>
                    <a:pt x="17945" y="17945"/>
                  </a:lnTo>
                  <a:lnTo>
                    <a:pt x="8985364" y="17945"/>
                  </a:lnTo>
                  <a:lnTo>
                    <a:pt x="8985364" y="8966"/>
                  </a:lnTo>
                  <a:lnTo>
                    <a:pt x="8994343" y="8966"/>
                  </a:lnTo>
                  <a:lnTo>
                    <a:pt x="8994343" y="3793354"/>
                  </a:lnTo>
                  <a:lnTo>
                    <a:pt x="9001340" y="3789997"/>
                  </a:lnTo>
                  <a:lnTo>
                    <a:pt x="9003309" y="3786873"/>
                  </a:lnTo>
                  <a:close/>
                </a:path>
                <a:path w="9003665" h="4331335">
                  <a:moveTo>
                    <a:pt x="17945" y="17945"/>
                  </a:moveTo>
                  <a:lnTo>
                    <a:pt x="17945" y="8966"/>
                  </a:lnTo>
                  <a:lnTo>
                    <a:pt x="8978" y="8966"/>
                  </a:lnTo>
                  <a:lnTo>
                    <a:pt x="8978" y="17945"/>
                  </a:lnTo>
                  <a:lnTo>
                    <a:pt x="17945" y="17945"/>
                  </a:lnTo>
                  <a:close/>
                </a:path>
                <a:path w="9003665" h="4331335">
                  <a:moveTo>
                    <a:pt x="17945" y="4313275"/>
                  </a:moveTo>
                  <a:lnTo>
                    <a:pt x="17945" y="17945"/>
                  </a:lnTo>
                  <a:lnTo>
                    <a:pt x="8978" y="17945"/>
                  </a:lnTo>
                  <a:lnTo>
                    <a:pt x="8978" y="4313275"/>
                  </a:lnTo>
                  <a:lnTo>
                    <a:pt x="17945" y="4313275"/>
                  </a:lnTo>
                  <a:close/>
                </a:path>
                <a:path w="9003665" h="4331335">
                  <a:moveTo>
                    <a:pt x="7868982" y="4313275"/>
                  </a:moveTo>
                  <a:lnTo>
                    <a:pt x="8978" y="4313275"/>
                  </a:lnTo>
                  <a:lnTo>
                    <a:pt x="8978" y="4322254"/>
                  </a:lnTo>
                  <a:lnTo>
                    <a:pt x="17945" y="4322254"/>
                  </a:lnTo>
                  <a:lnTo>
                    <a:pt x="17945" y="4331220"/>
                  </a:lnTo>
                  <a:lnTo>
                    <a:pt x="7867129" y="4331220"/>
                  </a:lnTo>
                  <a:lnTo>
                    <a:pt x="7867129" y="4314164"/>
                  </a:lnTo>
                  <a:lnTo>
                    <a:pt x="7868982" y="4313275"/>
                  </a:lnTo>
                  <a:close/>
                </a:path>
                <a:path w="9003665" h="4331335">
                  <a:moveTo>
                    <a:pt x="17945" y="4331220"/>
                  </a:moveTo>
                  <a:lnTo>
                    <a:pt x="17945" y="4322254"/>
                  </a:lnTo>
                  <a:lnTo>
                    <a:pt x="8978" y="4322254"/>
                  </a:lnTo>
                  <a:lnTo>
                    <a:pt x="8978" y="4331220"/>
                  </a:lnTo>
                  <a:lnTo>
                    <a:pt x="17945" y="4331220"/>
                  </a:lnTo>
                  <a:close/>
                </a:path>
                <a:path w="9003665" h="4331335">
                  <a:moveTo>
                    <a:pt x="7871015" y="4322254"/>
                  </a:moveTo>
                  <a:lnTo>
                    <a:pt x="7871015" y="4313275"/>
                  </a:lnTo>
                  <a:lnTo>
                    <a:pt x="7868982" y="4313275"/>
                  </a:lnTo>
                  <a:lnTo>
                    <a:pt x="7867129" y="4314164"/>
                  </a:lnTo>
                  <a:lnTo>
                    <a:pt x="7871015" y="4322254"/>
                  </a:lnTo>
                  <a:close/>
                </a:path>
                <a:path w="9003665" h="4331335">
                  <a:moveTo>
                    <a:pt x="7871015" y="4331220"/>
                  </a:moveTo>
                  <a:lnTo>
                    <a:pt x="7871015" y="4322254"/>
                  </a:lnTo>
                  <a:lnTo>
                    <a:pt x="7867129" y="4314164"/>
                  </a:lnTo>
                  <a:lnTo>
                    <a:pt x="7867129" y="4331220"/>
                  </a:lnTo>
                  <a:lnTo>
                    <a:pt x="7871015" y="4331220"/>
                  </a:lnTo>
                  <a:close/>
                </a:path>
                <a:path w="9003665" h="4331335">
                  <a:moveTo>
                    <a:pt x="8994343" y="3783406"/>
                  </a:moveTo>
                  <a:lnTo>
                    <a:pt x="8990457" y="3775316"/>
                  </a:lnTo>
                  <a:lnTo>
                    <a:pt x="7868982" y="4313275"/>
                  </a:lnTo>
                  <a:lnTo>
                    <a:pt x="7871015" y="4313275"/>
                  </a:lnTo>
                  <a:lnTo>
                    <a:pt x="7871015" y="4331220"/>
                  </a:lnTo>
                  <a:lnTo>
                    <a:pt x="7872374" y="4331220"/>
                  </a:lnTo>
                  <a:lnTo>
                    <a:pt x="7873657" y="4330928"/>
                  </a:lnTo>
                  <a:lnTo>
                    <a:pt x="8985364" y="3797661"/>
                  </a:lnTo>
                  <a:lnTo>
                    <a:pt x="8985364" y="3783406"/>
                  </a:lnTo>
                  <a:lnTo>
                    <a:pt x="8994343" y="3783406"/>
                  </a:lnTo>
                  <a:close/>
                </a:path>
                <a:path w="9003665" h="4331335">
                  <a:moveTo>
                    <a:pt x="8994343" y="17945"/>
                  </a:moveTo>
                  <a:lnTo>
                    <a:pt x="8994343" y="8966"/>
                  </a:lnTo>
                  <a:lnTo>
                    <a:pt x="8985364" y="8966"/>
                  </a:lnTo>
                  <a:lnTo>
                    <a:pt x="8985364" y="17945"/>
                  </a:lnTo>
                  <a:lnTo>
                    <a:pt x="8994343" y="17945"/>
                  </a:lnTo>
                  <a:close/>
                </a:path>
                <a:path w="9003665" h="4331335">
                  <a:moveTo>
                    <a:pt x="8994343" y="3783406"/>
                  </a:moveTo>
                  <a:lnTo>
                    <a:pt x="8994343" y="17945"/>
                  </a:lnTo>
                  <a:lnTo>
                    <a:pt x="8985364" y="17945"/>
                  </a:lnTo>
                  <a:lnTo>
                    <a:pt x="8985364" y="3777759"/>
                  </a:lnTo>
                  <a:lnTo>
                    <a:pt x="8990457" y="3775316"/>
                  </a:lnTo>
                  <a:lnTo>
                    <a:pt x="8994343" y="3783406"/>
                  </a:lnTo>
                  <a:close/>
                </a:path>
                <a:path w="9003665" h="4331335">
                  <a:moveTo>
                    <a:pt x="8994343" y="3793354"/>
                  </a:moveTo>
                  <a:lnTo>
                    <a:pt x="8994343" y="3783406"/>
                  </a:lnTo>
                  <a:lnTo>
                    <a:pt x="8985364" y="3783406"/>
                  </a:lnTo>
                  <a:lnTo>
                    <a:pt x="8985364" y="3797661"/>
                  </a:lnTo>
                  <a:lnTo>
                    <a:pt x="8994343" y="37933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07805" y="5583707"/>
              <a:ext cx="1123950" cy="539115"/>
            </a:xfrm>
            <a:custGeom>
              <a:avLst/>
              <a:gdLst/>
              <a:ahLst/>
              <a:cxnLst/>
              <a:rect l="l" t="t" r="r" b="b"/>
              <a:pathLst>
                <a:path w="1123950" h="539114">
                  <a:moveTo>
                    <a:pt x="1123327" y="0"/>
                  </a:moveTo>
                  <a:lnTo>
                    <a:pt x="1034862" y="5577"/>
                  </a:lnTo>
                  <a:lnTo>
                    <a:pt x="956100" y="11229"/>
                  </a:lnTo>
                  <a:lnTo>
                    <a:pt x="886152" y="16818"/>
                  </a:lnTo>
                  <a:lnTo>
                    <a:pt x="824133" y="22208"/>
                  </a:lnTo>
                  <a:lnTo>
                    <a:pt x="676774" y="35809"/>
                  </a:lnTo>
                  <a:lnTo>
                    <a:pt x="637598" y="39030"/>
                  </a:lnTo>
                  <a:lnTo>
                    <a:pt x="601914" y="41367"/>
                  </a:lnTo>
                  <a:lnTo>
                    <a:pt x="568837" y="42682"/>
                  </a:lnTo>
                  <a:lnTo>
                    <a:pt x="537480" y="42839"/>
                  </a:lnTo>
                  <a:lnTo>
                    <a:pt x="506954" y="41701"/>
                  </a:lnTo>
                  <a:lnTo>
                    <a:pt x="444851" y="34990"/>
                  </a:lnTo>
                  <a:lnTo>
                    <a:pt x="375433" y="21455"/>
                  </a:lnTo>
                  <a:lnTo>
                    <a:pt x="335764" y="11786"/>
                  </a:lnTo>
                  <a:lnTo>
                    <a:pt x="291604" y="0"/>
                  </a:lnTo>
                  <a:lnTo>
                    <a:pt x="0" y="538848"/>
                  </a:lnTo>
                  <a:lnTo>
                    <a:pt x="1123327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98064" y="5573953"/>
              <a:ext cx="1143000" cy="558800"/>
            </a:xfrm>
            <a:custGeom>
              <a:avLst/>
              <a:gdLst/>
              <a:ahLst/>
              <a:cxnLst/>
              <a:rect l="l" t="t" r="r" b="b"/>
              <a:pathLst>
                <a:path w="1143000" h="558800">
                  <a:moveTo>
                    <a:pt x="1133589" y="19449"/>
                  </a:moveTo>
                  <a:lnTo>
                    <a:pt x="1133589" y="18707"/>
                  </a:lnTo>
                  <a:lnTo>
                    <a:pt x="1087655" y="21594"/>
                  </a:lnTo>
                  <a:lnTo>
                    <a:pt x="30780" y="528555"/>
                  </a:lnTo>
                  <a:lnTo>
                    <a:pt x="17691" y="552742"/>
                  </a:lnTo>
                  <a:lnTo>
                    <a:pt x="10121" y="548776"/>
                  </a:lnTo>
                  <a:lnTo>
                    <a:pt x="9740" y="548601"/>
                  </a:lnTo>
                  <a:lnTo>
                    <a:pt x="1841" y="544334"/>
                  </a:lnTo>
                  <a:lnTo>
                    <a:pt x="0" y="547738"/>
                  </a:lnTo>
                  <a:lnTo>
                    <a:pt x="571" y="551980"/>
                  </a:lnTo>
                  <a:lnTo>
                    <a:pt x="5854" y="557526"/>
                  </a:lnTo>
                  <a:lnTo>
                    <a:pt x="9740" y="558286"/>
                  </a:lnTo>
                  <a:lnTo>
                    <a:pt x="10121" y="558355"/>
                  </a:lnTo>
                  <a:lnTo>
                    <a:pt x="1133589" y="19449"/>
                  </a:lnTo>
                  <a:close/>
                </a:path>
                <a:path w="1143000" h="558800">
                  <a:moveTo>
                    <a:pt x="1142822" y="11658"/>
                  </a:moveTo>
                  <a:lnTo>
                    <a:pt x="1140675" y="3365"/>
                  </a:lnTo>
                  <a:lnTo>
                    <a:pt x="1136815" y="546"/>
                  </a:lnTo>
                  <a:lnTo>
                    <a:pt x="1129157" y="1012"/>
                  </a:lnTo>
                  <a:lnTo>
                    <a:pt x="1047993" y="6119"/>
                  </a:lnTo>
                  <a:lnTo>
                    <a:pt x="971495" y="11565"/>
                  </a:lnTo>
                  <a:lnTo>
                    <a:pt x="903284" y="16959"/>
                  </a:lnTo>
                  <a:lnTo>
                    <a:pt x="840943" y="22318"/>
                  </a:lnTo>
                  <a:lnTo>
                    <a:pt x="786802" y="27260"/>
                  </a:lnTo>
                  <a:lnTo>
                    <a:pt x="738582" y="31780"/>
                  </a:lnTo>
                  <a:lnTo>
                    <a:pt x="695492" y="35754"/>
                  </a:lnTo>
                  <a:lnTo>
                    <a:pt x="658152" y="38938"/>
                  </a:lnTo>
                  <a:lnTo>
                    <a:pt x="656742" y="39058"/>
                  </a:lnTo>
                  <a:lnTo>
                    <a:pt x="622635" y="41491"/>
                  </a:lnTo>
                  <a:lnTo>
                    <a:pt x="621541" y="41569"/>
                  </a:lnTo>
                  <a:lnTo>
                    <a:pt x="589728" y="43130"/>
                  </a:lnTo>
                  <a:lnTo>
                    <a:pt x="589098" y="43161"/>
                  </a:lnTo>
                  <a:lnTo>
                    <a:pt x="514085" y="42304"/>
                  </a:lnTo>
                  <a:lnTo>
                    <a:pt x="469223" y="37800"/>
                  </a:lnTo>
                  <a:lnTo>
                    <a:pt x="421140" y="29740"/>
                  </a:lnTo>
                  <a:lnTo>
                    <a:pt x="366942" y="17662"/>
                  </a:lnTo>
                  <a:lnTo>
                    <a:pt x="303733" y="1104"/>
                  </a:lnTo>
                  <a:lnTo>
                    <a:pt x="299707" y="0"/>
                  </a:lnTo>
                  <a:lnTo>
                    <a:pt x="295440" y="1816"/>
                  </a:lnTo>
                  <a:lnTo>
                    <a:pt x="1841" y="544334"/>
                  </a:lnTo>
                  <a:lnTo>
                    <a:pt x="5854" y="546502"/>
                  </a:lnTo>
                  <a:lnTo>
                    <a:pt x="5854" y="540512"/>
                  </a:lnTo>
                  <a:lnTo>
                    <a:pt x="30780" y="528555"/>
                  </a:lnTo>
                  <a:lnTo>
                    <a:pt x="298958" y="33006"/>
                  </a:lnTo>
                  <a:lnTo>
                    <a:pt x="298958" y="18402"/>
                  </a:lnTo>
                  <a:lnTo>
                    <a:pt x="301345" y="9753"/>
                  </a:lnTo>
                  <a:lnTo>
                    <a:pt x="309232" y="14020"/>
                  </a:lnTo>
                  <a:lnTo>
                    <a:pt x="309232" y="21093"/>
                  </a:lnTo>
                  <a:lnTo>
                    <a:pt x="362653" y="35089"/>
                  </a:lnTo>
                  <a:lnTo>
                    <a:pt x="417687" y="47341"/>
                  </a:lnTo>
                  <a:lnTo>
                    <a:pt x="466840" y="55575"/>
                  </a:lnTo>
                  <a:lnTo>
                    <a:pt x="512891" y="60205"/>
                  </a:lnTo>
                  <a:lnTo>
                    <a:pt x="558622" y="61645"/>
                  </a:lnTo>
                  <a:lnTo>
                    <a:pt x="589098" y="61084"/>
                  </a:lnTo>
                  <a:lnTo>
                    <a:pt x="589728" y="61072"/>
                  </a:lnTo>
                  <a:lnTo>
                    <a:pt x="621541" y="59516"/>
                  </a:lnTo>
                  <a:lnTo>
                    <a:pt x="622635" y="59462"/>
                  </a:lnTo>
                  <a:lnTo>
                    <a:pt x="656742" y="57040"/>
                  </a:lnTo>
                  <a:lnTo>
                    <a:pt x="658152" y="56939"/>
                  </a:lnTo>
                  <a:lnTo>
                    <a:pt x="697091" y="53627"/>
                  </a:lnTo>
                  <a:lnTo>
                    <a:pt x="740264" y="49649"/>
                  </a:lnTo>
                  <a:lnTo>
                    <a:pt x="788479" y="45128"/>
                  </a:lnTo>
                  <a:lnTo>
                    <a:pt x="842549" y="40188"/>
                  </a:lnTo>
                  <a:lnTo>
                    <a:pt x="903284" y="34952"/>
                  </a:lnTo>
                  <a:lnTo>
                    <a:pt x="970152" y="29651"/>
                  </a:lnTo>
                  <a:lnTo>
                    <a:pt x="1046801" y="24173"/>
                  </a:lnTo>
                  <a:lnTo>
                    <a:pt x="1087655" y="21594"/>
                  </a:lnTo>
                  <a:lnTo>
                    <a:pt x="1128915" y="1803"/>
                  </a:lnTo>
                  <a:lnTo>
                    <a:pt x="1129157" y="1689"/>
                  </a:lnTo>
                  <a:lnTo>
                    <a:pt x="1133055" y="9766"/>
                  </a:lnTo>
                  <a:lnTo>
                    <a:pt x="1133589" y="18707"/>
                  </a:lnTo>
                  <a:lnTo>
                    <a:pt x="1133589" y="19449"/>
                  </a:lnTo>
                  <a:lnTo>
                    <a:pt x="1140675" y="16050"/>
                  </a:lnTo>
                  <a:lnTo>
                    <a:pt x="1140802" y="15989"/>
                  </a:lnTo>
                  <a:lnTo>
                    <a:pt x="1142822" y="11658"/>
                  </a:lnTo>
                  <a:close/>
                </a:path>
                <a:path w="1143000" h="558800">
                  <a:moveTo>
                    <a:pt x="30780" y="528555"/>
                  </a:moveTo>
                  <a:lnTo>
                    <a:pt x="5854" y="540512"/>
                  </a:lnTo>
                  <a:lnTo>
                    <a:pt x="9740" y="548601"/>
                  </a:lnTo>
                  <a:lnTo>
                    <a:pt x="10121" y="548776"/>
                  </a:lnTo>
                  <a:lnTo>
                    <a:pt x="17691" y="552742"/>
                  </a:lnTo>
                  <a:lnTo>
                    <a:pt x="30780" y="528555"/>
                  </a:lnTo>
                  <a:close/>
                </a:path>
                <a:path w="1143000" h="558800">
                  <a:moveTo>
                    <a:pt x="9740" y="548601"/>
                  </a:moveTo>
                  <a:lnTo>
                    <a:pt x="5854" y="540512"/>
                  </a:lnTo>
                  <a:lnTo>
                    <a:pt x="5854" y="546502"/>
                  </a:lnTo>
                  <a:lnTo>
                    <a:pt x="9740" y="548601"/>
                  </a:lnTo>
                  <a:close/>
                </a:path>
                <a:path w="1143000" h="558800">
                  <a:moveTo>
                    <a:pt x="309232" y="14020"/>
                  </a:moveTo>
                  <a:lnTo>
                    <a:pt x="301345" y="9753"/>
                  </a:lnTo>
                  <a:lnTo>
                    <a:pt x="298958" y="18402"/>
                  </a:lnTo>
                  <a:lnTo>
                    <a:pt x="305879" y="20215"/>
                  </a:lnTo>
                  <a:lnTo>
                    <a:pt x="309232" y="14020"/>
                  </a:lnTo>
                  <a:close/>
                </a:path>
                <a:path w="1143000" h="558800">
                  <a:moveTo>
                    <a:pt x="305879" y="20215"/>
                  </a:moveTo>
                  <a:lnTo>
                    <a:pt x="298958" y="18402"/>
                  </a:lnTo>
                  <a:lnTo>
                    <a:pt x="298958" y="33006"/>
                  </a:lnTo>
                  <a:lnTo>
                    <a:pt x="305879" y="20215"/>
                  </a:lnTo>
                  <a:close/>
                </a:path>
                <a:path w="1143000" h="558800">
                  <a:moveTo>
                    <a:pt x="309232" y="21093"/>
                  </a:moveTo>
                  <a:lnTo>
                    <a:pt x="309232" y="14020"/>
                  </a:lnTo>
                  <a:lnTo>
                    <a:pt x="305879" y="20215"/>
                  </a:lnTo>
                  <a:lnTo>
                    <a:pt x="309232" y="21093"/>
                  </a:lnTo>
                  <a:close/>
                </a:path>
                <a:path w="1143000" h="558800">
                  <a:moveTo>
                    <a:pt x="1133589" y="18707"/>
                  </a:moveTo>
                  <a:lnTo>
                    <a:pt x="1133055" y="9766"/>
                  </a:lnTo>
                  <a:lnTo>
                    <a:pt x="1129157" y="1689"/>
                  </a:lnTo>
                  <a:lnTo>
                    <a:pt x="1087655" y="21594"/>
                  </a:lnTo>
                  <a:lnTo>
                    <a:pt x="1132535" y="18773"/>
                  </a:lnTo>
                  <a:lnTo>
                    <a:pt x="1133589" y="187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61120" y="1750929"/>
            <a:ext cx="240665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java.io.*;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120" y="2255551"/>
            <a:ext cx="240538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ReadBytes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097" y="2509129"/>
            <a:ext cx="8286115" cy="42945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 marR="5184140">
              <a:lnSpc>
                <a:spcPts val="2000"/>
              </a:lnSpc>
              <a:spcBef>
                <a:spcPts val="2005"/>
              </a:spcBef>
            </a:pPr>
            <a:r>
              <a:rPr sz="1850" dirty="0">
                <a:latin typeface="Courier New"/>
                <a:cs typeface="Courier New"/>
              </a:rPr>
              <a:t>FileInputStream</a:t>
            </a:r>
            <a:r>
              <a:rPr sz="1850" spc="-27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f;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2805">
              <a:lnSpc>
                <a:spcPts val="1835"/>
              </a:lnSpc>
            </a:pPr>
            <a:r>
              <a:rPr sz="1850" dirty="0">
                <a:latin typeface="Courier New"/>
                <a:cs typeface="Courier New"/>
              </a:rPr>
              <a:t>f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FileInputStream(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"file1.data"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852805">
              <a:lnSpc>
                <a:spcPts val="1985"/>
              </a:lnSpc>
            </a:pPr>
            <a:r>
              <a:rPr sz="1850" dirty="0">
                <a:latin typeface="Courier New"/>
                <a:cs typeface="Courier New"/>
              </a:rPr>
              <a:t>int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data;</a:t>
            </a:r>
            <a:endParaRPr sz="1850">
              <a:latin typeface="Courier New"/>
              <a:cs typeface="Courier New"/>
            </a:endParaRPr>
          </a:p>
          <a:p>
            <a:pPr marL="1132205" marR="3225165" indent="-279400">
              <a:lnSpc>
                <a:spcPts val="2000"/>
              </a:lnSpc>
              <a:spcBef>
                <a:spcPts val="130"/>
              </a:spcBef>
            </a:pPr>
            <a:r>
              <a:rPr sz="1850" dirty="0">
                <a:latin typeface="Courier New"/>
                <a:cs typeface="Courier New"/>
              </a:rPr>
              <a:t>while((data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f.read())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!=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-</a:t>
            </a:r>
            <a:r>
              <a:rPr sz="1850" spc="-25" dirty="0">
                <a:latin typeface="Courier New"/>
                <a:cs typeface="Courier New"/>
              </a:rPr>
              <a:t>1) </a:t>
            </a:r>
            <a:r>
              <a:rPr sz="1850" spc="-10" dirty="0">
                <a:latin typeface="Courier New"/>
                <a:cs typeface="Courier New"/>
              </a:rPr>
              <a:t>System.out.println(data);</a:t>
            </a:r>
            <a:endParaRPr sz="1850">
              <a:latin typeface="Courier New"/>
              <a:cs typeface="Courier New"/>
            </a:endParaRPr>
          </a:p>
          <a:p>
            <a:pPr marL="852805">
              <a:lnSpc>
                <a:spcPts val="1835"/>
              </a:lnSpc>
            </a:pPr>
            <a:r>
              <a:rPr sz="1850" spc="-10" dirty="0">
                <a:latin typeface="Courier New"/>
                <a:cs typeface="Courier New"/>
              </a:rPr>
              <a:t>f.close();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5"/>
              </a:lnSpc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catch</a:t>
            </a:r>
            <a:r>
              <a:rPr sz="185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(IOException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e)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2805">
              <a:lnSpc>
                <a:spcPts val="1989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"Error</a:t>
            </a:r>
            <a:r>
              <a:rPr sz="1850" spc="-14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with</a:t>
            </a:r>
            <a:r>
              <a:rPr sz="1850" spc="-14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files:"</a:t>
            </a:r>
            <a:r>
              <a:rPr sz="1850" spc="-10" dirty="0">
                <a:latin typeface="Courier New"/>
                <a:cs typeface="Courier New"/>
              </a:rPr>
              <a:t>+e.toString());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64135">
              <a:lnSpc>
                <a:spcPts val="2105"/>
              </a:lnSpc>
              <a:spcBef>
                <a:spcPts val="1335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ReadBytes</a:t>
            </a:r>
            <a:endParaRPr sz="1850">
              <a:latin typeface="Courier New"/>
              <a:cs typeface="Courier New"/>
            </a:endParaRPr>
          </a:p>
          <a:p>
            <a:pPr marL="64135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10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20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30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40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255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39079" y="1630502"/>
            <a:ext cx="4239260" cy="826769"/>
            <a:chOff x="5339079" y="1630502"/>
            <a:chExt cx="4239260" cy="826769"/>
          </a:xfrm>
        </p:grpSpPr>
        <p:sp>
          <p:nvSpPr>
            <p:cNvPr id="12" name="object 12"/>
            <p:cNvSpPr/>
            <p:nvPr/>
          </p:nvSpPr>
          <p:spPr>
            <a:xfrm>
              <a:off x="5447030" y="1738274"/>
              <a:ext cx="4131310" cy="719455"/>
            </a:xfrm>
            <a:custGeom>
              <a:avLst/>
              <a:gdLst/>
              <a:ahLst/>
              <a:cxnLst/>
              <a:rect l="l" t="t" r="r" b="b"/>
              <a:pathLst>
                <a:path w="4131309" h="719455">
                  <a:moveTo>
                    <a:pt x="4131310" y="0"/>
                  </a:moveTo>
                  <a:lnTo>
                    <a:pt x="206502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065020" y="718883"/>
                  </a:lnTo>
                  <a:lnTo>
                    <a:pt x="4131310" y="718883"/>
                  </a:lnTo>
                  <a:lnTo>
                    <a:pt x="413131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9080" y="1630501"/>
              <a:ext cx="4132579" cy="719455"/>
            </a:xfrm>
            <a:custGeom>
              <a:avLst/>
              <a:gdLst/>
              <a:ahLst/>
              <a:cxnLst/>
              <a:rect l="l" t="t" r="r" b="b"/>
              <a:pathLst>
                <a:path w="4132579" h="719455">
                  <a:moveTo>
                    <a:pt x="4132580" y="0"/>
                  </a:moveTo>
                  <a:lnTo>
                    <a:pt x="206502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065020" y="718883"/>
                  </a:lnTo>
                  <a:lnTo>
                    <a:pt x="4132580" y="718883"/>
                  </a:lnTo>
                  <a:lnTo>
                    <a:pt x="4132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47029" y="1738274"/>
            <a:ext cx="4131310" cy="71945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R="208279" algn="ctr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latin typeface="Verdana"/>
                <a:cs typeface="Verdana"/>
              </a:rPr>
              <a:t>byte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oriented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132</a:t>
            </a:r>
          </a:p>
        </p:txBody>
      </p:sp>
    </p:spTree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758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Input</a:t>
            </a:r>
            <a:r>
              <a:rPr b="1" spc="-55" dirty="0">
                <a:latin typeface="Verdana"/>
                <a:cs typeface="Verdana"/>
              </a:rPr>
              <a:t> </a:t>
            </a:r>
            <a:r>
              <a:rPr b="1" dirty="0">
                <a:latin typeface="Verdana"/>
                <a:cs typeface="Verdana"/>
              </a:rPr>
              <a:t>-</a:t>
            </a:r>
            <a:r>
              <a:rPr b="1" spc="-3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Output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6841" y="1800339"/>
            <a:ext cx="9004300" cy="4512310"/>
            <a:chOff x="836841" y="1800339"/>
            <a:chExt cx="9004300" cy="4512310"/>
          </a:xfrm>
        </p:grpSpPr>
        <p:sp>
          <p:nvSpPr>
            <p:cNvPr id="4" name="object 4"/>
            <p:cNvSpPr/>
            <p:nvPr/>
          </p:nvSpPr>
          <p:spPr>
            <a:xfrm>
              <a:off x="845743" y="1809242"/>
              <a:ext cx="8985885" cy="4493895"/>
            </a:xfrm>
            <a:custGeom>
              <a:avLst/>
              <a:gdLst/>
              <a:ahLst/>
              <a:cxnLst/>
              <a:rect l="l" t="t" r="r" b="b"/>
              <a:pathLst>
                <a:path w="8985885" h="4493895">
                  <a:moveTo>
                    <a:pt x="8985427" y="3931691"/>
                  </a:moveTo>
                  <a:lnTo>
                    <a:pt x="8985427" y="0"/>
                  </a:lnTo>
                  <a:lnTo>
                    <a:pt x="0" y="0"/>
                  </a:lnTo>
                  <a:lnTo>
                    <a:pt x="0" y="4493336"/>
                  </a:lnTo>
                  <a:lnTo>
                    <a:pt x="7862036" y="4493336"/>
                  </a:lnTo>
                  <a:lnTo>
                    <a:pt x="8985427" y="393169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6841" y="1800339"/>
              <a:ext cx="9003665" cy="4511675"/>
            </a:xfrm>
            <a:custGeom>
              <a:avLst/>
              <a:gdLst/>
              <a:ahLst/>
              <a:cxnLst/>
              <a:rect l="l" t="t" r="r" b="b"/>
              <a:pathLst>
                <a:path w="9003665" h="4511675">
                  <a:moveTo>
                    <a:pt x="9003220" y="3944023"/>
                  </a:moveTo>
                  <a:lnTo>
                    <a:pt x="9003220" y="3987"/>
                  </a:lnTo>
                  <a:lnTo>
                    <a:pt x="8999232" y="0"/>
                  </a:lnTo>
                  <a:lnTo>
                    <a:pt x="3987" y="0"/>
                  </a:lnTo>
                  <a:lnTo>
                    <a:pt x="0" y="3987"/>
                  </a:lnTo>
                  <a:lnTo>
                    <a:pt x="0" y="4507255"/>
                  </a:lnTo>
                  <a:lnTo>
                    <a:pt x="3987" y="4511255"/>
                  </a:lnTo>
                  <a:lnTo>
                    <a:pt x="8902" y="4511255"/>
                  </a:lnTo>
                  <a:lnTo>
                    <a:pt x="8902" y="8902"/>
                  </a:lnTo>
                  <a:lnTo>
                    <a:pt x="17919" y="8902"/>
                  </a:lnTo>
                  <a:lnTo>
                    <a:pt x="17919" y="17907"/>
                  </a:lnTo>
                  <a:lnTo>
                    <a:pt x="8985313" y="17907"/>
                  </a:lnTo>
                  <a:lnTo>
                    <a:pt x="8985313" y="8902"/>
                  </a:lnTo>
                  <a:lnTo>
                    <a:pt x="8994330" y="8902"/>
                  </a:lnTo>
                  <a:lnTo>
                    <a:pt x="8994330" y="3950575"/>
                  </a:lnTo>
                  <a:lnTo>
                    <a:pt x="9001290" y="3947096"/>
                  </a:lnTo>
                  <a:lnTo>
                    <a:pt x="9003220" y="3944023"/>
                  </a:lnTo>
                  <a:close/>
                </a:path>
                <a:path w="9003665" h="4511675">
                  <a:moveTo>
                    <a:pt x="17919" y="17907"/>
                  </a:moveTo>
                  <a:lnTo>
                    <a:pt x="17919" y="8902"/>
                  </a:lnTo>
                  <a:lnTo>
                    <a:pt x="8902" y="8902"/>
                  </a:lnTo>
                  <a:lnTo>
                    <a:pt x="8902" y="17907"/>
                  </a:lnTo>
                  <a:lnTo>
                    <a:pt x="17919" y="17907"/>
                  </a:lnTo>
                  <a:close/>
                </a:path>
                <a:path w="9003665" h="4511675">
                  <a:moveTo>
                    <a:pt x="17919" y="4493221"/>
                  </a:moveTo>
                  <a:lnTo>
                    <a:pt x="17919" y="17907"/>
                  </a:lnTo>
                  <a:lnTo>
                    <a:pt x="8902" y="17907"/>
                  </a:lnTo>
                  <a:lnTo>
                    <a:pt x="8902" y="4493221"/>
                  </a:lnTo>
                  <a:lnTo>
                    <a:pt x="17919" y="4493221"/>
                  </a:lnTo>
                  <a:close/>
                </a:path>
                <a:path w="9003665" h="4511675">
                  <a:moveTo>
                    <a:pt x="7868996" y="4493221"/>
                  </a:moveTo>
                  <a:lnTo>
                    <a:pt x="8902" y="4493221"/>
                  </a:lnTo>
                  <a:lnTo>
                    <a:pt x="8902" y="4502238"/>
                  </a:lnTo>
                  <a:lnTo>
                    <a:pt x="17919" y="4502238"/>
                  </a:lnTo>
                  <a:lnTo>
                    <a:pt x="17919" y="4511255"/>
                  </a:lnTo>
                  <a:lnTo>
                    <a:pt x="7866938" y="4511255"/>
                  </a:lnTo>
                  <a:lnTo>
                    <a:pt x="7866938" y="4494250"/>
                  </a:lnTo>
                  <a:lnTo>
                    <a:pt x="7868996" y="4493221"/>
                  </a:lnTo>
                  <a:close/>
                </a:path>
                <a:path w="9003665" h="4511675">
                  <a:moveTo>
                    <a:pt x="17919" y="4511255"/>
                  </a:moveTo>
                  <a:lnTo>
                    <a:pt x="17919" y="4502238"/>
                  </a:lnTo>
                  <a:lnTo>
                    <a:pt x="8902" y="4502238"/>
                  </a:lnTo>
                  <a:lnTo>
                    <a:pt x="8902" y="4511255"/>
                  </a:lnTo>
                  <a:lnTo>
                    <a:pt x="17919" y="4511255"/>
                  </a:lnTo>
                  <a:close/>
                </a:path>
                <a:path w="9003665" h="4511675">
                  <a:moveTo>
                    <a:pt x="7870939" y="4502238"/>
                  </a:moveTo>
                  <a:lnTo>
                    <a:pt x="7870939" y="4493221"/>
                  </a:lnTo>
                  <a:lnTo>
                    <a:pt x="7868996" y="4493221"/>
                  </a:lnTo>
                  <a:lnTo>
                    <a:pt x="7866938" y="4494250"/>
                  </a:lnTo>
                  <a:lnTo>
                    <a:pt x="7870939" y="4502238"/>
                  </a:lnTo>
                  <a:close/>
                </a:path>
                <a:path w="9003665" h="4511675">
                  <a:moveTo>
                    <a:pt x="7870939" y="4511255"/>
                  </a:moveTo>
                  <a:lnTo>
                    <a:pt x="7870939" y="4502238"/>
                  </a:lnTo>
                  <a:lnTo>
                    <a:pt x="7866938" y="4494250"/>
                  </a:lnTo>
                  <a:lnTo>
                    <a:pt x="7866938" y="4511255"/>
                  </a:lnTo>
                  <a:lnTo>
                    <a:pt x="7870939" y="4511255"/>
                  </a:lnTo>
                  <a:close/>
                </a:path>
                <a:path w="9003665" h="4511675">
                  <a:moveTo>
                    <a:pt x="8994330" y="3940594"/>
                  </a:moveTo>
                  <a:lnTo>
                    <a:pt x="8990330" y="3932605"/>
                  </a:lnTo>
                  <a:lnTo>
                    <a:pt x="7868996" y="4493221"/>
                  </a:lnTo>
                  <a:lnTo>
                    <a:pt x="7870939" y="4493221"/>
                  </a:lnTo>
                  <a:lnTo>
                    <a:pt x="7870939" y="4511255"/>
                  </a:lnTo>
                  <a:lnTo>
                    <a:pt x="7872412" y="4511255"/>
                  </a:lnTo>
                  <a:lnTo>
                    <a:pt x="7873669" y="4510913"/>
                  </a:lnTo>
                  <a:lnTo>
                    <a:pt x="7874927" y="4510227"/>
                  </a:lnTo>
                  <a:lnTo>
                    <a:pt x="8985313" y="3955084"/>
                  </a:lnTo>
                  <a:lnTo>
                    <a:pt x="8985313" y="3940594"/>
                  </a:lnTo>
                  <a:lnTo>
                    <a:pt x="8994330" y="3940594"/>
                  </a:lnTo>
                  <a:close/>
                </a:path>
                <a:path w="9003665" h="4511675">
                  <a:moveTo>
                    <a:pt x="8994330" y="17907"/>
                  </a:moveTo>
                  <a:lnTo>
                    <a:pt x="8994330" y="8902"/>
                  </a:lnTo>
                  <a:lnTo>
                    <a:pt x="8985313" y="8902"/>
                  </a:lnTo>
                  <a:lnTo>
                    <a:pt x="8985313" y="17907"/>
                  </a:lnTo>
                  <a:lnTo>
                    <a:pt x="8994330" y="17907"/>
                  </a:lnTo>
                  <a:close/>
                </a:path>
                <a:path w="9003665" h="4511675">
                  <a:moveTo>
                    <a:pt x="8994330" y="3940594"/>
                  </a:moveTo>
                  <a:lnTo>
                    <a:pt x="8994330" y="17907"/>
                  </a:lnTo>
                  <a:lnTo>
                    <a:pt x="8985313" y="17907"/>
                  </a:lnTo>
                  <a:lnTo>
                    <a:pt x="8985313" y="3935113"/>
                  </a:lnTo>
                  <a:lnTo>
                    <a:pt x="8990330" y="3932605"/>
                  </a:lnTo>
                  <a:lnTo>
                    <a:pt x="8994330" y="3940594"/>
                  </a:lnTo>
                  <a:close/>
                </a:path>
                <a:path w="9003665" h="4511675">
                  <a:moveTo>
                    <a:pt x="8994330" y="3950575"/>
                  </a:moveTo>
                  <a:lnTo>
                    <a:pt x="8994330" y="3940594"/>
                  </a:lnTo>
                  <a:lnTo>
                    <a:pt x="8985313" y="3940594"/>
                  </a:lnTo>
                  <a:lnTo>
                    <a:pt x="8985313" y="3955084"/>
                  </a:lnTo>
                  <a:lnTo>
                    <a:pt x="8994330" y="395057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07805" y="5740920"/>
              <a:ext cx="1123950" cy="561975"/>
            </a:xfrm>
            <a:custGeom>
              <a:avLst/>
              <a:gdLst/>
              <a:ahLst/>
              <a:cxnLst/>
              <a:rect l="l" t="t" r="r" b="b"/>
              <a:pathLst>
                <a:path w="1123950" h="561975">
                  <a:moveTo>
                    <a:pt x="1123327" y="0"/>
                  </a:moveTo>
                  <a:lnTo>
                    <a:pt x="1034862" y="5977"/>
                  </a:lnTo>
                  <a:lnTo>
                    <a:pt x="956100" y="11982"/>
                  </a:lnTo>
                  <a:lnTo>
                    <a:pt x="886152" y="17877"/>
                  </a:lnTo>
                  <a:lnTo>
                    <a:pt x="824133" y="23525"/>
                  </a:lnTo>
                  <a:lnTo>
                    <a:pt x="676774" y="37619"/>
                  </a:lnTo>
                  <a:lnTo>
                    <a:pt x="637598" y="40911"/>
                  </a:lnTo>
                  <a:lnTo>
                    <a:pt x="601914" y="43272"/>
                  </a:lnTo>
                  <a:lnTo>
                    <a:pt x="568837" y="44563"/>
                  </a:lnTo>
                  <a:lnTo>
                    <a:pt x="537480" y="44650"/>
                  </a:lnTo>
                  <a:lnTo>
                    <a:pt x="506954" y="43394"/>
                  </a:lnTo>
                  <a:lnTo>
                    <a:pt x="444851" y="36307"/>
                  </a:lnTo>
                  <a:lnTo>
                    <a:pt x="375433" y="22208"/>
                  </a:lnTo>
                  <a:lnTo>
                    <a:pt x="335764" y="12186"/>
                  </a:lnTo>
                  <a:lnTo>
                    <a:pt x="291604" y="0"/>
                  </a:lnTo>
                  <a:lnTo>
                    <a:pt x="0" y="561670"/>
                  </a:lnTo>
                  <a:lnTo>
                    <a:pt x="1123327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98051" y="5731128"/>
              <a:ext cx="1143000" cy="581660"/>
            </a:xfrm>
            <a:custGeom>
              <a:avLst/>
              <a:gdLst/>
              <a:ahLst/>
              <a:cxnLst/>
              <a:rect l="l" t="t" r="r" b="b"/>
              <a:pathLst>
                <a:path w="1143000" h="581660">
                  <a:moveTo>
                    <a:pt x="1133640" y="19538"/>
                  </a:moveTo>
                  <a:lnTo>
                    <a:pt x="1133640" y="18745"/>
                  </a:lnTo>
                  <a:lnTo>
                    <a:pt x="1089108" y="21745"/>
                  </a:lnTo>
                  <a:lnTo>
                    <a:pt x="30434" y="551088"/>
                  </a:lnTo>
                  <a:lnTo>
                    <a:pt x="17779" y="575462"/>
                  </a:lnTo>
                  <a:lnTo>
                    <a:pt x="9753" y="571461"/>
                  </a:lnTo>
                  <a:lnTo>
                    <a:pt x="1790" y="567321"/>
                  </a:lnTo>
                  <a:lnTo>
                    <a:pt x="0" y="570763"/>
                  </a:lnTo>
                  <a:lnTo>
                    <a:pt x="635" y="574992"/>
                  </a:lnTo>
                  <a:lnTo>
                    <a:pt x="6070" y="580517"/>
                  </a:lnTo>
                  <a:lnTo>
                    <a:pt x="9753" y="581125"/>
                  </a:lnTo>
                  <a:lnTo>
                    <a:pt x="10299" y="581215"/>
                  </a:lnTo>
                  <a:lnTo>
                    <a:pt x="1133640" y="19538"/>
                  </a:lnTo>
                  <a:close/>
                </a:path>
                <a:path w="1143000" h="581660">
                  <a:moveTo>
                    <a:pt x="1142847" y="11595"/>
                  </a:moveTo>
                  <a:lnTo>
                    <a:pt x="1140625" y="3327"/>
                  </a:lnTo>
                  <a:lnTo>
                    <a:pt x="1136777" y="571"/>
                  </a:lnTo>
                  <a:lnTo>
                    <a:pt x="1129029" y="1072"/>
                  </a:lnTo>
                  <a:lnTo>
                    <a:pt x="1048497" y="6505"/>
                  </a:lnTo>
                  <a:lnTo>
                    <a:pt x="972355" y="12263"/>
                  </a:lnTo>
                  <a:lnTo>
                    <a:pt x="902854" y="18058"/>
                  </a:lnTo>
                  <a:lnTo>
                    <a:pt x="842206" y="23530"/>
                  </a:lnTo>
                  <a:lnTo>
                    <a:pt x="788213" y="28665"/>
                  </a:lnTo>
                  <a:lnTo>
                    <a:pt x="740098" y="33342"/>
                  </a:lnTo>
                  <a:lnTo>
                    <a:pt x="697085" y="37439"/>
                  </a:lnTo>
                  <a:lnTo>
                    <a:pt x="658394" y="40834"/>
                  </a:lnTo>
                  <a:lnTo>
                    <a:pt x="624373" y="43324"/>
                  </a:lnTo>
                  <a:lnTo>
                    <a:pt x="623250" y="43406"/>
                  </a:lnTo>
                  <a:lnTo>
                    <a:pt x="591520" y="45000"/>
                  </a:lnTo>
                  <a:lnTo>
                    <a:pt x="590874" y="45032"/>
                  </a:lnTo>
                  <a:lnTo>
                    <a:pt x="560489" y="45593"/>
                  </a:lnTo>
                  <a:lnTo>
                    <a:pt x="515563" y="44119"/>
                  </a:lnTo>
                  <a:lnTo>
                    <a:pt x="470402" y="39414"/>
                  </a:lnTo>
                  <a:lnTo>
                    <a:pt x="422036" y="31002"/>
                  </a:lnTo>
                  <a:lnTo>
                    <a:pt x="367498" y="18412"/>
                  </a:lnTo>
                  <a:lnTo>
                    <a:pt x="303822" y="1168"/>
                  </a:lnTo>
                  <a:lnTo>
                    <a:pt x="299732" y="0"/>
                  </a:lnTo>
                  <a:lnTo>
                    <a:pt x="295351" y="1892"/>
                  </a:lnTo>
                  <a:lnTo>
                    <a:pt x="1790" y="567321"/>
                  </a:lnTo>
                  <a:lnTo>
                    <a:pt x="5740" y="569375"/>
                  </a:lnTo>
                  <a:lnTo>
                    <a:pt x="5740" y="563435"/>
                  </a:lnTo>
                  <a:lnTo>
                    <a:pt x="30434" y="551088"/>
                  </a:lnTo>
                  <a:lnTo>
                    <a:pt x="298894" y="34014"/>
                  </a:lnTo>
                  <a:lnTo>
                    <a:pt x="298894" y="18427"/>
                  </a:lnTo>
                  <a:lnTo>
                    <a:pt x="301358" y="9791"/>
                  </a:lnTo>
                  <a:lnTo>
                    <a:pt x="309321" y="13931"/>
                  </a:lnTo>
                  <a:lnTo>
                    <a:pt x="309321" y="21251"/>
                  </a:lnTo>
                  <a:lnTo>
                    <a:pt x="363067" y="35804"/>
                  </a:lnTo>
                  <a:lnTo>
                    <a:pt x="418466" y="48579"/>
                  </a:lnTo>
                  <a:lnTo>
                    <a:pt x="467937" y="57175"/>
                  </a:lnTo>
                  <a:lnTo>
                    <a:pt x="514329" y="62016"/>
                  </a:lnTo>
                  <a:lnTo>
                    <a:pt x="560489" y="63525"/>
                  </a:lnTo>
                  <a:lnTo>
                    <a:pt x="590874" y="62952"/>
                  </a:lnTo>
                  <a:lnTo>
                    <a:pt x="591520" y="62940"/>
                  </a:lnTo>
                  <a:lnTo>
                    <a:pt x="623250" y="61350"/>
                  </a:lnTo>
                  <a:lnTo>
                    <a:pt x="624373" y="61294"/>
                  </a:lnTo>
                  <a:lnTo>
                    <a:pt x="658394" y="58813"/>
                  </a:lnTo>
                  <a:lnTo>
                    <a:pt x="659845" y="58707"/>
                  </a:lnTo>
                  <a:lnTo>
                    <a:pt x="698735" y="55303"/>
                  </a:lnTo>
                  <a:lnTo>
                    <a:pt x="741839" y="51201"/>
                  </a:lnTo>
                  <a:lnTo>
                    <a:pt x="789955" y="46523"/>
                  </a:lnTo>
                  <a:lnTo>
                    <a:pt x="843881" y="41391"/>
                  </a:lnTo>
                  <a:lnTo>
                    <a:pt x="904415" y="35925"/>
                  </a:lnTo>
                  <a:lnTo>
                    <a:pt x="970936" y="30367"/>
                  </a:lnTo>
                  <a:lnTo>
                    <a:pt x="1047229" y="24577"/>
                  </a:lnTo>
                  <a:lnTo>
                    <a:pt x="1089108" y="21745"/>
                  </a:lnTo>
                  <a:lnTo>
                    <a:pt x="1128788" y="1905"/>
                  </a:lnTo>
                  <a:lnTo>
                    <a:pt x="1129029" y="1790"/>
                  </a:lnTo>
                  <a:lnTo>
                    <a:pt x="1133068" y="9804"/>
                  </a:lnTo>
                  <a:lnTo>
                    <a:pt x="1133640" y="18745"/>
                  </a:lnTo>
                  <a:lnTo>
                    <a:pt x="1133640" y="19538"/>
                  </a:lnTo>
                  <a:lnTo>
                    <a:pt x="1140917" y="15900"/>
                  </a:lnTo>
                  <a:lnTo>
                    <a:pt x="1142847" y="11595"/>
                  </a:lnTo>
                  <a:close/>
                </a:path>
                <a:path w="1143000" h="581660">
                  <a:moveTo>
                    <a:pt x="30434" y="551088"/>
                  </a:moveTo>
                  <a:lnTo>
                    <a:pt x="5740" y="563435"/>
                  </a:lnTo>
                  <a:lnTo>
                    <a:pt x="9753" y="571449"/>
                  </a:lnTo>
                  <a:lnTo>
                    <a:pt x="17779" y="575462"/>
                  </a:lnTo>
                  <a:lnTo>
                    <a:pt x="30434" y="551088"/>
                  </a:lnTo>
                  <a:close/>
                </a:path>
                <a:path w="1143000" h="581660">
                  <a:moveTo>
                    <a:pt x="9753" y="571461"/>
                  </a:moveTo>
                  <a:lnTo>
                    <a:pt x="5740" y="563435"/>
                  </a:lnTo>
                  <a:lnTo>
                    <a:pt x="5740" y="569375"/>
                  </a:lnTo>
                  <a:lnTo>
                    <a:pt x="9753" y="571461"/>
                  </a:lnTo>
                  <a:close/>
                </a:path>
                <a:path w="1143000" h="581660">
                  <a:moveTo>
                    <a:pt x="309321" y="13931"/>
                  </a:moveTo>
                  <a:lnTo>
                    <a:pt x="301358" y="9791"/>
                  </a:lnTo>
                  <a:lnTo>
                    <a:pt x="298894" y="18427"/>
                  </a:lnTo>
                  <a:lnTo>
                    <a:pt x="305989" y="20348"/>
                  </a:lnTo>
                  <a:lnTo>
                    <a:pt x="309321" y="13931"/>
                  </a:lnTo>
                  <a:close/>
                </a:path>
                <a:path w="1143000" h="581660">
                  <a:moveTo>
                    <a:pt x="305989" y="20348"/>
                  </a:moveTo>
                  <a:lnTo>
                    <a:pt x="298894" y="18427"/>
                  </a:lnTo>
                  <a:lnTo>
                    <a:pt x="298894" y="34014"/>
                  </a:lnTo>
                  <a:lnTo>
                    <a:pt x="305989" y="20348"/>
                  </a:lnTo>
                  <a:close/>
                </a:path>
                <a:path w="1143000" h="581660">
                  <a:moveTo>
                    <a:pt x="309321" y="21251"/>
                  </a:moveTo>
                  <a:lnTo>
                    <a:pt x="309321" y="13931"/>
                  </a:lnTo>
                  <a:lnTo>
                    <a:pt x="305989" y="20348"/>
                  </a:lnTo>
                  <a:lnTo>
                    <a:pt x="309321" y="21251"/>
                  </a:lnTo>
                  <a:close/>
                </a:path>
                <a:path w="1143000" h="581660">
                  <a:moveTo>
                    <a:pt x="1133640" y="18745"/>
                  </a:moveTo>
                  <a:lnTo>
                    <a:pt x="1133068" y="9804"/>
                  </a:lnTo>
                  <a:lnTo>
                    <a:pt x="1129029" y="1790"/>
                  </a:lnTo>
                  <a:lnTo>
                    <a:pt x="1089108" y="21745"/>
                  </a:lnTo>
                  <a:lnTo>
                    <a:pt x="1132509" y="18821"/>
                  </a:lnTo>
                  <a:lnTo>
                    <a:pt x="1133640" y="187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61120" y="1914485"/>
            <a:ext cx="240665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java.io.*;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097" y="2419107"/>
            <a:ext cx="8286115" cy="35921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1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WriteArrayBytes</a:t>
            </a:r>
            <a:r>
              <a:rPr sz="1850" spc="-17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 marR="2385695" indent="-280670">
              <a:lnSpc>
                <a:spcPts val="1989"/>
              </a:lnSpc>
              <a:spcBef>
                <a:spcPts val="14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byte</a:t>
            </a:r>
            <a:r>
              <a:rPr sz="185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data[]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{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10,20,30,40,-</a:t>
            </a:r>
            <a:r>
              <a:rPr sz="1850" dirty="0">
                <a:latin typeface="Courier New"/>
                <a:cs typeface="Courier New"/>
              </a:rPr>
              <a:t>128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};</a:t>
            </a:r>
            <a:endParaRPr sz="1850">
              <a:latin typeface="Courier New"/>
              <a:cs typeface="Courier New"/>
            </a:endParaRPr>
          </a:p>
          <a:p>
            <a:pPr marL="572770" marR="5045710">
              <a:lnSpc>
                <a:spcPts val="2000"/>
              </a:lnSpc>
              <a:spcBef>
                <a:spcPts val="1975"/>
              </a:spcBef>
            </a:pPr>
            <a:r>
              <a:rPr sz="1850" spc="-10" dirty="0">
                <a:latin typeface="Courier New"/>
                <a:cs typeface="Courier New"/>
              </a:rPr>
              <a:t>FileOutputStream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f;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2805">
              <a:lnSpc>
                <a:spcPts val="1835"/>
              </a:lnSpc>
            </a:pPr>
            <a:r>
              <a:rPr sz="1850" dirty="0">
                <a:latin typeface="Courier New"/>
                <a:cs typeface="Courier New"/>
              </a:rPr>
              <a:t>f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FileOutputStream(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"file1.data"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852805" marR="3506470">
              <a:lnSpc>
                <a:spcPts val="2000"/>
              </a:lnSpc>
              <a:spcBef>
                <a:spcPts val="130"/>
              </a:spcBef>
            </a:pPr>
            <a:r>
              <a:rPr sz="1850" spc="-20" dirty="0">
                <a:latin typeface="Courier New"/>
                <a:cs typeface="Courier New"/>
              </a:rPr>
              <a:t>f.write(data,0,data.length); </a:t>
            </a:r>
            <a:r>
              <a:rPr sz="1850" spc="-10" dirty="0">
                <a:latin typeface="Courier New"/>
                <a:cs typeface="Courier New"/>
              </a:rPr>
              <a:t>f.close();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835"/>
              </a:lnSpc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catch</a:t>
            </a:r>
            <a:r>
              <a:rPr sz="185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(IOException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e)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2805">
              <a:lnSpc>
                <a:spcPts val="1985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"Error</a:t>
            </a:r>
            <a:r>
              <a:rPr sz="1850" spc="-14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with</a:t>
            </a:r>
            <a:r>
              <a:rPr sz="1850" spc="-14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files:"</a:t>
            </a:r>
            <a:r>
              <a:rPr sz="1850" spc="-10" dirty="0">
                <a:latin typeface="Courier New"/>
                <a:cs typeface="Courier New"/>
              </a:rPr>
              <a:t>+e.toString());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65683" y="1630502"/>
            <a:ext cx="8912860" cy="1616710"/>
            <a:chOff x="665683" y="1630502"/>
            <a:chExt cx="8912860" cy="161671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65683" y="2904667"/>
              <a:ext cx="171157" cy="342328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6841" y="2904667"/>
              <a:ext cx="188963" cy="342328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447030" y="1738274"/>
              <a:ext cx="4131310" cy="719455"/>
            </a:xfrm>
            <a:custGeom>
              <a:avLst/>
              <a:gdLst/>
              <a:ahLst/>
              <a:cxnLst/>
              <a:rect l="l" t="t" r="r" b="b"/>
              <a:pathLst>
                <a:path w="4131309" h="719455">
                  <a:moveTo>
                    <a:pt x="4131310" y="0"/>
                  </a:moveTo>
                  <a:lnTo>
                    <a:pt x="206502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065020" y="718883"/>
                  </a:lnTo>
                  <a:lnTo>
                    <a:pt x="4131310" y="718883"/>
                  </a:lnTo>
                  <a:lnTo>
                    <a:pt x="413131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5339080" y="1630501"/>
              <a:ext cx="4132579" cy="719455"/>
            </a:xfrm>
            <a:custGeom>
              <a:avLst/>
              <a:gdLst/>
              <a:ahLst/>
              <a:cxnLst/>
              <a:rect l="l" t="t" r="r" b="b"/>
              <a:pathLst>
                <a:path w="4132579" h="719455">
                  <a:moveTo>
                    <a:pt x="4132580" y="0"/>
                  </a:moveTo>
                  <a:lnTo>
                    <a:pt x="206502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065020" y="718883"/>
                  </a:lnTo>
                  <a:lnTo>
                    <a:pt x="4132580" y="718883"/>
                  </a:lnTo>
                  <a:lnTo>
                    <a:pt x="4132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447029" y="1738274"/>
            <a:ext cx="4131310" cy="71945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R="208279" algn="ctr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latin typeface="Verdana"/>
                <a:cs typeface="Verdana"/>
              </a:rPr>
              <a:t>byte</a:t>
            </a:r>
            <a:r>
              <a:rPr sz="2000" spc="-8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oriented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133</a:t>
            </a:r>
          </a:p>
        </p:txBody>
      </p:sp>
    </p:spTree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758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Input</a:t>
            </a:r>
            <a:r>
              <a:rPr b="1" spc="-55" dirty="0">
                <a:latin typeface="Verdana"/>
                <a:cs typeface="Verdana"/>
              </a:rPr>
              <a:t> </a:t>
            </a:r>
            <a:r>
              <a:rPr b="1" dirty="0">
                <a:latin typeface="Verdana"/>
                <a:cs typeface="Verdana"/>
              </a:rPr>
              <a:t>-</a:t>
            </a:r>
            <a:r>
              <a:rPr b="1" spc="-3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Output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6790" y="1800301"/>
            <a:ext cx="9004300" cy="4871085"/>
            <a:chOff x="836790" y="1800301"/>
            <a:chExt cx="9004300" cy="4871085"/>
          </a:xfrm>
        </p:grpSpPr>
        <p:sp>
          <p:nvSpPr>
            <p:cNvPr id="4" name="object 4"/>
            <p:cNvSpPr/>
            <p:nvPr/>
          </p:nvSpPr>
          <p:spPr>
            <a:xfrm>
              <a:off x="845769" y="1809267"/>
              <a:ext cx="8985885" cy="4852670"/>
            </a:xfrm>
            <a:custGeom>
              <a:avLst/>
              <a:gdLst/>
              <a:ahLst/>
              <a:cxnLst/>
              <a:rect l="l" t="t" r="r" b="b"/>
              <a:pathLst>
                <a:path w="8985885" h="4852670">
                  <a:moveTo>
                    <a:pt x="8985364" y="4246092"/>
                  </a:moveTo>
                  <a:lnTo>
                    <a:pt x="8985364" y="0"/>
                  </a:lnTo>
                  <a:lnTo>
                    <a:pt x="0" y="0"/>
                  </a:lnTo>
                  <a:lnTo>
                    <a:pt x="0" y="4852123"/>
                  </a:lnTo>
                  <a:lnTo>
                    <a:pt x="7862036" y="4852123"/>
                  </a:lnTo>
                  <a:lnTo>
                    <a:pt x="8985364" y="424609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6790" y="1800301"/>
              <a:ext cx="9003665" cy="4870450"/>
            </a:xfrm>
            <a:custGeom>
              <a:avLst/>
              <a:gdLst/>
              <a:ahLst/>
              <a:cxnLst/>
              <a:rect l="l" t="t" r="r" b="b"/>
              <a:pathLst>
                <a:path w="9003665" h="4870450">
                  <a:moveTo>
                    <a:pt x="9003309" y="4258348"/>
                  </a:moveTo>
                  <a:lnTo>
                    <a:pt x="9003309" y="4013"/>
                  </a:lnTo>
                  <a:lnTo>
                    <a:pt x="8999296" y="0"/>
                  </a:lnTo>
                  <a:lnTo>
                    <a:pt x="4025" y="0"/>
                  </a:lnTo>
                  <a:lnTo>
                    <a:pt x="0" y="4013"/>
                  </a:lnTo>
                  <a:lnTo>
                    <a:pt x="0" y="4866043"/>
                  </a:lnTo>
                  <a:lnTo>
                    <a:pt x="4025" y="4870069"/>
                  </a:lnTo>
                  <a:lnTo>
                    <a:pt x="8978" y="4870069"/>
                  </a:lnTo>
                  <a:lnTo>
                    <a:pt x="8978" y="8966"/>
                  </a:lnTo>
                  <a:lnTo>
                    <a:pt x="17945" y="8966"/>
                  </a:lnTo>
                  <a:lnTo>
                    <a:pt x="17945" y="17945"/>
                  </a:lnTo>
                  <a:lnTo>
                    <a:pt x="8985364" y="17945"/>
                  </a:lnTo>
                  <a:lnTo>
                    <a:pt x="8985364" y="8978"/>
                  </a:lnTo>
                  <a:lnTo>
                    <a:pt x="8994343" y="8978"/>
                  </a:lnTo>
                  <a:lnTo>
                    <a:pt x="8994343" y="4265240"/>
                  </a:lnTo>
                  <a:lnTo>
                    <a:pt x="9001493" y="4261383"/>
                  </a:lnTo>
                  <a:lnTo>
                    <a:pt x="9003309" y="4258348"/>
                  </a:lnTo>
                  <a:close/>
                </a:path>
                <a:path w="9003665" h="4870450">
                  <a:moveTo>
                    <a:pt x="17945" y="17945"/>
                  </a:moveTo>
                  <a:lnTo>
                    <a:pt x="17945" y="8966"/>
                  </a:lnTo>
                  <a:lnTo>
                    <a:pt x="8978" y="8966"/>
                  </a:lnTo>
                  <a:lnTo>
                    <a:pt x="8978" y="17945"/>
                  </a:lnTo>
                  <a:lnTo>
                    <a:pt x="17945" y="17945"/>
                  </a:lnTo>
                  <a:close/>
                </a:path>
                <a:path w="9003665" h="4870450">
                  <a:moveTo>
                    <a:pt x="17945" y="4852123"/>
                  </a:moveTo>
                  <a:lnTo>
                    <a:pt x="17945" y="17945"/>
                  </a:lnTo>
                  <a:lnTo>
                    <a:pt x="8978" y="17945"/>
                  </a:lnTo>
                  <a:lnTo>
                    <a:pt x="8978" y="4852123"/>
                  </a:lnTo>
                  <a:lnTo>
                    <a:pt x="17945" y="4852123"/>
                  </a:lnTo>
                  <a:close/>
                </a:path>
                <a:path w="9003665" h="4870450">
                  <a:moveTo>
                    <a:pt x="7868749" y="4852123"/>
                  </a:moveTo>
                  <a:lnTo>
                    <a:pt x="8978" y="4852123"/>
                  </a:lnTo>
                  <a:lnTo>
                    <a:pt x="8978" y="4861090"/>
                  </a:lnTo>
                  <a:lnTo>
                    <a:pt x="17945" y="4861090"/>
                  </a:lnTo>
                  <a:lnTo>
                    <a:pt x="17945" y="4870069"/>
                  </a:lnTo>
                  <a:lnTo>
                    <a:pt x="7866748" y="4870069"/>
                  </a:lnTo>
                  <a:lnTo>
                    <a:pt x="7866748" y="4853203"/>
                  </a:lnTo>
                  <a:lnTo>
                    <a:pt x="7868749" y="4852123"/>
                  </a:lnTo>
                  <a:close/>
                </a:path>
                <a:path w="9003665" h="4870450">
                  <a:moveTo>
                    <a:pt x="17945" y="4870069"/>
                  </a:moveTo>
                  <a:lnTo>
                    <a:pt x="17945" y="4861090"/>
                  </a:lnTo>
                  <a:lnTo>
                    <a:pt x="8978" y="4861090"/>
                  </a:lnTo>
                  <a:lnTo>
                    <a:pt x="8978" y="4870069"/>
                  </a:lnTo>
                  <a:lnTo>
                    <a:pt x="17945" y="4870069"/>
                  </a:lnTo>
                  <a:close/>
                </a:path>
                <a:path w="9003665" h="4870450">
                  <a:moveTo>
                    <a:pt x="7871015" y="4861090"/>
                  </a:moveTo>
                  <a:lnTo>
                    <a:pt x="7871015" y="4852123"/>
                  </a:lnTo>
                  <a:lnTo>
                    <a:pt x="7868749" y="4852123"/>
                  </a:lnTo>
                  <a:lnTo>
                    <a:pt x="7866748" y="4853203"/>
                  </a:lnTo>
                  <a:lnTo>
                    <a:pt x="7871015" y="4861090"/>
                  </a:lnTo>
                  <a:close/>
                </a:path>
                <a:path w="9003665" h="4870450">
                  <a:moveTo>
                    <a:pt x="7871015" y="4870069"/>
                  </a:moveTo>
                  <a:lnTo>
                    <a:pt x="7871015" y="4861090"/>
                  </a:lnTo>
                  <a:lnTo>
                    <a:pt x="7866748" y="4853203"/>
                  </a:lnTo>
                  <a:lnTo>
                    <a:pt x="7866748" y="4870069"/>
                  </a:lnTo>
                  <a:lnTo>
                    <a:pt x="7871015" y="4870069"/>
                  </a:lnTo>
                  <a:close/>
                </a:path>
                <a:path w="9003665" h="4870450">
                  <a:moveTo>
                    <a:pt x="8994343" y="4255058"/>
                  </a:moveTo>
                  <a:lnTo>
                    <a:pt x="8990076" y="4247159"/>
                  </a:lnTo>
                  <a:lnTo>
                    <a:pt x="7868749" y="4852123"/>
                  </a:lnTo>
                  <a:lnTo>
                    <a:pt x="7871015" y="4852123"/>
                  </a:lnTo>
                  <a:lnTo>
                    <a:pt x="7871015" y="4870069"/>
                  </a:lnTo>
                  <a:lnTo>
                    <a:pt x="7872476" y="4870069"/>
                  </a:lnTo>
                  <a:lnTo>
                    <a:pt x="7873974" y="4869688"/>
                  </a:lnTo>
                  <a:lnTo>
                    <a:pt x="8985364" y="4270085"/>
                  </a:lnTo>
                  <a:lnTo>
                    <a:pt x="8985364" y="4255058"/>
                  </a:lnTo>
                  <a:lnTo>
                    <a:pt x="8994343" y="4255058"/>
                  </a:lnTo>
                  <a:close/>
                </a:path>
                <a:path w="9003665" h="4870450">
                  <a:moveTo>
                    <a:pt x="8994343" y="17945"/>
                  </a:moveTo>
                  <a:lnTo>
                    <a:pt x="8994343" y="8978"/>
                  </a:lnTo>
                  <a:lnTo>
                    <a:pt x="8985364" y="8978"/>
                  </a:lnTo>
                  <a:lnTo>
                    <a:pt x="8985364" y="17945"/>
                  </a:lnTo>
                  <a:lnTo>
                    <a:pt x="8994343" y="17945"/>
                  </a:lnTo>
                  <a:close/>
                </a:path>
                <a:path w="9003665" h="4870450">
                  <a:moveTo>
                    <a:pt x="8994343" y="4255058"/>
                  </a:moveTo>
                  <a:lnTo>
                    <a:pt x="8994343" y="17945"/>
                  </a:lnTo>
                  <a:lnTo>
                    <a:pt x="8985364" y="17945"/>
                  </a:lnTo>
                  <a:lnTo>
                    <a:pt x="8985364" y="4249701"/>
                  </a:lnTo>
                  <a:lnTo>
                    <a:pt x="8990076" y="4247159"/>
                  </a:lnTo>
                  <a:lnTo>
                    <a:pt x="8994343" y="4255058"/>
                  </a:lnTo>
                  <a:close/>
                </a:path>
                <a:path w="9003665" h="4870450">
                  <a:moveTo>
                    <a:pt x="8994343" y="4265240"/>
                  </a:moveTo>
                  <a:lnTo>
                    <a:pt x="8994343" y="4255058"/>
                  </a:lnTo>
                  <a:lnTo>
                    <a:pt x="8985364" y="4255058"/>
                  </a:lnTo>
                  <a:lnTo>
                    <a:pt x="8985364" y="4270085"/>
                  </a:lnTo>
                  <a:lnTo>
                    <a:pt x="8994343" y="426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07805" y="6055360"/>
              <a:ext cx="1123950" cy="606425"/>
            </a:xfrm>
            <a:custGeom>
              <a:avLst/>
              <a:gdLst/>
              <a:ahLst/>
              <a:cxnLst/>
              <a:rect l="l" t="t" r="r" b="b"/>
              <a:pathLst>
                <a:path w="1123950" h="606425">
                  <a:moveTo>
                    <a:pt x="1123327" y="0"/>
                  </a:moveTo>
                  <a:lnTo>
                    <a:pt x="1034862" y="6408"/>
                  </a:lnTo>
                  <a:lnTo>
                    <a:pt x="956100" y="12855"/>
                  </a:lnTo>
                  <a:lnTo>
                    <a:pt x="886152" y="19193"/>
                  </a:lnTo>
                  <a:lnTo>
                    <a:pt x="824133" y="25273"/>
                  </a:lnTo>
                  <a:lnTo>
                    <a:pt x="676774" y="40474"/>
                  </a:lnTo>
                  <a:lnTo>
                    <a:pt x="637598" y="44033"/>
                  </a:lnTo>
                  <a:lnTo>
                    <a:pt x="601914" y="46591"/>
                  </a:lnTo>
                  <a:lnTo>
                    <a:pt x="568837" y="47998"/>
                  </a:lnTo>
                  <a:lnTo>
                    <a:pt x="537480" y="48106"/>
                  </a:lnTo>
                  <a:lnTo>
                    <a:pt x="506954" y="46767"/>
                  </a:lnTo>
                  <a:lnTo>
                    <a:pt x="444851" y="39149"/>
                  </a:lnTo>
                  <a:lnTo>
                    <a:pt x="375433" y="23957"/>
                  </a:lnTo>
                  <a:lnTo>
                    <a:pt x="335764" y="13148"/>
                  </a:lnTo>
                  <a:lnTo>
                    <a:pt x="291604" y="0"/>
                  </a:lnTo>
                  <a:lnTo>
                    <a:pt x="0" y="606031"/>
                  </a:lnTo>
                  <a:lnTo>
                    <a:pt x="1123327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98039" y="6045479"/>
              <a:ext cx="1143000" cy="626110"/>
            </a:xfrm>
            <a:custGeom>
              <a:avLst/>
              <a:gdLst/>
              <a:ahLst/>
              <a:cxnLst/>
              <a:rect l="l" t="t" r="r" b="b"/>
              <a:pathLst>
                <a:path w="1143000" h="626109">
                  <a:moveTo>
                    <a:pt x="1133690" y="19741"/>
                  </a:moveTo>
                  <a:lnTo>
                    <a:pt x="1133690" y="18821"/>
                  </a:lnTo>
                  <a:lnTo>
                    <a:pt x="1092034" y="21829"/>
                  </a:lnTo>
                  <a:lnTo>
                    <a:pt x="29834" y="594896"/>
                  </a:lnTo>
                  <a:lnTo>
                    <a:pt x="17919" y="619658"/>
                  </a:lnTo>
                  <a:lnTo>
                    <a:pt x="9766" y="615911"/>
                  </a:lnTo>
                  <a:lnTo>
                    <a:pt x="1676" y="612025"/>
                  </a:lnTo>
                  <a:lnTo>
                    <a:pt x="0" y="615518"/>
                  </a:lnTo>
                  <a:lnTo>
                    <a:pt x="762" y="619721"/>
                  </a:lnTo>
                  <a:lnTo>
                    <a:pt x="6375" y="625081"/>
                  </a:lnTo>
                  <a:lnTo>
                    <a:pt x="9766" y="625538"/>
                  </a:lnTo>
                  <a:lnTo>
                    <a:pt x="10617" y="625652"/>
                  </a:lnTo>
                  <a:lnTo>
                    <a:pt x="1133690" y="19741"/>
                  </a:lnTo>
                  <a:close/>
                </a:path>
                <a:path w="1143000" h="626109">
                  <a:moveTo>
                    <a:pt x="1142885" y="11442"/>
                  </a:moveTo>
                  <a:lnTo>
                    <a:pt x="1140536" y="3327"/>
                  </a:lnTo>
                  <a:lnTo>
                    <a:pt x="1136700" y="635"/>
                  </a:lnTo>
                  <a:lnTo>
                    <a:pt x="1048471" y="7003"/>
                  </a:lnTo>
                  <a:lnTo>
                    <a:pt x="972271" y="13190"/>
                  </a:lnTo>
                  <a:lnTo>
                    <a:pt x="902619" y="19433"/>
                  </a:lnTo>
                  <a:lnTo>
                    <a:pt x="841928" y="25328"/>
                  </a:lnTo>
                  <a:lnTo>
                    <a:pt x="787905" y="30864"/>
                  </a:lnTo>
                  <a:lnTo>
                    <a:pt x="739771" y="35909"/>
                  </a:lnTo>
                  <a:lnTo>
                    <a:pt x="696746" y="40331"/>
                  </a:lnTo>
                  <a:lnTo>
                    <a:pt x="658052" y="43997"/>
                  </a:lnTo>
                  <a:lnTo>
                    <a:pt x="624122" y="46680"/>
                  </a:lnTo>
                  <a:lnTo>
                    <a:pt x="622911" y="46775"/>
                  </a:lnTo>
                  <a:lnTo>
                    <a:pt x="591241" y="48494"/>
                  </a:lnTo>
                  <a:lnTo>
                    <a:pt x="590544" y="48532"/>
                  </a:lnTo>
                  <a:lnTo>
                    <a:pt x="560171" y="49136"/>
                  </a:lnTo>
                  <a:lnTo>
                    <a:pt x="515369" y="47552"/>
                  </a:lnTo>
                  <a:lnTo>
                    <a:pt x="470310" y="42490"/>
                  </a:lnTo>
                  <a:lnTo>
                    <a:pt x="422036" y="33437"/>
                  </a:lnTo>
                  <a:lnTo>
                    <a:pt x="367590" y="19881"/>
                  </a:lnTo>
                  <a:lnTo>
                    <a:pt x="304012" y="1308"/>
                  </a:lnTo>
                  <a:lnTo>
                    <a:pt x="299770" y="0"/>
                  </a:lnTo>
                  <a:lnTo>
                    <a:pt x="295211" y="1981"/>
                  </a:lnTo>
                  <a:lnTo>
                    <a:pt x="1676" y="612025"/>
                  </a:lnTo>
                  <a:lnTo>
                    <a:pt x="5499" y="613862"/>
                  </a:lnTo>
                  <a:lnTo>
                    <a:pt x="5499" y="608025"/>
                  </a:lnTo>
                  <a:lnTo>
                    <a:pt x="29834" y="594896"/>
                  </a:lnTo>
                  <a:lnTo>
                    <a:pt x="298729" y="36043"/>
                  </a:lnTo>
                  <a:lnTo>
                    <a:pt x="298729" y="18453"/>
                  </a:lnTo>
                  <a:lnTo>
                    <a:pt x="301371" y="9880"/>
                  </a:lnTo>
                  <a:lnTo>
                    <a:pt x="309448" y="13766"/>
                  </a:lnTo>
                  <a:lnTo>
                    <a:pt x="309448" y="21585"/>
                  </a:lnTo>
                  <a:lnTo>
                    <a:pt x="362833" y="37187"/>
                  </a:lnTo>
                  <a:lnTo>
                    <a:pt x="418196" y="50961"/>
                  </a:lnTo>
                  <a:lnTo>
                    <a:pt x="467651" y="60231"/>
                  </a:lnTo>
                  <a:lnTo>
                    <a:pt x="514032" y="65452"/>
                  </a:lnTo>
                  <a:lnTo>
                    <a:pt x="560171" y="67081"/>
                  </a:lnTo>
                  <a:lnTo>
                    <a:pt x="590544" y="66460"/>
                  </a:lnTo>
                  <a:lnTo>
                    <a:pt x="591241" y="66446"/>
                  </a:lnTo>
                  <a:lnTo>
                    <a:pt x="622911" y="64729"/>
                  </a:lnTo>
                  <a:lnTo>
                    <a:pt x="624122" y="64663"/>
                  </a:lnTo>
                  <a:lnTo>
                    <a:pt x="658052" y="61989"/>
                  </a:lnTo>
                  <a:lnTo>
                    <a:pt x="659615" y="61866"/>
                  </a:lnTo>
                  <a:lnTo>
                    <a:pt x="698521" y="58186"/>
                  </a:lnTo>
                  <a:lnTo>
                    <a:pt x="741640" y="53755"/>
                  </a:lnTo>
                  <a:lnTo>
                    <a:pt x="789774" y="48706"/>
                  </a:lnTo>
                  <a:lnTo>
                    <a:pt x="843723" y="43172"/>
                  </a:lnTo>
                  <a:lnTo>
                    <a:pt x="904288" y="37283"/>
                  </a:lnTo>
                  <a:lnTo>
                    <a:pt x="972271" y="31174"/>
                  </a:lnTo>
                  <a:lnTo>
                    <a:pt x="1047118" y="25086"/>
                  </a:lnTo>
                  <a:lnTo>
                    <a:pt x="1092034" y="21829"/>
                  </a:lnTo>
                  <a:lnTo>
                    <a:pt x="1128801" y="1993"/>
                  </a:lnTo>
                  <a:lnTo>
                    <a:pt x="1133081" y="9880"/>
                  </a:lnTo>
                  <a:lnTo>
                    <a:pt x="1133690" y="18821"/>
                  </a:lnTo>
                  <a:lnTo>
                    <a:pt x="1133690" y="19741"/>
                  </a:lnTo>
                  <a:lnTo>
                    <a:pt x="1141069" y="15760"/>
                  </a:lnTo>
                  <a:lnTo>
                    <a:pt x="1142885" y="11442"/>
                  </a:lnTo>
                  <a:close/>
                </a:path>
                <a:path w="1143000" h="626109">
                  <a:moveTo>
                    <a:pt x="29834" y="594896"/>
                  </a:moveTo>
                  <a:lnTo>
                    <a:pt x="5499" y="608025"/>
                  </a:lnTo>
                  <a:lnTo>
                    <a:pt x="9766" y="615899"/>
                  </a:lnTo>
                  <a:lnTo>
                    <a:pt x="17919" y="619658"/>
                  </a:lnTo>
                  <a:lnTo>
                    <a:pt x="29834" y="594896"/>
                  </a:lnTo>
                  <a:close/>
                </a:path>
                <a:path w="1143000" h="626109">
                  <a:moveTo>
                    <a:pt x="9766" y="615911"/>
                  </a:moveTo>
                  <a:lnTo>
                    <a:pt x="5499" y="608025"/>
                  </a:lnTo>
                  <a:lnTo>
                    <a:pt x="5499" y="613862"/>
                  </a:lnTo>
                  <a:lnTo>
                    <a:pt x="9766" y="615911"/>
                  </a:lnTo>
                  <a:close/>
                </a:path>
                <a:path w="1143000" h="626109">
                  <a:moveTo>
                    <a:pt x="309448" y="13766"/>
                  </a:moveTo>
                  <a:lnTo>
                    <a:pt x="301371" y="9880"/>
                  </a:lnTo>
                  <a:lnTo>
                    <a:pt x="298729" y="18453"/>
                  </a:lnTo>
                  <a:lnTo>
                    <a:pt x="306149" y="20621"/>
                  </a:lnTo>
                  <a:lnTo>
                    <a:pt x="309448" y="13766"/>
                  </a:lnTo>
                  <a:close/>
                </a:path>
                <a:path w="1143000" h="626109">
                  <a:moveTo>
                    <a:pt x="306149" y="20621"/>
                  </a:moveTo>
                  <a:lnTo>
                    <a:pt x="298729" y="18453"/>
                  </a:lnTo>
                  <a:lnTo>
                    <a:pt x="298729" y="36043"/>
                  </a:lnTo>
                  <a:lnTo>
                    <a:pt x="306149" y="20621"/>
                  </a:lnTo>
                  <a:close/>
                </a:path>
                <a:path w="1143000" h="626109">
                  <a:moveTo>
                    <a:pt x="309448" y="21585"/>
                  </a:moveTo>
                  <a:lnTo>
                    <a:pt x="309448" y="13766"/>
                  </a:lnTo>
                  <a:lnTo>
                    <a:pt x="306149" y="20621"/>
                  </a:lnTo>
                  <a:lnTo>
                    <a:pt x="309448" y="21585"/>
                  </a:lnTo>
                  <a:close/>
                </a:path>
                <a:path w="1143000" h="626109">
                  <a:moveTo>
                    <a:pt x="1133690" y="18821"/>
                  </a:moveTo>
                  <a:lnTo>
                    <a:pt x="1133081" y="9880"/>
                  </a:lnTo>
                  <a:lnTo>
                    <a:pt x="1128801" y="1993"/>
                  </a:lnTo>
                  <a:lnTo>
                    <a:pt x="1092034" y="21829"/>
                  </a:lnTo>
                  <a:lnTo>
                    <a:pt x="1133081" y="18865"/>
                  </a:lnTo>
                  <a:lnTo>
                    <a:pt x="1133690" y="18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61120" y="1750929"/>
            <a:ext cx="240538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java.io.*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61144" y="2255551"/>
            <a:ext cx="3665854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WriteBufferedBytes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61120" y="2509129"/>
            <a:ext cx="8286115" cy="40970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72770" marR="2385695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data[]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{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10,20,30,40,255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};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845"/>
              </a:lnSpc>
            </a:pPr>
            <a:r>
              <a:rPr sz="1850" spc="-10" dirty="0">
                <a:latin typeface="Courier New"/>
                <a:cs typeface="Courier New"/>
              </a:rPr>
              <a:t>FileOutputStream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f;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2110"/>
              </a:lnSpc>
            </a:pPr>
            <a:r>
              <a:rPr sz="1850" spc="-10" dirty="0">
                <a:latin typeface="Courier New"/>
                <a:cs typeface="Courier New"/>
              </a:rPr>
              <a:t>BufferedOutputStream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bf;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2105"/>
              </a:lnSpc>
              <a:spcBef>
                <a:spcPts val="175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2805" marR="1964689">
              <a:lnSpc>
                <a:spcPct val="89700"/>
              </a:lnSpc>
              <a:spcBef>
                <a:spcPts val="114"/>
              </a:spcBef>
            </a:pPr>
            <a:r>
              <a:rPr sz="1850" dirty="0">
                <a:latin typeface="Courier New"/>
                <a:cs typeface="Courier New"/>
              </a:rPr>
              <a:t>f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FileOutputStream(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"file1.data"</a:t>
            </a:r>
            <a:r>
              <a:rPr sz="1850" spc="-10" dirty="0">
                <a:latin typeface="Courier New"/>
                <a:cs typeface="Courier New"/>
              </a:rPr>
              <a:t>); </a:t>
            </a:r>
            <a:r>
              <a:rPr sz="1850" dirty="0">
                <a:latin typeface="Courier New"/>
                <a:cs typeface="Courier New"/>
              </a:rPr>
              <a:t>bf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BufferedOutputStream(f);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50" dirty="0">
                <a:latin typeface="Courier New"/>
                <a:cs typeface="Courier New"/>
              </a:rPr>
              <a:t>(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0;i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data.length;i++)</a:t>
            </a:r>
            <a:endParaRPr sz="1850">
              <a:latin typeface="Courier New"/>
              <a:cs typeface="Courier New"/>
            </a:endParaRPr>
          </a:p>
          <a:p>
            <a:pPr marL="852805" marR="4625975" indent="278765">
              <a:lnSpc>
                <a:spcPts val="1989"/>
              </a:lnSpc>
              <a:spcBef>
                <a:spcPts val="25"/>
              </a:spcBef>
            </a:pPr>
            <a:r>
              <a:rPr sz="1850" spc="-20" dirty="0">
                <a:latin typeface="Courier New"/>
                <a:cs typeface="Courier New"/>
              </a:rPr>
              <a:t>bf.write(data[i]); </a:t>
            </a:r>
            <a:r>
              <a:rPr sz="1850" spc="-10" dirty="0">
                <a:latin typeface="Courier New"/>
                <a:cs typeface="Courier New"/>
              </a:rPr>
              <a:t>bf.close();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850"/>
              </a:lnSpc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catch</a:t>
            </a:r>
            <a:r>
              <a:rPr sz="185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(IOException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e)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2805">
              <a:lnSpc>
                <a:spcPts val="1985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"Error</a:t>
            </a:r>
            <a:r>
              <a:rPr sz="1850" spc="-14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with</a:t>
            </a:r>
            <a:r>
              <a:rPr sz="1850" spc="-14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files:"</a:t>
            </a:r>
            <a:r>
              <a:rPr sz="1850" spc="-10" dirty="0">
                <a:latin typeface="Courier New"/>
                <a:cs typeface="Courier New"/>
              </a:rPr>
              <a:t>+e.toString());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39079" y="1630502"/>
            <a:ext cx="4239260" cy="826769"/>
            <a:chOff x="5339079" y="1630502"/>
            <a:chExt cx="4239260" cy="826769"/>
          </a:xfrm>
        </p:grpSpPr>
        <p:sp>
          <p:nvSpPr>
            <p:cNvPr id="12" name="object 12"/>
            <p:cNvSpPr/>
            <p:nvPr/>
          </p:nvSpPr>
          <p:spPr>
            <a:xfrm>
              <a:off x="5447030" y="1738274"/>
              <a:ext cx="4131310" cy="719455"/>
            </a:xfrm>
            <a:custGeom>
              <a:avLst/>
              <a:gdLst/>
              <a:ahLst/>
              <a:cxnLst/>
              <a:rect l="l" t="t" r="r" b="b"/>
              <a:pathLst>
                <a:path w="4131309" h="719455">
                  <a:moveTo>
                    <a:pt x="4131310" y="0"/>
                  </a:moveTo>
                  <a:lnTo>
                    <a:pt x="206502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065020" y="718883"/>
                  </a:lnTo>
                  <a:lnTo>
                    <a:pt x="4131310" y="718883"/>
                  </a:lnTo>
                  <a:lnTo>
                    <a:pt x="413131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9080" y="1630501"/>
              <a:ext cx="4132579" cy="719455"/>
            </a:xfrm>
            <a:custGeom>
              <a:avLst/>
              <a:gdLst/>
              <a:ahLst/>
              <a:cxnLst/>
              <a:rect l="l" t="t" r="r" b="b"/>
              <a:pathLst>
                <a:path w="4132579" h="719455">
                  <a:moveTo>
                    <a:pt x="4132580" y="0"/>
                  </a:moveTo>
                  <a:lnTo>
                    <a:pt x="206502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065020" y="718883"/>
                  </a:lnTo>
                  <a:lnTo>
                    <a:pt x="4132580" y="718883"/>
                  </a:lnTo>
                  <a:lnTo>
                    <a:pt x="4132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47029" y="1738274"/>
            <a:ext cx="4131310" cy="71945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latin typeface="Verdana"/>
                <a:cs typeface="Verdana"/>
              </a:rPr>
              <a:t>buffered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byte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oriented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134</a:t>
            </a:r>
          </a:p>
        </p:txBody>
      </p:sp>
    </p:spTree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758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Input</a:t>
            </a:r>
            <a:r>
              <a:rPr b="1" spc="-55" dirty="0">
                <a:latin typeface="Verdana"/>
                <a:cs typeface="Verdana"/>
              </a:rPr>
              <a:t> </a:t>
            </a:r>
            <a:r>
              <a:rPr b="1" dirty="0">
                <a:latin typeface="Verdana"/>
                <a:cs typeface="Verdana"/>
              </a:rPr>
              <a:t>-</a:t>
            </a:r>
            <a:r>
              <a:rPr b="1" spc="-3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Output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6790" y="1800301"/>
            <a:ext cx="9004300" cy="4332605"/>
            <a:chOff x="836790" y="1800301"/>
            <a:chExt cx="9004300" cy="4332605"/>
          </a:xfrm>
        </p:grpSpPr>
        <p:sp>
          <p:nvSpPr>
            <p:cNvPr id="4" name="object 4"/>
            <p:cNvSpPr/>
            <p:nvPr/>
          </p:nvSpPr>
          <p:spPr>
            <a:xfrm>
              <a:off x="845769" y="1809267"/>
              <a:ext cx="8985885" cy="4313555"/>
            </a:xfrm>
            <a:custGeom>
              <a:avLst/>
              <a:gdLst/>
              <a:ahLst/>
              <a:cxnLst/>
              <a:rect l="l" t="t" r="r" b="b"/>
              <a:pathLst>
                <a:path w="8985885" h="4313555">
                  <a:moveTo>
                    <a:pt x="8985364" y="3774440"/>
                  </a:moveTo>
                  <a:lnTo>
                    <a:pt x="8985364" y="0"/>
                  </a:lnTo>
                  <a:lnTo>
                    <a:pt x="0" y="0"/>
                  </a:lnTo>
                  <a:lnTo>
                    <a:pt x="0" y="4313288"/>
                  </a:lnTo>
                  <a:lnTo>
                    <a:pt x="7862036" y="4313288"/>
                  </a:lnTo>
                  <a:lnTo>
                    <a:pt x="8985364" y="377444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6790" y="1800301"/>
              <a:ext cx="9003665" cy="4331335"/>
            </a:xfrm>
            <a:custGeom>
              <a:avLst/>
              <a:gdLst/>
              <a:ahLst/>
              <a:cxnLst/>
              <a:rect l="l" t="t" r="r" b="b"/>
              <a:pathLst>
                <a:path w="9003665" h="4331335">
                  <a:moveTo>
                    <a:pt x="9003309" y="3786873"/>
                  </a:moveTo>
                  <a:lnTo>
                    <a:pt x="9003309" y="4013"/>
                  </a:lnTo>
                  <a:lnTo>
                    <a:pt x="8999296" y="0"/>
                  </a:lnTo>
                  <a:lnTo>
                    <a:pt x="4025" y="0"/>
                  </a:lnTo>
                  <a:lnTo>
                    <a:pt x="0" y="4013"/>
                  </a:lnTo>
                  <a:lnTo>
                    <a:pt x="0" y="4327207"/>
                  </a:lnTo>
                  <a:lnTo>
                    <a:pt x="4025" y="4331220"/>
                  </a:lnTo>
                  <a:lnTo>
                    <a:pt x="8978" y="4331220"/>
                  </a:lnTo>
                  <a:lnTo>
                    <a:pt x="8978" y="8966"/>
                  </a:lnTo>
                  <a:lnTo>
                    <a:pt x="17945" y="8966"/>
                  </a:lnTo>
                  <a:lnTo>
                    <a:pt x="17945" y="17945"/>
                  </a:lnTo>
                  <a:lnTo>
                    <a:pt x="8985364" y="17945"/>
                  </a:lnTo>
                  <a:lnTo>
                    <a:pt x="8985364" y="8966"/>
                  </a:lnTo>
                  <a:lnTo>
                    <a:pt x="8994343" y="8966"/>
                  </a:lnTo>
                  <a:lnTo>
                    <a:pt x="8994343" y="3793354"/>
                  </a:lnTo>
                  <a:lnTo>
                    <a:pt x="9001340" y="3789997"/>
                  </a:lnTo>
                  <a:lnTo>
                    <a:pt x="9003309" y="3786873"/>
                  </a:lnTo>
                  <a:close/>
                </a:path>
                <a:path w="9003665" h="4331335">
                  <a:moveTo>
                    <a:pt x="17945" y="17945"/>
                  </a:moveTo>
                  <a:lnTo>
                    <a:pt x="17945" y="8966"/>
                  </a:lnTo>
                  <a:lnTo>
                    <a:pt x="8978" y="8966"/>
                  </a:lnTo>
                  <a:lnTo>
                    <a:pt x="8978" y="17945"/>
                  </a:lnTo>
                  <a:lnTo>
                    <a:pt x="17945" y="17945"/>
                  </a:lnTo>
                  <a:close/>
                </a:path>
                <a:path w="9003665" h="4331335">
                  <a:moveTo>
                    <a:pt x="17945" y="4313275"/>
                  </a:moveTo>
                  <a:lnTo>
                    <a:pt x="17945" y="17945"/>
                  </a:lnTo>
                  <a:lnTo>
                    <a:pt x="8978" y="17945"/>
                  </a:lnTo>
                  <a:lnTo>
                    <a:pt x="8978" y="4313275"/>
                  </a:lnTo>
                  <a:lnTo>
                    <a:pt x="17945" y="4313275"/>
                  </a:lnTo>
                  <a:close/>
                </a:path>
                <a:path w="9003665" h="4331335">
                  <a:moveTo>
                    <a:pt x="7868982" y="4313275"/>
                  </a:moveTo>
                  <a:lnTo>
                    <a:pt x="8978" y="4313275"/>
                  </a:lnTo>
                  <a:lnTo>
                    <a:pt x="8978" y="4322254"/>
                  </a:lnTo>
                  <a:lnTo>
                    <a:pt x="17945" y="4322254"/>
                  </a:lnTo>
                  <a:lnTo>
                    <a:pt x="17945" y="4331220"/>
                  </a:lnTo>
                  <a:lnTo>
                    <a:pt x="7867129" y="4331220"/>
                  </a:lnTo>
                  <a:lnTo>
                    <a:pt x="7867129" y="4314164"/>
                  </a:lnTo>
                  <a:lnTo>
                    <a:pt x="7868982" y="4313275"/>
                  </a:lnTo>
                  <a:close/>
                </a:path>
                <a:path w="9003665" h="4331335">
                  <a:moveTo>
                    <a:pt x="17945" y="4331220"/>
                  </a:moveTo>
                  <a:lnTo>
                    <a:pt x="17945" y="4322254"/>
                  </a:lnTo>
                  <a:lnTo>
                    <a:pt x="8978" y="4322254"/>
                  </a:lnTo>
                  <a:lnTo>
                    <a:pt x="8978" y="4331220"/>
                  </a:lnTo>
                  <a:lnTo>
                    <a:pt x="17945" y="4331220"/>
                  </a:lnTo>
                  <a:close/>
                </a:path>
                <a:path w="9003665" h="4331335">
                  <a:moveTo>
                    <a:pt x="7871015" y="4322254"/>
                  </a:moveTo>
                  <a:lnTo>
                    <a:pt x="7871015" y="4313275"/>
                  </a:lnTo>
                  <a:lnTo>
                    <a:pt x="7868982" y="4313275"/>
                  </a:lnTo>
                  <a:lnTo>
                    <a:pt x="7867129" y="4314164"/>
                  </a:lnTo>
                  <a:lnTo>
                    <a:pt x="7871015" y="4322254"/>
                  </a:lnTo>
                  <a:close/>
                </a:path>
                <a:path w="9003665" h="4331335">
                  <a:moveTo>
                    <a:pt x="7871015" y="4331220"/>
                  </a:moveTo>
                  <a:lnTo>
                    <a:pt x="7871015" y="4322254"/>
                  </a:lnTo>
                  <a:lnTo>
                    <a:pt x="7867129" y="4314164"/>
                  </a:lnTo>
                  <a:lnTo>
                    <a:pt x="7867129" y="4331220"/>
                  </a:lnTo>
                  <a:lnTo>
                    <a:pt x="7871015" y="4331220"/>
                  </a:lnTo>
                  <a:close/>
                </a:path>
                <a:path w="9003665" h="4331335">
                  <a:moveTo>
                    <a:pt x="8994343" y="3783406"/>
                  </a:moveTo>
                  <a:lnTo>
                    <a:pt x="8990457" y="3775316"/>
                  </a:lnTo>
                  <a:lnTo>
                    <a:pt x="7868982" y="4313275"/>
                  </a:lnTo>
                  <a:lnTo>
                    <a:pt x="7871015" y="4313275"/>
                  </a:lnTo>
                  <a:lnTo>
                    <a:pt x="7871015" y="4331220"/>
                  </a:lnTo>
                  <a:lnTo>
                    <a:pt x="7872374" y="4331220"/>
                  </a:lnTo>
                  <a:lnTo>
                    <a:pt x="7873657" y="4330928"/>
                  </a:lnTo>
                  <a:lnTo>
                    <a:pt x="8985364" y="3797661"/>
                  </a:lnTo>
                  <a:lnTo>
                    <a:pt x="8985364" y="3783406"/>
                  </a:lnTo>
                  <a:lnTo>
                    <a:pt x="8994343" y="3783406"/>
                  </a:lnTo>
                  <a:close/>
                </a:path>
                <a:path w="9003665" h="4331335">
                  <a:moveTo>
                    <a:pt x="8994343" y="17945"/>
                  </a:moveTo>
                  <a:lnTo>
                    <a:pt x="8994343" y="8966"/>
                  </a:lnTo>
                  <a:lnTo>
                    <a:pt x="8985364" y="8966"/>
                  </a:lnTo>
                  <a:lnTo>
                    <a:pt x="8985364" y="17945"/>
                  </a:lnTo>
                  <a:lnTo>
                    <a:pt x="8994343" y="17945"/>
                  </a:lnTo>
                  <a:close/>
                </a:path>
                <a:path w="9003665" h="4331335">
                  <a:moveTo>
                    <a:pt x="8994343" y="3783406"/>
                  </a:moveTo>
                  <a:lnTo>
                    <a:pt x="8994343" y="17945"/>
                  </a:lnTo>
                  <a:lnTo>
                    <a:pt x="8985364" y="17945"/>
                  </a:lnTo>
                  <a:lnTo>
                    <a:pt x="8985364" y="3777759"/>
                  </a:lnTo>
                  <a:lnTo>
                    <a:pt x="8990457" y="3775316"/>
                  </a:lnTo>
                  <a:lnTo>
                    <a:pt x="8994343" y="3783406"/>
                  </a:lnTo>
                  <a:close/>
                </a:path>
                <a:path w="9003665" h="4331335">
                  <a:moveTo>
                    <a:pt x="8994343" y="3793354"/>
                  </a:moveTo>
                  <a:lnTo>
                    <a:pt x="8994343" y="3783406"/>
                  </a:lnTo>
                  <a:lnTo>
                    <a:pt x="8985364" y="3783406"/>
                  </a:lnTo>
                  <a:lnTo>
                    <a:pt x="8985364" y="3797661"/>
                  </a:lnTo>
                  <a:lnTo>
                    <a:pt x="8994343" y="379335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07805" y="5583707"/>
              <a:ext cx="1123950" cy="539115"/>
            </a:xfrm>
            <a:custGeom>
              <a:avLst/>
              <a:gdLst/>
              <a:ahLst/>
              <a:cxnLst/>
              <a:rect l="l" t="t" r="r" b="b"/>
              <a:pathLst>
                <a:path w="1123950" h="539114">
                  <a:moveTo>
                    <a:pt x="1123327" y="0"/>
                  </a:moveTo>
                  <a:lnTo>
                    <a:pt x="1034862" y="5577"/>
                  </a:lnTo>
                  <a:lnTo>
                    <a:pt x="956100" y="11229"/>
                  </a:lnTo>
                  <a:lnTo>
                    <a:pt x="886152" y="16818"/>
                  </a:lnTo>
                  <a:lnTo>
                    <a:pt x="824133" y="22208"/>
                  </a:lnTo>
                  <a:lnTo>
                    <a:pt x="676774" y="35809"/>
                  </a:lnTo>
                  <a:lnTo>
                    <a:pt x="637598" y="39030"/>
                  </a:lnTo>
                  <a:lnTo>
                    <a:pt x="601914" y="41367"/>
                  </a:lnTo>
                  <a:lnTo>
                    <a:pt x="568837" y="42682"/>
                  </a:lnTo>
                  <a:lnTo>
                    <a:pt x="537480" y="42839"/>
                  </a:lnTo>
                  <a:lnTo>
                    <a:pt x="506954" y="41701"/>
                  </a:lnTo>
                  <a:lnTo>
                    <a:pt x="444851" y="34990"/>
                  </a:lnTo>
                  <a:lnTo>
                    <a:pt x="375433" y="21455"/>
                  </a:lnTo>
                  <a:lnTo>
                    <a:pt x="335764" y="11786"/>
                  </a:lnTo>
                  <a:lnTo>
                    <a:pt x="291604" y="0"/>
                  </a:lnTo>
                  <a:lnTo>
                    <a:pt x="0" y="538848"/>
                  </a:lnTo>
                  <a:lnTo>
                    <a:pt x="1123327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98064" y="5573953"/>
              <a:ext cx="1143000" cy="558800"/>
            </a:xfrm>
            <a:custGeom>
              <a:avLst/>
              <a:gdLst/>
              <a:ahLst/>
              <a:cxnLst/>
              <a:rect l="l" t="t" r="r" b="b"/>
              <a:pathLst>
                <a:path w="1143000" h="558800">
                  <a:moveTo>
                    <a:pt x="1133589" y="19449"/>
                  </a:moveTo>
                  <a:lnTo>
                    <a:pt x="1133589" y="18707"/>
                  </a:lnTo>
                  <a:lnTo>
                    <a:pt x="1087655" y="21594"/>
                  </a:lnTo>
                  <a:lnTo>
                    <a:pt x="30780" y="528555"/>
                  </a:lnTo>
                  <a:lnTo>
                    <a:pt x="17691" y="552742"/>
                  </a:lnTo>
                  <a:lnTo>
                    <a:pt x="10121" y="548776"/>
                  </a:lnTo>
                  <a:lnTo>
                    <a:pt x="9740" y="548601"/>
                  </a:lnTo>
                  <a:lnTo>
                    <a:pt x="1841" y="544334"/>
                  </a:lnTo>
                  <a:lnTo>
                    <a:pt x="0" y="547738"/>
                  </a:lnTo>
                  <a:lnTo>
                    <a:pt x="571" y="551980"/>
                  </a:lnTo>
                  <a:lnTo>
                    <a:pt x="5854" y="557526"/>
                  </a:lnTo>
                  <a:lnTo>
                    <a:pt x="9740" y="558286"/>
                  </a:lnTo>
                  <a:lnTo>
                    <a:pt x="10121" y="558355"/>
                  </a:lnTo>
                  <a:lnTo>
                    <a:pt x="1133589" y="19449"/>
                  </a:lnTo>
                  <a:close/>
                </a:path>
                <a:path w="1143000" h="558800">
                  <a:moveTo>
                    <a:pt x="1142822" y="11658"/>
                  </a:moveTo>
                  <a:lnTo>
                    <a:pt x="1140675" y="3365"/>
                  </a:lnTo>
                  <a:lnTo>
                    <a:pt x="1136815" y="546"/>
                  </a:lnTo>
                  <a:lnTo>
                    <a:pt x="1129157" y="1012"/>
                  </a:lnTo>
                  <a:lnTo>
                    <a:pt x="1047993" y="6119"/>
                  </a:lnTo>
                  <a:lnTo>
                    <a:pt x="971495" y="11565"/>
                  </a:lnTo>
                  <a:lnTo>
                    <a:pt x="903284" y="16959"/>
                  </a:lnTo>
                  <a:lnTo>
                    <a:pt x="840943" y="22318"/>
                  </a:lnTo>
                  <a:lnTo>
                    <a:pt x="786802" y="27260"/>
                  </a:lnTo>
                  <a:lnTo>
                    <a:pt x="738582" y="31780"/>
                  </a:lnTo>
                  <a:lnTo>
                    <a:pt x="695492" y="35754"/>
                  </a:lnTo>
                  <a:lnTo>
                    <a:pt x="658152" y="38938"/>
                  </a:lnTo>
                  <a:lnTo>
                    <a:pt x="656742" y="39058"/>
                  </a:lnTo>
                  <a:lnTo>
                    <a:pt x="622635" y="41491"/>
                  </a:lnTo>
                  <a:lnTo>
                    <a:pt x="621541" y="41569"/>
                  </a:lnTo>
                  <a:lnTo>
                    <a:pt x="589728" y="43130"/>
                  </a:lnTo>
                  <a:lnTo>
                    <a:pt x="589098" y="43161"/>
                  </a:lnTo>
                  <a:lnTo>
                    <a:pt x="514085" y="42304"/>
                  </a:lnTo>
                  <a:lnTo>
                    <a:pt x="469223" y="37800"/>
                  </a:lnTo>
                  <a:lnTo>
                    <a:pt x="421140" y="29740"/>
                  </a:lnTo>
                  <a:lnTo>
                    <a:pt x="366942" y="17662"/>
                  </a:lnTo>
                  <a:lnTo>
                    <a:pt x="303733" y="1104"/>
                  </a:lnTo>
                  <a:lnTo>
                    <a:pt x="299707" y="0"/>
                  </a:lnTo>
                  <a:lnTo>
                    <a:pt x="295440" y="1816"/>
                  </a:lnTo>
                  <a:lnTo>
                    <a:pt x="1841" y="544334"/>
                  </a:lnTo>
                  <a:lnTo>
                    <a:pt x="5854" y="546502"/>
                  </a:lnTo>
                  <a:lnTo>
                    <a:pt x="5854" y="540512"/>
                  </a:lnTo>
                  <a:lnTo>
                    <a:pt x="30780" y="528555"/>
                  </a:lnTo>
                  <a:lnTo>
                    <a:pt x="298958" y="33006"/>
                  </a:lnTo>
                  <a:lnTo>
                    <a:pt x="298958" y="18402"/>
                  </a:lnTo>
                  <a:lnTo>
                    <a:pt x="301345" y="9753"/>
                  </a:lnTo>
                  <a:lnTo>
                    <a:pt x="309232" y="14020"/>
                  </a:lnTo>
                  <a:lnTo>
                    <a:pt x="309232" y="21093"/>
                  </a:lnTo>
                  <a:lnTo>
                    <a:pt x="362653" y="35089"/>
                  </a:lnTo>
                  <a:lnTo>
                    <a:pt x="417687" y="47341"/>
                  </a:lnTo>
                  <a:lnTo>
                    <a:pt x="466840" y="55575"/>
                  </a:lnTo>
                  <a:lnTo>
                    <a:pt x="512891" y="60205"/>
                  </a:lnTo>
                  <a:lnTo>
                    <a:pt x="558622" y="61645"/>
                  </a:lnTo>
                  <a:lnTo>
                    <a:pt x="589098" y="61084"/>
                  </a:lnTo>
                  <a:lnTo>
                    <a:pt x="589728" y="61072"/>
                  </a:lnTo>
                  <a:lnTo>
                    <a:pt x="621541" y="59516"/>
                  </a:lnTo>
                  <a:lnTo>
                    <a:pt x="622635" y="59462"/>
                  </a:lnTo>
                  <a:lnTo>
                    <a:pt x="656742" y="57040"/>
                  </a:lnTo>
                  <a:lnTo>
                    <a:pt x="658152" y="56939"/>
                  </a:lnTo>
                  <a:lnTo>
                    <a:pt x="697091" y="53627"/>
                  </a:lnTo>
                  <a:lnTo>
                    <a:pt x="740264" y="49649"/>
                  </a:lnTo>
                  <a:lnTo>
                    <a:pt x="788479" y="45128"/>
                  </a:lnTo>
                  <a:lnTo>
                    <a:pt x="842549" y="40188"/>
                  </a:lnTo>
                  <a:lnTo>
                    <a:pt x="903284" y="34952"/>
                  </a:lnTo>
                  <a:lnTo>
                    <a:pt x="970152" y="29651"/>
                  </a:lnTo>
                  <a:lnTo>
                    <a:pt x="1046801" y="24173"/>
                  </a:lnTo>
                  <a:lnTo>
                    <a:pt x="1087655" y="21594"/>
                  </a:lnTo>
                  <a:lnTo>
                    <a:pt x="1128915" y="1803"/>
                  </a:lnTo>
                  <a:lnTo>
                    <a:pt x="1129157" y="1689"/>
                  </a:lnTo>
                  <a:lnTo>
                    <a:pt x="1133055" y="9766"/>
                  </a:lnTo>
                  <a:lnTo>
                    <a:pt x="1133589" y="18707"/>
                  </a:lnTo>
                  <a:lnTo>
                    <a:pt x="1133589" y="19449"/>
                  </a:lnTo>
                  <a:lnTo>
                    <a:pt x="1140675" y="16050"/>
                  </a:lnTo>
                  <a:lnTo>
                    <a:pt x="1140802" y="15989"/>
                  </a:lnTo>
                  <a:lnTo>
                    <a:pt x="1142822" y="11658"/>
                  </a:lnTo>
                  <a:close/>
                </a:path>
                <a:path w="1143000" h="558800">
                  <a:moveTo>
                    <a:pt x="30780" y="528555"/>
                  </a:moveTo>
                  <a:lnTo>
                    <a:pt x="5854" y="540512"/>
                  </a:lnTo>
                  <a:lnTo>
                    <a:pt x="9740" y="548601"/>
                  </a:lnTo>
                  <a:lnTo>
                    <a:pt x="10121" y="548776"/>
                  </a:lnTo>
                  <a:lnTo>
                    <a:pt x="17691" y="552742"/>
                  </a:lnTo>
                  <a:lnTo>
                    <a:pt x="30780" y="528555"/>
                  </a:lnTo>
                  <a:close/>
                </a:path>
                <a:path w="1143000" h="558800">
                  <a:moveTo>
                    <a:pt x="9740" y="548601"/>
                  </a:moveTo>
                  <a:lnTo>
                    <a:pt x="5854" y="540512"/>
                  </a:lnTo>
                  <a:lnTo>
                    <a:pt x="5854" y="546502"/>
                  </a:lnTo>
                  <a:lnTo>
                    <a:pt x="9740" y="548601"/>
                  </a:lnTo>
                  <a:close/>
                </a:path>
                <a:path w="1143000" h="558800">
                  <a:moveTo>
                    <a:pt x="309232" y="14020"/>
                  </a:moveTo>
                  <a:lnTo>
                    <a:pt x="301345" y="9753"/>
                  </a:lnTo>
                  <a:lnTo>
                    <a:pt x="298958" y="18402"/>
                  </a:lnTo>
                  <a:lnTo>
                    <a:pt x="305879" y="20215"/>
                  </a:lnTo>
                  <a:lnTo>
                    <a:pt x="309232" y="14020"/>
                  </a:lnTo>
                  <a:close/>
                </a:path>
                <a:path w="1143000" h="558800">
                  <a:moveTo>
                    <a:pt x="305879" y="20215"/>
                  </a:moveTo>
                  <a:lnTo>
                    <a:pt x="298958" y="18402"/>
                  </a:lnTo>
                  <a:lnTo>
                    <a:pt x="298958" y="33006"/>
                  </a:lnTo>
                  <a:lnTo>
                    <a:pt x="305879" y="20215"/>
                  </a:lnTo>
                  <a:close/>
                </a:path>
                <a:path w="1143000" h="558800">
                  <a:moveTo>
                    <a:pt x="309232" y="21093"/>
                  </a:moveTo>
                  <a:lnTo>
                    <a:pt x="309232" y="14020"/>
                  </a:lnTo>
                  <a:lnTo>
                    <a:pt x="305879" y="20215"/>
                  </a:lnTo>
                  <a:lnTo>
                    <a:pt x="309232" y="21093"/>
                  </a:lnTo>
                  <a:close/>
                </a:path>
                <a:path w="1143000" h="558800">
                  <a:moveTo>
                    <a:pt x="1133589" y="18707"/>
                  </a:moveTo>
                  <a:lnTo>
                    <a:pt x="1133055" y="9766"/>
                  </a:lnTo>
                  <a:lnTo>
                    <a:pt x="1129157" y="1689"/>
                  </a:lnTo>
                  <a:lnTo>
                    <a:pt x="1087655" y="21594"/>
                  </a:lnTo>
                  <a:lnTo>
                    <a:pt x="1132535" y="18773"/>
                  </a:lnTo>
                  <a:lnTo>
                    <a:pt x="1133589" y="1870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013103" y="1750945"/>
            <a:ext cx="240538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java.io.*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13126" y="2255566"/>
            <a:ext cx="352488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ReadBufferedBytes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13103" y="2509144"/>
            <a:ext cx="8283575" cy="429450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72770" marR="1823085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FileInputStream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f;</a:t>
            </a:r>
            <a:r>
              <a:rPr sz="1850" spc="-1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BufferedInputStream</a:t>
            </a:r>
            <a:r>
              <a:rPr sz="1850" spc="-15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bf;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1535" marR="2104390" indent="-635">
              <a:lnSpc>
                <a:spcPts val="1989"/>
              </a:lnSpc>
            </a:pPr>
            <a:r>
              <a:rPr sz="1850" dirty="0">
                <a:latin typeface="Courier New"/>
                <a:cs typeface="Courier New"/>
              </a:rPr>
              <a:t>f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FileInputStream(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"file1.data"</a:t>
            </a:r>
            <a:r>
              <a:rPr sz="1850" spc="-10" dirty="0">
                <a:latin typeface="Courier New"/>
                <a:cs typeface="Courier New"/>
              </a:rPr>
              <a:t>); </a:t>
            </a:r>
            <a:r>
              <a:rPr sz="1850" dirty="0">
                <a:latin typeface="Courier New"/>
                <a:cs typeface="Courier New"/>
              </a:rPr>
              <a:t>bf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BufferedInputStream(f);</a:t>
            </a:r>
            <a:endParaRPr sz="1850">
              <a:latin typeface="Courier New"/>
              <a:cs typeface="Courier New"/>
            </a:endParaRPr>
          </a:p>
          <a:p>
            <a:pPr marL="851535">
              <a:lnSpc>
                <a:spcPts val="183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data;</a:t>
            </a:r>
            <a:endParaRPr sz="1850">
              <a:latin typeface="Courier New"/>
              <a:cs typeface="Courier New"/>
            </a:endParaRPr>
          </a:p>
          <a:p>
            <a:pPr marL="1132205" marR="3084195" indent="-280670">
              <a:lnSpc>
                <a:spcPts val="2000"/>
              </a:lnSpc>
              <a:spcBef>
                <a:spcPts val="13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sz="1850" dirty="0">
                <a:latin typeface="Courier New"/>
                <a:cs typeface="Courier New"/>
              </a:rPr>
              <a:t>((data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bf.read())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!=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spc="-30" dirty="0">
                <a:latin typeface="Courier New"/>
                <a:cs typeface="Courier New"/>
              </a:rPr>
              <a:t>-</a:t>
            </a:r>
            <a:r>
              <a:rPr sz="1850" spc="-25" dirty="0">
                <a:latin typeface="Courier New"/>
                <a:cs typeface="Courier New"/>
              </a:rPr>
              <a:t>1) </a:t>
            </a:r>
            <a:r>
              <a:rPr sz="1850" spc="-10" dirty="0">
                <a:latin typeface="Courier New"/>
                <a:cs typeface="Courier New"/>
              </a:rPr>
              <a:t>System.out.println(data);</a:t>
            </a:r>
            <a:endParaRPr sz="1850">
              <a:latin typeface="Courier New"/>
              <a:cs typeface="Courier New"/>
            </a:endParaRPr>
          </a:p>
          <a:p>
            <a:pPr marL="851535">
              <a:lnSpc>
                <a:spcPts val="1835"/>
              </a:lnSpc>
            </a:pPr>
            <a:r>
              <a:rPr sz="1850" spc="-10" dirty="0">
                <a:latin typeface="Courier New"/>
                <a:cs typeface="Courier New"/>
              </a:rPr>
              <a:t>bf.close();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5"/>
              </a:lnSpc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catch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(IOException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e)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1535">
              <a:lnSpc>
                <a:spcPts val="1989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"Error</a:t>
            </a:r>
            <a:r>
              <a:rPr sz="1850" spc="-1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with</a:t>
            </a:r>
            <a:r>
              <a:rPr sz="1850" spc="-1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files:"</a:t>
            </a:r>
            <a:r>
              <a:rPr sz="1850" spc="-10" dirty="0">
                <a:latin typeface="Courier New"/>
                <a:cs typeface="Courier New"/>
              </a:rPr>
              <a:t>+e.toString());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  <a:spcBef>
                <a:spcPts val="1335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ReadBufferedBytes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10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20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30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40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255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339079" y="1630502"/>
            <a:ext cx="4239260" cy="826769"/>
            <a:chOff x="5339079" y="1630502"/>
            <a:chExt cx="4239260" cy="826769"/>
          </a:xfrm>
        </p:grpSpPr>
        <p:sp>
          <p:nvSpPr>
            <p:cNvPr id="12" name="object 12"/>
            <p:cNvSpPr/>
            <p:nvPr/>
          </p:nvSpPr>
          <p:spPr>
            <a:xfrm>
              <a:off x="5447030" y="1738274"/>
              <a:ext cx="4131310" cy="719455"/>
            </a:xfrm>
            <a:custGeom>
              <a:avLst/>
              <a:gdLst/>
              <a:ahLst/>
              <a:cxnLst/>
              <a:rect l="l" t="t" r="r" b="b"/>
              <a:pathLst>
                <a:path w="4131309" h="719455">
                  <a:moveTo>
                    <a:pt x="4131310" y="0"/>
                  </a:moveTo>
                  <a:lnTo>
                    <a:pt x="206502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065020" y="718883"/>
                  </a:lnTo>
                  <a:lnTo>
                    <a:pt x="4131310" y="718883"/>
                  </a:lnTo>
                  <a:lnTo>
                    <a:pt x="413131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339080" y="1630501"/>
              <a:ext cx="4132579" cy="719455"/>
            </a:xfrm>
            <a:custGeom>
              <a:avLst/>
              <a:gdLst/>
              <a:ahLst/>
              <a:cxnLst/>
              <a:rect l="l" t="t" r="r" b="b"/>
              <a:pathLst>
                <a:path w="4132579" h="719455">
                  <a:moveTo>
                    <a:pt x="4132580" y="0"/>
                  </a:moveTo>
                  <a:lnTo>
                    <a:pt x="206502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065020" y="718883"/>
                  </a:lnTo>
                  <a:lnTo>
                    <a:pt x="4132580" y="718883"/>
                  </a:lnTo>
                  <a:lnTo>
                    <a:pt x="41325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447029" y="1738274"/>
            <a:ext cx="4131310" cy="71945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38735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latin typeface="Verdana"/>
                <a:cs typeface="Verdana"/>
              </a:rPr>
              <a:t>buffered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byte</a:t>
            </a:r>
            <a:r>
              <a:rPr sz="2000" spc="-7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oriented</a:t>
            </a:r>
            <a:r>
              <a:rPr sz="2000" spc="-7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135</a:t>
            </a:r>
          </a:p>
        </p:txBody>
      </p:sp>
    </p:spTree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758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Input</a:t>
            </a:r>
            <a:r>
              <a:rPr b="1" spc="-55" dirty="0">
                <a:latin typeface="Verdana"/>
                <a:cs typeface="Verdana"/>
              </a:rPr>
              <a:t> </a:t>
            </a:r>
            <a:r>
              <a:rPr b="1" dirty="0">
                <a:latin typeface="Verdana"/>
                <a:cs typeface="Verdana"/>
              </a:rPr>
              <a:t>-</a:t>
            </a:r>
            <a:r>
              <a:rPr b="1" spc="-3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Output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136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8519160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A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data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buffered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byte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oriented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stream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deal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with </a:t>
            </a:r>
            <a:r>
              <a:rPr sz="2600" dirty="0">
                <a:latin typeface="Verdana"/>
                <a:cs typeface="Verdana"/>
              </a:rPr>
              <a:t>data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small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pieces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(fundamental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types).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029" y="284256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334" y="2748741"/>
            <a:ext cx="633031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The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following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messages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are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provided: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9872" y="3827693"/>
            <a:ext cx="14224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40" dirty="0">
                <a:latin typeface="Lucida Sans Unicode"/>
                <a:cs typeface="Lucida Sans Unicode"/>
              </a:rPr>
              <a:t>–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9872" y="4308214"/>
            <a:ext cx="14224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40" dirty="0">
                <a:latin typeface="Lucida Sans Unicode"/>
                <a:cs typeface="Lucida Sans Unicode"/>
              </a:rPr>
              <a:t>–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9872" y="4787468"/>
            <a:ext cx="14224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40" dirty="0">
                <a:latin typeface="Lucida Sans Unicode"/>
                <a:cs typeface="Lucida Sans Unicode"/>
              </a:rPr>
              <a:t>–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9872" y="5267989"/>
            <a:ext cx="14224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40" dirty="0">
                <a:latin typeface="Lucida Sans Unicode"/>
                <a:cs typeface="Lucida Sans Unicode"/>
              </a:rPr>
              <a:t>–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9872" y="5748510"/>
            <a:ext cx="14224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40" dirty="0">
                <a:latin typeface="Lucida Sans Unicode"/>
                <a:cs typeface="Lucida Sans Unicode"/>
              </a:rPr>
              <a:t>–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049872" y="6229031"/>
            <a:ext cx="142240" cy="2768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50" spc="40" dirty="0">
                <a:latin typeface="Lucida Sans Unicode"/>
                <a:cs typeface="Lucida Sans Unicode"/>
              </a:rPr>
              <a:t>–</a:t>
            </a:r>
            <a:endParaRPr sz="165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49872" y="3179815"/>
            <a:ext cx="6054090" cy="338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5080" indent="-287020">
              <a:lnSpc>
                <a:spcPct val="1433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2475" spc="60" baseline="13468" dirty="0">
                <a:latin typeface="Lucida Sans Unicode"/>
                <a:cs typeface="Lucida Sans Unicode"/>
              </a:rPr>
              <a:t>–</a:t>
            </a:r>
            <a:r>
              <a:rPr sz="2475" baseline="13468" dirty="0">
                <a:latin typeface="Lucida Sans Unicode"/>
                <a:cs typeface="Lucida Sans Unicode"/>
              </a:rPr>
              <a:t>	</a:t>
            </a:r>
            <a:r>
              <a:rPr sz="2200" b="1" spc="-10" dirty="0">
                <a:latin typeface="Verdana"/>
                <a:cs typeface="Verdana"/>
              </a:rPr>
              <a:t>readBoolean</a:t>
            </a:r>
            <a:r>
              <a:rPr sz="2200" spc="-10" dirty="0">
                <a:latin typeface="Verdana"/>
                <a:cs typeface="Verdana"/>
              </a:rPr>
              <a:t>()</a:t>
            </a:r>
            <a:r>
              <a:rPr sz="2200" spc="-125" dirty="0">
                <a:latin typeface="Verdana"/>
                <a:cs typeface="Verdana"/>
              </a:rPr>
              <a:t> </a:t>
            </a:r>
            <a:r>
              <a:rPr sz="2200" b="1" spc="-10" dirty="0">
                <a:latin typeface="Verdana"/>
                <a:cs typeface="Verdana"/>
              </a:rPr>
              <a:t>writeBoolean</a:t>
            </a:r>
            <a:r>
              <a:rPr sz="2200" spc="-10" dirty="0">
                <a:latin typeface="Verdana"/>
                <a:cs typeface="Verdana"/>
              </a:rPr>
              <a:t>(</a:t>
            </a:r>
            <a:r>
              <a:rPr sz="2200" i="1" spc="-10" dirty="0">
                <a:latin typeface="Verdana"/>
                <a:cs typeface="Verdana"/>
              </a:rPr>
              <a:t>boolean</a:t>
            </a:r>
            <a:r>
              <a:rPr sz="2200" spc="-10" dirty="0">
                <a:latin typeface="Verdana"/>
                <a:cs typeface="Verdana"/>
              </a:rPr>
              <a:t>) </a:t>
            </a:r>
            <a:r>
              <a:rPr sz="2200" b="1" dirty="0">
                <a:latin typeface="Verdana"/>
                <a:cs typeface="Verdana"/>
              </a:rPr>
              <a:t>readByte</a:t>
            </a:r>
            <a:r>
              <a:rPr sz="2200" b="1" spc="-75" dirty="0">
                <a:latin typeface="Verdana"/>
                <a:cs typeface="Verdana"/>
              </a:rPr>
              <a:t> </a:t>
            </a:r>
            <a:r>
              <a:rPr sz="2200" dirty="0">
                <a:latin typeface="Verdana"/>
                <a:cs typeface="Verdana"/>
              </a:rPr>
              <a:t>()</a:t>
            </a:r>
            <a:r>
              <a:rPr sz="2200" spc="-105" dirty="0">
                <a:latin typeface="Verdana"/>
                <a:cs typeface="Verdana"/>
              </a:rPr>
              <a:t> </a:t>
            </a:r>
            <a:r>
              <a:rPr sz="2200" b="1" spc="-10" dirty="0">
                <a:latin typeface="Verdana"/>
                <a:cs typeface="Verdana"/>
              </a:rPr>
              <a:t>writeByte</a:t>
            </a:r>
            <a:r>
              <a:rPr sz="2200" spc="-10" dirty="0">
                <a:latin typeface="Verdana"/>
                <a:cs typeface="Verdana"/>
              </a:rPr>
              <a:t>(</a:t>
            </a:r>
            <a:r>
              <a:rPr sz="2200" i="1" spc="-10" dirty="0">
                <a:latin typeface="Verdana"/>
                <a:cs typeface="Verdana"/>
              </a:rPr>
              <a:t>byte</a:t>
            </a:r>
            <a:r>
              <a:rPr sz="2200" spc="-10" dirty="0">
                <a:latin typeface="Verdana"/>
                <a:cs typeface="Verdana"/>
              </a:rPr>
              <a:t>) </a:t>
            </a:r>
            <a:r>
              <a:rPr sz="2200" b="1" spc="-10" dirty="0">
                <a:latin typeface="Verdana"/>
                <a:cs typeface="Verdana"/>
              </a:rPr>
              <a:t>readShort</a:t>
            </a:r>
            <a:r>
              <a:rPr sz="2200" spc="-10" dirty="0">
                <a:latin typeface="Verdana"/>
                <a:cs typeface="Verdana"/>
              </a:rPr>
              <a:t>()</a:t>
            </a:r>
            <a:r>
              <a:rPr sz="2200" spc="-100" dirty="0">
                <a:latin typeface="Verdana"/>
                <a:cs typeface="Verdana"/>
              </a:rPr>
              <a:t> </a:t>
            </a:r>
            <a:r>
              <a:rPr sz="2200" b="1" spc="-10" dirty="0">
                <a:latin typeface="Verdana"/>
                <a:cs typeface="Verdana"/>
              </a:rPr>
              <a:t>writeShort</a:t>
            </a:r>
            <a:r>
              <a:rPr sz="2200" spc="-10" dirty="0">
                <a:latin typeface="Verdana"/>
                <a:cs typeface="Verdana"/>
              </a:rPr>
              <a:t>(</a:t>
            </a:r>
            <a:r>
              <a:rPr sz="2200" i="1" spc="-10" dirty="0">
                <a:latin typeface="Verdana"/>
                <a:cs typeface="Verdana"/>
              </a:rPr>
              <a:t>short</a:t>
            </a:r>
            <a:r>
              <a:rPr sz="2200" spc="-10" dirty="0">
                <a:latin typeface="Verdana"/>
                <a:cs typeface="Verdana"/>
              </a:rPr>
              <a:t>) </a:t>
            </a:r>
            <a:r>
              <a:rPr sz="2200" b="1" dirty="0">
                <a:latin typeface="Verdana"/>
                <a:cs typeface="Verdana"/>
              </a:rPr>
              <a:t>readInt</a:t>
            </a:r>
            <a:r>
              <a:rPr sz="2200" dirty="0">
                <a:latin typeface="Verdana"/>
                <a:cs typeface="Verdana"/>
              </a:rPr>
              <a:t>()</a:t>
            </a:r>
            <a:r>
              <a:rPr sz="2200" spc="-165" dirty="0">
                <a:latin typeface="Verdana"/>
                <a:cs typeface="Verdana"/>
              </a:rPr>
              <a:t> </a:t>
            </a:r>
            <a:r>
              <a:rPr sz="2200" b="1" spc="-10" dirty="0">
                <a:latin typeface="Verdana"/>
                <a:cs typeface="Verdana"/>
              </a:rPr>
              <a:t>writeInt</a:t>
            </a:r>
            <a:r>
              <a:rPr sz="2200" spc="-10" dirty="0">
                <a:latin typeface="Verdana"/>
                <a:cs typeface="Verdana"/>
              </a:rPr>
              <a:t>(</a:t>
            </a:r>
            <a:r>
              <a:rPr sz="2200" i="1" spc="-10" dirty="0">
                <a:latin typeface="Verdana"/>
                <a:cs typeface="Verdana"/>
              </a:rPr>
              <a:t>int</a:t>
            </a:r>
            <a:r>
              <a:rPr sz="2200" spc="-10" dirty="0">
                <a:latin typeface="Verdana"/>
                <a:cs typeface="Verdana"/>
              </a:rPr>
              <a:t>)</a:t>
            </a:r>
            <a:endParaRPr sz="2200">
              <a:latin typeface="Verdana"/>
              <a:cs typeface="Verdana"/>
            </a:endParaRPr>
          </a:p>
          <a:p>
            <a:pPr marL="299085" marR="492759">
              <a:lnSpc>
                <a:spcPts val="3779"/>
              </a:lnSpc>
              <a:spcBef>
                <a:spcPts val="110"/>
              </a:spcBef>
            </a:pPr>
            <a:r>
              <a:rPr sz="2200" b="1" dirty="0">
                <a:latin typeface="Verdana"/>
                <a:cs typeface="Verdana"/>
              </a:rPr>
              <a:t>readLong</a:t>
            </a:r>
            <a:r>
              <a:rPr sz="2200" dirty="0">
                <a:latin typeface="Verdana"/>
                <a:cs typeface="Verdana"/>
              </a:rPr>
              <a:t>()</a:t>
            </a:r>
            <a:r>
              <a:rPr sz="2200" spc="-195" dirty="0">
                <a:latin typeface="Verdana"/>
                <a:cs typeface="Verdana"/>
              </a:rPr>
              <a:t> </a:t>
            </a:r>
            <a:r>
              <a:rPr sz="2200" b="1" spc="-10" dirty="0">
                <a:latin typeface="Verdana"/>
                <a:cs typeface="Verdana"/>
              </a:rPr>
              <a:t>writeLong</a:t>
            </a:r>
            <a:r>
              <a:rPr sz="2200" spc="-10" dirty="0">
                <a:latin typeface="Verdana"/>
                <a:cs typeface="Verdana"/>
              </a:rPr>
              <a:t>(</a:t>
            </a:r>
            <a:r>
              <a:rPr sz="2200" i="1" spc="-10" dirty="0">
                <a:latin typeface="Verdana"/>
                <a:cs typeface="Verdana"/>
              </a:rPr>
              <a:t>long</a:t>
            </a:r>
            <a:r>
              <a:rPr sz="2200" spc="-10" dirty="0">
                <a:latin typeface="Verdana"/>
                <a:cs typeface="Verdana"/>
              </a:rPr>
              <a:t>) </a:t>
            </a:r>
            <a:r>
              <a:rPr sz="2200" b="1" spc="-10" dirty="0">
                <a:latin typeface="Verdana"/>
                <a:cs typeface="Verdana"/>
              </a:rPr>
              <a:t>readFloat</a:t>
            </a:r>
            <a:r>
              <a:rPr sz="2200" spc="-10" dirty="0">
                <a:latin typeface="Verdana"/>
                <a:cs typeface="Verdana"/>
              </a:rPr>
              <a:t>()</a:t>
            </a:r>
            <a:r>
              <a:rPr sz="2200" spc="-90" dirty="0">
                <a:latin typeface="Verdana"/>
                <a:cs typeface="Verdana"/>
              </a:rPr>
              <a:t> </a:t>
            </a:r>
            <a:r>
              <a:rPr sz="2200" b="1" spc="-10" dirty="0">
                <a:latin typeface="Verdana"/>
                <a:cs typeface="Verdana"/>
              </a:rPr>
              <a:t>writeFloat</a:t>
            </a:r>
            <a:r>
              <a:rPr sz="2200" spc="-10" dirty="0">
                <a:latin typeface="Verdana"/>
                <a:cs typeface="Verdana"/>
              </a:rPr>
              <a:t>(</a:t>
            </a:r>
            <a:r>
              <a:rPr sz="2200" i="1" spc="-10" dirty="0">
                <a:latin typeface="Verdana"/>
                <a:cs typeface="Verdana"/>
              </a:rPr>
              <a:t>float</a:t>
            </a:r>
            <a:r>
              <a:rPr sz="2200" spc="-10" dirty="0">
                <a:latin typeface="Verdana"/>
                <a:cs typeface="Verdana"/>
              </a:rPr>
              <a:t>) </a:t>
            </a:r>
            <a:r>
              <a:rPr sz="2200" b="1" spc="-10" dirty="0">
                <a:latin typeface="Verdana"/>
                <a:cs typeface="Verdana"/>
              </a:rPr>
              <a:t>readDouble</a:t>
            </a:r>
            <a:r>
              <a:rPr sz="2200" spc="-10" dirty="0">
                <a:latin typeface="Verdana"/>
                <a:cs typeface="Verdana"/>
              </a:rPr>
              <a:t>()</a:t>
            </a:r>
            <a:r>
              <a:rPr sz="2200" spc="-90" dirty="0">
                <a:latin typeface="Verdana"/>
                <a:cs typeface="Verdana"/>
              </a:rPr>
              <a:t> </a:t>
            </a:r>
            <a:r>
              <a:rPr sz="2200" b="1" spc="-10" dirty="0">
                <a:latin typeface="Verdana"/>
                <a:cs typeface="Verdana"/>
              </a:rPr>
              <a:t>writeDouble</a:t>
            </a:r>
            <a:r>
              <a:rPr sz="2200" spc="-10" dirty="0">
                <a:latin typeface="Verdana"/>
                <a:cs typeface="Verdana"/>
              </a:rPr>
              <a:t>(</a:t>
            </a:r>
            <a:r>
              <a:rPr sz="2200" i="1" spc="-10" dirty="0">
                <a:latin typeface="Verdana"/>
                <a:cs typeface="Verdana"/>
              </a:rPr>
              <a:t>double</a:t>
            </a:r>
            <a:r>
              <a:rPr sz="2200" spc="-10" dirty="0">
                <a:latin typeface="Verdana"/>
                <a:cs typeface="Verdana"/>
              </a:rPr>
              <a:t>)</a:t>
            </a:r>
            <a:endParaRPr sz="22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758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Input</a:t>
            </a:r>
            <a:r>
              <a:rPr b="1" spc="-55" dirty="0">
                <a:latin typeface="Verdana"/>
                <a:cs typeface="Verdana"/>
              </a:rPr>
              <a:t> </a:t>
            </a:r>
            <a:r>
              <a:rPr b="1" dirty="0">
                <a:latin typeface="Verdana"/>
                <a:cs typeface="Verdana"/>
              </a:rPr>
              <a:t>-</a:t>
            </a:r>
            <a:r>
              <a:rPr b="1" spc="-3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Output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6790" y="1630502"/>
            <a:ext cx="9004300" cy="5040630"/>
            <a:chOff x="836790" y="1630502"/>
            <a:chExt cx="9004300" cy="5040630"/>
          </a:xfrm>
        </p:grpSpPr>
        <p:sp>
          <p:nvSpPr>
            <p:cNvPr id="4" name="object 4"/>
            <p:cNvSpPr/>
            <p:nvPr/>
          </p:nvSpPr>
          <p:spPr>
            <a:xfrm>
              <a:off x="845769" y="1809267"/>
              <a:ext cx="8985885" cy="4852670"/>
            </a:xfrm>
            <a:custGeom>
              <a:avLst/>
              <a:gdLst/>
              <a:ahLst/>
              <a:cxnLst/>
              <a:rect l="l" t="t" r="r" b="b"/>
              <a:pathLst>
                <a:path w="8985885" h="4852670">
                  <a:moveTo>
                    <a:pt x="8985364" y="4246092"/>
                  </a:moveTo>
                  <a:lnTo>
                    <a:pt x="8985364" y="0"/>
                  </a:lnTo>
                  <a:lnTo>
                    <a:pt x="0" y="0"/>
                  </a:lnTo>
                  <a:lnTo>
                    <a:pt x="0" y="4852123"/>
                  </a:lnTo>
                  <a:lnTo>
                    <a:pt x="7862036" y="4852123"/>
                  </a:lnTo>
                  <a:lnTo>
                    <a:pt x="8985364" y="424609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6790" y="1800301"/>
              <a:ext cx="9003665" cy="4870450"/>
            </a:xfrm>
            <a:custGeom>
              <a:avLst/>
              <a:gdLst/>
              <a:ahLst/>
              <a:cxnLst/>
              <a:rect l="l" t="t" r="r" b="b"/>
              <a:pathLst>
                <a:path w="9003665" h="4870450">
                  <a:moveTo>
                    <a:pt x="9003309" y="4258348"/>
                  </a:moveTo>
                  <a:lnTo>
                    <a:pt x="9003309" y="4013"/>
                  </a:lnTo>
                  <a:lnTo>
                    <a:pt x="8999296" y="0"/>
                  </a:lnTo>
                  <a:lnTo>
                    <a:pt x="4025" y="0"/>
                  </a:lnTo>
                  <a:lnTo>
                    <a:pt x="0" y="4013"/>
                  </a:lnTo>
                  <a:lnTo>
                    <a:pt x="0" y="4866043"/>
                  </a:lnTo>
                  <a:lnTo>
                    <a:pt x="4025" y="4870069"/>
                  </a:lnTo>
                  <a:lnTo>
                    <a:pt x="8978" y="4870069"/>
                  </a:lnTo>
                  <a:lnTo>
                    <a:pt x="8978" y="8966"/>
                  </a:lnTo>
                  <a:lnTo>
                    <a:pt x="17945" y="8966"/>
                  </a:lnTo>
                  <a:lnTo>
                    <a:pt x="17945" y="17945"/>
                  </a:lnTo>
                  <a:lnTo>
                    <a:pt x="8985364" y="17945"/>
                  </a:lnTo>
                  <a:lnTo>
                    <a:pt x="8985364" y="8978"/>
                  </a:lnTo>
                  <a:lnTo>
                    <a:pt x="8994343" y="8978"/>
                  </a:lnTo>
                  <a:lnTo>
                    <a:pt x="8994343" y="4265240"/>
                  </a:lnTo>
                  <a:lnTo>
                    <a:pt x="9001493" y="4261383"/>
                  </a:lnTo>
                  <a:lnTo>
                    <a:pt x="9003309" y="4258348"/>
                  </a:lnTo>
                  <a:close/>
                </a:path>
                <a:path w="9003665" h="4870450">
                  <a:moveTo>
                    <a:pt x="17945" y="17945"/>
                  </a:moveTo>
                  <a:lnTo>
                    <a:pt x="17945" y="8966"/>
                  </a:lnTo>
                  <a:lnTo>
                    <a:pt x="8978" y="8966"/>
                  </a:lnTo>
                  <a:lnTo>
                    <a:pt x="8978" y="17945"/>
                  </a:lnTo>
                  <a:lnTo>
                    <a:pt x="17945" y="17945"/>
                  </a:lnTo>
                  <a:close/>
                </a:path>
                <a:path w="9003665" h="4870450">
                  <a:moveTo>
                    <a:pt x="17945" y="4852123"/>
                  </a:moveTo>
                  <a:lnTo>
                    <a:pt x="17945" y="17945"/>
                  </a:lnTo>
                  <a:lnTo>
                    <a:pt x="8978" y="17945"/>
                  </a:lnTo>
                  <a:lnTo>
                    <a:pt x="8978" y="4852123"/>
                  </a:lnTo>
                  <a:lnTo>
                    <a:pt x="17945" y="4852123"/>
                  </a:lnTo>
                  <a:close/>
                </a:path>
                <a:path w="9003665" h="4870450">
                  <a:moveTo>
                    <a:pt x="7868749" y="4852123"/>
                  </a:moveTo>
                  <a:lnTo>
                    <a:pt x="8978" y="4852123"/>
                  </a:lnTo>
                  <a:lnTo>
                    <a:pt x="8978" y="4861090"/>
                  </a:lnTo>
                  <a:lnTo>
                    <a:pt x="17945" y="4861090"/>
                  </a:lnTo>
                  <a:lnTo>
                    <a:pt x="17945" y="4870069"/>
                  </a:lnTo>
                  <a:lnTo>
                    <a:pt x="7866748" y="4870069"/>
                  </a:lnTo>
                  <a:lnTo>
                    <a:pt x="7866748" y="4853203"/>
                  </a:lnTo>
                  <a:lnTo>
                    <a:pt x="7868749" y="4852123"/>
                  </a:lnTo>
                  <a:close/>
                </a:path>
                <a:path w="9003665" h="4870450">
                  <a:moveTo>
                    <a:pt x="17945" y="4870069"/>
                  </a:moveTo>
                  <a:lnTo>
                    <a:pt x="17945" y="4861090"/>
                  </a:lnTo>
                  <a:lnTo>
                    <a:pt x="8978" y="4861090"/>
                  </a:lnTo>
                  <a:lnTo>
                    <a:pt x="8978" y="4870069"/>
                  </a:lnTo>
                  <a:lnTo>
                    <a:pt x="17945" y="4870069"/>
                  </a:lnTo>
                  <a:close/>
                </a:path>
                <a:path w="9003665" h="4870450">
                  <a:moveTo>
                    <a:pt x="7871015" y="4861090"/>
                  </a:moveTo>
                  <a:lnTo>
                    <a:pt x="7871015" y="4852123"/>
                  </a:lnTo>
                  <a:lnTo>
                    <a:pt x="7868749" y="4852123"/>
                  </a:lnTo>
                  <a:lnTo>
                    <a:pt x="7866748" y="4853203"/>
                  </a:lnTo>
                  <a:lnTo>
                    <a:pt x="7871015" y="4861090"/>
                  </a:lnTo>
                  <a:close/>
                </a:path>
                <a:path w="9003665" h="4870450">
                  <a:moveTo>
                    <a:pt x="7871015" y="4870069"/>
                  </a:moveTo>
                  <a:lnTo>
                    <a:pt x="7871015" y="4861090"/>
                  </a:lnTo>
                  <a:lnTo>
                    <a:pt x="7866748" y="4853203"/>
                  </a:lnTo>
                  <a:lnTo>
                    <a:pt x="7866748" y="4870069"/>
                  </a:lnTo>
                  <a:lnTo>
                    <a:pt x="7871015" y="4870069"/>
                  </a:lnTo>
                  <a:close/>
                </a:path>
                <a:path w="9003665" h="4870450">
                  <a:moveTo>
                    <a:pt x="8994343" y="4255058"/>
                  </a:moveTo>
                  <a:lnTo>
                    <a:pt x="8990076" y="4247159"/>
                  </a:lnTo>
                  <a:lnTo>
                    <a:pt x="7868749" y="4852123"/>
                  </a:lnTo>
                  <a:lnTo>
                    <a:pt x="7871015" y="4852123"/>
                  </a:lnTo>
                  <a:lnTo>
                    <a:pt x="7871015" y="4870069"/>
                  </a:lnTo>
                  <a:lnTo>
                    <a:pt x="7872476" y="4870069"/>
                  </a:lnTo>
                  <a:lnTo>
                    <a:pt x="7873974" y="4869688"/>
                  </a:lnTo>
                  <a:lnTo>
                    <a:pt x="8985364" y="4270085"/>
                  </a:lnTo>
                  <a:lnTo>
                    <a:pt x="8985364" y="4255058"/>
                  </a:lnTo>
                  <a:lnTo>
                    <a:pt x="8994343" y="4255058"/>
                  </a:lnTo>
                  <a:close/>
                </a:path>
                <a:path w="9003665" h="4870450">
                  <a:moveTo>
                    <a:pt x="8994343" y="17945"/>
                  </a:moveTo>
                  <a:lnTo>
                    <a:pt x="8994343" y="8978"/>
                  </a:lnTo>
                  <a:lnTo>
                    <a:pt x="8985364" y="8978"/>
                  </a:lnTo>
                  <a:lnTo>
                    <a:pt x="8985364" y="17945"/>
                  </a:lnTo>
                  <a:lnTo>
                    <a:pt x="8994343" y="17945"/>
                  </a:lnTo>
                  <a:close/>
                </a:path>
                <a:path w="9003665" h="4870450">
                  <a:moveTo>
                    <a:pt x="8994343" y="4255058"/>
                  </a:moveTo>
                  <a:lnTo>
                    <a:pt x="8994343" y="17945"/>
                  </a:lnTo>
                  <a:lnTo>
                    <a:pt x="8985364" y="17945"/>
                  </a:lnTo>
                  <a:lnTo>
                    <a:pt x="8985364" y="4249701"/>
                  </a:lnTo>
                  <a:lnTo>
                    <a:pt x="8990076" y="4247159"/>
                  </a:lnTo>
                  <a:lnTo>
                    <a:pt x="8994343" y="4255058"/>
                  </a:lnTo>
                  <a:close/>
                </a:path>
                <a:path w="9003665" h="4870450">
                  <a:moveTo>
                    <a:pt x="8994343" y="4265240"/>
                  </a:moveTo>
                  <a:lnTo>
                    <a:pt x="8994343" y="4255058"/>
                  </a:lnTo>
                  <a:lnTo>
                    <a:pt x="8985364" y="4255058"/>
                  </a:lnTo>
                  <a:lnTo>
                    <a:pt x="8985364" y="4270085"/>
                  </a:lnTo>
                  <a:lnTo>
                    <a:pt x="8994343" y="426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07805" y="6055360"/>
              <a:ext cx="1123950" cy="606425"/>
            </a:xfrm>
            <a:custGeom>
              <a:avLst/>
              <a:gdLst/>
              <a:ahLst/>
              <a:cxnLst/>
              <a:rect l="l" t="t" r="r" b="b"/>
              <a:pathLst>
                <a:path w="1123950" h="606425">
                  <a:moveTo>
                    <a:pt x="1123327" y="0"/>
                  </a:moveTo>
                  <a:lnTo>
                    <a:pt x="1034862" y="6408"/>
                  </a:lnTo>
                  <a:lnTo>
                    <a:pt x="956100" y="12855"/>
                  </a:lnTo>
                  <a:lnTo>
                    <a:pt x="886152" y="19193"/>
                  </a:lnTo>
                  <a:lnTo>
                    <a:pt x="824133" y="25273"/>
                  </a:lnTo>
                  <a:lnTo>
                    <a:pt x="676774" y="40474"/>
                  </a:lnTo>
                  <a:lnTo>
                    <a:pt x="637598" y="44033"/>
                  </a:lnTo>
                  <a:lnTo>
                    <a:pt x="601914" y="46591"/>
                  </a:lnTo>
                  <a:lnTo>
                    <a:pt x="568837" y="47998"/>
                  </a:lnTo>
                  <a:lnTo>
                    <a:pt x="537480" y="48106"/>
                  </a:lnTo>
                  <a:lnTo>
                    <a:pt x="506954" y="46767"/>
                  </a:lnTo>
                  <a:lnTo>
                    <a:pt x="444851" y="39149"/>
                  </a:lnTo>
                  <a:lnTo>
                    <a:pt x="375433" y="23957"/>
                  </a:lnTo>
                  <a:lnTo>
                    <a:pt x="335764" y="13148"/>
                  </a:lnTo>
                  <a:lnTo>
                    <a:pt x="291604" y="0"/>
                  </a:lnTo>
                  <a:lnTo>
                    <a:pt x="0" y="606031"/>
                  </a:lnTo>
                  <a:lnTo>
                    <a:pt x="1123327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98039" y="6045479"/>
              <a:ext cx="1143000" cy="626110"/>
            </a:xfrm>
            <a:custGeom>
              <a:avLst/>
              <a:gdLst/>
              <a:ahLst/>
              <a:cxnLst/>
              <a:rect l="l" t="t" r="r" b="b"/>
              <a:pathLst>
                <a:path w="1143000" h="626109">
                  <a:moveTo>
                    <a:pt x="1133690" y="19741"/>
                  </a:moveTo>
                  <a:lnTo>
                    <a:pt x="1133690" y="18821"/>
                  </a:lnTo>
                  <a:lnTo>
                    <a:pt x="1092034" y="21829"/>
                  </a:lnTo>
                  <a:lnTo>
                    <a:pt x="29834" y="594896"/>
                  </a:lnTo>
                  <a:lnTo>
                    <a:pt x="17919" y="619658"/>
                  </a:lnTo>
                  <a:lnTo>
                    <a:pt x="9766" y="615911"/>
                  </a:lnTo>
                  <a:lnTo>
                    <a:pt x="1676" y="612025"/>
                  </a:lnTo>
                  <a:lnTo>
                    <a:pt x="0" y="615518"/>
                  </a:lnTo>
                  <a:lnTo>
                    <a:pt x="762" y="619721"/>
                  </a:lnTo>
                  <a:lnTo>
                    <a:pt x="6375" y="625081"/>
                  </a:lnTo>
                  <a:lnTo>
                    <a:pt x="9766" y="625538"/>
                  </a:lnTo>
                  <a:lnTo>
                    <a:pt x="10617" y="625652"/>
                  </a:lnTo>
                  <a:lnTo>
                    <a:pt x="1133690" y="19741"/>
                  </a:lnTo>
                  <a:close/>
                </a:path>
                <a:path w="1143000" h="626109">
                  <a:moveTo>
                    <a:pt x="1142885" y="11442"/>
                  </a:moveTo>
                  <a:lnTo>
                    <a:pt x="1140536" y="3327"/>
                  </a:lnTo>
                  <a:lnTo>
                    <a:pt x="1136700" y="635"/>
                  </a:lnTo>
                  <a:lnTo>
                    <a:pt x="1048471" y="7003"/>
                  </a:lnTo>
                  <a:lnTo>
                    <a:pt x="972271" y="13190"/>
                  </a:lnTo>
                  <a:lnTo>
                    <a:pt x="902619" y="19433"/>
                  </a:lnTo>
                  <a:lnTo>
                    <a:pt x="841928" y="25328"/>
                  </a:lnTo>
                  <a:lnTo>
                    <a:pt x="787905" y="30864"/>
                  </a:lnTo>
                  <a:lnTo>
                    <a:pt x="739771" y="35909"/>
                  </a:lnTo>
                  <a:lnTo>
                    <a:pt x="696746" y="40331"/>
                  </a:lnTo>
                  <a:lnTo>
                    <a:pt x="658052" y="43997"/>
                  </a:lnTo>
                  <a:lnTo>
                    <a:pt x="624122" y="46680"/>
                  </a:lnTo>
                  <a:lnTo>
                    <a:pt x="622911" y="46775"/>
                  </a:lnTo>
                  <a:lnTo>
                    <a:pt x="591241" y="48494"/>
                  </a:lnTo>
                  <a:lnTo>
                    <a:pt x="590544" y="48532"/>
                  </a:lnTo>
                  <a:lnTo>
                    <a:pt x="560171" y="49136"/>
                  </a:lnTo>
                  <a:lnTo>
                    <a:pt x="515369" y="47552"/>
                  </a:lnTo>
                  <a:lnTo>
                    <a:pt x="470310" y="42490"/>
                  </a:lnTo>
                  <a:lnTo>
                    <a:pt x="422036" y="33437"/>
                  </a:lnTo>
                  <a:lnTo>
                    <a:pt x="367590" y="19881"/>
                  </a:lnTo>
                  <a:lnTo>
                    <a:pt x="304012" y="1308"/>
                  </a:lnTo>
                  <a:lnTo>
                    <a:pt x="299770" y="0"/>
                  </a:lnTo>
                  <a:lnTo>
                    <a:pt x="295211" y="1981"/>
                  </a:lnTo>
                  <a:lnTo>
                    <a:pt x="1676" y="612025"/>
                  </a:lnTo>
                  <a:lnTo>
                    <a:pt x="5499" y="613862"/>
                  </a:lnTo>
                  <a:lnTo>
                    <a:pt x="5499" y="608025"/>
                  </a:lnTo>
                  <a:lnTo>
                    <a:pt x="29834" y="594896"/>
                  </a:lnTo>
                  <a:lnTo>
                    <a:pt x="298729" y="36043"/>
                  </a:lnTo>
                  <a:lnTo>
                    <a:pt x="298729" y="18453"/>
                  </a:lnTo>
                  <a:lnTo>
                    <a:pt x="301371" y="9880"/>
                  </a:lnTo>
                  <a:lnTo>
                    <a:pt x="309448" y="13766"/>
                  </a:lnTo>
                  <a:lnTo>
                    <a:pt x="309448" y="21585"/>
                  </a:lnTo>
                  <a:lnTo>
                    <a:pt x="362833" y="37187"/>
                  </a:lnTo>
                  <a:lnTo>
                    <a:pt x="418196" y="50961"/>
                  </a:lnTo>
                  <a:lnTo>
                    <a:pt x="467651" y="60231"/>
                  </a:lnTo>
                  <a:lnTo>
                    <a:pt x="514032" y="65452"/>
                  </a:lnTo>
                  <a:lnTo>
                    <a:pt x="560171" y="67081"/>
                  </a:lnTo>
                  <a:lnTo>
                    <a:pt x="590544" y="66460"/>
                  </a:lnTo>
                  <a:lnTo>
                    <a:pt x="591241" y="66446"/>
                  </a:lnTo>
                  <a:lnTo>
                    <a:pt x="622911" y="64729"/>
                  </a:lnTo>
                  <a:lnTo>
                    <a:pt x="624122" y="64663"/>
                  </a:lnTo>
                  <a:lnTo>
                    <a:pt x="658052" y="61989"/>
                  </a:lnTo>
                  <a:lnTo>
                    <a:pt x="659615" y="61866"/>
                  </a:lnTo>
                  <a:lnTo>
                    <a:pt x="698521" y="58186"/>
                  </a:lnTo>
                  <a:lnTo>
                    <a:pt x="741640" y="53755"/>
                  </a:lnTo>
                  <a:lnTo>
                    <a:pt x="789774" y="48706"/>
                  </a:lnTo>
                  <a:lnTo>
                    <a:pt x="843723" y="43172"/>
                  </a:lnTo>
                  <a:lnTo>
                    <a:pt x="904288" y="37283"/>
                  </a:lnTo>
                  <a:lnTo>
                    <a:pt x="972271" y="31174"/>
                  </a:lnTo>
                  <a:lnTo>
                    <a:pt x="1047118" y="25086"/>
                  </a:lnTo>
                  <a:lnTo>
                    <a:pt x="1092034" y="21829"/>
                  </a:lnTo>
                  <a:lnTo>
                    <a:pt x="1128801" y="1993"/>
                  </a:lnTo>
                  <a:lnTo>
                    <a:pt x="1133081" y="9880"/>
                  </a:lnTo>
                  <a:lnTo>
                    <a:pt x="1133690" y="18821"/>
                  </a:lnTo>
                  <a:lnTo>
                    <a:pt x="1133690" y="19741"/>
                  </a:lnTo>
                  <a:lnTo>
                    <a:pt x="1141069" y="15760"/>
                  </a:lnTo>
                  <a:lnTo>
                    <a:pt x="1142885" y="11442"/>
                  </a:lnTo>
                  <a:close/>
                </a:path>
                <a:path w="1143000" h="626109">
                  <a:moveTo>
                    <a:pt x="29834" y="594896"/>
                  </a:moveTo>
                  <a:lnTo>
                    <a:pt x="5499" y="608025"/>
                  </a:lnTo>
                  <a:lnTo>
                    <a:pt x="9766" y="615899"/>
                  </a:lnTo>
                  <a:lnTo>
                    <a:pt x="17919" y="619658"/>
                  </a:lnTo>
                  <a:lnTo>
                    <a:pt x="29834" y="594896"/>
                  </a:lnTo>
                  <a:close/>
                </a:path>
                <a:path w="1143000" h="626109">
                  <a:moveTo>
                    <a:pt x="9766" y="615911"/>
                  </a:moveTo>
                  <a:lnTo>
                    <a:pt x="5499" y="608025"/>
                  </a:lnTo>
                  <a:lnTo>
                    <a:pt x="5499" y="613862"/>
                  </a:lnTo>
                  <a:lnTo>
                    <a:pt x="9766" y="615911"/>
                  </a:lnTo>
                  <a:close/>
                </a:path>
                <a:path w="1143000" h="626109">
                  <a:moveTo>
                    <a:pt x="309448" y="13766"/>
                  </a:moveTo>
                  <a:lnTo>
                    <a:pt x="301371" y="9880"/>
                  </a:lnTo>
                  <a:lnTo>
                    <a:pt x="298729" y="18453"/>
                  </a:lnTo>
                  <a:lnTo>
                    <a:pt x="306149" y="20621"/>
                  </a:lnTo>
                  <a:lnTo>
                    <a:pt x="309448" y="13766"/>
                  </a:lnTo>
                  <a:close/>
                </a:path>
                <a:path w="1143000" h="626109">
                  <a:moveTo>
                    <a:pt x="306149" y="20621"/>
                  </a:moveTo>
                  <a:lnTo>
                    <a:pt x="298729" y="18453"/>
                  </a:lnTo>
                  <a:lnTo>
                    <a:pt x="298729" y="36043"/>
                  </a:lnTo>
                  <a:lnTo>
                    <a:pt x="306149" y="20621"/>
                  </a:lnTo>
                  <a:close/>
                </a:path>
                <a:path w="1143000" h="626109">
                  <a:moveTo>
                    <a:pt x="309448" y="21585"/>
                  </a:moveTo>
                  <a:lnTo>
                    <a:pt x="309448" y="13766"/>
                  </a:lnTo>
                  <a:lnTo>
                    <a:pt x="306149" y="20621"/>
                  </a:lnTo>
                  <a:lnTo>
                    <a:pt x="309448" y="21585"/>
                  </a:lnTo>
                  <a:close/>
                </a:path>
                <a:path w="1143000" h="626109">
                  <a:moveTo>
                    <a:pt x="1133690" y="18821"/>
                  </a:moveTo>
                  <a:lnTo>
                    <a:pt x="1133081" y="9880"/>
                  </a:lnTo>
                  <a:lnTo>
                    <a:pt x="1128801" y="1993"/>
                  </a:lnTo>
                  <a:lnTo>
                    <a:pt x="1092034" y="21829"/>
                  </a:lnTo>
                  <a:lnTo>
                    <a:pt x="1133081" y="18865"/>
                  </a:lnTo>
                  <a:lnTo>
                    <a:pt x="1133690" y="18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07280" y="1738274"/>
              <a:ext cx="4851400" cy="719455"/>
            </a:xfrm>
            <a:custGeom>
              <a:avLst/>
              <a:gdLst/>
              <a:ahLst/>
              <a:cxnLst/>
              <a:rect l="l" t="t" r="r" b="b"/>
              <a:pathLst>
                <a:path w="4851400" h="719455">
                  <a:moveTo>
                    <a:pt x="4851400" y="0"/>
                  </a:moveTo>
                  <a:lnTo>
                    <a:pt x="242570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425700" y="718883"/>
                  </a:lnTo>
                  <a:lnTo>
                    <a:pt x="4851400" y="718883"/>
                  </a:lnTo>
                  <a:lnTo>
                    <a:pt x="48514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99330" y="1630501"/>
              <a:ext cx="4851400" cy="719455"/>
            </a:xfrm>
            <a:custGeom>
              <a:avLst/>
              <a:gdLst/>
              <a:ahLst/>
              <a:cxnLst/>
              <a:rect l="l" t="t" r="r" b="b"/>
              <a:pathLst>
                <a:path w="4851400" h="719455">
                  <a:moveTo>
                    <a:pt x="4851400" y="0"/>
                  </a:moveTo>
                  <a:lnTo>
                    <a:pt x="242570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425700" y="718883"/>
                  </a:lnTo>
                  <a:lnTo>
                    <a:pt x="4851400" y="718883"/>
                  </a:lnTo>
                  <a:lnTo>
                    <a:pt x="4851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07279" y="1738274"/>
            <a:ext cx="4851400" cy="71945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latin typeface="Verdana"/>
                <a:cs typeface="Verdana"/>
              </a:rPr>
              <a:t>data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buffered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byte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oriented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137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61120" y="1802912"/>
            <a:ext cx="240538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java.io.*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1144" y="2308800"/>
            <a:ext cx="240538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WriteData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1120" y="2561111"/>
            <a:ext cx="8286115" cy="40970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72770" marR="1826895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185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data[]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{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10.3,20.65,8.45,-</a:t>
            </a:r>
            <a:r>
              <a:rPr sz="1850" dirty="0">
                <a:latin typeface="Courier New"/>
                <a:cs typeface="Courier New"/>
              </a:rPr>
              <a:t>4.12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};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845"/>
              </a:lnSpc>
            </a:pPr>
            <a:r>
              <a:rPr sz="1850" spc="-10" dirty="0">
                <a:latin typeface="Courier New"/>
                <a:cs typeface="Courier New"/>
              </a:rPr>
              <a:t>FileOutputStream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f;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BufferedOutputStream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bf;</a:t>
            </a:r>
            <a:endParaRPr sz="1850">
              <a:latin typeface="Courier New"/>
              <a:cs typeface="Courier New"/>
            </a:endParaRPr>
          </a:p>
          <a:p>
            <a:pPr marL="572770" marR="4906010">
              <a:lnSpc>
                <a:spcPts val="1989"/>
              </a:lnSpc>
              <a:spcBef>
                <a:spcPts val="145"/>
              </a:spcBef>
            </a:pPr>
            <a:r>
              <a:rPr sz="1850" spc="-10" dirty="0">
                <a:latin typeface="Courier New"/>
                <a:cs typeface="Courier New"/>
              </a:rPr>
              <a:t>DataOutputStream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ds;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2805">
              <a:lnSpc>
                <a:spcPts val="1839"/>
              </a:lnSpc>
            </a:pPr>
            <a:r>
              <a:rPr sz="1850" dirty="0">
                <a:latin typeface="Courier New"/>
                <a:cs typeface="Courier New"/>
              </a:rPr>
              <a:t>f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FileOutputStream(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"file1.data"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852805" marR="2806700">
              <a:lnSpc>
                <a:spcPct val="89700"/>
              </a:lnSpc>
              <a:spcBef>
                <a:spcPts val="110"/>
              </a:spcBef>
            </a:pPr>
            <a:r>
              <a:rPr sz="1850" dirty="0">
                <a:latin typeface="Courier New"/>
                <a:cs typeface="Courier New"/>
              </a:rPr>
              <a:t>bf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BufferedOutputStream(f); </a:t>
            </a:r>
            <a:r>
              <a:rPr sz="1850" dirty="0">
                <a:latin typeface="Courier New"/>
                <a:cs typeface="Courier New"/>
              </a:rPr>
              <a:t>ds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DataOutputStream(bf); ds.writeInt(data.length);</a:t>
            </a:r>
            <a:endParaRPr sz="1850">
              <a:latin typeface="Courier New"/>
              <a:cs typeface="Courier New"/>
            </a:endParaRPr>
          </a:p>
          <a:p>
            <a:pPr marL="1132205" marR="2667000" indent="-279400">
              <a:lnSpc>
                <a:spcPts val="2000"/>
              </a:lnSpc>
              <a:spcBef>
                <a:spcPts val="2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50" dirty="0">
                <a:latin typeface="Courier New"/>
                <a:cs typeface="Courier New"/>
              </a:rPr>
              <a:t>(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0;i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data.length;i++) ds.writeDouble(data[i]);</a:t>
            </a:r>
            <a:endParaRPr sz="1850">
              <a:latin typeface="Courier New"/>
              <a:cs typeface="Courier New"/>
            </a:endParaRPr>
          </a:p>
          <a:p>
            <a:pPr marL="852805">
              <a:lnSpc>
                <a:spcPts val="1835"/>
              </a:lnSpc>
            </a:pPr>
            <a:r>
              <a:rPr sz="1850" spc="-10" dirty="0">
                <a:latin typeface="Courier New"/>
                <a:cs typeface="Courier New"/>
              </a:rPr>
              <a:t>ds.writeBoolean(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sz="1850" spc="-10" dirty="0">
                <a:latin typeface="Courier New"/>
                <a:cs typeface="Courier New"/>
              </a:rPr>
              <a:t>);</a:t>
            </a:r>
            <a:r>
              <a:rPr sz="1850" spc="-17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ds.close();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5"/>
              </a:lnSpc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catch</a:t>
            </a:r>
            <a:r>
              <a:rPr sz="185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(IOException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e)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2805">
              <a:lnSpc>
                <a:spcPts val="1989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"Error</a:t>
            </a:r>
            <a:r>
              <a:rPr sz="1850" spc="-14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with</a:t>
            </a:r>
            <a:r>
              <a:rPr sz="1850" spc="-14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files:"</a:t>
            </a:r>
            <a:r>
              <a:rPr sz="1850" spc="-10" dirty="0">
                <a:latin typeface="Courier New"/>
                <a:cs typeface="Courier New"/>
              </a:rPr>
              <a:t>+e.toString());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758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Input</a:t>
            </a:r>
            <a:r>
              <a:rPr b="1" spc="-55" dirty="0">
                <a:latin typeface="Verdana"/>
                <a:cs typeface="Verdana"/>
              </a:rPr>
              <a:t> </a:t>
            </a:r>
            <a:r>
              <a:rPr b="1" dirty="0">
                <a:latin typeface="Verdana"/>
                <a:cs typeface="Verdana"/>
              </a:rPr>
              <a:t>-</a:t>
            </a:r>
            <a:r>
              <a:rPr b="1" spc="-3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Output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6790" y="1630502"/>
            <a:ext cx="9004300" cy="5040630"/>
            <a:chOff x="836790" y="1630502"/>
            <a:chExt cx="9004300" cy="5040630"/>
          </a:xfrm>
        </p:grpSpPr>
        <p:sp>
          <p:nvSpPr>
            <p:cNvPr id="4" name="object 4"/>
            <p:cNvSpPr/>
            <p:nvPr/>
          </p:nvSpPr>
          <p:spPr>
            <a:xfrm>
              <a:off x="845769" y="1809267"/>
              <a:ext cx="8985885" cy="4852670"/>
            </a:xfrm>
            <a:custGeom>
              <a:avLst/>
              <a:gdLst/>
              <a:ahLst/>
              <a:cxnLst/>
              <a:rect l="l" t="t" r="r" b="b"/>
              <a:pathLst>
                <a:path w="8985885" h="4852670">
                  <a:moveTo>
                    <a:pt x="8985364" y="4246092"/>
                  </a:moveTo>
                  <a:lnTo>
                    <a:pt x="8985364" y="0"/>
                  </a:lnTo>
                  <a:lnTo>
                    <a:pt x="0" y="0"/>
                  </a:lnTo>
                  <a:lnTo>
                    <a:pt x="0" y="4852123"/>
                  </a:lnTo>
                  <a:lnTo>
                    <a:pt x="7862036" y="4852123"/>
                  </a:lnTo>
                  <a:lnTo>
                    <a:pt x="8985364" y="424609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6790" y="1800301"/>
              <a:ext cx="9003665" cy="4870450"/>
            </a:xfrm>
            <a:custGeom>
              <a:avLst/>
              <a:gdLst/>
              <a:ahLst/>
              <a:cxnLst/>
              <a:rect l="l" t="t" r="r" b="b"/>
              <a:pathLst>
                <a:path w="9003665" h="4870450">
                  <a:moveTo>
                    <a:pt x="9003309" y="4258348"/>
                  </a:moveTo>
                  <a:lnTo>
                    <a:pt x="9003309" y="4013"/>
                  </a:lnTo>
                  <a:lnTo>
                    <a:pt x="8999296" y="0"/>
                  </a:lnTo>
                  <a:lnTo>
                    <a:pt x="4025" y="0"/>
                  </a:lnTo>
                  <a:lnTo>
                    <a:pt x="0" y="4013"/>
                  </a:lnTo>
                  <a:lnTo>
                    <a:pt x="0" y="4866043"/>
                  </a:lnTo>
                  <a:lnTo>
                    <a:pt x="4025" y="4870069"/>
                  </a:lnTo>
                  <a:lnTo>
                    <a:pt x="8978" y="4870069"/>
                  </a:lnTo>
                  <a:lnTo>
                    <a:pt x="8978" y="8966"/>
                  </a:lnTo>
                  <a:lnTo>
                    <a:pt x="17945" y="8966"/>
                  </a:lnTo>
                  <a:lnTo>
                    <a:pt x="17945" y="17945"/>
                  </a:lnTo>
                  <a:lnTo>
                    <a:pt x="8985364" y="17945"/>
                  </a:lnTo>
                  <a:lnTo>
                    <a:pt x="8985364" y="8978"/>
                  </a:lnTo>
                  <a:lnTo>
                    <a:pt x="8994343" y="8978"/>
                  </a:lnTo>
                  <a:lnTo>
                    <a:pt x="8994343" y="4265240"/>
                  </a:lnTo>
                  <a:lnTo>
                    <a:pt x="9001493" y="4261383"/>
                  </a:lnTo>
                  <a:lnTo>
                    <a:pt x="9003309" y="4258348"/>
                  </a:lnTo>
                  <a:close/>
                </a:path>
                <a:path w="9003665" h="4870450">
                  <a:moveTo>
                    <a:pt x="17945" y="17945"/>
                  </a:moveTo>
                  <a:lnTo>
                    <a:pt x="17945" y="8966"/>
                  </a:lnTo>
                  <a:lnTo>
                    <a:pt x="8978" y="8966"/>
                  </a:lnTo>
                  <a:lnTo>
                    <a:pt x="8978" y="17945"/>
                  </a:lnTo>
                  <a:lnTo>
                    <a:pt x="17945" y="17945"/>
                  </a:lnTo>
                  <a:close/>
                </a:path>
                <a:path w="9003665" h="4870450">
                  <a:moveTo>
                    <a:pt x="17945" y="4852123"/>
                  </a:moveTo>
                  <a:lnTo>
                    <a:pt x="17945" y="17945"/>
                  </a:lnTo>
                  <a:lnTo>
                    <a:pt x="8978" y="17945"/>
                  </a:lnTo>
                  <a:lnTo>
                    <a:pt x="8978" y="4852123"/>
                  </a:lnTo>
                  <a:lnTo>
                    <a:pt x="17945" y="4852123"/>
                  </a:lnTo>
                  <a:close/>
                </a:path>
                <a:path w="9003665" h="4870450">
                  <a:moveTo>
                    <a:pt x="7868749" y="4852123"/>
                  </a:moveTo>
                  <a:lnTo>
                    <a:pt x="8978" y="4852123"/>
                  </a:lnTo>
                  <a:lnTo>
                    <a:pt x="8978" y="4861090"/>
                  </a:lnTo>
                  <a:lnTo>
                    <a:pt x="17945" y="4861090"/>
                  </a:lnTo>
                  <a:lnTo>
                    <a:pt x="17945" y="4870069"/>
                  </a:lnTo>
                  <a:lnTo>
                    <a:pt x="7866748" y="4870069"/>
                  </a:lnTo>
                  <a:lnTo>
                    <a:pt x="7866748" y="4853203"/>
                  </a:lnTo>
                  <a:lnTo>
                    <a:pt x="7868749" y="4852123"/>
                  </a:lnTo>
                  <a:close/>
                </a:path>
                <a:path w="9003665" h="4870450">
                  <a:moveTo>
                    <a:pt x="17945" y="4870069"/>
                  </a:moveTo>
                  <a:lnTo>
                    <a:pt x="17945" y="4861090"/>
                  </a:lnTo>
                  <a:lnTo>
                    <a:pt x="8978" y="4861090"/>
                  </a:lnTo>
                  <a:lnTo>
                    <a:pt x="8978" y="4870069"/>
                  </a:lnTo>
                  <a:lnTo>
                    <a:pt x="17945" y="4870069"/>
                  </a:lnTo>
                  <a:close/>
                </a:path>
                <a:path w="9003665" h="4870450">
                  <a:moveTo>
                    <a:pt x="7871015" y="4861090"/>
                  </a:moveTo>
                  <a:lnTo>
                    <a:pt x="7871015" y="4852123"/>
                  </a:lnTo>
                  <a:lnTo>
                    <a:pt x="7868749" y="4852123"/>
                  </a:lnTo>
                  <a:lnTo>
                    <a:pt x="7866748" y="4853203"/>
                  </a:lnTo>
                  <a:lnTo>
                    <a:pt x="7871015" y="4861090"/>
                  </a:lnTo>
                  <a:close/>
                </a:path>
                <a:path w="9003665" h="4870450">
                  <a:moveTo>
                    <a:pt x="7871015" y="4870069"/>
                  </a:moveTo>
                  <a:lnTo>
                    <a:pt x="7871015" y="4861090"/>
                  </a:lnTo>
                  <a:lnTo>
                    <a:pt x="7866748" y="4853203"/>
                  </a:lnTo>
                  <a:lnTo>
                    <a:pt x="7866748" y="4870069"/>
                  </a:lnTo>
                  <a:lnTo>
                    <a:pt x="7871015" y="4870069"/>
                  </a:lnTo>
                  <a:close/>
                </a:path>
                <a:path w="9003665" h="4870450">
                  <a:moveTo>
                    <a:pt x="8994343" y="4255058"/>
                  </a:moveTo>
                  <a:lnTo>
                    <a:pt x="8990076" y="4247159"/>
                  </a:lnTo>
                  <a:lnTo>
                    <a:pt x="7868749" y="4852123"/>
                  </a:lnTo>
                  <a:lnTo>
                    <a:pt x="7871015" y="4852123"/>
                  </a:lnTo>
                  <a:lnTo>
                    <a:pt x="7871015" y="4870069"/>
                  </a:lnTo>
                  <a:lnTo>
                    <a:pt x="7872476" y="4870069"/>
                  </a:lnTo>
                  <a:lnTo>
                    <a:pt x="7873974" y="4869688"/>
                  </a:lnTo>
                  <a:lnTo>
                    <a:pt x="8985364" y="4270085"/>
                  </a:lnTo>
                  <a:lnTo>
                    <a:pt x="8985364" y="4255058"/>
                  </a:lnTo>
                  <a:lnTo>
                    <a:pt x="8994343" y="4255058"/>
                  </a:lnTo>
                  <a:close/>
                </a:path>
                <a:path w="9003665" h="4870450">
                  <a:moveTo>
                    <a:pt x="8994343" y="17945"/>
                  </a:moveTo>
                  <a:lnTo>
                    <a:pt x="8994343" y="8978"/>
                  </a:lnTo>
                  <a:lnTo>
                    <a:pt x="8985364" y="8978"/>
                  </a:lnTo>
                  <a:lnTo>
                    <a:pt x="8985364" y="17945"/>
                  </a:lnTo>
                  <a:lnTo>
                    <a:pt x="8994343" y="17945"/>
                  </a:lnTo>
                  <a:close/>
                </a:path>
                <a:path w="9003665" h="4870450">
                  <a:moveTo>
                    <a:pt x="8994343" y="4255058"/>
                  </a:moveTo>
                  <a:lnTo>
                    <a:pt x="8994343" y="17945"/>
                  </a:lnTo>
                  <a:lnTo>
                    <a:pt x="8985364" y="17945"/>
                  </a:lnTo>
                  <a:lnTo>
                    <a:pt x="8985364" y="4249701"/>
                  </a:lnTo>
                  <a:lnTo>
                    <a:pt x="8990076" y="4247159"/>
                  </a:lnTo>
                  <a:lnTo>
                    <a:pt x="8994343" y="4255058"/>
                  </a:lnTo>
                  <a:close/>
                </a:path>
                <a:path w="9003665" h="4870450">
                  <a:moveTo>
                    <a:pt x="8994343" y="4265240"/>
                  </a:moveTo>
                  <a:lnTo>
                    <a:pt x="8994343" y="4255058"/>
                  </a:lnTo>
                  <a:lnTo>
                    <a:pt x="8985364" y="4255058"/>
                  </a:lnTo>
                  <a:lnTo>
                    <a:pt x="8985364" y="4270085"/>
                  </a:lnTo>
                  <a:lnTo>
                    <a:pt x="8994343" y="426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07805" y="6055360"/>
              <a:ext cx="1123950" cy="606425"/>
            </a:xfrm>
            <a:custGeom>
              <a:avLst/>
              <a:gdLst/>
              <a:ahLst/>
              <a:cxnLst/>
              <a:rect l="l" t="t" r="r" b="b"/>
              <a:pathLst>
                <a:path w="1123950" h="606425">
                  <a:moveTo>
                    <a:pt x="1123327" y="0"/>
                  </a:moveTo>
                  <a:lnTo>
                    <a:pt x="1034862" y="6408"/>
                  </a:lnTo>
                  <a:lnTo>
                    <a:pt x="956100" y="12855"/>
                  </a:lnTo>
                  <a:lnTo>
                    <a:pt x="886152" y="19193"/>
                  </a:lnTo>
                  <a:lnTo>
                    <a:pt x="824133" y="25273"/>
                  </a:lnTo>
                  <a:lnTo>
                    <a:pt x="676774" y="40474"/>
                  </a:lnTo>
                  <a:lnTo>
                    <a:pt x="637598" y="44033"/>
                  </a:lnTo>
                  <a:lnTo>
                    <a:pt x="601914" y="46591"/>
                  </a:lnTo>
                  <a:lnTo>
                    <a:pt x="568837" y="47998"/>
                  </a:lnTo>
                  <a:lnTo>
                    <a:pt x="537480" y="48106"/>
                  </a:lnTo>
                  <a:lnTo>
                    <a:pt x="506954" y="46767"/>
                  </a:lnTo>
                  <a:lnTo>
                    <a:pt x="444851" y="39149"/>
                  </a:lnTo>
                  <a:lnTo>
                    <a:pt x="375433" y="23957"/>
                  </a:lnTo>
                  <a:lnTo>
                    <a:pt x="335764" y="13148"/>
                  </a:lnTo>
                  <a:lnTo>
                    <a:pt x="291604" y="0"/>
                  </a:lnTo>
                  <a:lnTo>
                    <a:pt x="0" y="606031"/>
                  </a:lnTo>
                  <a:lnTo>
                    <a:pt x="1123327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98039" y="6045479"/>
              <a:ext cx="1143000" cy="626110"/>
            </a:xfrm>
            <a:custGeom>
              <a:avLst/>
              <a:gdLst/>
              <a:ahLst/>
              <a:cxnLst/>
              <a:rect l="l" t="t" r="r" b="b"/>
              <a:pathLst>
                <a:path w="1143000" h="626109">
                  <a:moveTo>
                    <a:pt x="1133690" y="19741"/>
                  </a:moveTo>
                  <a:lnTo>
                    <a:pt x="1133690" y="18821"/>
                  </a:lnTo>
                  <a:lnTo>
                    <a:pt x="1092034" y="21829"/>
                  </a:lnTo>
                  <a:lnTo>
                    <a:pt x="29834" y="594896"/>
                  </a:lnTo>
                  <a:lnTo>
                    <a:pt x="17919" y="619658"/>
                  </a:lnTo>
                  <a:lnTo>
                    <a:pt x="9766" y="615911"/>
                  </a:lnTo>
                  <a:lnTo>
                    <a:pt x="1676" y="612025"/>
                  </a:lnTo>
                  <a:lnTo>
                    <a:pt x="0" y="615518"/>
                  </a:lnTo>
                  <a:lnTo>
                    <a:pt x="762" y="619721"/>
                  </a:lnTo>
                  <a:lnTo>
                    <a:pt x="6375" y="625081"/>
                  </a:lnTo>
                  <a:lnTo>
                    <a:pt x="9766" y="625538"/>
                  </a:lnTo>
                  <a:lnTo>
                    <a:pt x="10617" y="625652"/>
                  </a:lnTo>
                  <a:lnTo>
                    <a:pt x="1133690" y="19741"/>
                  </a:lnTo>
                  <a:close/>
                </a:path>
                <a:path w="1143000" h="626109">
                  <a:moveTo>
                    <a:pt x="1142885" y="11442"/>
                  </a:moveTo>
                  <a:lnTo>
                    <a:pt x="1140536" y="3327"/>
                  </a:lnTo>
                  <a:lnTo>
                    <a:pt x="1136700" y="635"/>
                  </a:lnTo>
                  <a:lnTo>
                    <a:pt x="1048471" y="7003"/>
                  </a:lnTo>
                  <a:lnTo>
                    <a:pt x="972271" y="13190"/>
                  </a:lnTo>
                  <a:lnTo>
                    <a:pt x="902619" y="19433"/>
                  </a:lnTo>
                  <a:lnTo>
                    <a:pt x="841928" y="25328"/>
                  </a:lnTo>
                  <a:lnTo>
                    <a:pt x="787905" y="30864"/>
                  </a:lnTo>
                  <a:lnTo>
                    <a:pt x="739771" y="35909"/>
                  </a:lnTo>
                  <a:lnTo>
                    <a:pt x="696746" y="40331"/>
                  </a:lnTo>
                  <a:lnTo>
                    <a:pt x="658052" y="43997"/>
                  </a:lnTo>
                  <a:lnTo>
                    <a:pt x="624122" y="46680"/>
                  </a:lnTo>
                  <a:lnTo>
                    <a:pt x="622911" y="46775"/>
                  </a:lnTo>
                  <a:lnTo>
                    <a:pt x="591241" y="48494"/>
                  </a:lnTo>
                  <a:lnTo>
                    <a:pt x="590544" y="48532"/>
                  </a:lnTo>
                  <a:lnTo>
                    <a:pt x="560171" y="49136"/>
                  </a:lnTo>
                  <a:lnTo>
                    <a:pt x="515369" y="47552"/>
                  </a:lnTo>
                  <a:lnTo>
                    <a:pt x="470310" y="42490"/>
                  </a:lnTo>
                  <a:lnTo>
                    <a:pt x="422036" y="33437"/>
                  </a:lnTo>
                  <a:lnTo>
                    <a:pt x="367590" y="19881"/>
                  </a:lnTo>
                  <a:lnTo>
                    <a:pt x="304012" y="1308"/>
                  </a:lnTo>
                  <a:lnTo>
                    <a:pt x="299770" y="0"/>
                  </a:lnTo>
                  <a:lnTo>
                    <a:pt x="295211" y="1981"/>
                  </a:lnTo>
                  <a:lnTo>
                    <a:pt x="1676" y="612025"/>
                  </a:lnTo>
                  <a:lnTo>
                    <a:pt x="5499" y="613862"/>
                  </a:lnTo>
                  <a:lnTo>
                    <a:pt x="5499" y="608025"/>
                  </a:lnTo>
                  <a:lnTo>
                    <a:pt x="29834" y="594896"/>
                  </a:lnTo>
                  <a:lnTo>
                    <a:pt x="298729" y="36043"/>
                  </a:lnTo>
                  <a:lnTo>
                    <a:pt x="298729" y="18453"/>
                  </a:lnTo>
                  <a:lnTo>
                    <a:pt x="301371" y="9880"/>
                  </a:lnTo>
                  <a:lnTo>
                    <a:pt x="309448" y="13766"/>
                  </a:lnTo>
                  <a:lnTo>
                    <a:pt x="309448" y="21585"/>
                  </a:lnTo>
                  <a:lnTo>
                    <a:pt x="362833" y="37187"/>
                  </a:lnTo>
                  <a:lnTo>
                    <a:pt x="418196" y="50961"/>
                  </a:lnTo>
                  <a:lnTo>
                    <a:pt x="467651" y="60231"/>
                  </a:lnTo>
                  <a:lnTo>
                    <a:pt x="514032" y="65452"/>
                  </a:lnTo>
                  <a:lnTo>
                    <a:pt x="560171" y="67081"/>
                  </a:lnTo>
                  <a:lnTo>
                    <a:pt x="590544" y="66460"/>
                  </a:lnTo>
                  <a:lnTo>
                    <a:pt x="591241" y="66446"/>
                  </a:lnTo>
                  <a:lnTo>
                    <a:pt x="622911" y="64729"/>
                  </a:lnTo>
                  <a:lnTo>
                    <a:pt x="624122" y="64663"/>
                  </a:lnTo>
                  <a:lnTo>
                    <a:pt x="658052" y="61989"/>
                  </a:lnTo>
                  <a:lnTo>
                    <a:pt x="659615" y="61866"/>
                  </a:lnTo>
                  <a:lnTo>
                    <a:pt x="698521" y="58186"/>
                  </a:lnTo>
                  <a:lnTo>
                    <a:pt x="741640" y="53755"/>
                  </a:lnTo>
                  <a:lnTo>
                    <a:pt x="789774" y="48706"/>
                  </a:lnTo>
                  <a:lnTo>
                    <a:pt x="843723" y="43172"/>
                  </a:lnTo>
                  <a:lnTo>
                    <a:pt x="904288" y="37283"/>
                  </a:lnTo>
                  <a:lnTo>
                    <a:pt x="972271" y="31174"/>
                  </a:lnTo>
                  <a:lnTo>
                    <a:pt x="1047118" y="25086"/>
                  </a:lnTo>
                  <a:lnTo>
                    <a:pt x="1092034" y="21829"/>
                  </a:lnTo>
                  <a:lnTo>
                    <a:pt x="1128801" y="1993"/>
                  </a:lnTo>
                  <a:lnTo>
                    <a:pt x="1133081" y="9880"/>
                  </a:lnTo>
                  <a:lnTo>
                    <a:pt x="1133690" y="18821"/>
                  </a:lnTo>
                  <a:lnTo>
                    <a:pt x="1133690" y="19741"/>
                  </a:lnTo>
                  <a:lnTo>
                    <a:pt x="1141069" y="15760"/>
                  </a:lnTo>
                  <a:lnTo>
                    <a:pt x="1142885" y="11442"/>
                  </a:lnTo>
                  <a:close/>
                </a:path>
                <a:path w="1143000" h="626109">
                  <a:moveTo>
                    <a:pt x="29834" y="594896"/>
                  </a:moveTo>
                  <a:lnTo>
                    <a:pt x="5499" y="608025"/>
                  </a:lnTo>
                  <a:lnTo>
                    <a:pt x="9766" y="615899"/>
                  </a:lnTo>
                  <a:lnTo>
                    <a:pt x="17919" y="619658"/>
                  </a:lnTo>
                  <a:lnTo>
                    <a:pt x="29834" y="594896"/>
                  </a:lnTo>
                  <a:close/>
                </a:path>
                <a:path w="1143000" h="626109">
                  <a:moveTo>
                    <a:pt x="9766" y="615911"/>
                  </a:moveTo>
                  <a:lnTo>
                    <a:pt x="5499" y="608025"/>
                  </a:lnTo>
                  <a:lnTo>
                    <a:pt x="5499" y="613862"/>
                  </a:lnTo>
                  <a:lnTo>
                    <a:pt x="9766" y="615911"/>
                  </a:lnTo>
                  <a:close/>
                </a:path>
                <a:path w="1143000" h="626109">
                  <a:moveTo>
                    <a:pt x="309448" y="13766"/>
                  </a:moveTo>
                  <a:lnTo>
                    <a:pt x="301371" y="9880"/>
                  </a:lnTo>
                  <a:lnTo>
                    <a:pt x="298729" y="18453"/>
                  </a:lnTo>
                  <a:lnTo>
                    <a:pt x="306149" y="20621"/>
                  </a:lnTo>
                  <a:lnTo>
                    <a:pt x="309448" y="13766"/>
                  </a:lnTo>
                  <a:close/>
                </a:path>
                <a:path w="1143000" h="626109">
                  <a:moveTo>
                    <a:pt x="306149" y="20621"/>
                  </a:moveTo>
                  <a:lnTo>
                    <a:pt x="298729" y="18453"/>
                  </a:lnTo>
                  <a:lnTo>
                    <a:pt x="298729" y="36043"/>
                  </a:lnTo>
                  <a:lnTo>
                    <a:pt x="306149" y="20621"/>
                  </a:lnTo>
                  <a:close/>
                </a:path>
                <a:path w="1143000" h="626109">
                  <a:moveTo>
                    <a:pt x="309448" y="21585"/>
                  </a:moveTo>
                  <a:lnTo>
                    <a:pt x="309448" y="13766"/>
                  </a:lnTo>
                  <a:lnTo>
                    <a:pt x="306149" y="20621"/>
                  </a:lnTo>
                  <a:lnTo>
                    <a:pt x="309448" y="21585"/>
                  </a:lnTo>
                  <a:close/>
                </a:path>
                <a:path w="1143000" h="626109">
                  <a:moveTo>
                    <a:pt x="1133690" y="18821"/>
                  </a:moveTo>
                  <a:lnTo>
                    <a:pt x="1133081" y="9880"/>
                  </a:lnTo>
                  <a:lnTo>
                    <a:pt x="1128801" y="1993"/>
                  </a:lnTo>
                  <a:lnTo>
                    <a:pt x="1092034" y="21829"/>
                  </a:lnTo>
                  <a:lnTo>
                    <a:pt x="1133081" y="18865"/>
                  </a:lnTo>
                  <a:lnTo>
                    <a:pt x="1133690" y="18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07280" y="1738274"/>
              <a:ext cx="4851400" cy="719455"/>
            </a:xfrm>
            <a:custGeom>
              <a:avLst/>
              <a:gdLst/>
              <a:ahLst/>
              <a:cxnLst/>
              <a:rect l="l" t="t" r="r" b="b"/>
              <a:pathLst>
                <a:path w="4851400" h="719455">
                  <a:moveTo>
                    <a:pt x="4851400" y="0"/>
                  </a:moveTo>
                  <a:lnTo>
                    <a:pt x="242570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425700" y="718883"/>
                  </a:lnTo>
                  <a:lnTo>
                    <a:pt x="4851400" y="718883"/>
                  </a:lnTo>
                  <a:lnTo>
                    <a:pt x="48514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99330" y="1630501"/>
              <a:ext cx="4851400" cy="719455"/>
            </a:xfrm>
            <a:custGeom>
              <a:avLst/>
              <a:gdLst/>
              <a:ahLst/>
              <a:cxnLst/>
              <a:rect l="l" t="t" r="r" b="b"/>
              <a:pathLst>
                <a:path w="4851400" h="719455">
                  <a:moveTo>
                    <a:pt x="4851400" y="0"/>
                  </a:moveTo>
                  <a:lnTo>
                    <a:pt x="242570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425700" y="718883"/>
                  </a:lnTo>
                  <a:lnTo>
                    <a:pt x="4851400" y="718883"/>
                  </a:lnTo>
                  <a:lnTo>
                    <a:pt x="4851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07279" y="1738274"/>
            <a:ext cx="4851400" cy="71945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7239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latin typeface="Verdana"/>
                <a:cs typeface="Verdana"/>
              </a:rPr>
              <a:t>data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buffered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byte</a:t>
            </a:r>
            <a:r>
              <a:rPr sz="2000" spc="-5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oriented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120" y="1802912"/>
            <a:ext cx="240538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java.io.*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1144" y="2308800"/>
            <a:ext cx="226631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ReadData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1343" y="2561111"/>
            <a:ext cx="6464935" cy="8115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5080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spc="-10" dirty="0">
                <a:latin typeface="Courier New"/>
                <a:cs typeface="Courier New"/>
              </a:rPr>
              <a:t>FileOutputStream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f;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BufferedOutputStream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bf; </a:t>
            </a:r>
            <a:r>
              <a:rPr sz="1850" spc="-10" dirty="0">
                <a:latin typeface="Courier New"/>
                <a:cs typeface="Courier New"/>
              </a:rPr>
              <a:t>DataOutputStream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ds;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1543" y="3319310"/>
            <a:ext cx="5623560" cy="2580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292735" marR="508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latin typeface="Courier New"/>
                <a:cs typeface="Courier New"/>
              </a:rPr>
              <a:t>f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FileInputStream("file1.data"); </a:t>
            </a:r>
            <a:r>
              <a:rPr sz="1850" dirty="0">
                <a:latin typeface="Courier New"/>
                <a:cs typeface="Courier New"/>
              </a:rPr>
              <a:t>bf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BufferedInputStream(f);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45"/>
              </a:lnSpc>
            </a:pPr>
            <a:r>
              <a:rPr sz="1850" dirty="0">
                <a:latin typeface="Courier New"/>
                <a:cs typeface="Courier New"/>
              </a:rPr>
              <a:t>ds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DataInputStream(bf);</a:t>
            </a:r>
            <a:endParaRPr sz="1850">
              <a:latin typeface="Courier New"/>
              <a:cs typeface="Courier New"/>
            </a:endParaRPr>
          </a:p>
          <a:p>
            <a:pPr marL="292735" marR="1264920">
              <a:lnSpc>
                <a:spcPts val="1989"/>
              </a:lnSpc>
              <a:spcBef>
                <a:spcPts val="15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length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ds.readInt();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50" dirty="0">
                <a:latin typeface="Courier New"/>
                <a:cs typeface="Courier New"/>
              </a:rPr>
              <a:t>(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0;i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length;i++)</a:t>
            </a:r>
            <a:endParaRPr sz="1850">
              <a:latin typeface="Courier New"/>
              <a:cs typeface="Courier New"/>
            </a:endParaRPr>
          </a:p>
          <a:p>
            <a:pPr marL="571500">
              <a:lnSpc>
                <a:spcPts val="1845"/>
              </a:lnSpc>
            </a:pPr>
            <a:r>
              <a:rPr sz="1850" spc="-10" dirty="0">
                <a:latin typeface="Courier New"/>
                <a:cs typeface="Courier New"/>
              </a:rPr>
              <a:t>System.out.println(ds.readDouble());</a:t>
            </a:r>
            <a:endParaRPr sz="1850">
              <a:latin typeface="Courier New"/>
              <a:cs typeface="Courier New"/>
            </a:endParaRPr>
          </a:p>
          <a:p>
            <a:pPr marL="292735" marR="142875">
              <a:lnSpc>
                <a:spcPts val="1989"/>
              </a:lnSpc>
              <a:spcBef>
                <a:spcPts val="145"/>
              </a:spcBef>
            </a:pPr>
            <a:r>
              <a:rPr sz="1850" spc="-20" dirty="0">
                <a:latin typeface="Courier New"/>
                <a:cs typeface="Courier New"/>
              </a:rPr>
              <a:t>System.out.println(ds.readBoolean()); </a:t>
            </a:r>
            <a:r>
              <a:rPr sz="1850" spc="-10" dirty="0">
                <a:latin typeface="Courier New"/>
                <a:cs typeface="Courier New"/>
              </a:rPr>
              <a:t>ds.close();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55"/>
              </a:lnSpc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catch</a:t>
            </a:r>
            <a:r>
              <a:rPr sz="185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(IOException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e)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1120" y="5844952"/>
            <a:ext cx="8286115" cy="812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2805">
              <a:lnSpc>
                <a:spcPts val="2110"/>
              </a:lnSpc>
              <a:spcBef>
                <a:spcPts val="95"/>
              </a:spcBef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"Error</a:t>
            </a:r>
            <a:r>
              <a:rPr sz="1850" spc="-14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with</a:t>
            </a:r>
            <a:r>
              <a:rPr sz="1850" spc="-14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files:"</a:t>
            </a:r>
            <a:r>
              <a:rPr sz="1850" spc="-10" dirty="0">
                <a:latin typeface="Courier New"/>
                <a:cs typeface="Courier New"/>
              </a:rPr>
              <a:t>+e.toString());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7602220" y="3534841"/>
            <a:ext cx="2517140" cy="1976755"/>
          </a:xfrm>
          <a:custGeom>
            <a:avLst/>
            <a:gdLst/>
            <a:ahLst/>
            <a:cxnLst/>
            <a:rect l="l" t="t" r="r" b="b"/>
            <a:pathLst>
              <a:path w="2517140" h="1976754">
                <a:moveTo>
                  <a:pt x="2517140" y="0"/>
                </a:moveTo>
                <a:lnTo>
                  <a:pt x="1257300" y="0"/>
                </a:lnTo>
                <a:lnTo>
                  <a:pt x="0" y="0"/>
                </a:lnTo>
                <a:lnTo>
                  <a:pt x="0" y="1976602"/>
                </a:lnTo>
                <a:lnTo>
                  <a:pt x="1257300" y="1976602"/>
                </a:lnTo>
                <a:lnTo>
                  <a:pt x="2517140" y="1976602"/>
                </a:lnTo>
                <a:lnTo>
                  <a:pt x="251714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7494269" y="3427069"/>
            <a:ext cx="2517140" cy="197675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66370" rIns="0" bIns="0" rtlCol="0">
            <a:spAutoFit/>
          </a:bodyPr>
          <a:lstStyle/>
          <a:p>
            <a:pPr marL="179705" marR="227965">
              <a:lnSpc>
                <a:spcPts val="1989"/>
              </a:lnSpc>
              <a:spcBef>
                <a:spcPts val="1310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ReadData </a:t>
            </a:r>
            <a:r>
              <a:rPr sz="1850" spc="-20" dirty="0">
                <a:latin typeface="Courier New"/>
                <a:cs typeface="Courier New"/>
              </a:rPr>
              <a:t>10.3</a:t>
            </a:r>
            <a:endParaRPr sz="1850">
              <a:latin typeface="Courier New"/>
              <a:cs typeface="Courier New"/>
            </a:endParaRPr>
          </a:p>
          <a:p>
            <a:pPr marL="179705">
              <a:lnSpc>
                <a:spcPts val="1845"/>
              </a:lnSpc>
            </a:pPr>
            <a:r>
              <a:rPr sz="1850" spc="-10" dirty="0">
                <a:latin typeface="Courier New"/>
                <a:cs typeface="Courier New"/>
              </a:rPr>
              <a:t>20.65</a:t>
            </a:r>
            <a:endParaRPr sz="1850">
              <a:latin typeface="Courier New"/>
              <a:cs typeface="Courier New"/>
            </a:endParaRPr>
          </a:p>
          <a:p>
            <a:pPr marL="179705">
              <a:lnSpc>
                <a:spcPts val="1989"/>
              </a:lnSpc>
            </a:pPr>
            <a:r>
              <a:rPr sz="1850" spc="-20" dirty="0">
                <a:latin typeface="Courier New"/>
                <a:cs typeface="Courier New"/>
              </a:rPr>
              <a:t>8.45</a:t>
            </a:r>
            <a:endParaRPr sz="1850">
              <a:latin typeface="Courier New"/>
              <a:cs typeface="Courier New"/>
            </a:endParaRPr>
          </a:p>
          <a:p>
            <a:pPr marL="179705">
              <a:lnSpc>
                <a:spcPts val="1985"/>
              </a:lnSpc>
            </a:pPr>
            <a:r>
              <a:rPr sz="1850" spc="-30" dirty="0">
                <a:latin typeface="Courier New"/>
                <a:cs typeface="Courier New"/>
              </a:rPr>
              <a:t>-</a:t>
            </a:r>
            <a:r>
              <a:rPr sz="1850" spc="-20" dirty="0">
                <a:latin typeface="Courier New"/>
                <a:cs typeface="Courier New"/>
              </a:rPr>
              <a:t>4.12</a:t>
            </a:r>
            <a:endParaRPr sz="1850">
              <a:latin typeface="Courier New"/>
              <a:cs typeface="Courier New"/>
            </a:endParaRPr>
          </a:p>
          <a:p>
            <a:pPr marL="179705">
              <a:lnSpc>
                <a:spcPts val="2105"/>
              </a:lnSpc>
            </a:pPr>
            <a:r>
              <a:rPr sz="1850" spc="-20" dirty="0">
                <a:latin typeface="Courier New"/>
                <a:cs typeface="Courier New"/>
              </a:rPr>
              <a:t>true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138</a:t>
            </a:r>
          </a:p>
        </p:txBody>
      </p:sp>
    </p:spTree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758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Input</a:t>
            </a:r>
            <a:r>
              <a:rPr b="1" spc="-55" dirty="0">
                <a:latin typeface="Verdana"/>
                <a:cs typeface="Verdana"/>
              </a:rPr>
              <a:t> </a:t>
            </a:r>
            <a:r>
              <a:rPr b="1" dirty="0">
                <a:latin typeface="Verdana"/>
                <a:cs typeface="Verdana"/>
              </a:rPr>
              <a:t>-</a:t>
            </a:r>
            <a:r>
              <a:rPr b="1" spc="-3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Output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139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8653780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The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character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oriented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streams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used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read </a:t>
            </a:r>
            <a:r>
              <a:rPr sz="2600" dirty="0">
                <a:latin typeface="Verdana"/>
                <a:cs typeface="Verdana"/>
              </a:rPr>
              <a:t>and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write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characters.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029" y="284256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334" y="2748741"/>
            <a:ext cx="8869045" cy="8216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60"/>
              </a:spcBef>
            </a:pPr>
            <a:r>
              <a:rPr sz="2600" dirty="0">
                <a:latin typeface="Verdana"/>
                <a:cs typeface="Verdana"/>
              </a:rPr>
              <a:t>There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exists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three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methods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that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used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write </a:t>
            </a:r>
            <a:r>
              <a:rPr sz="2600" dirty="0">
                <a:latin typeface="Verdana"/>
                <a:cs typeface="Verdana"/>
              </a:rPr>
              <a:t>data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into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this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kind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streams: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9872" y="4261304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9872" y="4772254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24472" y="3582996"/>
            <a:ext cx="3489325" cy="1555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4485" marR="30480" indent="-287020" algn="just">
              <a:lnSpc>
                <a:spcPct val="139500"/>
              </a:lnSpc>
              <a:spcBef>
                <a:spcPts val="95"/>
              </a:spcBef>
            </a:pPr>
            <a:r>
              <a:rPr sz="2700" spc="142" baseline="12345" dirty="0">
                <a:latin typeface="Lucida Sans Unicode"/>
                <a:cs typeface="Lucida Sans Unicode"/>
              </a:rPr>
              <a:t>–</a:t>
            </a:r>
            <a:r>
              <a:rPr sz="2700" spc="82" baseline="12345" dirty="0">
                <a:latin typeface="Lucida Sans Unicode"/>
                <a:cs typeface="Lucida Sans Unicode"/>
              </a:rPr>
              <a:t>  </a:t>
            </a:r>
            <a:r>
              <a:rPr sz="2400" b="1" spc="-10" dirty="0">
                <a:latin typeface="Verdana"/>
                <a:cs typeface="Verdana"/>
              </a:rPr>
              <a:t>write</a:t>
            </a:r>
            <a:r>
              <a:rPr sz="2400" spc="-10" dirty="0">
                <a:latin typeface="Verdana"/>
                <a:cs typeface="Verdana"/>
              </a:rPr>
              <a:t>(</a:t>
            </a:r>
            <a:r>
              <a:rPr sz="2400" i="1" spc="-10" dirty="0">
                <a:latin typeface="Verdana"/>
                <a:cs typeface="Verdana"/>
              </a:rPr>
              <a:t>String</a:t>
            </a:r>
            <a:r>
              <a:rPr sz="2400" spc="-10" dirty="0">
                <a:latin typeface="Verdana"/>
                <a:cs typeface="Verdana"/>
              </a:rPr>
              <a:t>,</a:t>
            </a:r>
            <a:r>
              <a:rPr sz="2400" i="1" spc="-10" dirty="0">
                <a:latin typeface="Verdana"/>
                <a:cs typeface="Verdana"/>
              </a:rPr>
              <a:t>int</a:t>
            </a:r>
            <a:r>
              <a:rPr sz="2400" spc="-10" dirty="0">
                <a:latin typeface="Verdana"/>
                <a:cs typeface="Verdana"/>
              </a:rPr>
              <a:t>,</a:t>
            </a:r>
            <a:r>
              <a:rPr sz="2400" i="1" spc="-10" dirty="0">
                <a:latin typeface="Verdana"/>
                <a:cs typeface="Verdana"/>
              </a:rPr>
              <a:t>int</a:t>
            </a:r>
            <a:r>
              <a:rPr sz="2400" spc="-10" dirty="0">
                <a:latin typeface="Verdana"/>
                <a:cs typeface="Verdana"/>
              </a:rPr>
              <a:t>) </a:t>
            </a:r>
            <a:r>
              <a:rPr sz="2400" b="1" spc="-10" dirty="0">
                <a:latin typeface="Verdana"/>
                <a:cs typeface="Verdana"/>
              </a:rPr>
              <a:t>write</a:t>
            </a:r>
            <a:r>
              <a:rPr sz="2400" spc="-10" dirty="0">
                <a:latin typeface="Verdana"/>
                <a:cs typeface="Verdana"/>
              </a:rPr>
              <a:t>(</a:t>
            </a:r>
            <a:r>
              <a:rPr sz="2400" i="1" spc="-10" dirty="0">
                <a:latin typeface="Verdana"/>
                <a:cs typeface="Verdana"/>
              </a:rPr>
              <a:t>char</a:t>
            </a:r>
            <a:r>
              <a:rPr sz="2400" spc="-10" dirty="0">
                <a:latin typeface="Verdana"/>
                <a:cs typeface="Verdana"/>
              </a:rPr>
              <a:t>[],</a:t>
            </a:r>
            <a:r>
              <a:rPr sz="2400" i="1" spc="-10" dirty="0">
                <a:latin typeface="Verdana"/>
                <a:cs typeface="Verdana"/>
              </a:rPr>
              <a:t>int</a:t>
            </a:r>
            <a:r>
              <a:rPr sz="2400" spc="-10" dirty="0">
                <a:latin typeface="Verdana"/>
                <a:cs typeface="Verdana"/>
              </a:rPr>
              <a:t>,</a:t>
            </a:r>
            <a:r>
              <a:rPr sz="2400" i="1" spc="-10" dirty="0">
                <a:latin typeface="Verdana"/>
                <a:cs typeface="Verdana"/>
              </a:rPr>
              <a:t>int</a:t>
            </a:r>
            <a:r>
              <a:rPr sz="2400" spc="-10" dirty="0">
                <a:latin typeface="Verdana"/>
                <a:cs typeface="Verdana"/>
              </a:rPr>
              <a:t>) </a:t>
            </a:r>
            <a:r>
              <a:rPr sz="2400" b="1" spc="-10" dirty="0">
                <a:latin typeface="Verdana"/>
                <a:cs typeface="Verdana"/>
              </a:rPr>
              <a:t>newLine</a:t>
            </a:r>
            <a:r>
              <a:rPr sz="2400" spc="-10" dirty="0">
                <a:latin typeface="Verdana"/>
                <a:cs typeface="Verdana"/>
              </a:rPr>
              <a:t>()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758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Input</a:t>
            </a:r>
            <a:r>
              <a:rPr b="1" spc="-55" dirty="0">
                <a:latin typeface="Verdana"/>
                <a:cs typeface="Verdana"/>
              </a:rPr>
              <a:t> </a:t>
            </a:r>
            <a:r>
              <a:rPr b="1" dirty="0">
                <a:latin typeface="Verdana"/>
                <a:cs typeface="Verdana"/>
              </a:rPr>
              <a:t>-</a:t>
            </a:r>
            <a:r>
              <a:rPr b="1" spc="-3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Output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6790" y="1630502"/>
            <a:ext cx="9004300" cy="5040630"/>
            <a:chOff x="836790" y="1630502"/>
            <a:chExt cx="9004300" cy="5040630"/>
          </a:xfrm>
        </p:grpSpPr>
        <p:sp>
          <p:nvSpPr>
            <p:cNvPr id="4" name="object 4"/>
            <p:cNvSpPr/>
            <p:nvPr/>
          </p:nvSpPr>
          <p:spPr>
            <a:xfrm>
              <a:off x="845769" y="1809267"/>
              <a:ext cx="8985885" cy="4852670"/>
            </a:xfrm>
            <a:custGeom>
              <a:avLst/>
              <a:gdLst/>
              <a:ahLst/>
              <a:cxnLst/>
              <a:rect l="l" t="t" r="r" b="b"/>
              <a:pathLst>
                <a:path w="8985885" h="4852670">
                  <a:moveTo>
                    <a:pt x="8985364" y="4246092"/>
                  </a:moveTo>
                  <a:lnTo>
                    <a:pt x="8985364" y="0"/>
                  </a:lnTo>
                  <a:lnTo>
                    <a:pt x="0" y="0"/>
                  </a:lnTo>
                  <a:lnTo>
                    <a:pt x="0" y="4852123"/>
                  </a:lnTo>
                  <a:lnTo>
                    <a:pt x="7862036" y="4852123"/>
                  </a:lnTo>
                  <a:lnTo>
                    <a:pt x="8985364" y="424609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6790" y="1800301"/>
              <a:ext cx="9003665" cy="4870450"/>
            </a:xfrm>
            <a:custGeom>
              <a:avLst/>
              <a:gdLst/>
              <a:ahLst/>
              <a:cxnLst/>
              <a:rect l="l" t="t" r="r" b="b"/>
              <a:pathLst>
                <a:path w="9003665" h="4870450">
                  <a:moveTo>
                    <a:pt x="9003309" y="4258348"/>
                  </a:moveTo>
                  <a:lnTo>
                    <a:pt x="9003309" y="4013"/>
                  </a:lnTo>
                  <a:lnTo>
                    <a:pt x="8999296" y="0"/>
                  </a:lnTo>
                  <a:lnTo>
                    <a:pt x="4025" y="0"/>
                  </a:lnTo>
                  <a:lnTo>
                    <a:pt x="0" y="4013"/>
                  </a:lnTo>
                  <a:lnTo>
                    <a:pt x="0" y="4866043"/>
                  </a:lnTo>
                  <a:lnTo>
                    <a:pt x="4025" y="4870069"/>
                  </a:lnTo>
                  <a:lnTo>
                    <a:pt x="8978" y="4870069"/>
                  </a:lnTo>
                  <a:lnTo>
                    <a:pt x="8978" y="8966"/>
                  </a:lnTo>
                  <a:lnTo>
                    <a:pt x="17945" y="8966"/>
                  </a:lnTo>
                  <a:lnTo>
                    <a:pt x="17945" y="17945"/>
                  </a:lnTo>
                  <a:lnTo>
                    <a:pt x="8985364" y="17945"/>
                  </a:lnTo>
                  <a:lnTo>
                    <a:pt x="8985364" y="8978"/>
                  </a:lnTo>
                  <a:lnTo>
                    <a:pt x="8994343" y="8978"/>
                  </a:lnTo>
                  <a:lnTo>
                    <a:pt x="8994343" y="4265240"/>
                  </a:lnTo>
                  <a:lnTo>
                    <a:pt x="9001493" y="4261383"/>
                  </a:lnTo>
                  <a:lnTo>
                    <a:pt x="9003309" y="4258348"/>
                  </a:lnTo>
                  <a:close/>
                </a:path>
                <a:path w="9003665" h="4870450">
                  <a:moveTo>
                    <a:pt x="17945" y="17945"/>
                  </a:moveTo>
                  <a:lnTo>
                    <a:pt x="17945" y="8966"/>
                  </a:lnTo>
                  <a:lnTo>
                    <a:pt x="8978" y="8966"/>
                  </a:lnTo>
                  <a:lnTo>
                    <a:pt x="8978" y="17945"/>
                  </a:lnTo>
                  <a:lnTo>
                    <a:pt x="17945" y="17945"/>
                  </a:lnTo>
                  <a:close/>
                </a:path>
                <a:path w="9003665" h="4870450">
                  <a:moveTo>
                    <a:pt x="17945" y="4852123"/>
                  </a:moveTo>
                  <a:lnTo>
                    <a:pt x="17945" y="17945"/>
                  </a:lnTo>
                  <a:lnTo>
                    <a:pt x="8978" y="17945"/>
                  </a:lnTo>
                  <a:lnTo>
                    <a:pt x="8978" y="4852123"/>
                  </a:lnTo>
                  <a:lnTo>
                    <a:pt x="17945" y="4852123"/>
                  </a:lnTo>
                  <a:close/>
                </a:path>
                <a:path w="9003665" h="4870450">
                  <a:moveTo>
                    <a:pt x="7868749" y="4852123"/>
                  </a:moveTo>
                  <a:lnTo>
                    <a:pt x="8978" y="4852123"/>
                  </a:lnTo>
                  <a:lnTo>
                    <a:pt x="8978" y="4861090"/>
                  </a:lnTo>
                  <a:lnTo>
                    <a:pt x="17945" y="4861090"/>
                  </a:lnTo>
                  <a:lnTo>
                    <a:pt x="17945" y="4870069"/>
                  </a:lnTo>
                  <a:lnTo>
                    <a:pt x="7866748" y="4870069"/>
                  </a:lnTo>
                  <a:lnTo>
                    <a:pt x="7866748" y="4853203"/>
                  </a:lnTo>
                  <a:lnTo>
                    <a:pt x="7868749" y="4852123"/>
                  </a:lnTo>
                  <a:close/>
                </a:path>
                <a:path w="9003665" h="4870450">
                  <a:moveTo>
                    <a:pt x="17945" y="4870069"/>
                  </a:moveTo>
                  <a:lnTo>
                    <a:pt x="17945" y="4861090"/>
                  </a:lnTo>
                  <a:lnTo>
                    <a:pt x="8978" y="4861090"/>
                  </a:lnTo>
                  <a:lnTo>
                    <a:pt x="8978" y="4870069"/>
                  </a:lnTo>
                  <a:lnTo>
                    <a:pt x="17945" y="4870069"/>
                  </a:lnTo>
                  <a:close/>
                </a:path>
                <a:path w="9003665" h="4870450">
                  <a:moveTo>
                    <a:pt x="7871015" y="4861090"/>
                  </a:moveTo>
                  <a:lnTo>
                    <a:pt x="7871015" y="4852123"/>
                  </a:lnTo>
                  <a:lnTo>
                    <a:pt x="7868749" y="4852123"/>
                  </a:lnTo>
                  <a:lnTo>
                    <a:pt x="7866748" y="4853203"/>
                  </a:lnTo>
                  <a:lnTo>
                    <a:pt x="7871015" y="4861090"/>
                  </a:lnTo>
                  <a:close/>
                </a:path>
                <a:path w="9003665" h="4870450">
                  <a:moveTo>
                    <a:pt x="7871015" y="4870069"/>
                  </a:moveTo>
                  <a:lnTo>
                    <a:pt x="7871015" y="4861090"/>
                  </a:lnTo>
                  <a:lnTo>
                    <a:pt x="7866748" y="4853203"/>
                  </a:lnTo>
                  <a:lnTo>
                    <a:pt x="7866748" y="4870069"/>
                  </a:lnTo>
                  <a:lnTo>
                    <a:pt x="7871015" y="4870069"/>
                  </a:lnTo>
                  <a:close/>
                </a:path>
                <a:path w="9003665" h="4870450">
                  <a:moveTo>
                    <a:pt x="8994343" y="4255058"/>
                  </a:moveTo>
                  <a:lnTo>
                    <a:pt x="8990076" y="4247159"/>
                  </a:lnTo>
                  <a:lnTo>
                    <a:pt x="7868749" y="4852123"/>
                  </a:lnTo>
                  <a:lnTo>
                    <a:pt x="7871015" y="4852123"/>
                  </a:lnTo>
                  <a:lnTo>
                    <a:pt x="7871015" y="4870069"/>
                  </a:lnTo>
                  <a:lnTo>
                    <a:pt x="7872476" y="4870069"/>
                  </a:lnTo>
                  <a:lnTo>
                    <a:pt x="7873974" y="4869688"/>
                  </a:lnTo>
                  <a:lnTo>
                    <a:pt x="8985364" y="4270085"/>
                  </a:lnTo>
                  <a:lnTo>
                    <a:pt x="8985364" y="4255058"/>
                  </a:lnTo>
                  <a:lnTo>
                    <a:pt x="8994343" y="4255058"/>
                  </a:lnTo>
                  <a:close/>
                </a:path>
                <a:path w="9003665" h="4870450">
                  <a:moveTo>
                    <a:pt x="8994343" y="17945"/>
                  </a:moveTo>
                  <a:lnTo>
                    <a:pt x="8994343" y="8978"/>
                  </a:lnTo>
                  <a:lnTo>
                    <a:pt x="8985364" y="8978"/>
                  </a:lnTo>
                  <a:lnTo>
                    <a:pt x="8985364" y="17945"/>
                  </a:lnTo>
                  <a:lnTo>
                    <a:pt x="8994343" y="17945"/>
                  </a:lnTo>
                  <a:close/>
                </a:path>
                <a:path w="9003665" h="4870450">
                  <a:moveTo>
                    <a:pt x="8994343" y="4255058"/>
                  </a:moveTo>
                  <a:lnTo>
                    <a:pt x="8994343" y="17945"/>
                  </a:lnTo>
                  <a:lnTo>
                    <a:pt x="8985364" y="17945"/>
                  </a:lnTo>
                  <a:lnTo>
                    <a:pt x="8985364" y="4249701"/>
                  </a:lnTo>
                  <a:lnTo>
                    <a:pt x="8990076" y="4247159"/>
                  </a:lnTo>
                  <a:lnTo>
                    <a:pt x="8994343" y="4255058"/>
                  </a:lnTo>
                  <a:close/>
                </a:path>
                <a:path w="9003665" h="4870450">
                  <a:moveTo>
                    <a:pt x="8994343" y="4265240"/>
                  </a:moveTo>
                  <a:lnTo>
                    <a:pt x="8994343" y="4255058"/>
                  </a:lnTo>
                  <a:lnTo>
                    <a:pt x="8985364" y="4255058"/>
                  </a:lnTo>
                  <a:lnTo>
                    <a:pt x="8985364" y="4270085"/>
                  </a:lnTo>
                  <a:lnTo>
                    <a:pt x="8994343" y="426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07805" y="6055360"/>
              <a:ext cx="1123950" cy="606425"/>
            </a:xfrm>
            <a:custGeom>
              <a:avLst/>
              <a:gdLst/>
              <a:ahLst/>
              <a:cxnLst/>
              <a:rect l="l" t="t" r="r" b="b"/>
              <a:pathLst>
                <a:path w="1123950" h="606425">
                  <a:moveTo>
                    <a:pt x="1123327" y="0"/>
                  </a:moveTo>
                  <a:lnTo>
                    <a:pt x="1034862" y="6408"/>
                  </a:lnTo>
                  <a:lnTo>
                    <a:pt x="956100" y="12855"/>
                  </a:lnTo>
                  <a:lnTo>
                    <a:pt x="886152" y="19193"/>
                  </a:lnTo>
                  <a:lnTo>
                    <a:pt x="824133" y="25273"/>
                  </a:lnTo>
                  <a:lnTo>
                    <a:pt x="676774" y="40474"/>
                  </a:lnTo>
                  <a:lnTo>
                    <a:pt x="637598" y="44033"/>
                  </a:lnTo>
                  <a:lnTo>
                    <a:pt x="601914" y="46591"/>
                  </a:lnTo>
                  <a:lnTo>
                    <a:pt x="568837" y="47998"/>
                  </a:lnTo>
                  <a:lnTo>
                    <a:pt x="537480" y="48106"/>
                  </a:lnTo>
                  <a:lnTo>
                    <a:pt x="506954" y="46767"/>
                  </a:lnTo>
                  <a:lnTo>
                    <a:pt x="444851" y="39149"/>
                  </a:lnTo>
                  <a:lnTo>
                    <a:pt x="375433" y="23957"/>
                  </a:lnTo>
                  <a:lnTo>
                    <a:pt x="335764" y="13148"/>
                  </a:lnTo>
                  <a:lnTo>
                    <a:pt x="291604" y="0"/>
                  </a:lnTo>
                  <a:lnTo>
                    <a:pt x="0" y="606031"/>
                  </a:lnTo>
                  <a:lnTo>
                    <a:pt x="1123327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98039" y="6045479"/>
              <a:ext cx="1143000" cy="626110"/>
            </a:xfrm>
            <a:custGeom>
              <a:avLst/>
              <a:gdLst/>
              <a:ahLst/>
              <a:cxnLst/>
              <a:rect l="l" t="t" r="r" b="b"/>
              <a:pathLst>
                <a:path w="1143000" h="626109">
                  <a:moveTo>
                    <a:pt x="1133690" y="19741"/>
                  </a:moveTo>
                  <a:lnTo>
                    <a:pt x="1133690" y="18821"/>
                  </a:lnTo>
                  <a:lnTo>
                    <a:pt x="1092034" y="21829"/>
                  </a:lnTo>
                  <a:lnTo>
                    <a:pt x="29834" y="594896"/>
                  </a:lnTo>
                  <a:lnTo>
                    <a:pt x="17919" y="619658"/>
                  </a:lnTo>
                  <a:lnTo>
                    <a:pt x="9766" y="615911"/>
                  </a:lnTo>
                  <a:lnTo>
                    <a:pt x="1676" y="612025"/>
                  </a:lnTo>
                  <a:lnTo>
                    <a:pt x="0" y="615518"/>
                  </a:lnTo>
                  <a:lnTo>
                    <a:pt x="762" y="619721"/>
                  </a:lnTo>
                  <a:lnTo>
                    <a:pt x="6375" y="625081"/>
                  </a:lnTo>
                  <a:lnTo>
                    <a:pt x="9766" y="625538"/>
                  </a:lnTo>
                  <a:lnTo>
                    <a:pt x="10617" y="625652"/>
                  </a:lnTo>
                  <a:lnTo>
                    <a:pt x="1133690" y="19741"/>
                  </a:lnTo>
                  <a:close/>
                </a:path>
                <a:path w="1143000" h="626109">
                  <a:moveTo>
                    <a:pt x="1142885" y="11442"/>
                  </a:moveTo>
                  <a:lnTo>
                    <a:pt x="1140536" y="3327"/>
                  </a:lnTo>
                  <a:lnTo>
                    <a:pt x="1136700" y="635"/>
                  </a:lnTo>
                  <a:lnTo>
                    <a:pt x="1048471" y="7003"/>
                  </a:lnTo>
                  <a:lnTo>
                    <a:pt x="972271" y="13190"/>
                  </a:lnTo>
                  <a:lnTo>
                    <a:pt x="902619" y="19433"/>
                  </a:lnTo>
                  <a:lnTo>
                    <a:pt x="841928" y="25328"/>
                  </a:lnTo>
                  <a:lnTo>
                    <a:pt x="787905" y="30864"/>
                  </a:lnTo>
                  <a:lnTo>
                    <a:pt x="739771" y="35909"/>
                  </a:lnTo>
                  <a:lnTo>
                    <a:pt x="696746" y="40331"/>
                  </a:lnTo>
                  <a:lnTo>
                    <a:pt x="658052" y="43997"/>
                  </a:lnTo>
                  <a:lnTo>
                    <a:pt x="624122" y="46680"/>
                  </a:lnTo>
                  <a:lnTo>
                    <a:pt x="622911" y="46775"/>
                  </a:lnTo>
                  <a:lnTo>
                    <a:pt x="591241" y="48494"/>
                  </a:lnTo>
                  <a:lnTo>
                    <a:pt x="590544" y="48532"/>
                  </a:lnTo>
                  <a:lnTo>
                    <a:pt x="560171" y="49136"/>
                  </a:lnTo>
                  <a:lnTo>
                    <a:pt x="515369" y="47552"/>
                  </a:lnTo>
                  <a:lnTo>
                    <a:pt x="470310" y="42490"/>
                  </a:lnTo>
                  <a:lnTo>
                    <a:pt x="422036" y="33437"/>
                  </a:lnTo>
                  <a:lnTo>
                    <a:pt x="367590" y="19881"/>
                  </a:lnTo>
                  <a:lnTo>
                    <a:pt x="304012" y="1308"/>
                  </a:lnTo>
                  <a:lnTo>
                    <a:pt x="299770" y="0"/>
                  </a:lnTo>
                  <a:lnTo>
                    <a:pt x="295211" y="1981"/>
                  </a:lnTo>
                  <a:lnTo>
                    <a:pt x="1676" y="612025"/>
                  </a:lnTo>
                  <a:lnTo>
                    <a:pt x="5499" y="613862"/>
                  </a:lnTo>
                  <a:lnTo>
                    <a:pt x="5499" y="608025"/>
                  </a:lnTo>
                  <a:lnTo>
                    <a:pt x="29834" y="594896"/>
                  </a:lnTo>
                  <a:lnTo>
                    <a:pt x="298729" y="36043"/>
                  </a:lnTo>
                  <a:lnTo>
                    <a:pt x="298729" y="18453"/>
                  </a:lnTo>
                  <a:lnTo>
                    <a:pt x="301371" y="9880"/>
                  </a:lnTo>
                  <a:lnTo>
                    <a:pt x="309448" y="13766"/>
                  </a:lnTo>
                  <a:lnTo>
                    <a:pt x="309448" y="21585"/>
                  </a:lnTo>
                  <a:lnTo>
                    <a:pt x="362833" y="37187"/>
                  </a:lnTo>
                  <a:lnTo>
                    <a:pt x="418196" y="50961"/>
                  </a:lnTo>
                  <a:lnTo>
                    <a:pt x="467651" y="60231"/>
                  </a:lnTo>
                  <a:lnTo>
                    <a:pt x="514032" y="65452"/>
                  </a:lnTo>
                  <a:lnTo>
                    <a:pt x="560171" y="67081"/>
                  </a:lnTo>
                  <a:lnTo>
                    <a:pt x="590544" y="66460"/>
                  </a:lnTo>
                  <a:lnTo>
                    <a:pt x="591241" y="66446"/>
                  </a:lnTo>
                  <a:lnTo>
                    <a:pt x="622911" y="64729"/>
                  </a:lnTo>
                  <a:lnTo>
                    <a:pt x="624122" y="64663"/>
                  </a:lnTo>
                  <a:lnTo>
                    <a:pt x="658052" y="61989"/>
                  </a:lnTo>
                  <a:lnTo>
                    <a:pt x="659615" y="61866"/>
                  </a:lnTo>
                  <a:lnTo>
                    <a:pt x="698521" y="58186"/>
                  </a:lnTo>
                  <a:lnTo>
                    <a:pt x="741640" y="53755"/>
                  </a:lnTo>
                  <a:lnTo>
                    <a:pt x="789774" y="48706"/>
                  </a:lnTo>
                  <a:lnTo>
                    <a:pt x="843723" y="43172"/>
                  </a:lnTo>
                  <a:lnTo>
                    <a:pt x="904288" y="37283"/>
                  </a:lnTo>
                  <a:lnTo>
                    <a:pt x="972271" y="31174"/>
                  </a:lnTo>
                  <a:lnTo>
                    <a:pt x="1047118" y="25086"/>
                  </a:lnTo>
                  <a:lnTo>
                    <a:pt x="1092034" y="21829"/>
                  </a:lnTo>
                  <a:lnTo>
                    <a:pt x="1128801" y="1993"/>
                  </a:lnTo>
                  <a:lnTo>
                    <a:pt x="1133081" y="9880"/>
                  </a:lnTo>
                  <a:lnTo>
                    <a:pt x="1133690" y="18821"/>
                  </a:lnTo>
                  <a:lnTo>
                    <a:pt x="1133690" y="19741"/>
                  </a:lnTo>
                  <a:lnTo>
                    <a:pt x="1141069" y="15760"/>
                  </a:lnTo>
                  <a:lnTo>
                    <a:pt x="1142885" y="11442"/>
                  </a:lnTo>
                  <a:close/>
                </a:path>
                <a:path w="1143000" h="626109">
                  <a:moveTo>
                    <a:pt x="29834" y="594896"/>
                  </a:moveTo>
                  <a:lnTo>
                    <a:pt x="5499" y="608025"/>
                  </a:lnTo>
                  <a:lnTo>
                    <a:pt x="9766" y="615899"/>
                  </a:lnTo>
                  <a:lnTo>
                    <a:pt x="17919" y="619658"/>
                  </a:lnTo>
                  <a:lnTo>
                    <a:pt x="29834" y="594896"/>
                  </a:lnTo>
                  <a:close/>
                </a:path>
                <a:path w="1143000" h="626109">
                  <a:moveTo>
                    <a:pt x="9766" y="615911"/>
                  </a:moveTo>
                  <a:lnTo>
                    <a:pt x="5499" y="608025"/>
                  </a:lnTo>
                  <a:lnTo>
                    <a:pt x="5499" y="613862"/>
                  </a:lnTo>
                  <a:lnTo>
                    <a:pt x="9766" y="615911"/>
                  </a:lnTo>
                  <a:close/>
                </a:path>
                <a:path w="1143000" h="626109">
                  <a:moveTo>
                    <a:pt x="309448" y="13766"/>
                  </a:moveTo>
                  <a:lnTo>
                    <a:pt x="301371" y="9880"/>
                  </a:lnTo>
                  <a:lnTo>
                    <a:pt x="298729" y="18453"/>
                  </a:lnTo>
                  <a:lnTo>
                    <a:pt x="306149" y="20621"/>
                  </a:lnTo>
                  <a:lnTo>
                    <a:pt x="309448" y="13766"/>
                  </a:lnTo>
                  <a:close/>
                </a:path>
                <a:path w="1143000" h="626109">
                  <a:moveTo>
                    <a:pt x="306149" y="20621"/>
                  </a:moveTo>
                  <a:lnTo>
                    <a:pt x="298729" y="18453"/>
                  </a:lnTo>
                  <a:lnTo>
                    <a:pt x="298729" y="36043"/>
                  </a:lnTo>
                  <a:lnTo>
                    <a:pt x="306149" y="20621"/>
                  </a:lnTo>
                  <a:close/>
                </a:path>
                <a:path w="1143000" h="626109">
                  <a:moveTo>
                    <a:pt x="309448" y="21585"/>
                  </a:moveTo>
                  <a:lnTo>
                    <a:pt x="309448" y="13766"/>
                  </a:lnTo>
                  <a:lnTo>
                    <a:pt x="306149" y="20621"/>
                  </a:lnTo>
                  <a:lnTo>
                    <a:pt x="309448" y="21585"/>
                  </a:lnTo>
                  <a:close/>
                </a:path>
                <a:path w="1143000" h="626109">
                  <a:moveTo>
                    <a:pt x="1133690" y="18821"/>
                  </a:moveTo>
                  <a:lnTo>
                    <a:pt x="1133081" y="9880"/>
                  </a:lnTo>
                  <a:lnTo>
                    <a:pt x="1128801" y="1993"/>
                  </a:lnTo>
                  <a:lnTo>
                    <a:pt x="1092034" y="21829"/>
                  </a:lnTo>
                  <a:lnTo>
                    <a:pt x="1133081" y="18865"/>
                  </a:lnTo>
                  <a:lnTo>
                    <a:pt x="1133690" y="18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07280" y="1738274"/>
              <a:ext cx="4851400" cy="719455"/>
            </a:xfrm>
            <a:custGeom>
              <a:avLst/>
              <a:gdLst/>
              <a:ahLst/>
              <a:cxnLst/>
              <a:rect l="l" t="t" r="r" b="b"/>
              <a:pathLst>
                <a:path w="4851400" h="719455">
                  <a:moveTo>
                    <a:pt x="4851400" y="0"/>
                  </a:moveTo>
                  <a:lnTo>
                    <a:pt x="242570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425700" y="718883"/>
                  </a:lnTo>
                  <a:lnTo>
                    <a:pt x="4851400" y="718883"/>
                  </a:lnTo>
                  <a:lnTo>
                    <a:pt x="48514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99330" y="1630501"/>
              <a:ext cx="4851400" cy="719455"/>
            </a:xfrm>
            <a:custGeom>
              <a:avLst/>
              <a:gdLst/>
              <a:ahLst/>
              <a:cxnLst/>
              <a:rect l="l" t="t" r="r" b="b"/>
              <a:pathLst>
                <a:path w="4851400" h="719455">
                  <a:moveTo>
                    <a:pt x="4851400" y="0"/>
                  </a:moveTo>
                  <a:lnTo>
                    <a:pt x="242570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425700" y="718883"/>
                  </a:lnTo>
                  <a:lnTo>
                    <a:pt x="4851400" y="718883"/>
                  </a:lnTo>
                  <a:lnTo>
                    <a:pt x="4851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07279" y="1738274"/>
            <a:ext cx="4851400" cy="71945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latin typeface="Verdana"/>
                <a:cs typeface="Verdana"/>
              </a:rPr>
              <a:t>buffered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character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oriented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140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961120" y="1802912"/>
            <a:ext cx="240538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java.io.*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1144" y="2308800"/>
            <a:ext cx="240538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WriteText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1167" y="2561111"/>
            <a:ext cx="8286115" cy="40970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72770" marR="2385695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FileWriter</a:t>
            </a:r>
            <a:r>
              <a:rPr sz="1850" spc="-19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f;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845"/>
              </a:lnSpc>
            </a:pPr>
            <a:r>
              <a:rPr sz="1850" dirty="0">
                <a:latin typeface="Courier New"/>
                <a:cs typeface="Courier New"/>
              </a:rPr>
              <a:t>BufferedWriter</a:t>
            </a:r>
            <a:r>
              <a:rPr sz="1850" spc="-254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bf;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2805" marR="2806700" indent="-635">
              <a:lnSpc>
                <a:spcPct val="89600"/>
              </a:lnSpc>
              <a:spcBef>
                <a:spcPts val="115"/>
              </a:spcBef>
            </a:pPr>
            <a:r>
              <a:rPr sz="1850" dirty="0">
                <a:latin typeface="Courier New"/>
                <a:cs typeface="Courier New"/>
              </a:rPr>
              <a:t>f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FileWriter(</a:t>
            </a:r>
            <a:r>
              <a:rPr sz="1850" spc="-20" dirty="0">
                <a:solidFill>
                  <a:srgbClr val="FF3366"/>
                </a:solidFill>
                <a:latin typeface="Courier New"/>
                <a:cs typeface="Courier New"/>
              </a:rPr>
              <a:t>"file1.text"</a:t>
            </a:r>
            <a:r>
              <a:rPr sz="1850" spc="-20" dirty="0">
                <a:latin typeface="Courier New"/>
                <a:cs typeface="Courier New"/>
              </a:rPr>
              <a:t>); </a:t>
            </a:r>
            <a:r>
              <a:rPr sz="1850" dirty="0">
                <a:latin typeface="Courier New"/>
                <a:cs typeface="Courier New"/>
              </a:rPr>
              <a:t>bf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BufferedWriter(f);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"Hello</a:t>
            </a:r>
            <a:r>
              <a:rPr sz="1850" spc="-7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World!"</a:t>
            </a:r>
            <a:r>
              <a:rPr sz="1850" spc="-10" dirty="0">
                <a:latin typeface="Courier New"/>
                <a:cs typeface="Courier New"/>
              </a:rPr>
              <a:t>; bf.write(s,0,s.length()); bf.newLine();</a:t>
            </a:r>
            <a:endParaRPr sz="1850">
              <a:latin typeface="Courier New"/>
              <a:cs typeface="Courier New"/>
            </a:endParaRPr>
          </a:p>
          <a:p>
            <a:pPr marL="852805" marR="2946400">
              <a:lnSpc>
                <a:spcPts val="2000"/>
              </a:lnSpc>
              <a:spcBef>
                <a:spcPts val="15"/>
              </a:spcBef>
            </a:pPr>
            <a:r>
              <a:rPr sz="1850" dirty="0">
                <a:latin typeface="Courier New"/>
                <a:cs typeface="Courier New"/>
              </a:rPr>
              <a:t>bf.write(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"Java</a:t>
            </a:r>
            <a:r>
              <a:rPr sz="1850" spc="-15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is</a:t>
            </a:r>
            <a:r>
              <a:rPr sz="1850" spc="-15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nice!!!"</a:t>
            </a:r>
            <a:r>
              <a:rPr sz="1850" spc="-10" dirty="0">
                <a:latin typeface="Courier New"/>
                <a:cs typeface="Courier New"/>
              </a:rPr>
              <a:t>,8,5); bf.newLine();</a:t>
            </a:r>
            <a:endParaRPr sz="1850">
              <a:latin typeface="Courier New"/>
              <a:cs typeface="Courier New"/>
            </a:endParaRPr>
          </a:p>
          <a:p>
            <a:pPr marL="852805">
              <a:lnSpc>
                <a:spcPts val="1835"/>
              </a:lnSpc>
            </a:pPr>
            <a:r>
              <a:rPr sz="1850" spc="-10" dirty="0">
                <a:latin typeface="Courier New"/>
                <a:cs typeface="Courier New"/>
              </a:rPr>
              <a:t>bf.close();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5"/>
              </a:lnSpc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catch</a:t>
            </a:r>
            <a:r>
              <a:rPr sz="185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(IOException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e)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2805">
              <a:lnSpc>
                <a:spcPts val="1989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"Error</a:t>
            </a:r>
            <a:r>
              <a:rPr sz="1850" spc="-14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with</a:t>
            </a:r>
            <a:r>
              <a:rPr sz="1850" spc="-14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files:"</a:t>
            </a:r>
            <a:r>
              <a:rPr sz="1850" spc="-10" dirty="0">
                <a:latin typeface="Courier New"/>
                <a:cs typeface="Courier New"/>
              </a:rPr>
              <a:t>+e.toString());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3812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Expressions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15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6595109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Java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provides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rich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set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expressions: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9872" y="2949064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409" y="2780438"/>
            <a:ext cx="2282190" cy="25793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7070">
              <a:lnSpc>
                <a:spcPct val="139600"/>
              </a:lnSpc>
              <a:spcBef>
                <a:spcPts val="100"/>
              </a:spcBef>
            </a:pPr>
            <a:r>
              <a:rPr sz="2400" spc="-10" dirty="0">
                <a:latin typeface="Verdana"/>
                <a:cs typeface="Verdana"/>
              </a:rPr>
              <a:t>Arithmetic </a:t>
            </a:r>
            <a:r>
              <a:rPr sz="2400" dirty="0">
                <a:latin typeface="Verdana"/>
                <a:cs typeface="Verdana"/>
              </a:rPr>
              <a:t>Bit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level Relational Logical</a:t>
            </a:r>
            <a:endParaRPr sz="24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145"/>
              </a:spcBef>
            </a:pPr>
            <a:r>
              <a:rPr sz="2400" dirty="0">
                <a:latin typeface="Verdana"/>
                <a:cs typeface="Verdana"/>
              </a:rPr>
              <a:t>Strings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related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9872" y="3460013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9872" y="3970963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9872" y="4481913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9872" y="4992862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758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Input</a:t>
            </a:r>
            <a:r>
              <a:rPr b="1" spc="-55" dirty="0">
                <a:latin typeface="Verdana"/>
                <a:cs typeface="Verdana"/>
              </a:rPr>
              <a:t> </a:t>
            </a:r>
            <a:r>
              <a:rPr b="1" dirty="0">
                <a:latin typeface="Verdana"/>
                <a:cs typeface="Verdana"/>
              </a:rPr>
              <a:t>-</a:t>
            </a:r>
            <a:r>
              <a:rPr b="1" spc="-3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Output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6790" y="1630502"/>
            <a:ext cx="9004300" cy="5040630"/>
            <a:chOff x="836790" y="1630502"/>
            <a:chExt cx="9004300" cy="5040630"/>
          </a:xfrm>
        </p:grpSpPr>
        <p:sp>
          <p:nvSpPr>
            <p:cNvPr id="4" name="object 4"/>
            <p:cNvSpPr/>
            <p:nvPr/>
          </p:nvSpPr>
          <p:spPr>
            <a:xfrm>
              <a:off x="845769" y="1809267"/>
              <a:ext cx="8985885" cy="4852670"/>
            </a:xfrm>
            <a:custGeom>
              <a:avLst/>
              <a:gdLst/>
              <a:ahLst/>
              <a:cxnLst/>
              <a:rect l="l" t="t" r="r" b="b"/>
              <a:pathLst>
                <a:path w="8985885" h="4852670">
                  <a:moveTo>
                    <a:pt x="8985364" y="4246092"/>
                  </a:moveTo>
                  <a:lnTo>
                    <a:pt x="8985364" y="0"/>
                  </a:lnTo>
                  <a:lnTo>
                    <a:pt x="0" y="0"/>
                  </a:lnTo>
                  <a:lnTo>
                    <a:pt x="0" y="4852123"/>
                  </a:lnTo>
                  <a:lnTo>
                    <a:pt x="7862036" y="4852123"/>
                  </a:lnTo>
                  <a:lnTo>
                    <a:pt x="8985364" y="424609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6790" y="1800301"/>
              <a:ext cx="9003665" cy="4870450"/>
            </a:xfrm>
            <a:custGeom>
              <a:avLst/>
              <a:gdLst/>
              <a:ahLst/>
              <a:cxnLst/>
              <a:rect l="l" t="t" r="r" b="b"/>
              <a:pathLst>
                <a:path w="9003665" h="4870450">
                  <a:moveTo>
                    <a:pt x="9003309" y="4258348"/>
                  </a:moveTo>
                  <a:lnTo>
                    <a:pt x="9003309" y="4013"/>
                  </a:lnTo>
                  <a:lnTo>
                    <a:pt x="8999296" y="0"/>
                  </a:lnTo>
                  <a:lnTo>
                    <a:pt x="4025" y="0"/>
                  </a:lnTo>
                  <a:lnTo>
                    <a:pt x="0" y="4013"/>
                  </a:lnTo>
                  <a:lnTo>
                    <a:pt x="0" y="4866043"/>
                  </a:lnTo>
                  <a:lnTo>
                    <a:pt x="4025" y="4870069"/>
                  </a:lnTo>
                  <a:lnTo>
                    <a:pt x="8978" y="4870069"/>
                  </a:lnTo>
                  <a:lnTo>
                    <a:pt x="8978" y="8966"/>
                  </a:lnTo>
                  <a:lnTo>
                    <a:pt x="17945" y="8966"/>
                  </a:lnTo>
                  <a:lnTo>
                    <a:pt x="17945" y="17945"/>
                  </a:lnTo>
                  <a:lnTo>
                    <a:pt x="8985364" y="17945"/>
                  </a:lnTo>
                  <a:lnTo>
                    <a:pt x="8985364" y="8978"/>
                  </a:lnTo>
                  <a:lnTo>
                    <a:pt x="8994343" y="8978"/>
                  </a:lnTo>
                  <a:lnTo>
                    <a:pt x="8994343" y="4265240"/>
                  </a:lnTo>
                  <a:lnTo>
                    <a:pt x="9001493" y="4261383"/>
                  </a:lnTo>
                  <a:lnTo>
                    <a:pt x="9003309" y="4258348"/>
                  </a:lnTo>
                  <a:close/>
                </a:path>
                <a:path w="9003665" h="4870450">
                  <a:moveTo>
                    <a:pt x="17945" y="17945"/>
                  </a:moveTo>
                  <a:lnTo>
                    <a:pt x="17945" y="8966"/>
                  </a:lnTo>
                  <a:lnTo>
                    <a:pt x="8978" y="8966"/>
                  </a:lnTo>
                  <a:lnTo>
                    <a:pt x="8978" y="17945"/>
                  </a:lnTo>
                  <a:lnTo>
                    <a:pt x="17945" y="17945"/>
                  </a:lnTo>
                  <a:close/>
                </a:path>
                <a:path w="9003665" h="4870450">
                  <a:moveTo>
                    <a:pt x="17945" y="4852123"/>
                  </a:moveTo>
                  <a:lnTo>
                    <a:pt x="17945" y="17945"/>
                  </a:lnTo>
                  <a:lnTo>
                    <a:pt x="8978" y="17945"/>
                  </a:lnTo>
                  <a:lnTo>
                    <a:pt x="8978" y="4852123"/>
                  </a:lnTo>
                  <a:lnTo>
                    <a:pt x="17945" y="4852123"/>
                  </a:lnTo>
                  <a:close/>
                </a:path>
                <a:path w="9003665" h="4870450">
                  <a:moveTo>
                    <a:pt x="7868749" y="4852123"/>
                  </a:moveTo>
                  <a:lnTo>
                    <a:pt x="8978" y="4852123"/>
                  </a:lnTo>
                  <a:lnTo>
                    <a:pt x="8978" y="4861090"/>
                  </a:lnTo>
                  <a:lnTo>
                    <a:pt x="17945" y="4861090"/>
                  </a:lnTo>
                  <a:lnTo>
                    <a:pt x="17945" y="4870069"/>
                  </a:lnTo>
                  <a:lnTo>
                    <a:pt x="7866748" y="4870069"/>
                  </a:lnTo>
                  <a:lnTo>
                    <a:pt x="7866748" y="4853203"/>
                  </a:lnTo>
                  <a:lnTo>
                    <a:pt x="7868749" y="4852123"/>
                  </a:lnTo>
                  <a:close/>
                </a:path>
                <a:path w="9003665" h="4870450">
                  <a:moveTo>
                    <a:pt x="17945" y="4870069"/>
                  </a:moveTo>
                  <a:lnTo>
                    <a:pt x="17945" y="4861090"/>
                  </a:lnTo>
                  <a:lnTo>
                    <a:pt x="8978" y="4861090"/>
                  </a:lnTo>
                  <a:lnTo>
                    <a:pt x="8978" y="4870069"/>
                  </a:lnTo>
                  <a:lnTo>
                    <a:pt x="17945" y="4870069"/>
                  </a:lnTo>
                  <a:close/>
                </a:path>
                <a:path w="9003665" h="4870450">
                  <a:moveTo>
                    <a:pt x="7871015" y="4861090"/>
                  </a:moveTo>
                  <a:lnTo>
                    <a:pt x="7871015" y="4852123"/>
                  </a:lnTo>
                  <a:lnTo>
                    <a:pt x="7868749" y="4852123"/>
                  </a:lnTo>
                  <a:lnTo>
                    <a:pt x="7866748" y="4853203"/>
                  </a:lnTo>
                  <a:lnTo>
                    <a:pt x="7871015" y="4861090"/>
                  </a:lnTo>
                  <a:close/>
                </a:path>
                <a:path w="9003665" h="4870450">
                  <a:moveTo>
                    <a:pt x="7871015" y="4870069"/>
                  </a:moveTo>
                  <a:lnTo>
                    <a:pt x="7871015" y="4861090"/>
                  </a:lnTo>
                  <a:lnTo>
                    <a:pt x="7866748" y="4853203"/>
                  </a:lnTo>
                  <a:lnTo>
                    <a:pt x="7866748" y="4870069"/>
                  </a:lnTo>
                  <a:lnTo>
                    <a:pt x="7871015" y="4870069"/>
                  </a:lnTo>
                  <a:close/>
                </a:path>
                <a:path w="9003665" h="4870450">
                  <a:moveTo>
                    <a:pt x="8994343" y="4255058"/>
                  </a:moveTo>
                  <a:lnTo>
                    <a:pt x="8990076" y="4247159"/>
                  </a:lnTo>
                  <a:lnTo>
                    <a:pt x="7868749" y="4852123"/>
                  </a:lnTo>
                  <a:lnTo>
                    <a:pt x="7871015" y="4852123"/>
                  </a:lnTo>
                  <a:lnTo>
                    <a:pt x="7871015" y="4870069"/>
                  </a:lnTo>
                  <a:lnTo>
                    <a:pt x="7872476" y="4870069"/>
                  </a:lnTo>
                  <a:lnTo>
                    <a:pt x="7873974" y="4869688"/>
                  </a:lnTo>
                  <a:lnTo>
                    <a:pt x="8985364" y="4270085"/>
                  </a:lnTo>
                  <a:lnTo>
                    <a:pt x="8985364" y="4255058"/>
                  </a:lnTo>
                  <a:lnTo>
                    <a:pt x="8994343" y="4255058"/>
                  </a:lnTo>
                  <a:close/>
                </a:path>
                <a:path w="9003665" h="4870450">
                  <a:moveTo>
                    <a:pt x="8994343" y="17945"/>
                  </a:moveTo>
                  <a:lnTo>
                    <a:pt x="8994343" y="8978"/>
                  </a:lnTo>
                  <a:lnTo>
                    <a:pt x="8985364" y="8978"/>
                  </a:lnTo>
                  <a:lnTo>
                    <a:pt x="8985364" y="17945"/>
                  </a:lnTo>
                  <a:lnTo>
                    <a:pt x="8994343" y="17945"/>
                  </a:lnTo>
                  <a:close/>
                </a:path>
                <a:path w="9003665" h="4870450">
                  <a:moveTo>
                    <a:pt x="8994343" y="4255058"/>
                  </a:moveTo>
                  <a:lnTo>
                    <a:pt x="8994343" y="17945"/>
                  </a:lnTo>
                  <a:lnTo>
                    <a:pt x="8985364" y="17945"/>
                  </a:lnTo>
                  <a:lnTo>
                    <a:pt x="8985364" y="4249701"/>
                  </a:lnTo>
                  <a:lnTo>
                    <a:pt x="8990076" y="4247159"/>
                  </a:lnTo>
                  <a:lnTo>
                    <a:pt x="8994343" y="4255058"/>
                  </a:lnTo>
                  <a:close/>
                </a:path>
                <a:path w="9003665" h="4870450">
                  <a:moveTo>
                    <a:pt x="8994343" y="4265240"/>
                  </a:moveTo>
                  <a:lnTo>
                    <a:pt x="8994343" y="4255058"/>
                  </a:lnTo>
                  <a:lnTo>
                    <a:pt x="8985364" y="4255058"/>
                  </a:lnTo>
                  <a:lnTo>
                    <a:pt x="8985364" y="4270085"/>
                  </a:lnTo>
                  <a:lnTo>
                    <a:pt x="8994343" y="426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07805" y="6055360"/>
              <a:ext cx="1123950" cy="606425"/>
            </a:xfrm>
            <a:custGeom>
              <a:avLst/>
              <a:gdLst/>
              <a:ahLst/>
              <a:cxnLst/>
              <a:rect l="l" t="t" r="r" b="b"/>
              <a:pathLst>
                <a:path w="1123950" h="606425">
                  <a:moveTo>
                    <a:pt x="1123327" y="0"/>
                  </a:moveTo>
                  <a:lnTo>
                    <a:pt x="1034862" y="6408"/>
                  </a:lnTo>
                  <a:lnTo>
                    <a:pt x="956100" y="12855"/>
                  </a:lnTo>
                  <a:lnTo>
                    <a:pt x="886152" y="19193"/>
                  </a:lnTo>
                  <a:lnTo>
                    <a:pt x="824133" y="25273"/>
                  </a:lnTo>
                  <a:lnTo>
                    <a:pt x="676774" y="40474"/>
                  </a:lnTo>
                  <a:lnTo>
                    <a:pt x="637598" y="44033"/>
                  </a:lnTo>
                  <a:lnTo>
                    <a:pt x="601914" y="46591"/>
                  </a:lnTo>
                  <a:lnTo>
                    <a:pt x="568837" y="47998"/>
                  </a:lnTo>
                  <a:lnTo>
                    <a:pt x="537480" y="48106"/>
                  </a:lnTo>
                  <a:lnTo>
                    <a:pt x="506954" y="46767"/>
                  </a:lnTo>
                  <a:lnTo>
                    <a:pt x="444851" y="39149"/>
                  </a:lnTo>
                  <a:lnTo>
                    <a:pt x="375433" y="23957"/>
                  </a:lnTo>
                  <a:lnTo>
                    <a:pt x="335764" y="13148"/>
                  </a:lnTo>
                  <a:lnTo>
                    <a:pt x="291604" y="0"/>
                  </a:lnTo>
                  <a:lnTo>
                    <a:pt x="0" y="606031"/>
                  </a:lnTo>
                  <a:lnTo>
                    <a:pt x="1123327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98039" y="6045479"/>
              <a:ext cx="1143000" cy="626110"/>
            </a:xfrm>
            <a:custGeom>
              <a:avLst/>
              <a:gdLst/>
              <a:ahLst/>
              <a:cxnLst/>
              <a:rect l="l" t="t" r="r" b="b"/>
              <a:pathLst>
                <a:path w="1143000" h="626109">
                  <a:moveTo>
                    <a:pt x="1133690" y="19741"/>
                  </a:moveTo>
                  <a:lnTo>
                    <a:pt x="1133690" y="18821"/>
                  </a:lnTo>
                  <a:lnTo>
                    <a:pt x="1092034" y="21829"/>
                  </a:lnTo>
                  <a:lnTo>
                    <a:pt x="29834" y="594896"/>
                  </a:lnTo>
                  <a:lnTo>
                    <a:pt x="17919" y="619658"/>
                  </a:lnTo>
                  <a:lnTo>
                    <a:pt x="9766" y="615911"/>
                  </a:lnTo>
                  <a:lnTo>
                    <a:pt x="1676" y="612025"/>
                  </a:lnTo>
                  <a:lnTo>
                    <a:pt x="0" y="615518"/>
                  </a:lnTo>
                  <a:lnTo>
                    <a:pt x="762" y="619721"/>
                  </a:lnTo>
                  <a:lnTo>
                    <a:pt x="6375" y="625081"/>
                  </a:lnTo>
                  <a:lnTo>
                    <a:pt x="9766" y="625538"/>
                  </a:lnTo>
                  <a:lnTo>
                    <a:pt x="10617" y="625652"/>
                  </a:lnTo>
                  <a:lnTo>
                    <a:pt x="1133690" y="19741"/>
                  </a:lnTo>
                  <a:close/>
                </a:path>
                <a:path w="1143000" h="626109">
                  <a:moveTo>
                    <a:pt x="1142885" y="11442"/>
                  </a:moveTo>
                  <a:lnTo>
                    <a:pt x="1140536" y="3327"/>
                  </a:lnTo>
                  <a:lnTo>
                    <a:pt x="1136700" y="635"/>
                  </a:lnTo>
                  <a:lnTo>
                    <a:pt x="1048471" y="7003"/>
                  </a:lnTo>
                  <a:lnTo>
                    <a:pt x="972271" y="13190"/>
                  </a:lnTo>
                  <a:lnTo>
                    <a:pt x="902619" y="19433"/>
                  </a:lnTo>
                  <a:lnTo>
                    <a:pt x="841928" y="25328"/>
                  </a:lnTo>
                  <a:lnTo>
                    <a:pt x="787905" y="30864"/>
                  </a:lnTo>
                  <a:lnTo>
                    <a:pt x="739771" y="35909"/>
                  </a:lnTo>
                  <a:lnTo>
                    <a:pt x="696746" y="40331"/>
                  </a:lnTo>
                  <a:lnTo>
                    <a:pt x="658052" y="43997"/>
                  </a:lnTo>
                  <a:lnTo>
                    <a:pt x="624122" y="46680"/>
                  </a:lnTo>
                  <a:lnTo>
                    <a:pt x="622911" y="46775"/>
                  </a:lnTo>
                  <a:lnTo>
                    <a:pt x="591241" y="48494"/>
                  </a:lnTo>
                  <a:lnTo>
                    <a:pt x="590544" y="48532"/>
                  </a:lnTo>
                  <a:lnTo>
                    <a:pt x="560171" y="49136"/>
                  </a:lnTo>
                  <a:lnTo>
                    <a:pt x="515369" y="47552"/>
                  </a:lnTo>
                  <a:lnTo>
                    <a:pt x="470310" y="42490"/>
                  </a:lnTo>
                  <a:lnTo>
                    <a:pt x="422036" y="33437"/>
                  </a:lnTo>
                  <a:lnTo>
                    <a:pt x="367590" y="19881"/>
                  </a:lnTo>
                  <a:lnTo>
                    <a:pt x="304012" y="1308"/>
                  </a:lnTo>
                  <a:lnTo>
                    <a:pt x="299770" y="0"/>
                  </a:lnTo>
                  <a:lnTo>
                    <a:pt x="295211" y="1981"/>
                  </a:lnTo>
                  <a:lnTo>
                    <a:pt x="1676" y="612025"/>
                  </a:lnTo>
                  <a:lnTo>
                    <a:pt x="5499" y="613862"/>
                  </a:lnTo>
                  <a:lnTo>
                    <a:pt x="5499" y="608025"/>
                  </a:lnTo>
                  <a:lnTo>
                    <a:pt x="29834" y="594896"/>
                  </a:lnTo>
                  <a:lnTo>
                    <a:pt x="298729" y="36043"/>
                  </a:lnTo>
                  <a:lnTo>
                    <a:pt x="298729" y="18453"/>
                  </a:lnTo>
                  <a:lnTo>
                    <a:pt x="301371" y="9880"/>
                  </a:lnTo>
                  <a:lnTo>
                    <a:pt x="309448" y="13766"/>
                  </a:lnTo>
                  <a:lnTo>
                    <a:pt x="309448" y="21585"/>
                  </a:lnTo>
                  <a:lnTo>
                    <a:pt x="362833" y="37187"/>
                  </a:lnTo>
                  <a:lnTo>
                    <a:pt x="418196" y="50961"/>
                  </a:lnTo>
                  <a:lnTo>
                    <a:pt x="467651" y="60231"/>
                  </a:lnTo>
                  <a:lnTo>
                    <a:pt x="514032" y="65452"/>
                  </a:lnTo>
                  <a:lnTo>
                    <a:pt x="560171" y="67081"/>
                  </a:lnTo>
                  <a:lnTo>
                    <a:pt x="590544" y="66460"/>
                  </a:lnTo>
                  <a:lnTo>
                    <a:pt x="591241" y="66446"/>
                  </a:lnTo>
                  <a:lnTo>
                    <a:pt x="622911" y="64729"/>
                  </a:lnTo>
                  <a:lnTo>
                    <a:pt x="624122" y="64663"/>
                  </a:lnTo>
                  <a:lnTo>
                    <a:pt x="658052" y="61989"/>
                  </a:lnTo>
                  <a:lnTo>
                    <a:pt x="659615" y="61866"/>
                  </a:lnTo>
                  <a:lnTo>
                    <a:pt x="698521" y="58186"/>
                  </a:lnTo>
                  <a:lnTo>
                    <a:pt x="741640" y="53755"/>
                  </a:lnTo>
                  <a:lnTo>
                    <a:pt x="789774" y="48706"/>
                  </a:lnTo>
                  <a:lnTo>
                    <a:pt x="843723" y="43172"/>
                  </a:lnTo>
                  <a:lnTo>
                    <a:pt x="904288" y="37283"/>
                  </a:lnTo>
                  <a:lnTo>
                    <a:pt x="972271" y="31174"/>
                  </a:lnTo>
                  <a:lnTo>
                    <a:pt x="1047118" y="25086"/>
                  </a:lnTo>
                  <a:lnTo>
                    <a:pt x="1092034" y="21829"/>
                  </a:lnTo>
                  <a:lnTo>
                    <a:pt x="1128801" y="1993"/>
                  </a:lnTo>
                  <a:lnTo>
                    <a:pt x="1133081" y="9880"/>
                  </a:lnTo>
                  <a:lnTo>
                    <a:pt x="1133690" y="18821"/>
                  </a:lnTo>
                  <a:lnTo>
                    <a:pt x="1133690" y="19741"/>
                  </a:lnTo>
                  <a:lnTo>
                    <a:pt x="1141069" y="15760"/>
                  </a:lnTo>
                  <a:lnTo>
                    <a:pt x="1142885" y="11442"/>
                  </a:lnTo>
                  <a:close/>
                </a:path>
                <a:path w="1143000" h="626109">
                  <a:moveTo>
                    <a:pt x="29834" y="594896"/>
                  </a:moveTo>
                  <a:lnTo>
                    <a:pt x="5499" y="608025"/>
                  </a:lnTo>
                  <a:lnTo>
                    <a:pt x="9766" y="615899"/>
                  </a:lnTo>
                  <a:lnTo>
                    <a:pt x="17919" y="619658"/>
                  </a:lnTo>
                  <a:lnTo>
                    <a:pt x="29834" y="594896"/>
                  </a:lnTo>
                  <a:close/>
                </a:path>
                <a:path w="1143000" h="626109">
                  <a:moveTo>
                    <a:pt x="9766" y="615911"/>
                  </a:moveTo>
                  <a:lnTo>
                    <a:pt x="5499" y="608025"/>
                  </a:lnTo>
                  <a:lnTo>
                    <a:pt x="5499" y="613862"/>
                  </a:lnTo>
                  <a:lnTo>
                    <a:pt x="9766" y="615911"/>
                  </a:lnTo>
                  <a:close/>
                </a:path>
                <a:path w="1143000" h="626109">
                  <a:moveTo>
                    <a:pt x="309448" y="13766"/>
                  </a:moveTo>
                  <a:lnTo>
                    <a:pt x="301371" y="9880"/>
                  </a:lnTo>
                  <a:lnTo>
                    <a:pt x="298729" y="18453"/>
                  </a:lnTo>
                  <a:lnTo>
                    <a:pt x="306149" y="20621"/>
                  </a:lnTo>
                  <a:lnTo>
                    <a:pt x="309448" y="13766"/>
                  </a:lnTo>
                  <a:close/>
                </a:path>
                <a:path w="1143000" h="626109">
                  <a:moveTo>
                    <a:pt x="306149" y="20621"/>
                  </a:moveTo>
                  <a:lnTo>
                    <a:pt x="298729" y="18453"/>
                  </a:lnTo>
                  <a:lnTo>
                    <a:pt x="298729" y="36043"/>
                  </a:lnTo>
                  <a:lnTo>
                    <a:pt x="306149" y="20621"/>
                  </a:lnTo>
                  <a:close/>
                </a:path>
                <a:path w="1143000" h="626109">
                  <a:moveTo>
                    <a:pt x="309448" y="21585"/>
                  </a:moveTo>
                  <a:lnTo>
                    <a:pt x="309448" y="13766"/>
                  </a:lnTo>
                  <a:lnTo>
                    <a:pt x="306149" y="20621"/>
                  </a:lnTo>
                  <a:lnTo>
                    <a:pt x="309448" y="21585"/>
                  </a:lnTo>
                  <a:close/>
                </a:path>
                <a:path w="1143000" h="626109">
                  <a:moveTo>
                    <a:pt x="1133690" y="18821"/>
                  </a:moveTo>
                  <a:lnTo>
                    <a:pt x="1133081" y="9880"/>
                  </a:lnTo>
                  <a:lnTo>
                    <a:pt x="1128801" y="1993"/>
                  </a:lnTo>
                  <a:lnTo>
                    <a:pt x="1092034" y="21829"/>
                  </a:lnTo>
                  <a:lnTo>
                    <a:pt x="1133081" y="18865"/>
                  </a:lnTo>
                  <a:lnTo>
                    <a:pt x="1133690" y="18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07280" y="1738274"/>
              <a:ext cx="4851400" cy="719455"/>
            </a:xfrm>
            <a:custGeom>
              <a:avLst/>
              <a:gdLst/>
              <a:ahLst/>
              <a:cxnLst/>
              <a:rect l="l" t="t" r="r" b="b"/>
              <a:pathLst>
                <a:path w="4851400" h="719455">
                  <a:moveTo>
                    <a:pt x="4851400" y="0"/>
                  </a:moveTo>
                  <a:lnTo>
                    <a:pt x="242570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425700" y="718883"/>
                  </a:lnTo>
                  <a:lnTo>
                    <a:pt x="4851400" y="718883"/>
                  </a:lnTo>
                  <a:lnTo>
                    <a:pt x="48514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99330" y="1630501"/>
              <a:ext cx="4851400" cy="719455"/>
            </a:xfrm>
            <a:custGeom>
              <a:avLst/>
              <a:gdLst/>
              <a:ahLst/>
              <a:cxnLst/>
              <a:rect l="l" t="t" r="r" b="b"/>
              <a:pathLst>
                <a:path w="4851400" h="719455">
                  <a:moveTo>
                    <a:pt x="4851400" y="0"/>
                  </a:moveTo>
                  <a:lnTo>
                    <a:pt x="242570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425700" y="718883"/>
                  </a:lnTo>
                  <a:lnTo>
                    <a:pt x="4851400" y="718883"/>
                  </a:lnTo>
                  <a:lnTo>
                    <a:pt x="4851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07279" y="1738274"/>
            <a:ext cx="4851400" cy="71945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80010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latin typeface="Verdana"/>
                <a:cs typeface="Verdana"/>
              </a:rPr>
              <a:t>buffered</a:t>
            </a:r>
            <a:r>
              <a:rPr sz="2000" spc="-4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character</a:t>
            </a:r>
            <a:r>
              <a:rPr sz="2000" spc="-4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oriented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stream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120" y="1802912"/>
            <a:ext cx="240538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java.io.*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1144" y="2308800"/>
            <a:ext cx="226631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ReadText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1343" y="2561111"/>
            <a:ext cx="5624830" cy="283400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5080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FileReader</a:t>
            </a:r>
            <a:r>
              <a:rPr sz="1850" spc="-19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f;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45"/>
              </a:lnSpc>
            </a:pPr>
            <a:r>
              <a:rPr sz="1850" dirty="0">
                <a:latin typeface="Courier New"/>
                <a:cs typeface="Courier New"/>
              </a:rPr>
              <a:t>BufferedReader</a:t>
            </a:r>
            <a:r>
              <a:rPr sz="1850" spc="-254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bf;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dirty="0">
                <a:latin typeface="Courier New"/>
                <a:cs typeface="Courier New"/>
              </a:rPr>
              <a:t>try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 marR="425450" indent="-635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latin typeface="Courier New"/>
                <a:cs typeface="Courier New"/>
              </a:rPr>
              <a:t>f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FileReader(</a:t>
            </a:r>
            <a:r>
              <a:rPr sz="1850" spc="-20" dirty="0">
                <a:solidFill>
                  <a:srgbClr val="FF3366"/>
                </a:solidFill>
                <a:latin typeface="Courier New"/>
                <a:cs typeface="Courier New"/>
              </a:rPr>
              <a:t>"file1.text"</a:t>
            </a:r>
            <a:r>
              <a:rPr sz="1850" spc="-20" dirty="0">
                <a:latin typeface="Courier New"/>
                <a:cs typeface="Courier New"/>
              </a:rPr>
              <a:t>); </a:t>
            </a:r>
            <a:r>
              <a:rPr sz="1850" dirty="0">
                <a:latin typeface="Courier New"/>
                <a:cs typeface="Courier New"/>
              </a:rPr>
              <a:t>bf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BufferedReader(f);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s;</a:t>
            </a:r>
            <a:endParaRPr sz="1850">
              <a:latin typeface="Courier New"/>
              <a:cs typeface="Courier New"/>
            </a:endParaRPr>
          </a:p>
          <a:p>
            <a:pPr marL="851535" marR="144145" indent="-279400">
              <a:lnSpc>
                <a:spcPts val="198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((s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bf.readLine())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!=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1850" spc="-10" dirty="0">
                <a:latin typeface="Courier New"/>
                <a:cs typeface="Courier New"/>
              </a:rPr>
              <a:t>) System.out.println(s);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845"/>
              </a:lnSpc>
            </a:pPr>
            <a:r>
              <a:rPr sz="1850" spc="-10" dirty="0">
                <a:latin typeface="Courier New"/>
                <a:cs typeface="Courier New"/>
              </a:rPr>
              <a:t>bf.close();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2110"/>
              </a:lnSpc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catch</a:t>
            </a:r>
            <a:r>
              <a:rPr sz="185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(IOException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e)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961144" y="5340330"/>
            <a:ext cx="8286115" cy="811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2805">
              <a:lnSpc>
                <a:spcPts val="2105"/>
              </a:lnSpc>
              <a:spcBef>
                <a:spcPts val="95"/>
              </a:spcBef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"Error</a:t>
            </a:r>
            <a:r>
              <a:rPr sz="1850" spc="-14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with</a:t>
            </a:r>
            <a:r>
              <a:rPr sz="1850" spc="-14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files:"</a:t>
            </a:r>
            <a:r>
              <a:rPr sz="1850" spc="-10" dirty="0">
                <a:latin typeface="Courier New"/>
                <a:cs typeface="Courier New"/>
              </a:rPr>
              <a:t>+e.toString());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494269" y="3427069"/>
            <a:ext cx="2625090" cy="1185545"/>
            <a:chOff x="7494269" y="3427069"/>
            <a:chExt cx="2625090" cy="1185545"/>
          </a:xfrm>
        </p:grpSpPr>
        <p:sp>
          <p:nvSpPr>
            <p:cNvPr id="16" name="object 16"/>
            <p:cNvSpPr/>
            <p:nvPr/>
          </p:nvSpPr>
          <p:spPr>
            <a:xfrm>
              <a:off x="7602220" y="3534841"/>
              <a:ext cx="2517140" cy="1078230"/>
            </a:xfrm>
            <a:custGeom>
              <a:avLst/>
              <a:gdLst/>
              <a:ahLst/>
              <a:cxnLst/>
              <a:rect l="l" t="t" r="r" b="b"/>
              <a:pathLst>
                <a:path w="2517140" h="1078229">
                  <a:moveTo>
                    <a:pt x="2517140" y="0"/>
                  </a:moveTo>
                  <a:lnTo>
                    <a:pt x="1257300" y="0"/>
                  </a:lnTo>
                  <a:lnTo>
                    <a:pt x="0" y="0"/>
                  </a:lnTo>
                  <a:lnTo>
                    <a:pt x="0" y="1077683"/>
                  </a:lnTo>
                  <a:lnTo>
                    <a:pt x="1257300" y="1077683"/>
                  </a:lnTo>
                  <a:lnTo>
                    <a:pt x="2517140" y="1077683"/>
                  </a:lnTo>
                  <a:lnTo>
                    <a:pt x="251714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494270" y="3427069"/>
              <a:ext cx="2517140" cy="1078230"/>
            </a:xfrm>
            <a:custGeom>
              <a:avLst/>
              <a:gdLst/>
              <a:ahLst/>
              <a:cxnLst/>
              <a:rect l="l" t="t" r="r" b="b"/>
              <a:pathLst>
                <a:path w="2517140" h="1078229">
                  <a:moveTo>
                    <a:pt x="2517140" y="0"/>
                  </a:moveTo>
                  <a:lnTo>
                    <a:pt x="1257300" y="0"/>
                  </a:lnTo>
                  <a:lnTo>
                    <a:pt x="0" y="0"/>
                  </a:lnTo>
                  <a:lnTo>
                    <a:pt x="0" y="1077683"/>
                  </a:lnTo>
                  <a:lnTo>
                    <a:pt x="1257300" y="1077683"/>
                  </a:lnTo>
                  <a:lnTo>
                    <a:pt x="2517140" y="1077683"/>
                  </a:lnTo>
                  <a:lnTo>
                    <a:pt x="2517140" y="0"/>
                  </a:lnTo>
                  <a:close/>
                </a:path>
              </a:pathLst>
            </a:custGeom>
            <a:solidFill>
              <a:srgbClr val="E6E6E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602219" y="3548763"/>
            <a:ext cx="2409190" cy="8115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71755" marR="227965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ReadText HelloWorld! nice!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141</a:t>
            </a:r>
          </a:p>
        </p:txBody>
      </p:sp>
    </p:spTree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758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Input</a:t>
            </a:r>
            <a:r>
              <a:rPr b="1" spc="-55" dirty="0">
                <a:latin typeface="Verdana"/>
                <a:cs typeface="Verdana"/>
              </a:rPr>
              <a:t> </a:t>
            </a:r>
            <a:r>
              <a:rPr b="1" dirty="0">
                <a:latin typeface="Verdana"/>
                <a:cs typeface="Verdana"/>
              </a:rPr>
              <a:t>-</a:t>
            </a:r>
            <a:r>
              <a:rPr b="1" spc="-3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Output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6790" y="1630502"/>
            <a:ext cx="9004300" cy="5040630"/>
            <a:chOff x="836790" y="1630502"/>
            <a:chExt cx="9004300" cy="5040630"/>
          </a:xfrm>
        </p:grpSpPr>
        <p:sp>
          <p:nvSpPr>
            <p:cNvPr id="4" name="object 4"/>
            <p:cNvSpPr/>
            <p:nvPr/>
          </p:nvSpPr>
          <p:spPr>
            <a:xfrm>
              <a:off x="845743" y="1809242"/>
              <a:ext cx="8985885" cy="4852670"/>
            </a:xfrm>
            <a:custGeom>
              <a:avLst/>
              <a:gdLst/>
              <a:ahLst/>
              <a:cxnLst/>
              <a:rect l="l" t="t" r="r" b="b"/>
              <a:pathLst>
                <a:path w="8985885" h="4852670">
                  <a:moveTo>
                    <a:pt x="8985427" y="4246067"/>
                  </a:moveTo>
                  <a:lnTo>
                    <a:pt x="8985427" y="0"/>
                  </a:lnTo>
                  <a:lnTo>
                    <a:pt x="0" y="0"/>
                  </a:lnTo>
                  <a:lnTo>
                    <a:pt x="0" y="4852200"/>
                  </a:lnTo>
                  <a:lnTo>
                    <a:pt x="7862036" y="4852200"/>
                  </a:lnTo>
                  <a:lnTo>
                    <a:pt x="8985427" y="424606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6790" y="1800301"/>
              <a:ext cx="9003665" cy="4870450"/>
            </a:xfrm>
            <a:custGeom>
              <a:avLst/>
              <a:gdLst/>
              <a:ahLst/>
              <a:cxnLst/>
              <a:rect l="l" t="t" r="r" b="b"/>
              <a:pathLst>
                <a:path w="9003665" h="4870450">
                  <a:moveTo>
                    <a:pt x="9003309" y="4258348"/>
                  </a:moveTo>
                  <a:lnTo>
                    <a:pt x="9003309" y="4013"/>
                  </a:lnTo>
                  <a:lnTo>
                    <a:pt x="8999296" y="0"/>
                  </a:lnTo>
                  <a:lnTo>
                    <a:pt x="4025" y="0"/>
                  </a:lnTo>
                  <a:lnTo>
                    <a:pt x="0" y="4013"/>
                  </a:lnTo>
                  <a:lnTo>
                    <a:pt x="0" y="4866043"/>
                  </a:lnTo>
                  <a:lnTo>
                    <a:pt x="4025" y="4870069"/>
                  </a:lnTo>
                  <a:lnTo>
                    <a:pt x="8978" y="4870069"/>
                  </a:lnTo>
                  <a:lnTo>
                    <a:pt x="8978" y="8966"/>
                  </a:lnTo>
                  <a:lnTo>
                    <a:pt x="17945" y="8966"/>
                  </a:lnTo>
                  <a:lnTo>
                    <a:pt x="17945" y="17945"/>
                  </a:lnTo>
                  <a:lnTo>
                    <a:pt x="8985364" y="17945"/>
                  </a:lnTo>
                  <a:lnTo>
                    <a:pt x="8985364" y="8978"/>
                  </a:lnTo>
                  <a:lnTo>
                    <a:pt x="8994343" y="8978"/>
                  </a:lnTo>
                  <a:lnTo>
                    <a:pt x="8994343" y="4265240"/>
                  </a:lnTo>
                  <a:lnTo>
                    <a:pt x="9001493" y="4261383"/>
                  </a:lnTo>
                  <a:lnTo>
                    <a:pt x="9003309" y="4258348"/>
                  </a:lnTo>
                  <a:close/>
                </a:path>
                <a:path w="9003665" h="4870450">
                  <a:moveTo>
                    <a:pt x="17945" y="17945"/>
                  </a:moveTo>
                  <a:lnTo>
                    <a:pt x="17945" y="8966"/>
                  </a:lnTo>
                  <a:lnTo>
                    <a:pt x="8978" y="8966"/>
                  </a:lnTo>
                  <a:lnTo>
                    <a:pt x="8978" y="17945"/>
                  </a:lnTo>
                  <a:lnTo>
                    <a:pt x="17945" y="17945"/>
                  </a:lnTo>
                  <a:close/>
                </a:path>
                <a:path w="9003665" h="4870450">
                  <a:moveTo>
                    <a:pt x="17945" y="4852123"/>
                  </a:moveTo>
                  <a:lnTo>
                    <a:pt x="17945" y="17945"/>
                  </a:lnTo>
                  <a:lnTo>
                    <a:pt x="8978" y="17945"/>
                  </a:lnTo>
                  <a:lnTo>
                    <a:pt x="8978" y="4852123"/>
                  </a:lnTo>
                  <a:lnTo>
                    <a:pt x="17945" y="4852123"/>
                  </a:lnTo>
                  <a:close/>
                </a:path>
                <a:path w="9003665" h="4870450">
                  <a:moveTo>
                    <a:pt x="7868749" y="4852123"/>
                  </a:moveTo>
                  <a:lnTo>
                    <a:pt x="8978" y="4852123"/>
                  </a:lnTo>
                  <a:lnTo>
                    <a:pt x="8978" y="4861090"/>
                  </a:lnTo>
                  <a:lnTo>
                    <a:pt x="17945" y="4861090"/>
                  </a:lnTo>
                  <a:lnTo>
                    <a:pt x="17945" y="4870069"/>
                  </a:lnTo>
                  <a:lnTo>
                    <a:pt x="7866748" y="4870069"/>
                  </a:lnTo>
                  <a:lnTo>
                    <a:pt x="7866748" y="4853203"/>
                  </a:lnTo>
                  <a:lnTo>
                    <a:pt x="7868749" y="4852123"/>
                  </a:lnTo>
                  <a:close/>
                </a:path>
                <a:path w="9003665" h="4870450">
                  <a:moveTo>
                    <a:pt x="17945" y="4870069"/>
                  </a:moveTo>
                  <a:lnTo>
                    <a:pt x="17945" y="4861090"/>
                  </a:lnTo>
                  <a:lnTo>
                    <a:pt x="8978" y="4861090"/>
                  </a:lnTo>
                  <a:lnTo>
                    <a:pt x="8978" y="4870069"/>
                  </a:lnTo>
                  <a:lnTo>
                    <a:pt x="17945" y="4870069"/>
                  </a:lnTo>
                  <a:close/>
                </a:path>
                <a:path w="9003665" h="4870450">
                  <a:moveTo>
                    <a:pt x="7871015" y="4861090"/>
                  </a:moveTo>
                  <a:lnTo>
                    <a:pt x="7871015" y="4852123"/>
                  </a:lnTo>
                  <a:lnTo>
                    <a:pt x="7868749" y="4852123"/>
                  </a:lnTo>
                  <a:lnTo>
                    <a:pt x="7866748" y="4853203"/>
                  </a:lnTo>
                  <a:lnTo>
                    <a:pt x="7871015" y="4861090"/>
                  </a:lnTo>
                  <a:close/>
                </a:path>
                <a:path w="9003665" h="4870450">
                  <a:moveTo>
                    <a:pt x="7871015" y="4870069"/>
                  </a:moveTo>
                  <a:lnTo>
                    <a:pt x="7871015" y="4861090"/>
                  </a:lnTo>
                  <a:lnTo>
                    <a:pt x="7866748" y="4853203"/>
                  </a:lnTo>
                  <a:lnTo>
                    <a:pt x="7866748" y="4870069"/>
                  </a:lnTo>
                  <a:lnTo>
                    <a:pt x="7871015" y="4870069"/>
                  </a:lnTo>
                  <a:close/>
                </a:path>
                <a:path w="9003665" h="4870450">
                  <a:moveTo>
                    <a:pt x="8994343" y="4255058"/>
                  </a:moveTo>
                  <a:lnTo>
                    <a:pt x="8990076" y="4247159"/>
                  </a:lnTo>
                  <a:lnTo>
                    <a:pt x="7868749" y="4852123"/>
                  </a:lnTo>
                  <a:lnTo>
                    <a:pt x="7871015" y="4852123"/>
                  </a:lnTo>
                  <a:lnTo>
                    <a:pt x="7871015" y="4870069"/>
                  </a:lnTo>
                  <a:lnTo>
                    <a:pt x="7872476" y="4870069"/>
                  </a:lnTo>
                  <a:lnTo>
                    <a:pt x="7873974" y="4869688"/>
                  </a:lnTo>
                  <a:lnTo>
                    <a:pt x="8985364" y="4270085"/>
                  </a:lnTo>
                  <a:lnTo>
                    <a:pt x="8985364" y="4255058"/>
                  </a:lnTo>
                  <a:lnTo>
                    <a:pt x="8994343" y="4255058"/>
                  </a:lnTo>
                  <a:close/>
                </a:path>
                <a:path w="9003665" h="4870450">
                  <a:moveTo>
                    <a:pt x="8994343" y="17945"/>
                  </a:moveTo>
                  <a:lnTo>
                    <a:pt x="8994343" y="8978"/>
                  </a:lnTo>
                  <a:lnTo>
                    <a:pt x="8985364" y="8978"/>
                  </a:lnTo>
                  <a:lnTo>
                    <a:pt x="8985364" y="17945"/>
                  </a:lnTo>
                  <a:lnTo>
                    <a:pt x="8994343" y="17945"/>
                  </a:lnTo>
                  <a:close/>
                </a:path>
                <a:path w="9003665" h="4870450">
                  <a:moveTo>
                    <a:pt x="8994343" y="4255058"/>
                  </a:moveTo>
                  <a:lnTo>
                    <a:pt x="8994343" y="17945"/>
                  </a:lnTo>
                  <a:lnTo>
                    <a:pt x="8985364" y="17945"/>
                  </a:lnTo>
                  <a:lnTo>
                    <a:pt x="8985364" y="4249701"/>
                  </a:lnTo>
                  <a:lnTo>
                    <a:pt x="8990076" y="4247159"/>
                  </a:lnTo>
                  <a:lnTo>
                    <a:pt x="8994343" y="4255058"/>
                  </a:lnTo>
                  <a:close/>
                </a:path>
                <a:path w="9003665" h="4870450">
                  <a:moveTo>
                    <a:pt x="8994343" y="4265240"/>
                  </a:moveTo>
                  <a:lnTo>
                    <a:pt x="8994343" y="4255058"/>
                  </a:lnTo>
                  <a:lnTo>
                    <a:pt x="8985364" y="4255058"/>
                  </a:lnTo>
                  <a:lnTo>
                    <a:pt x="8985364" y="4270085"/>
                  </a:lnTo>
                  <a:lnTo>
                    <a:pt x="8994343" y="426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07805" y="6055360"/>
              <a:ext cx="1123950" cy="606425"/>
            </a:xfrm>
            <a:custGeom>
              <a:avLst/>
              <a:gdLst/>
              <a:ahLst/>
              <a:cxnLst/>
              <a:rect l="l" t="t" r="r" b="b"/>
              <a:pathLst>
                <a:path w="1123950" h="606425">
                  <a:moveTo>
                    <a:pt x="1123327" y="0"/>
                  </a:moveTo>
                  <a:lnTo>
                    <a:pt x="1034862" y="6408"/>
                  </a:lnTo>
                  <a:lnTo>
                    <a:pt x="956100" y="12855"/>
                  </a:lnTo>
                  <a:lnTo>
                    <a:pt x="886152" y="19193"/>
                  </a:lnTo>
                  <a:lnTo>
                    <a:pt x="824133" y="25273"/>
                  </a:lnTo>
                  <a:lnTo>
                    <a:pt x="676774" y="40474"/>
                  </a:lnTo>
                  <a:lnTo>
                    <a:pt x="637598" y="44033"/>
                  </a:lnTo>
                  <a:lnTo>
                    <a:pt x="601914" y="46591"/>
                  </a:lnTo>
                  <a:lnTo>
                    <a:pt x="568837" y="47998"/>
                  </a:lnTo>
                  <a:lnTo>
                    <a:pt x="537480" y="48106"/>
                  </a:lnTo>
                  <a:lnTo>
                    <a:pt x="506954" y="46767"/>
                  </a:lnTo>
                  <a:lnTo>
                    <a:pt x="444851" y="39149"/>
                  </a:lnTo>
                  <a:lnTo>
                    <a:pt x="375433" y="23957"/>
                  </a:lnTo>
                  <a:lnTo>
                    <a:pt x="335764" y="13148"/>
                  </a:lnTo>
                  <a:lnTo>
                    <a:pt x="291604" y="0"/>
                  </a:lnTo>
                  <a:lnTo>
                    <a:pt x="0" y="606031"/>
                  </a:lnTo>
                  <a:lnTo>
                    <a:pt x="1123327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98039" y="6045479"/>
              <a:ext cx="1143000" cy="626110"/>
            </a:xfrm>
            <a:custGeom>
              <a:avLst/>
              <a:gdLst/>
              <a:ahLst/>
              <a:cxnLst/>
              <a:rect l="l" t="t" r="r" b="b"/>
              <a:pathLst>
                <a:path w="1143000" h="626109">
                  <a:moveTo>
                    <a:pt x="1133690" y="19741"/>
                  </a:moveTo>
                  <a:lnTo>
                    <a:pt x="1133690" y="18821"/>
                  </a:lnTo>
                  <a:lnTo>
                    <a:pt x="1092034" y="21829"/>
                  </a:lnTo>
                  <a:lnTo>
                    <a:pt x="29834" y="594896"/>
                  </a:lnTo>
                  <a:lnTo>
                    <a:pt x="17919" y="619658"/>
                  </a:lnTo>
                  <a:lnTo>
                    <a:pt x="9766" y="615911"/>
                  </a:lnTo>
                  <a:lnTo>
                    <a:pt x="1676" y="612025"/>
                  </a:lnTo>
                  <a:lnTo>
                    <a:pt x="0" y="615518"/>
                  </a:lnTo>
                  <a:lnTo>
                    <a:pt x="762" y="619721"/>
                  </a:lnTo>
                  <a:lnTo>
                    <a:pt x="6375" y="625081"/>
                  </a:lnTo>
                  <a:lnTo>
                    <a:pt x="9766" y="625538"/>
                  </a:lnTo>
                  <a:lnTo>
                    <a:pt x="10617" y="625652"/>
                  </a:lnTo>
                  <a:lnTo>
                    <a:pt x="1133690" y="19741"/>
                  </a:lnTo>
                  <a:close/>
                </a:path>
                <a:path w="1143000" h="626109">
                  <a:moveTo>
                    <a:pt x="1142885" y="11442"/>
                  </a:moveTo>
                  <a:lnTo>
                    <a:pt x="1140536" y="3327"/>
                  </a:lnTo>
                  <a:lnTo>
                    <a:pt x="1136700" y="635"/>
                  </a:lnTo>
                  <a:lnTo>
                    <a:pt x="1048471" y="7003"/>
                  </a:lnTo>
                  <a:lnTo>
                    <a:pt x="972271" y="13190"/>
                  </a:lnTo>
                  <a:lnTo>
                    <a:pt x="902619" y="19433"/>
                  </a:lnTo>
                  <a:lnTo>
                    <a:pt x="841928" y="25328"/>
                  </a:lnTo>
                  <a:lnTo>
                    <a:pt x="787905" y="30864"/>
                  </a:lnTo>
                  <a:lnTo>
                    <a:pt x="739771" y="35909"/>
                  </a:lnTo>
                  <a:lnTo>
                    <a:pt x="696746" y="40331"/>
                  </a:lnTo>
                  <a:lnTo>
                    <a:pt x="658052" y="43997"/>
                  </a:lnTo>
                  <a:lnTo>
                    <a:pt x="624122" y="46680"/>
                  </a:lnTo>
                  <a:lnTo>
                    <a:pt x="622911" y="46775"/>
                  </a:lnTo>
                  <a:lnTo>
                    <a:pt x="591241" y="48494"/>
                  </a:lnTo>
                  <a:lnTo>
                    <a:pt x="590544" y="48532"/>
                  </a:lnTo>
                  <a:lnTo>
                    <a:pt x="560171" y="49136"/>
                  </a:lnTo>
                  <a:lnTo>
                    <a:pt x="515369" y="47552"/>
                  </a:lnTo>
                  <a:lnTo>
                    <a:pt x="470310" y="42490"/>
                  </a:lnTo>
                  <a:lnTo>
                    <a:pt x="422036" y="33437"/>
                  </a:lnTo>
                  <a:lnTo>
                    <a:pt x="367590" y="19881"/>
                  </a:lnTo>
                  <a:lnTo>
                    <a:pt x="304012" y="1308"/>
                  </a:lnTo>
                  <a:lnTo>
                    <a:pt x="299770" y="0"/>
                  </a:lnTo>
                  <a:lnTo>
                    <a:pt x="295211" y="1981"/>
                  </a:lnTo>
                  <a:lnTo>
                    <a:pt x="1676" y="612025"/>
                  </a:lnTo>
                  <a:lnTo>
                    <a:pt x="5499" y="613862"/>
                  </a:lnTo>
                  <a:lnTo>
                    <a:pt x="5499" y="608025"/>
                  </a:lnTo>
                  <a:lnTo>
                    <a:pt x="29834" y="594896"/>
                  </a:lnTo>
                  <a:lnTo>
                    <a:pt x="298729" y="36043"/>
                  </a:lnTo>
                  <a:lnTo>
                    <a:pt x="298729" y="18453"/>
                  </a:lnTo>
                  <a:lnTo>
                    <a:pt x="301371" y="9880"/>
                  </a:lnTo>
                  <a:lnTo>
                    <a:pt x="309448" y="13766"/>
                  </a:lnTo>
                  <a:lnTo>
                    <a:pt x="309448" y="21585"/>
                  </a:lnTo>
                  <a:lnTo>
                    <a:pt x="362833" y="37187"/>
                  </a:lnTo>
                  <a:lnTo>
                    <a:pt x="418196" y="50961"/>
                  </a:lnTo>
                  <a:lnTo>
                    <a:pt x="467651" y="60231"/>
                  </a:lnTo>
                  <a:lnTo>
                    <a:pt x="514032" y="65452"/>
                  </a:lnTo>
                  <a:lnTo>
                    <a:pt x="560171" y="67081"/>
                  </a:lnTo>
                  <a:lnTo>
                    <a:pt x="590544" y="66460"/>
                  </a:lnTo>
                  <a:lnTo>
                    <a:pt x="591241" y="66446"/>
                  </a:lnTo>
                  <a:lnTo>
                    <a:pt x="622911" y="64729"/>
                  </a:lnTo>
                  <a:lnTo>
                    <a:pt x="624122" y="64663"/>
                  </a:lnTo>
                  <a:lnTo>
                    <a:pt x="658052" y="61989"/>
                  </a:lnTo>
                  <a:lnTo>
                    <a:pt x="659615" y="61866"/>
                  </a:lnTo>
                  <a:lnTo>
                    <a:pt x="698521" y="58186"/>
                  </a:lnTo>
                  <a:lnTo>
                    <a:pt x="741640" y="53755"/>
                  </a:lnTo>
                  <a:lnTo>
                    <a:pt x="789774" y="48706"/>
                  </a:lnTo>
                  <a:lnTo>
                    <a:pt x="843723" y="43172"/>
                  </a:lnTo>
                  <a:lnTo>
                    <a:pt x="904288" y="37283"/>
                  </a:lnTo>
                  <a:lnTo>
                    <a:pt x="972271" y="31174"/>
                  </a:lnTo>
                  <a:lnTo>
                    <a:pt x="1047118" y="25086"/>
                  </a:lnTo>
                  <a:lnTo>
                    <a:pt x="1092034" y="21829"/>
                  </a:lnTo>
                  <a:lnTo>
                    <a:pt x="1128801" y="1993"/>
                  </a:lnTo>
                  <a:lnTo>
                    <a:pt x="1133081" y="9880"/>
                  </a:lnTo>
                  <a:lnTo>
                    <a:pt x="1133690" y="18821"/>
                  </a:lnTo>
                  <a:lnTo>
                    <a:pt x="1133690" y="19741"/>
                  </a:lnTo>
                  <a:lnTo>
                    <a:pt x="1141069" y="15760"/>
                  </a:lnTo>
                  <a:lnTo>
                    <a:pt x="1142885" y="11442"/>
                  </a:lnTo>
                  <a:close/>
                </a:path>
                <a:path w="1143000" h="626109">
                  <a:moveTo>
                    <a:pt x="29834" y="594896"/>
                  </a:moveTo>
                  <a:lnTo>
                    <a:pt x="5499" y="608025"/>
                  </a:lnTo>
                  <a:lnTo>
                    <a:pt x="9766" y="615899"/>
                  </a:lnTo>
                  <a:lnTo>
                    <a:pt x="17919" y="619658"/>
                  </a:lnTo>
                  <a:lnTo>
                    <a:pt x="29834" y="594896"/>
                  </a:lnTo>
                  <a:close/>
                </a:path>
                <a:path w="1143000" h="626109">
                  <a:moveTo>
                    <a:pt x="9766" y="615911"/>
                  </a:moveTo>
                  <a:lnTo>
                    <a:pt x="5499" y="608025"/>
                  </a:lnTo>
                  <a:lnTo>
                    <a:pt x="5499" y="613862"/>
                  </a:lnTo>
                  <a:lnTo>
                    <a:pt x="9766" y="615911"/>
                  </a:lnTo>
                  <a:close/>
                </a:path>
                <a:path w="1143000" h="626109">
                  <a:moveTo>
                    <a:pt x="309448" y="13766"/>
                  </a:moveTo>
                  <a:lnTo>
                    <a:pt x="301371" y="9880"/>
                  </a:lnTo>
                  <a:lnTo>
                    <a:pt x="298729" y="18453"/>
                  </a:lnTo>
                  <a:lnTo>
                    <a:pt x="306149" y="20621"/>
                  </a:lnTo>
                  <a:lnTo>
                    <a:pt x="309448" y="13766"/>
                  </a:lnTo>
                  <a:close/>
                </a:path>
                <a:path w="1143000" h="626109">
                  <a:moveTo>
                    <a:pt x="306149" y="20621"/>
                  </a:moveTo>
                  <a:lnTo>
                    <a:pt x="298729" y="18453"/>
                  </a:lnTo>
                  <a:lnTo>
                    <a:pt x="298729" y="36043"/>
                  </a:lnTo>
                  <a:lnTo>
                    <a:pt x="306149" y="20621"/>
                  </a:lnTo>
                  <a:close/>
                </a:path>
                <a:path w="1143000" h="626109">
                  <a:moveTo>
                    <a:pt x="309448" y="21585"/>
                  </a:moveTo>
                  <a:lnTo>
                    <a:pt x="309448" y="13766"/>
                  </a:lnTo>
                  <a:lnTo>
                    <a:pt x="306149" y="20621"/>
                  </a:lnTo>
                  <a:lnTo>
                    <a:pt x="309448" y="21585"/>
                  </a:lnTo>
                  <a:close/>
                </a:path>
                <a:path w="1143000" h="626109">
                  <a:moveTo>
                    <a:pt x="1133690" y="18821"/>
                  </a:moveTo>
                  <a:lnTo>
                    <a:pt x="1133081" y="9880"/>
                  </a:lnTo>
                  <a:lnTo>
                    <a:pt x="1128801" y="1993"/>
                  </a:lnTo>
                  <a:lnTo>
                    <a:pt x="1092034" y="21829"/>
                  </a:lnTo>
                  <a:lnTo>
                    <a:pt x="1133081" y="18865"/>
                  </a:lnTo>
                  <a:lnTo>
                    <a:pt x="1133690" y="18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07280" y="1738274"/>
              <a:ext cx="4851400" cy="719455"/>
            </a:xfrm>
            <a:custGeom>
              <a:avLst/>
              <a:gdLst/>
              <a:ahLst/>
              <a:cxnLst/>
              <a:rect l="l" t="t" r="r" b="b"/>
              <a:pathLst>
                <a:path w="4851400" h="719455">
                  <a:moveTo>
                    <a:pt x="4851400" y="0"/>
                  </a:moveTo>
                  <a:lnTo>
                    <a:pt x="242570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425700" y="718883"/>
                  </a:lnTo>
                  <a:lnTo>
                    <a:pt x="4851400" y="718883"/>
                  </a:lnTo>
                  <a:lnTo>
                    <a:pt x="48514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99330" y="1630501"/>
              <a:ext cx="4851400" cy="719455"/>
            </a:xfrm>
            <a:custGeom>
              <a:avLst/>
              <a:gdLst/>
              <a:ahLst/>
              <a:cxnLst/>
              <a:rect l="l" t="t" r="r" b="b"/>
              <a:pathLst>
                <a:path w="4851400" h="719455">
                  <a:moveTo>
                    <a:pt x="4851400" y="0"/>
                  </a:moveTo>
                  <a:lnTo>
                    <a:pt x="242570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425700" y="718883"/>
                  </a:lnTo>
                  <a:lnTo>
                    <a:pt x="4851400" y="718883"/>
                  </a:lnTo>
                  <a:lnTo>
                    <a:pt x="4851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07279" y="1738274"/>
            <a:ext cx="4851400" cy="71945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R="211454" algn="ctr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latin typeface="Verdana"/>
                <a:cs typeface="Verdana"/>
              </a:rPr>
              <a:t>standard</a:t>
            </a:r>
            <a:r>
              <a:rPr sz="2000" spc="-100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input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120" y="1802912"/>
            <a:ext cx="240538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java.io.*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1144" y="2308800"/>
            <a:ext cx="296608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StandardInput</a:t>
            </a:r>
            <a:r>
              <a:rPr sz="1850" spc="-16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961144" y="2561111"/>
            <a:ext cx="7583170" cy="333882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72770" marR="1683385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spc="-10" dirty="0">
                <a:latin typeface="Courier New"/>
                <a:cs typeface="Courier New"/>
              </a:rPr>
              <a:t>InputStreamReader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isr;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845"/>
              </a:lnSpc>
            </a:pPr>
            <a:r>
              <a:rPr sz="1850" dirty="0">
                <a:latin typeface="Courier New"/>
                <a:cs typeface="Courier New"/>
              </a:rPr>
              <a:t>BufferedReader</a:t>
            </a:r>
            <a:r>
              <a:rPr sz="1850" spc="-254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br;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2805" marR="126238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latin typeface="Courier New"/>
                <a:cs typeface="Courier New"/>
              </a:rPr>
              <a:t>isr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InputStreamReader(System.in); </a:t>
            </a:r>
            <a:r>
              <a:rPr sz="1850" dirty="0">
                <a:latin typeface="Courier New"/>
                <a:cs typeface="Courier New"/>
              </a:rPr>
              <a:t>br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BufferedReader(isr);</a:t>
            </a:r>
            <a:endParaRPr sz="1850">
              <a:latin typeface="Courier New"/>
              <a:cs typeface="Courier New"/>
            </a:endParaRPr>
          </a:p>
          <a:p>
            <a:pPr marL="852805">
              <a:lnSpc>
                <a:spcPts val="1845"/>
              </a:lnSpc>
            </a:pP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line;</a:t>
            </a:r>
            <a:endParaRPr sz="1850">
              <a:latin typeface="Courier New"/>
              <a:cs typeface="Courier New"/>
            </a:endParaRPr>
          </a:p>
          <a:p>
            <a:pPr marL="1132205" marR="1403350" indent="-279400">
              <a:lnSpc>
                <a:spcPts val="1989"/>
              </a:lnSpc>
              <a:spcBef>
                <a:spcPts val="14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sz="1850" spc="-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((line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br.readLine())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!=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null</a:t>
            </a:r>
            <a:r>
              <a:rPr sz="1850" spc="-10" dirty="0">
                <a:latin typeface="Courier New"/>
                <a:cs typeface="Courier New"/>
              </a:rPr>
              <a:t>) System.out.println(line);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845"/>
              </a:lnSpc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catch</a:t>
            </a:r>
            <a:r>
              <a:rPr sz="185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(IOException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e)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2805">
              <a:lnSpc>
                <a:spcPts val="1989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"Error</a:t>
            </a:r>
            <a:r>
              <a:rPr sz="1850" spc="-14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with</a:t>
            </a:r>
            <a:r>
              <a:rPr sz="1850" spc="-14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standard</a:t>
            </a:r>
            <a:r>
              <a:rPr sz="1850" spc="-14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input"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6056629" y="5762497"/>
            <a:ext cx="4062729" cy="826769"/>
            <a:chOff x="6056629" y="5762497"/>
            <a:chExt cx="4062729" cy="826769"/>
          </a:xfrm>
        </p:grpSpPr>
        <p:sp>
          <p:nvSpPr>
            <p:cNvPr id="15" name="object 15"/>
            <p:cNvSpPr/>
            <p:nvPr/>
          </p:nvSpPr>
          <p:spPr>
            <a:xfrm>
              <a:off x="6164580" y="5870219"/>
              <a:ext cx="3954779" cy="719455"/>
            </a:xfrm>
            <a:custGeom>
              <a:avLst/>
              <a:gdLst/>
              <a:ahLst/>
              <a:cxnLst/>
              <a:rect l="l" t="t" r="r" b="b"/>
              <a:pathLst>
                <a:path w="3954779" h="719454">
                  <a:moveTo>
                    <a:pt x="3954780" y="0"/>
                  </a:moveTo>
                  <a:lnTo>
                    <a:pt x="197739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1977390" y="718883"/>
                  </a:lnTo>
                  <a:lnTo>
                    <a:pt x="3954780" y="718883"/>
                  </a:lnTo>
                  <a:lnTo>
                    <a:pt x="395478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056630" y="5762497"/>
              <a:ext cx="3954779" cy="719455"/>
            </a:xfrm>
            <a:custGeom>
              <a:avLst/>
              <a:gdLst/>
              <a:ahLst/>
              <a:cxnLst/>
              <a:rect l="l" t="t" r="r" b="b"/>
              <a:pathLst>
                <a:path w="3954779" h="719454">
                  <a:moveTo>
                    <a:pt x="3954780" y="0"/>
                  </a:moveTo>
                  <a:lnTo>
                    <a:pt x="197612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1976120" y="718883"/>
                  </a:lnTo>
                  <a:lnTo>
                    <a:pt x="3954780" y="718883"/>
                  </a:lnTo>
                  <a:lnTo>
                    <a:pt x="3954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6164579" y="5870219"/>
            <a:ext cx="3954779" cy="719455"/>
          </a:xfrm>
          <a:prstGeom prst="rect">
            <a:avLst/>
          </a:prstGeom>
        </p:spPr>
        <p:txBody>
          <a:bodyPr vert="horz" wrap="square" lIns="0" tIns="99695" rIns="0" bIns="0" rtlCol="0">
            <a:spAutoFit/>
          </a:bodyPr>
          <a:lstStyle/>
          <a:p>
            <a:pPr marR="210185" algn="ctr">
              <a:lnSpc>
                <a:spcPct val="100000"/>
              </a:lnSpc>
              <a:spcBef>
                <a:spcPts val="785"/>
              </a:spcBef>
            </a:pPr>
            <a:r>
              <a:rPr sz="2000" dirty="0">
                <a:latin typeface="Verdana"/>
                <a:cs typeface="Verdana"/>
              </a:rPr>
              <a:t>correct</a:t>
            </a:r>
            <a:r>
              <a:rPr sz="2000" spc="-30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lecture</a:t>
            </a:r>
            <a:r>
              <a:rPr sz="2000" spc="-1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notes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18" name="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236766" y="5942571"/>
            <a:ext cx="360006" cy="360006"/>
          </a:xfrm>
          <a:prstGeom prst="rect">
            <a:avLst/>
          </a:prstGeom>
        </p:spPr>
      </p:pic>
      <p:sp>
        <p:nvSpPr>
          <p:cNvPr id="19" name="object 1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142</a:t>
            </a:r>
          </a:p>
        </p:txBody>
      </p:sp>
    </p:spTree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758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Input</a:t>
            </a:r>
            <a:r>
              <a:rPr b="1" spc="-55" dirty="0">
                <a:latin typeface="Verdana"/>
                <a:cs typeface="Verdana"/>
              </a:rPr>
              <a:t> </a:t>
            </a:r>
            <a:r>
              <a:rPr b="1" dirty="0">
                <a:latin typeface="Verdana"/>
                <a:cs typeface="Verdana"/>
              </a:rPr>
              <a:t>-</a:t>
            </a:r>
            <a:r>
              <a:rPr b="1" spc="-3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Output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6790" y="1630502"/>
            <a:ext cx="9004300" cy="5040630"/>
            <a:chOff x="836790" y="1630502"/>
            <a:chExt cx="9004300" cy="5040630"/>
          </a:xfrm>
        </p:grpSpPr>
        <p:sp>
          <p:nvSpPr>
            <p:cNvPr id="4" name="object 4"/>
            <p:cNvSpPr/>
            <p:nvPr/>
          </p:nvSpPr>
          <p:spPr>
            <a:xfrm>
              <a:off x="845769" y="1809267"/>
              <a:ext cx="8985885" cy="4852670"/>
            </a:xfrm>
            <a:custGeom>
              <a:avLst/>
              <a:gdLst/>
              <a:ahLst/>
              <a:cxnLst/>
              <a:rect l="l" t="t" r="r" b="b"/>
              <a:pathLst>
                <a:path w="8985885" h="4852670">
                  <a:moveTo>
                    <a:pt x="8985364" y="4246092"/>
                  </a:moveTo>
                  <a:lnTo>
                    <a:pt x="8985364" y="0"/>
                  </a:lnTo>
                  <a:lnTo>
                    <a:pt x="0" y="0"/>
                  </a:lnTo>
                  <a:lnTo>
                    <a:pt x="0" y="4852123"/>
                  </a:lnTo>
                  <a:lnTo>
                    <a:pt x="7862036" y="4852123"/>
                  </a:lnTo>
                  <a:lnTo>
                    <a:pt x="8985364" y="424609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6790" y="1800301"/>
              <a:ext cx="9003665" cy="4870450"/>
            </a:xfrm>
            <a:custGeom>
              <a:avLst/>
              <a:gdLst/>
              <a:ahLst/>
              <a:cxnLst/>
              <a:rect l="l" t="t" r="r" b="b"/>
              <a:pathLst>
                <a:path w="9003665" h="4870450">
                  <a:moveTo>
                    <a:pt x="9003309" y="4258348"/>
                  </a:moveTo>
                  <a:lnTo>
                    <a:pt x="9003309" y="4013"/>
                  </a:lnTo>
                  <a:lnTo>
                    <a:pt x="8999296" y="0"/>
                  </a:lnTo>
                  <a:lnTo>
                    <a:pt x="4025" y="0"/>
                  </a:lnTo>
                  <a:lnTo>
                    <a:pt x="0" y="4013"/>
                  </a:lnTo>
                  <a:lnTo>
                    <a:pt x="0" y="4866043"/>
                  </a:lnTo>
                  <a:lnTo>
                    <a:pt x="4025" y="4870069"/>
                  </a:lnTo>
                  <a:lnTo>
                    <a:pt x="8978" y="4870069"/>
                  </a:lnTo>
                  <a:lnTo>
                    <a:pt x="8978" y="8966"/>
                  </a:lnTo>
                  <a:lnTo>
                    <a:pt x="17945" y="8966"/>
                  </a:lnTo>
                  <a:lnTo>
                    <a:pt x="17945" y="17945"/>
                  </a:lnTo>
                  <a:lnTo>
                    <a:pt x="8985364" y="17945"/>
                  </a:lnTo>
                  <a:lnTo>
                    <a:pt x="8985364" y="8978"/>
                  </a:lnTo>
                  <a:lnTo>
                    <a:pt x="8994343" y="8978"/>
                  </a:lnTo>
                  <a:lnTo>
                    <a:pt x="8994343" y="4265240"/>
                  </a:lnTo>
                  <a:lnTo>
                    <a:pt x="9001493" y="4261383"/>
                  </a:lnTo>
                  <a:lnTo>
                    <a:pt x="9003309" y="4258348"/>
                  </a:lnTo>
                  <a:close/>
                </a:path>
                <a:path w="9003665" h="4870450">
                  <a:moveTo>
                    <a:pt x="17945" y="17945"/>
                  </a:moveTo>
                  <a:lnTo>
                    <a:pt x="17945" y="8966"/>
                  </a:lnTo>
                  <a:lnTo>
                    <a:pt x="8978" y="8966"/>
                  </a:lnTo>
                  <a:lnTo>
                    <a:pt x="8978" y="17945"/>
                  </a:lnTo>
                  <a:lnTo>
                    <a:pt x="17945" y="17945"/>
                  </a:lnTo>
                  <a:close/>
                </a:path>
                <a:path w="9003665" h="4870450">
                  <a:moveTo>
                    <a:pt x="17945" y="4852123"/>
                  </a:moveTo>
                  <a:lnTo>
                    <a:pt x="17945" y="17945"/>
                  </a:lnTo>
                  <a:lnTo>
                    <a:pt x="8978" y="17945"/>
                  </a:lnTo>
                  <a:lnTo>
                    <a:pt x="8978" y="4852123"/>
                  </a:lnTo>
                  <a:lnTo>
                    <a:pt x="17945" y="4852123"/>
                  </a:lnTo>
                  <a:close/>
                </a:path>
                <a:path w="9003665" h="4870450">
                  <a:moveTo>
                    <a:pt x="7868749" y="4852123"/>
                  </a:moveTo>
                  <a:lnTo>
                    <a:pt x="8978" y="4852123"/>
                  </a:lnTo>
                  <a:lnTo>
                    <a:pt x="8978" y="4861090"/>
                  </a:lnTo>
                  <a:lnTo>
                    <a:pt x="17945" y="4861090"/>
                  </a:lnTo>
                  <a:lnTo>
                    <a:pt x="17945" y="4870069"/>
                  </a:lnTo>
                  <a:lnTo>
                    <a:pt x="7866748" y="4870069"/>
                  </a:lnTo>
                  <a:lnTo>
                    <a:pt x="7866748" y="4853203"/>
                  </a:lnTo>
                  <a:lnTo>
                    <a:pt x="7868749" y="4852123"/>
                  </a:lnTo>
                  <a:close/>
                </a:path>
                <a:path w="9003665" h="4870450">
                  <a:moveTo>
                    <a:pt x="17945" y="4870069"/>
                  </a:moveTo>
                  <a:lnTo>
                    <a:pt x="17945" y="4861090"/>
                  </a:lnTo>
                  <a:lnTo>
                    <a:pt x="8978" y="4861090"/>
                  </a:lnTo>
                  <a:lnTo>
                    <a:pt x="8978" y="4870069"/>
                  </a:lnTo>
                  <a:lnTo>
                    <a:pt x="17945" y="4870069"/>
                  </a:lnTo>
                  <a:close/>
                </a:path>
                <a:path w="9003665" h="4870450">
                  <a:moveTo>
                    <a:pt x="7871015" y="4861090"/>
                  </a:moveTo>
                  <a:lnTo>
                    <a:pt x="7871015" y="4852123"/>
                  </a:lnTo>
                  <a:lnTo>
                    <a:pt x="7868749" y="4852123"/>
                  </a:lnTo>
                  <a:lnTo>
                    <a:pt x="7866748" y="4853203"/>
                  </a:lnTo>
                  <a:lnTo>
                    <a:pt x="7871015" y="4861090"/>
                  </a:lnTo>
                  <a:close/>
                </a:path>
                <a:path w="9003665" h="4870450">
                  <a:moveTo>
                    <a:pt x="7871015" y="4870069"/>
                  </a:moveTo>
                  <a:lnTo>
                    <a:pt x="7871015" y="4861090"/>
                  </a:lnTo>
                  <a:lnTo>
                    <a:pt x="7866748" y="4853203"/>
                  </a:lnTo>
                  <a:lnTo>
                    <a:pt x="7866748" y="4870069"/>
                  </a:lnTo>
                  <a:lnTo>
                    <a:pt x="7871015" y="4870069"/>
                  </a:lnTo>
                  <a:close/>
                </a:path>
                <a:path w="9003665" h="4870450">
                  <a:moveTo>
                    <a:pt x="8994343" y="4255058"/>
                  </a:moveTo>
                  <a:lnTo>
                    <a:pt x="8990076" y="4247159"/>
                  </a:lnTo>
                  <a:lnTo>
                    <a:pt x="7868749" y="4852123"/>
                  </a:lnTo>
                  <a:lnTo>
                    <a:pt x="7871015" y="4852123"/>
                  </a:lnTo>
                  <a:lnTo>
                    <a:pt x="7871015" y="4870069"/>
                  </a:lnTo>
                  <a:lnTo>
                    <a:pt x="7872476" y="4870069"/>
                  </a:lnTo>
                  <a:lnTo>
                    <a:pt x="7873974" y="4869688"/>
                  </a:lnTo>
                  <a:lnTo>
                    <a:pt x="8985364" y="4270085"/>
                  </a:lnTo>
                  <a:lnTo>
                    <a:pt x="8985364" y="4255058"/>
                  </a:lnTo>
                  <a:lnTo>
                    <a:pt x="8994343" y="4255058"/>
                  </a:lnTo>
                  <a:close/>
                </a:path>
                <a:path w="9003665" h="4870450">
                  <a:moveTo>
                    <a:pt x="8994343" y="17945"/>
                  </a:moveTo>
                  <a:lnTo>
                    <a:pt x="8994343" y="8978"/>
                  </a:lnTo>
                  <a:lnTo>
                    <a:pt x="8985364" y="8978"/>
                  </a:lnTo>
                  <a:lnTo>
                    <a:pt x="8985364" y="17945"/>
                  </a:lnTo>
                  <a:lnTo>
                    <a:pt x="8994343" y="17945"/>
                  </a:lnTo>
                  <a:close/>
                </a:path>
                <a:path w="9003665" h="4870450">
                  <a:moveTo>
                    <a:pt x="8994343" y="4255058"/>
                  </a:moveTo>
                  <a:lnTo>
                    <a:pt x="8994343" y="17945"/>
                  </a:lnTo>
                  <a:lnTo>
                    <a:pt x="8985364" y="17945"/>
                  </a:lnTo>
                  <a:lnTo>
                    <a:pt x="8985364" y="4249701"/>
                  </a:lnTo>
                  <a:lnTo>
                    <a:pt x="8990076" y="4247159"/>
                  </a:lnTo>
                  <a:lnTo>
                    <a:pt x="8994343" y="4255058"/>
                  </a:lnTo>
                  <a:close/>
                </a:path>
                <a:path w="9003665" h="4870450">
                  <a:moveTo>
                    <a:pt x="8994343" y="4265240"/>
                  </a:moveTo>
                  <a:lnTo>
                    <a:pt x="8994343" y="4255058"/>
                  </a:lnTo>
                  <a:lnTo>
                    <a:pt x="8985364" y="4255058"/>
                  </a:lnTo>
                  <a:lnTo>
                    <a:pt x="8985364" y="4270085"/>
                  </a:lnTo>
                  <a:lnTo>
                    <a:pt x="8994343" y="426524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07805" y="6055360"/>
              <a:ext cx="1123950" cy="606425"/>
            </a:xfrm>
            <a:custGeom>
              <a:avLst/>
              <a:gdLst/>
              <a:ahLst/>
              <a:cxnLst/>
              <a:rect l="l" t="t" r="r" b="b"/>
              <a:pathLst>
                <a:path w="1123950" h="606425">
                  <a:moveTo>
                    <a:pt x="1123327" y="0"/>
                  </a:moveTo>
                  <a:lnTo>
                    <a:pt x="1034862" y="6408"/>
                  </a:lnTo>
                  <a:lnTo>
                    <a:pt x="956100" y="12855"/>
                  </a:lnTo>
                  <a:lnTo>
                    <a:pt x="886152" y="19193"/>
                  </a:lnTo>
                  <a:lnTo>
                    <a:pt x="824133" y="25273"/>
                  </a:lnTo>
                  <a:lnTo>
                    <a:pt x="676774" y="40474"/>
                  </a:lnTo>
                  <a:lnTo>
                    <a:pt x="637598" y="44033"/>
                  </a:lnTo>
                  <a:lnTo>
                    <a:pt x="601914" y="46591"/>
                  </a:lnTo>
                  <a:lnTo>
                    <a:pt x="568837" y="47998"/>
                  </a:lnTo>
                  <a:lnTo>
                    <a:pt x="537480" y="48106"/>
                  </a:lnTo>
                  <a:lnTo>
                    <a:pt x="506954" y="46767"/>
                  </a:lnTo>
                  <a:lnTo>
                    <a:pt x="444851" y="39149"/>
                  </a:lnTo>
                  <a:lnTo>
                    <a:pt x="375433" y="23957"/>
                  </a:lnTo>
                  <a:lnTo>
                    <a:pt x="335764" y="13148"/>
                  </a:lnTo>
                  <a:lnTo>
                    <a:pt x="291604" y="0"/>
                  </a:lnTo>
                  <a:lnTo>
                    <a:pt x="0" y="606031"/>
                  </a:lnTo>
                  <a:lnTo>
                    <a:pt x="1123327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698039" y="6045479"/>
              <a:ext cx="1143000" cy="626110"/>
            </a:xfrm>
            <a:custGeom>
              <a:avLst/>
              <a:gdLst/>
              <a:ahLst/>
              <a:cxnLst/>
              <a:rect l="l" t="t" r="r" b="b"/>
              <a:pathLst>
                <a:path w="1143000" h="626109">
                  <a:moveTo>
                    <a:pt x="1133690" y="19741"/>
                  </a:moveTo>
                  <a:lnTo>
                    <a:pt x="1133690" y="18821"/>
                  </a:lnTo>
                  <a:lnTo>
                    <a:pt x="1092034" y="21829"/>
                  </a:lnTo>
                  <a:lnTo>
                    <a:pt x="29834" y="594896"/>
                  </a:lnTo>
                  <a:lnTo>
                    <a:pt x="17919" y="619658"/>
                  </a:lnTo>
                  <a:lnTo>
                    <a:pt x="9766" y="615911"/>
                  </a:lnTo>
                  <a:lnTo>
                    <a:pt x="1676" y="612025"/>
                  </a:lnTo>
                  <a:lnTo>
                    <a:pt x="0" y="615518"/>
                  </a:lnTo>
                  <a:lnTo>
                    <a:pt x="762" y="619721"/>
                  </a:lnTo>
                  <a:lnTo>
                    <a:pt x="6375" y="625081"/>
                  </a:lnTo>
                  <a:lnTo>
                    <a:pt x="9766" y="625538"/>
                  </a:lnTo>
                  <a:lnTo>
                    <a:pt x="10617" y="625652"/>
                  </a:lnTo>
                  <a:lnTo>
                    <a:pt x="1133690" y="19741"/>
                  </a:lnTo>
                  <a:close/>
                </a:path>
                <a:path w="1143000" h="626109">
                  <a:moveTo>
                    <a:pt x="1142885" y="11442"/>
                  </a:moveTo>
                  <a:lnTo>
                    <a:pt x="1140536" y="3327"/>
                  </a:lnTo>
                  <a:lnTo>
                    <a:pt x="1136700" y="635"/>
                  </a:lnTo>
                  <a:lnTo>
                    <a:pt x="1048471" y="7003"/>
                  </a:lnTo>
                  <a:lnTo>
                    <a:pt x="972271" y="13190"/>
                  </a:lnTo>
                  <a:lnTo>
                    <a:pt x="902619" y="19433"/>
                  </a:lnTo>
                  <a:lnTo>
                    <a:pt x="841928" y="25328"/>
                  </a:lnTo>
                  <a:lnTo>
                    <a:pt x="787905" y="30864"/>
                  </a:lnTo>
                  <a:lnTo>
                    <a:pt x="739771" y="35909"/>
                  </a:lnTo>
                  <a:lnTo>
                    <a:pt x="696746" y="40331"/>
                  </a:lnTo>
                  <a:lnTo>
                    <a:pt x="658052" y="43997"/>
                  </a:lnTo>
                  <a:lnTo>
                    <a:pt x="624122" y="46680"/>
                  </a:lnTo>
                  <a:lnTo>
                    <a:pt x="622911" y="46775"/>
                  </a:lnTo>
                  <a:lnTo>
                    <a:pt x="591241" y="48494"/>
                  </a:lnTo>
                  <a:lnTo>
                    <a:pt x="590544" y="48532"/>
                  </a:lnTo>
                  <a:lnTo>
                    <a:pt x="560171" y="49136"/>
                  </a:lnTo>
                  <a:lnTo>
                    <a:pt x="515369" y="47552"/>
                  </a:lnTo>
                  <a:lnTo>
                    <a:pt x="470310" y="42490"/>
                  </a:lnTo>
                  <a:lnTo>
                    <a:pt x="422036" y="33437"/>
                  </a:lnTo>
                  <a:lnTo>
                    <a:pt x="367590" y="19881"/>
                  </a:lnTo>
                  <a:lnTo>
                    <a:pt x="304012" y="1308"/>
                  </a:lnTo>
                  <a:lnTo>
                    <a:pt x="299770" y="0"/>
                  </a:lnTo>
                  <a:lnTo>
                    <a:pt x="295211" y="1981"/>
                  </a:lnTo>
                  <a:lnTo>
                    <a:pt x="1676" y="612025"/>
                  </a:lnTo>
                  <a:lnTo>
                    <a:pt x="5499" y="613862"/>
                  </a:lnTo>
                  <a:lnTo>
                    <a:pt x="5499" y="608025"/>
                  </a:lnTo>
                  <a:lnTo>
                    <a:pt x="29834" y="594896"/>
                  </a:lnTo>
                  <a:lnTo>
                    <a:pt x="298729" y="36043"/>
                  </a:lnTo>
                  <a:lnTo>
                    <a:pt x="298729" y="18453"/>
                  </a:lnTo>
                  <a:lnTo>
                    <a:pt x="301371" y="9880"/>
                  </a:lnTo>
                  <a:lnTo>
                    <a:pt x="309448" y="13766"/>
                  </a:lnTo>
                  <a:lnTo>
                    <a:pt x="309448" y="21585"/>
                  </a:lnTo>
                  <a:lnTo>
                    <a:pt x="362833" y="37187"/>
                  </a:lnTo>
                  <a:lnTo>
                    <a:pt x="418196" y="50961"/>
                  </a:lnTo>
                  <a:lnTo>
                    <a:pt x="467651" y="60231"/>
                  </a:lnTo>
                  <a:lnTo>
                    <a:pt x="514032" y="65452"/>
                  </a:lnTo>
                  <a:lnTo>
                    <a:pt x="560171" y="67081"/>
                  </a:lnTo>
                  <a:lnTo>
                    <a:pt x="590544" y="66460"/>
                  </a:lnTo>
                  <a:lnTo>
                    <a:pt x="591241" y="66446"/>
                  </a:lnTo>
                  <a:lnTo>
                    <a:pt x="622911" y="64729"/>
                  </a:lnTo>
                  <a:lnTo>
                    <a:pt x="624122" y="64663"/>
                  </a:lnTo>
                  <a:lnTo>
                    <a:pt x="658052" y="61989"/>
                  </a:lnTo>
                  <a:lnTo>
                    <a:pt x="659615" y="61866"/>
                  </a:lnTo>
                  <a:lnTo>
                    <a:pt x="698521" y="58186"/>
                  </a:lnTo>
                  <a:lnTo>
                    <a:pt x="741640" y="53755"/>
                  </a:lnTo>
                  <a:lnTo>
                    <a:pt x="789774" y="48706"/>
                  </a:lnTo>
                  <a:lnTo>
                    <a:pt x="843723" y="43172"/>
                  </a:lnTo>
                  <a:lnTo>
                    <a:pt x="904288" y="37283"/>
                  </a:lnTo>
                  <a:lnTo>
                    <a:pt x="972271" y="31174"/>
                  </a:lnTo>
                  <a:lnTo>
                    <a:pt x="1047118" y="25086"/>
                  </a:lnTo>
                  <a:lnTo>
                    <a:pt x="1092034" y="21829"/>
                  </a:lnTo>
                  <a:lnTo>
                    <a:pt x="1128801" y="1993"/>
                  </a:lnTo>
                  <a:lnTo>
                    <a:pt x="1133081" y="9880"/>
                  </a:lnTo>
                  <a:lnTo>
                    <a:pt x="1133690" y="18821"/>
                  </a:lnTo>
                  <a:lnTo>
                    <a:pt x="1133690" y="19741"/>
                  </a:lnTo>
                  <a:lnTo>
                    <a:pt x="1141069" y="15760"/>
                  </a:lnTo>
                  <a:lnTo>
                    <a:pt x="1142885" y="11442"/>
                  </a:lnTo>
                  <a:close/>
                </a:path>
                <a:path w="1143000" h="626109">
                  <a:moveTo>
                    <a:pt x="29834" y="594896"/>
                  </a:moveTo>
                  <a:lnTo>
                    <a:pt x="5499" y="608025"/>
                  </a:lnTo>
                  <a:lnTo>
                    <a:pt x="9766" y="615899"/>
                  </a:lnTo>
                  <a:lnTo>
                    <a:pt x="17919" y="619658"/>
                  </a:lnTo>
                  <a:lnTo>
                    <a:pt x="29834" y="594896"/>
                  </a:lnTo>
                  <a:close/>
                </a:path>
                <a:path w="1143000" h="626109">
                  <a:moveTo>
                    <a:pt x="9766" y="615911"/>
                  </a:moveTo>
                  <a:lnTo>
                    <a:pt x="5499" y="608025"/>
                  </a:lnTo>
                  <a:lnTo>
                    <a:pt x="5499" y="613862"/>
                  </a:lnTo>
                  <a:lnTo>
                    <a:pt x="9766" y="615911"/>
                  </a:lnTo>
                  <a:close/>
                </a:path>
                <a:path w="1143000" h="626109">
                  <a:moveTo>
                    <a:pt x="309448" y="13766"/>
                  </a:moveTo>
                  <a:lnTo>
                    <a:pt x="301371" y="9880"/>
                  </a:lnTo>
                  <a:lnTo>
                    <a:pt x="298729" y="18453"/>
                  </a:lnTo>
                  <a:lnTo>
                    <a:pt x="306149" y="20621"/>
                  </a:lnTo>
                  <a:lnTo>
                    <a:pt x="309448" y="13766"/>
                  </a:lnTo>
                  <a:close/>
                </a:path>
                <a:path w="1143000" h="626109">
                  <a:moveTo>
                    <a:pt x="306149" y="20621"/>
                  </a:moveTo>
                  <a:lnTo>
                    <a:pt x="298729" y="18453"/>
                  </a:lnTo>
                  <a:lnTo>
                    <a:pt x="298729" y="36043"/>
                  </a:lnTo>
                  <a:lnTo>
                    <a:pt x="306149" y="20621"/>
                  </a:lnTo>
                  <a:close/>
                </a:path>
                <a:path w="1143000" h="626109">
                  <a:moveTo>
                    <a:pt x="309448" y="21585"/>
                  </a:moveTo>
                  <a:lnTo>
                    <a:pt x="309448" y="13766"/>
                  </a:lnTo>
                  <a:lnTo>
                    <a:pt x="306149" y="20621"/>
                  </a:lnTo>
                  <a:lnTo>
                    <a:pt x="309448" y="21585"/>
                  </a:lnTo>
                  <a:close/>
                </a:path>
                <a:path w="1143000" h="626109">
                  <a:moveTo>
                    <a:pt x="1133690" y="18821"/>
                  </a:moveTo>
                  <a:lnTo>
                    <a:pt x="1133081" y="9880"/>
                  </a:lnTo>
                  <a:lnTo>
                    <a:pt x="1128801" y="1993"/>
                  </a:lnTo>
                  <a:lnTo>
                    <a:pt x="1092034" y="21829"/>
                  </a:lnTo>
                  <a:lnTo>
                    <a:pt x="1133081" y="18865"/>
                  </a:lnTo>
                  <a:lnTo>
                    <a:pt x="1133690" y="188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907280" y="1738274"/>
              <a:ext cx="4851400" cy="719455"/>
            </a:xfrm>
            <a:custGeom>
              <a:avLst/>
              <a:gdLst/>
              <a:ahLst/>
              <a:cxnLst/>
              <a:rect l="l" t="t" r="r" b="b"/>
              <a:pathLst>
                <a:path w="4851400" h="719455">
                  <a:moveTo>
                    <a:pt x="4851400" y="0"/>
                  </a:moveTo>
                  <a:lnTo>
                    <a:pt x="242570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425700" y="718883"/>
                  </a:lnTo>
                  <a:lnTo>
                    <a:pt x="4851400" y="718883"/>
                  </a:lnTo>
                  <a:lnTo>
                    <a:pt x="485140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799330" y="1630501"/>
              <a:ext cx="4851400" cy="719455"/>
            </a:xfrm>
            <a:custGeom>
              <a:avLst/>
              <a:gdLst/>
              <a:ahLst/>
              <a:cxnLst/>
              <a:rect l="l" t="t" r="r" b="b"/>
              <a:pathLst>
                <a:path w="4851400" h="719455">
                  <a:moveTo>
                    <a:pt x="4851400" y="0"/>
                  </a:moveTo>
                  <a:lnTo>
                    <a:pt x="242570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425700" y="718883"/>
                  </a:lnTo>
                  <a:lnTo>
                    <a:pt x="4851400" y="718883"/>
                  </a:lnTo>
                  <a:lnTo>
                    <a:pt x="48514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907279" y="1738274"/>
            <a:ext cx="4851400" cy="71945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527685">
              <a:lnSpc>
                <a:spcPct val="100000"/>
              </a:lnSpc>
              <a:spcBef>
                <a:spcPts val="765"/>
              </a:spcBef>
            </a:pPr>
            <a:r>
              <a:rPr sz="2000" dirty="0">
                <a:latin typeface="Verdana"/>
                <a:cs typeface="Verdana"/>
              </a:rPr>
              <a:t>standard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input</a:t>
            </a:r>
            <a:r>
              <a:rPr sz="2000" spc="-65" dirty="0">
                <a:latin typeface="Verdana"/>
                <a:cs typeface="Verdana"/>
              </a:rPr>
              <a:t> </a:t>
            </a:r>
            <a:r>
              <a:rPr sz="2000" dirty="0">
                <a:latin typeface="Verdana"/>
                <a:cs typeface="Verdana"/>
              </a:rPr>
              <a:t>with</a:t>
            </a:r>
            <a:r>
              <a:rPr sz="2000" spc="-55" dirty="0">
                <a:latin typeface="Verdana"/>
                <a:cs typeface="Verdana"/>
              </a:rPr>
              <a:t> </a:t>
            </a:r>
            <a:r>
              <a:rPr sz="2000" spc="-10" dirty="0">
                <a:latin typeface="Verdana"/>
                <a:cs typeface="Verdana"/>
              </a:rPr>
              <a:t>scanner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1120" y="1802912"/>
            <a:ext cx="240538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import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java.io.*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61144" y="2308800"/>
            <a:ext cx="324612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ReadWithScanner</a:t>
            </a:r>
            <a:r>
              <a:rPr sz="1850" spc="-17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1343" y="2561111"/>
            <a:ext cx="5624830" cy="1065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2110"/>
              </a:lnSpc>
              <a:spcBef>
                <a:spcPts val="17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try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2110"/>
              </a:lnSpc>
            </a:pPr>
            <a:r>
              <a:rPr sz="1850" dirty="0">
                <a:latin typeface="Courier New"/>
                <a:cs typeface="Courier New"/>
              </a:rPr>
              <a:t>Scanner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sc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Scanner(System.in);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521566" y="3571621"/>
            <a:ext cx="4085590" cy="1823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sum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0;</a:t>
            </a:r>
            <a:endParaRPr sz="1850">
              <a:latin typeface="Courier New"/>
              <a:cs typeface="Courier New"/>
            </a:endParaRPr>
          </a:p>
          <a:p>
            <a:pPr marL="571500" marR="5080" indent="-279400">
              <a:lnSpc>
                <a:spcPct val="89700"/>
              </a:lnSpc>
              <a:spcBef>
                <a:spcPts val="11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sz="1850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(sc.hasNextInt())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anInt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sc.nextInt(); </a:t>
            </a:r>
            <a:r>
              <a:rPr sz="1850" dirty="0">
                <a:latin typeface="Courier New"/>
                <a:cs typeface="Courier New"/>
              </a:rPr>
              <a:t>sum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anInt;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7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spc="-10" dirty="0">
                <a:latin typeface="Courier New"/>
                <a:cs typeface="Courier New"/>
              </a:rPr>
              <a:t>System.out.println(sum);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dirty="0">
                <a:latin typeface="Courier New"/>
                <a:cs typeface="Courier New"/>
              </a:rPr>
              <a:t>}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catch</a:t>
            </a:r>
            <a:r>
              <a:rPr sz="185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(IOException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e)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61167" y="5340330"/>
            <a:ext cx="7583170" cy="811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852805">
              <a:lnSpc>
                <a:spcPts val="2105"/>
              </a:lnSpc>
              <a:spcBef>
                <a:spcPts val="95"/>
              </a:spcBef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"Error</a:t>
            </a:r>
            <a:r>
              <a:rPr sz="1850" spc="-14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with</a:t>
            </a:r>
            <a:r>
              <a:rPr sz="1850" spc="-14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standard</a:t>
            </a:r>
            <a:r>
              <a:rPr sz="1850" spc="-14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input"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6704330" y="3893642"/>
            <a:ext cx="3415029" cy="1438275"/>
          </a:xfrm>
          <a:custGeom>
            <a:avLst/>
            <a:gdLst/>
            <a:ahLst/>
            <a:cxnLst/>
            <a:rect l="l" t="t" r="r" b="b"/>
            <a:pathLst>
              <a:path w="3415029" h="1438275">
                <a:moveTo>
                  <a:pt x="3415030" y="0"/>
                </a:moveTo>
                <a:lnTo>
                  <a:pt x="1706880" y="0"/>
                </a:lnTo>
                <a:lnTo>
                  <a:pt x="0" y="0"/>
                </a:lnTo>
                <a:lnTo>
                  <a:pt x="0" y="1437767"/>
                </a:lnTo>
                <a:lnTo>
                  <a:pt x="1706880" y="1437767"/>
                </a:lnTo>
                <a:lnTo>
                  <a:pt x="3415030" y="1437767"/>
                </a:lnTo>
                <a:lnTo>
                  <a:pt x="3415030" y="0"/>
                </a:lnTo>
                <a:close/>
              </a:path>
            </a:pathLst>
          </a:custGeom>
          <a:solidFill>
            <a:srgbClr val="80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6596380" y="3785870"/>
            <a:ext cx="3415029" cy="1438275"/>
          </a:xfrm>
          <a:prstGeom prst="rect">
            <a:avLst/>
          </a:prstGeom>
          <a:solidFill>
            <a:srgbClr val="E6E6E6"/>
          </a:solidFill>
        </p:spPr>
        <p:txBody>
          <a:bodyPr vert="horz" wrap="square" lIns="0" tIns="166370" rIns="0" bIns="0" rtlCol="0">
            <a:spAutoFit/>
          </a:bodyPr>
          <a:lstStyle/>
          <a:p>
            <a:pPr marL="179070" marR="146685">
              <a:lnSpc>
                <a:spcPts val="1989"/>
              </a:lnSpc>
              <a:spcBef>
                <a:spcPts val="1310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ReadWithScanner </a:t>
            </a:r>
            <a:r>
              <a:rPr sz="1850" spc="-25" dirty="0">
                <a:latin typeface="Courier New"/>
                <a:cs typeface="Courier New"/>
              </a:rPr>
              <a:t>11</a:t>
            </a:r>
            <a:endParaRPr sz="1850">
              <a:latin typeface="Courier New"/>
              <a:cs typeface="Courier New"/>
            </a:endParaRPr>
          </a:p>
          <a:p>
            <a:pPr marL="179070">
              <a:lnSpc>
                <a:spcPts val="1845"/>
              </a:lnSpc>
            </a:pPr>
            <a:r>
              <a:rPr sz="1850" spc="-50" dirty="0">
                <a:latin typeface="Courier New"/>
                <a:cs typeface="Courier New"/>
              </a:rPr>
              <a:t>9</a:t>
            </a:r>
            <a:endParaRPr sz="1850">
              <a:latin typeface="Courier New"/>
              <a:cs typeface="Courier New"/>
            </a:endParaRPr>
          </a:p>
          <a:p>
            <a:pPr marL="179070" marR="2948940">
              <a:lnSpc>
                <a:spcPts val="1989"/>
              </a:lnSpc>
              <a:spcBef>
                <a:spcPts val="150"/>
              </a:spcBef>
            </a:pPr>
            <a:r>
              <a:rPr sz="1850" spc="-40" dirty="0">
                <a:latin typeface="Courier New"/>
                <a:cs typeface="Courier New"/>
              </a:rPr>
              <a:t>^D 20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143</a:t>
            </a:r>
          </a:p>
        </p:txBody>
      </p:sp>
    </p:spTree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758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Input</a:t>
            </a:r>
            <a:r>
              <a:rPr b="1" spc="-55" dirty="0">
                <a:latin typeface="Verdana"/>
                <a:cs typeface="Verdana"/>
              </a:rPr>
              <a:t> </a:t>
            </a:r>
            <a:r>
              <a:rPr b="1" dirty="0">
                <a:latin typeface="Verdana"/>
                <a:cs typeface="Verdana"/>
              </a:rPr>
              <a:t>-</a:t>
            </a:r>
            <a:r>
              <a:rPr b="1" spc="-3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Output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143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5D66CFC-7DBC-46F4-B7E9-F7B6643CB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1704" y="1264322"/>
            <a:ext cx="8068801" cy="4829849"/>
          </a:xfrm>
          <a:prstGeom prst="rect">
            <a:avLst/>
          </a:prstGeom>
        </p:spPr>
      </p:pic>
      <p:sp>
        <p:nvSpPr>
          <p:cNvPr id="23" name="Rectangle 1">
            <a:extLst>
              <a:ext uri="{FF2B5EF4-FFF2-40B4-BE49-F238E27FC236}">
                <a16:creationId xmlns:a16="http://schemas.microsoft.com/office/drawing/2014/main" id="{85AD5DAB-ADB6-4D8E-ABC2-02B0B23204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3697" y="5830513"/>
            <a:ext cx="688201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KG" altLang="ru-K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G" altLang="ru-K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Does not differentiate between types (e.g., int, double, boolean).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G" altLang="ru-K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Reads one byte at a time.</a:t>
            </a:r>
          </a:p>
        </p:txBody>
      </p:sp>
    </p:spTree>
    <p:extLst>
      <p:ext uri="{BB962C8B-B14F-4D97-AF65-F5344CB8AC3E}">
        <p14:creationId xmlns:p14="http://schemas.microsoft.com/office/powerpoint/2010/main" val="58444144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758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Input</a:t>
            </a:r>
            <a:r>
              <a:rPr b="1" spc="-55" dirty="0">
                <a:latin typeface="Verdana"/>
                <a:cs typeface="Verdana"/>
              </a:rPr>
              <a:t> </a:t>
            </a:r>
            <a:r>
              <a:rPr b="1" dirty="0">
                <a:latin typeface="Verdana"/>
                <a:cs typeface="Verdana"/>
              </a:rPr>
              <a:t>-</a:t>
            </a:r>
            <a:r>
              <a:rPr b="1" spc="-3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Output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143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A3A2EE-18BD-4118-8C0D-6A09E2646B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00" y="1568450"/>
            <a:ext cx="6401693" cy="42677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C971A3-79BC-4145-BC02-ECA4D90E469E}"/>
              </a:ext>
            </a:extLst>
          </p:cNvPr>
          <p:cNvSpPr txBox="1"/>
          <p:nvPr/>
        </p:nvSpPr>
        <p:spPr>
          <a:xfrm>
            <a:off x="850900" y="6064250"/>
            <a:ext cx="53470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Writes one byte at a time.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 direct support for writing primitive types.</a:t>
            </a:r>
          </a:p>
        </p:txBody>
      </p:sp>
    </p:spTree>
    <p:extLst>
      <p:ext uri="{BB962C8B-B14F-4D97-AF65-F5344CB8AC3E}">
        <p14:creationId xmlns:p14="http://schemas.microsoft.com/office/powerpoint/2010/main" val="216187488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758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Input</a:t>
            </a:r>
            <a:r>
              <a:rPr b="1" spc="-55" dirty="0">
                <a:latin typeface="Verdana"/>
                <a:cs typeface="Verdana"/>
              </a:rPr>
              <a:t> </a:t>
            </a:r>
            <a:r>
              <a:rPr b="1" dirty="0">
                <a:latin typeface="Verdana"/>
                <a:cs typeface="Verdana"/>
              </a:rPr>
              <a:t>-</a:t>
            </a:r>
            <a:r>
              <a:rPr b="1" spc="-3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Output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143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3ACA4B-7EDE-4718-A09E-717A858BFB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300" y="1591957"/>
            <a:ext cx="7687748" cy="4372585"/>
          </a:xfrm>
          <a:prstGeom prst="rect">
            <a:avLst/>
          </a:prstGeom>
        </p:spPr>
      </p:pic>
      <p:sp>
        <p:nvSpPr>
          <p:cNvPr id="11" name="Rectangle 3">
            <a:extLst>
              <a:ext uri="{FF2B5EF4-FFF2-40B4-BE49-F238E27FC236}">
                <a16:creationId xmlns:a16="http://schemas.microsoft.com/office/drawing/2014/main" id="{C07E94BC-79FF-4C26-BD38-61CA81EA4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2300" y="6445250"/>
            <a:ext cx="106934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KG" altLang="ru-KG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G" altLang="ru-K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Reads structured binary data properly.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G" altLang="ru-K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Must match</a:t>
            </a:r>
            <a:r>
              <a:rPr kumimoji="0" lang="ru-KG" altLang="ru-K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data writing order. </a:t>
            </a:r>
          </a:p>
        </p:txBody>
      </p:sp>
    </p:spTree>
    <p:extLst>
      <p:ext uri="{BB962C8B-B14F-4D97-AF65-F5344CB8AC3E}">
        <p14:creationId xmlns:p14="http://schemas.microsoft.com/office/powerpoint/2010/main" val="400194256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7580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Input</a:t>
            </a:r>
            <a:r>
              <a:rPr b="1" spc="-55" dirty="0">
                <a:latin typeface="Verdana"/>
                <a:cs typeface="Verdana"/>
              </a:rPr>
              <a:t> </a:t>
            </a:r>
            <a:r>
              <a:rPr b="1" dirty="0">
                <a:latin typeface="Verdana"/>
                <a:cs typeface="Verdana"/>
              </a:rPr>
              <a:t>-</a:t>
            </a:r>
            <a:r>
              <a:rPr b="1" spc="-35" dirty="0">
                <a:latin typeface="Verdana"/>
                <a:cs typeface="Verdana"/>
              </a:rPr>
              <a:t> </a:t>
            </a:r>
            <a:r>
              <a:rPr b="1" spc="-10" dirty="0">
                <a:latin typeface="Verdana"/>
                <a:cs typeface="Verdana"/>
              </a:rPr>
              <a:t>Output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143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9D99CD0-0C9D-4ACD-91F4-F6D14620C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700" y="1677694"/>
            <a:ext cx="7935432" cy="4201111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D7B713B5-EF53-4E70-B3E6-AB94BA5026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3700" y="6140450"/>
            <a:ext cx="701025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ru-KG" altLang="ru-K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Efficiently writes structured data</a:t>
            </a:r>
            <a:r>
              <a:rPr kumimoji="0" lang="ru-KG" altLang="ru-K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ru-K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</a:t>
            </a:r>
            <a:r>
              <a:rPr kumimoji="0" lang="ru-KG" altLang="ru-KG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rder-sensitive</a:t>
            </a:r>
            <a:r>
              <a:rPr kumimoji="0" lang="ru-KG" altLang="ru-KG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Must read data in the same order it was written. </a:t>
            </a:r>
          </a:p>
        </p:txBody>
      </p:sp>
    </p:spTree>
    <p:extLst>
      <p:ext uri="{BB962C8B-B14F-4D97-AF65-F5344CB8AC3E}">
        <p14:creationId xmlns:p14="http://schemas.microsoft.com/office/powerpoint/2010/main" val="539953855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-139700" y="654050"/>
            <a:ext cx="9601200" cy="565539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7580">
              <a:lnSpc>
                <a:spcPct val="100000"/>
              </a:lnSpc>
              <a:spcBef>
                <a:spcPts val="90"/>
              </a:spcBef>
            </a:pPr>
            <a:r>
              <a:rPr lang="en-US" b="1" dirty="0">
                <a:latin typeface="Verdana"/>
                <a:cs typeface="Verdana"/>
              </a:rPr>
              <a:t>Java Collections Framework</a:t>
            </a:r>
            <a:endParaRPr b="1" spc="-10" dirty="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143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CC8F76-0FD4-4CD2-B8CC-2636500109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7316" y="1657371"/>
            <a:ext cx="8502650" cy="424175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4D7CF64-7117-4A92-A556-AFDA727BBA6B}"/>
              </a:ext>
            </a:extLst>
          </p:cNvPr>
          <p:cNvSpPr txBox="1"/>
          <p:nvPr/>
        </p:nvSpPr>
        <p:spPr>
          <a:xfrm>
            <a:off x="631502" y="5378450"/>
            <a:ext cx="541282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Main Interfaces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Collection</a:t>
            </a:r>
            <a:r>
              <a:rPr lang="en-US" dirty="0"/>
              <a:t> (Root interface)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List</a:t>
            </a:r>
            <a:r>
              <a:rPr lang="en-US" dirty="0"/>
              <a:t> (Ordered, allows duplicates)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Set</a:t>
            </a:r>
            <a:r>
              <a:rPr lang="en-US" dirty="0"/>
              <a:t> (Unordered, no duplicates)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Queue</a:t>
            </a:r>
            <a:r>
              <a:rPr lang="en-US" dirty="0"/>
              <a:t> (FIFO order, processing elements in sequence)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Map</a:t>
            </a:r>
            <a:r>
              <a:rPr lang="en-US" dirty="0"/>
              <a:t> (Key-Value pairs, no duplicate keys)</a:t>
            </a:r>
          </a:p>
        </p:txBody>
      </p:sp>
    </p:spTree>
    <p:extLst>
      <p:ext uri="{BB962C8B-B14F-4D97-AF65-F5344CB8AC3E}">
        <p14:creationId xmlns:p14="http://schemas.microsoft.com/office/powerpoint/2010/main" val="920771627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899C22B-B8E9-480F-8002-CE3B853931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D43C54B-0D9B-458F-B129-04ADD724F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3301" y="655493"/>
            <a:ext cx="8447512" cy="430887"/>
          </a:xfrm>
        </p:spPr>
        <p:txBody>
          <a:bodyPr/>
          <a:lstStyle/>
          <a:p>
            <a:r>
              <a:rPr lang="en-US" sz="2800" dirty="0"/>
              <a:t>List Interface (Ordered, Duplicates Allowed)</a:t>
            </a:r>
            <a:endParaRPr lang="ru-KG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C67E3A-4CFC-4CA1-BAFC-BE17057F3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386" y="1309944"/>
            <a:ext cx="7774413" cy="1740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0172CB-410B-4724-91A3-CD0ECE806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8556" y="3050644"/>
            <a:ext cx="6741598" cy="4306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201794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862FE82-B461-45F0-86A6-996B57AE0A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72E0C0-C55D-40BA-986B-D82CB2244F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87" y="655493"/>
            <a:ext cx="8208225" cy="430887"/>
          </a:xfrm>
        </p:spPr>
        <p:txBody>
          <a:bodyPr/>
          <a:lstStyle/>
          <a:p>
            <a:r>
              <a:rPr lang="en-US" sz="2800" dirty="0"/>
              <a:t>Set Interface (No Duplicates, Unordered)</a:t>
            </a:r>
            <a:endParaRPr lang="ru-KG" sz="2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8884DA-FB99-499A-AF77-586F552FE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409" y="1187450"/>
            <a:ext cx="8649609" cy="19794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6122328-9962-4914-9DC4-F143D1C5CC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3115" y="3280891"/>
            <a:ext cx="5341771" cy="3951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524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08430">
              <a:lnSpc>
                <a:spcPct val="100000"/>
              </a:lnSpc>
              <a:spcBef>
                <a:spcPts val="90"/>
              </a:spcBef>
            </a:pPr>
            <a:r>
              <a:rPr dirty="0"/>
              <a:t>Arithmetic</a:t>
            </a:r>
            <a:r>
              <a:rPr spc="-240" dirty="0"/>
              <a:t> </a:t>
            </a:r>
            <a:r>
              <a:rPr spc="-10" dirty="0"/>
              <a:t>expressions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16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863028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Java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provides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usual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set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arithmetic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operators: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9872" y="2880598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49872" y="3390281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9872" y="3901230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9872" y="4412180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9872" y="2202291"/>
            <a:ext cx="2944495" cy="25781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5080" indent="-287020">
              <a:lnSpc>
                <a:spcPct val="139600"/>
              </a:lnSpc>
              <a:spcBef>
                <a:spcPts val="90"/>
              </a:spcBef>
              <a:tabLst>
                <a:tab pos="299085" algn="l"/>
              </a:tabLst>
            </a:pPr>
            <a:r>
              <a:rPr sz="2700" spc="67" baseline="12345" dirty="0">
                <a:latin typeface="Lucida Sans Unicode"/>
                <a:cs typeface="Lucida Sans Unicode"/>
              </a:rPr>
              <a:t>–</a:t>
            </a:r>
            <a:r>
              <a:rPr sz="2700" baseline="12345" dirty="0">
                <a:latin typeface="Lucida Sans Unicode"/>
                <a:cs typeface="Lucida Sans Unicode"/>
              </a:rPr>
              <a:t>	</a:t>
            </a:r>
            <a:r>
              <a:rPr sz="2400" dirty="0">
                <a:latin typeface="Verdana"/>
                <a:cs typeface="Verdana"/>
              </a:rPr>
              <a:t>addition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(+) </a:t>
            </a:r>
            <a:r>
              <a:rPr sz="2400" dirty="0">
                <a:latin typeface="Verdana"/>
                <a:cs typeface="Verdana"/>
              </a:rPr>
              <a:t>subtraction</a:t>
            </a:r>
            <a:r>
              <a:rPr sz="2400" spc="-1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(-</a:t>
            </a:r>
            <a:r>
              <a:rPr sz="2400" spc="-50" dirty="0">
                <a:latin typeface="Verdana"/>
                <a:cs typeface="Verdana"/>
              </a:rPr>
              <a:t>) </a:t>
            </a:r>
            <a:r>
              <a:rPr sz="2400" dirty="0">
                <a:latin typeface="Verdana"/>
                <a:cs typeface="Verdana"/>
              </a:rPr>
              <a:t>division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(/) </a:t>
            </a:r>
            <a:r>
              <a:rPr sz="2400" dirty="0">
                <a:latin typeface="Verdana"/>
                <a:cs typeface="Verdana"/>
              </a:rPr>
              <a:t>multiplication</a:t>
            </a:r>
            <a:r>
              <a:rPr sz="2400" spc="-21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(*) </a:t>
            </a:r>
            <a:r>
              <a:rPr sz="2400" dirty="0">
                <a:latin typeface="Verdana"/>
                <a:cs typeface="Verdana"/>
              </a:rPr>
              <a:t>modulus</a:t>
            </a:r>
            <a:r>
              <a:rPr sz="2400" spc="-14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(%)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3BDDFA1-E0CA-4875-A0CF-5B2F4E78D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311" y="1588642"/>
            <a:ext cx="9263380" cy="284693"/>
          </a:xfrm>
        </p:spPr>
        <p:txBody>
          <a:bodyPr/>
          <a:lstStyle/>
          <a:p>
            <a:r>
              <a:rPr lang="en-US" dirty="0"/>
              <a:t>A Queue processes elements in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I</a:t>
            </a:r>
            <a:r>
              <a:rPr lang="en-US" dirty="0"/>
              <a:t>n </a:t>
            </a:r>
            <a:r>
              <a:rPr lang="en-US" b="1" dirty="0"/>
              <a:t>F</a:t>
            </a:r>
            <a:r>
              <a:rPr lang="en-US" dirty="0"/>
              <a:t>irst </a:t>
            </a:r>
            <a:r>
              <a:rPr lang="en-US" b="1" dirty="0"/>
              <a:t>O</a:t>
            </a:r>
            <a:r>
              <a:rPr lang="en-US" dirty="0"/>
              <a:t>ut (</a:t>
            </a:r>
            <a:r>
              <a:rPr lang="en-US" b="1" dirty="0"/>
              <a:t>FIFO</a:t>
            </a:r>
            <a:r>
              <a:rPr lang="en-US" dirty="0"/>
              <a:t>) order.</a:t>
            </a:r>
            <a:endParaRPr lang="ru-K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CFF1833-3A14-49D0-B8AC-10F852B45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 Interface (FIFO)</a:t>
            </a:r>
            <a:endParaRPr lang="ru-K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6B7F08-ACFD-46A5-AB34-21CFFADD5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5167" y="1954140"/>
            <a:ext cx="7983064" cy="5620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3120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5251B95-6278-4834-BD8D-8912EE22A3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BD633E-5C86-47CF-A384-BDD16E4AD3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 Interface (Key-Value Pairs)</a:t>
            </a:r>
            <a:endParaRPr lang="ru-K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F4A84B-D216-4163-B5DD-BDA250911F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1392786"/>
            <a:ext cx="7868748" cy="207674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72851DB-9F62-47E6-ABEA-2C6C7D8166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0" y="3453542"/>
            <a:ext cx="5617779" cy="390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66096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AC6E60F-B712-49BB-9DF3-33CF4564C5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B077516-D9C7-4856-BB45-3246FEE60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Populating Map in constructor</a:t>
            </a:r>
            <a:endParaRPr lang="ru-K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714AE06-0357-47D7-BDD8-622AD063B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271" y="1588642"/>
            <a:ext cx="5220429" cy="32103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11D57C-793B-4745-A6B2-F12F7ED29E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5700" y="4083050"/>
            <a:ext cx="5220429" cy="3296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419722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A14973E-9F8A-448E-A298-32FAC53AFC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1D33ADA-E114-402D-91DA-C7BC0B987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311" y="655493"/>
            <a:ext cx="9392589" cy="1107996"/>
          </a:xfrm>
        </p:spPr>
        <p:txBody>
          <a:bodyPr/>
          <a:lstStyle/>
          <a:p>
            <a:r>
              <a:rPr lang="en-US" dirty="0"/>
              <a:t>Iterating over Map entries using Iterator</a:t>
            </a:r>
            <a:endParaRPr lang="ru-K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4BD44C-E51C-4EE1-9F09-C294018339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9" y="1588642"/>
            <a:ext cx="8411749" cy="4820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717731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9A32A8D-EB6D-41F3-86C2-55DDBDB6EA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5ED2B1-26BE-4258-A56C-CEEFFD4E3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87" y="655493"/>
            <a:ext cx="8208225" cy="1107996"/>
          </a:xfrm>
        </p:spPr>
        <p:txBody>
          <a:bodyPr/>
          <a:lstStyle/>
          <a:p>
            <a:r>
              <a:rPr lang="en-US" dirty="0"/>
              <a:t>Iterating over Map entries using Enhanced For Loop </a:t>
            </a:r>
            <a:endParaRPr lang="ru-K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06047C-534F-4186-808B-8A9A9FB58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53" y="2691394"/>
            <a:ext cx="9096947" cy="1068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79038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58798BB-8864-498C-B9F4-9CA160D7C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75E14E6-7364-476A-A751-59F0C202C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which collection?</a:t>
            </a:r>
            <a:endParaRPr lang="ru-K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33C65F-9CF7-46A1-9D97-039B54634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11" y="1588423"/>
            <a:ext cx="9002563" cy="433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4458761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F8DFF747-92D3-408A-B859-7264E012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(LIFO - Last In, First Out)</a:t>
            </a:r>
            <a:endParaRPr lang="ru-K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87FD4C-6085-441A-9561-2913721B7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2298" y="1480024"/>
            <a:ext cx="9263380" cy="3877985"/>
          </a:xfrm>
        </p:spPr>
        <p:txBody>
          <a:bodyPr/>
          <a:lstStyle/>
          <a:p>
            <a:r>
              <a:rPr lang="en-US" sz="1800" dirty="0"/>
              <a:t>The Stack class extends </a:t>
            </a:r>
            <a:r>
              <a:rPr lang="en-US" sz="1800" b="1" dirty="0"/>
              <a:t>Vector</a:t>
            </a:r>
            <a:r>
              <a:rPr lang="en-US" sz="1800" dirty="0"/>
              <a:t> and follows the </a:t>
            </a:r>
            <a:r>
              <a:rPr lang="en-US" sz="1800" b="1" dirty="0"/>
              <a:t>LIFO</a:t>
            </a:r>
            <a:r>
              <a:rPr lang="en-US" sz="1800" dirty="0"/>
              <a:t> (Last In, First Out) principle.</a:t>
            </a:r>
          </a:p>
          <a:p>
            <a:endParaRPr lang="en-US" sz="1800" dirty="0"/>
          </a:p>
          <a:p>
            <a:r>
              <a:rPr lang="en-US" sz="1800" b="1" dirty="0"/>
              <a:t>Key Points: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Useful for recursive algorithms, backtracking, and undo/redo operations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Synchronized</a:t>
            </a:r>
            <a:r>
              <a:rPr lang="en-US" sz="1800" dirty="0"/>
              <a:t> (slower than alternatives like </a:t>
            </a:r>
            <a:r>
              <a:rPr lang="en-US" sz="1800" dirty="0" err="1"/>
              <a:t>ArrayDeque</a:t>
            </a:r>
            <a:r>
              <a:rPr lang="en-US" sz="1800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800" dirty="0"/>
          </a:p>
          <a:p>
            <a:r>
              <a:rPr lang="en-US" sz="1800" dirty="0"/>
              <a:t>Should you use Stack?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No, unless you need thread safety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/>
              <a:t>Use </a:t>
            </a:r>
            <a:r>
              <a:rPr lang="en-US" sz="1800" dirty="0" err="1"/>
              <a:t>ArrayDeque</a:t>
            </a:r>
            <a:r>
              <a:rPr lang="en-US" sz="1800" dirty="0"/>
              <a:t> instead for better </a:t>
            </a:r>
          </a:p>
          <a:p>
            <a:r>
              <a:rPr lang="en-US" sz="1800" dirty="0"/>
              <a:t>performance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800" dirty="0"/>
          </a:p>
          <a:p>
            <a:endParaRPr lang="ru-KG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4EA8AFD-453E-40A2-8816-3A8EFD35C9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0100" y="3696015"/>
            <a:ext cx="4486901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95988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D87EAF-D349-4670-AE68-553ABFB0C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311" y="1588642"/>
            <a:ext cx="9263380" cy="1992853"/>
          </a:xfrm>
        </p:spPr>
        <p:txBody>
          <a:bodyPr/>
          <a:lstStyle/>
          <a:p>
            <a:r>
              <a:rPr lang="en-US" dirty="0" err="1"/>
              <a:t>ArrayDeque</a:t>
            </a:r>
            <a:r>
              <a:rPr lang="en-US" dirty="0"/>
              <a:t> (Double Ended Queue) can be used as both a stack and a queue. It is faster than Stack and LinkedList. </a:t>
            </a:r>
          </a:p>
          <a:p>
            <a:endParaRPr lang="en-US" dirty="0"/>
          </a:p>
          <a:p>
            <a:r>
              <a:rPr lang="en-US" b="1" dirty="0"/>
              <a:t>Key Points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Faster than Stack (not synchronized)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be used as both Stack(LIFO) and Queue(FIFO)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 capacity restrictions</a:t>
            </a:r>
            <a:endParaRPr lang="ru-K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46F1AB3-6ACF-4573-8D95-006EA4C86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87" y="655493"/>
            <a:ext cx="8208225" cy="861774"/>
          </a:xfrm>
        </p:spPr>
        <p:txBody>
          <a:bodyPr/>
          <a:lstStyle/>
          <a:p>
            <a:r>
              <a:rPr lang="en-US" sz="2800" dirty="0" err="1"/>
              <a:t>ArrayDeque</a:t>
            </a:r>
            <a:r>
              <a:rPr lang="en-US" sz="2800" dirty="0"/>
              <a:t> (Better Alternative to Stack and Queue)</a:t>
            </a:r>
            <a:endParaRPr lang="ru-K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72C2D7-8C35-45E0-AED6-5F01570772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38" y="3796424"/>
            <a:ext cx="5439587" cy="345427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FA32BCE-DAB5-430E-9760-22DFAE97E0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5497" y="3825403"/>
            <a:ext cx="5144218" cy="3381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55683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36F3B31-8CFE-41D4-8795-6F0577D6B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87" y="655493"/>
            <a:ext cx="8208225" cy="984885"/>
          </a:xfrm>
        </p:spPr>
        <p:txBody>
          <a:bodyPr/>
          <a:lstStyle/>
          <a:p>
            <a:pPr rtl="0"/>
            <a:r>
              <a:rPr kumimoji="0" lang="ru-KG" altLang="ru-KG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Java Collection Framework -</a:t>
            </a:r>
            <a:r>
              <a:rPr kumimoji="0" lang="en-US" altLang="ru-KG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KG" altLang="ru-KG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Recap</a:t>
            </a:r>
            <a:br>
              <a:rPr kumimoji="0" lang="ru-KG" altLang="ru-KG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ru-KG" sz="3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CEFDDCA-4102-4C2B-9DA0-370B60E2EE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500" y="963269"/>
            <a:ext cx="7620000" cy="63401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ru-KG" altLang="ru-K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List (Ordered, allows duplicates)</a:t>
            </a:r>
            <a:endParaRPr kumimoji="0" lang="ru-KG" altLang="ru-KG" sz="5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KG" altLang="ru-K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ArrayList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KG" altLang="ru-K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LinkedList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KG" altLang="ru-K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Vector (Legacy)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KG" altLang="ru-K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Stack (Extends Vector, LIFO behavior)</a:t>
            </a:r>
            <a:endParaRPr kumimoji="0" lang="en-US" altLang="ru-KG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KG" altLang="ru-KG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ru-KG" altLang="ru-K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Queue (FIFO - First In, First Out)</a:t>
            </a:r>
            <a:endParaRPr kumimoji="0" lang="ru-KG" altLang="ru-KG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KG" altLang="ru-K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PriorityQueue (Min-Heap by default)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KG" altLang="ru-K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ArrayDeque (Can act as both Queue &amp; Stack)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KG" altLang="ru-K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LinkedList (Implements Queue too)</a:t>
            </a:r>
            <a:endParaRPr kumimoji="0" lang="en-US" altLang="ru-KG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KG" altLang="ru-KG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ru-KG" altLang="ru-K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Set (Unique elements, no duplicates)</a:t>
            </a:r>
            <a:endParaRPr kumimoji="0" lang="ru-KG" altLang="ru-KG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KG" altLang="ru-K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HashSet (Unordered, backed by HashMap)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KG" altLang="ru-K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LinkedHashSet (Maintains insertion order)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KG" altLang="ru-KG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TreeSet (Sorted, backed by Red-Black Tree)</a:t>
            </a:r>
            <a:endParaRPr kumimoji="0" lang="en-US" altLang="ru-K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KG" altLang="ru-KG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ru-KG" altLang="ru-K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 (Key-Value Pairs, No Duplicate Keys)</a:t>
            </a:r>
            <a:endParaRPr kumimoji="0" lang="ru-KG" altLang="ru-KG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KG" altLang="ru-K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HashMap (Unordered, Fast Lookup)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KG" altLang="ru-K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LinkedHashMap (Insertion order maintained)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KG" altLang="ru-K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TreeMap (Sorted keys, Red-Black Tree)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KG" altLang="ru-K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Hashtable (Legacy, Thread-Safe)</a:t>
            </a:r>
            <a:endParaRPr kumimoji="0" lang="en-US" altLang="ru-KG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marR="0" lvl="1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ru-KG" altLang="ru-KG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ru-KG" altLang="ru-KG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Deque (Double-ended Queue, Can act as Stack)</a:t>
            </a:r>
            <a:endParaRPr kumimoji="0" lang="ru-KG" altLang="ru-KG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KG" altLang="ru-K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ArrayDeque (Can function as Queue &amp; Stack)</a:t>
            </a:r>
          </a:p>
          <a:p>
            <a:pPr marL="628650" marR="0" lvl="1" indent="-1714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KG" altLang="ru-KG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LinkedList (Also implements Deque)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KG" altLang="ru-KG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275820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8FAD306-C66E-44FD-82D9-9C952F22DD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311" y="1588642"/>
            <a:ext cx="9263380" cy="3647152"/>
          </a:xfrm>
        </p:spPr>
        <p:txBody>
          <a:bodyPr/>
          <a:lstStyle/>
          <a:p>
            <a:r>
              <a:rPr lang="en-US" b="1" dirty="0"/>
              <a:t>Key Features</a:t>
            </a:r>
            <a:r>
              <a:rPr lang="en-US" dirty="0"/>
              <a:t>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Dynamic Resizing </a:t>
            </a:r>
            <a:r>
              <a:rPr lang="en-US" sz="1800" dirty="0"/>
              <a:t>– Unlike regular arrays, </a:t>
            </a:r>
            <a:r>
              <a:rPr lang="en-US" sz="1800" dirty="0" err="1"/>
              <a:t>ArrayList</a:t>
            </a:r>
            <a:r>
              <a:rPr lang="en-US" sz="1800" dirty="0"/>
              <a:t> grows dynamically when needed.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Indexed Access </a:t>
            </a:r>
            <a:r>
              <a:rPr lang="en-US" sz="1800" dirty="0"/>
              <a:t>– Provides fast O(1) access to elements using indexes.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Allows Duplicates &amp; Nulls </a:t>
            </a:r>
            <a:r>
              <a:rPr lang="en-US" sz="1800" dirty="0"/>
              <a:t>– Can store duplicate elements and null values.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Maintains Insertion Order </a:t>
            </a:r>
            <a:r>
              <a:rPr lang="en-US" sz="1800" dirty="0"/>
              <a:t>– The order of insertion is preserved.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b="1" dirty="0"/>
              <a:t>Not Synchronized </a:t>
            </a:r>
            <a:r>
              <a:rPr lang="en-US" sz="1800" dirty="0"/>
              <a:t>– It is not thread-safe, meaning multiple threads accessing it simultaneously may cause issues.</a:t>
            </a:r>
          </a:p>
          <a:p>
            <a:endParaRPr lang="en-US" dirty="0"/>
          </a:p>
          <a:p>
            <a:r>
              <a:rPr lang="en-US" b="1" dirty="0"/>
              <a:t>Performance Complexity</a:t>
            </a:r>
          </a:p>
          <a:p>
            <a:endParaRPr lang="ru-K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E5B56ED-9F63-4148-A7A5-FE8456F58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ArrayList</a:t>
            </a:r>
            <a:endParaRPr lang="ru-K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4257821-4767-4AB9-9F5B-5B009DC46D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1300" y="4768850"/>
            <a:ext cx="5534914" cy="24902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224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41805">
              <a:lnSpc>
                <a:spcPct val="100000"/>
              </a:lnSpc>
              <a:spcBef>
                <a:spcPts val="90"/>
              </a:spcBef>
            </a:pPr>
            <a:r>
              <a:rPr dirty="0"/>
              <a:t>Arithmetic</a:t>
            </a:r>
            <a:r>
              <a:rPr spc="-240" dirty="0"/>
              <a:t> </a:t>
            </a:r>
            <a:r>
              <a:rPr spc="-10" dirty="0"/>
              <a:t>operators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733" y="1800301"/>
            <a:ext cx="8365490" cy="3434715"/>
            <a:chOff x="1115733" y="1800301"/>
            <a:chExt cx="8365490" cy="3434715"/>
          </a:xfrm>
        </p:grpSpPr>
        <p:sp>
          <p:nvSpPr>
            <p:cNvPr id="4" name="object 4"/>
            <p:cNvSpPr/>
            <p:nvPr/>
          </p:nvSpPr>
          <p:spPr>
            <a:xfrm>
              <a:off x="1124699" y="1809267"/>
              <a:ext cx="8346440" cy="3415665"/>
            </a:xfrm>
            <a:custGeom>
              <a:avLst/>
              <a:gdLst/>
              <a:ahLst/>
              <a:cxnLst/>
              <a:rect l="l" t="t" r="r" b="b"/>
              <a:pathLst>
                <a:path w="8346440" h="3415665">
                  <a:moveTo>
                    <a:pt x="8346351" y="2988360"/>
                  </a:moveTo>
                  <a:lnTo>
                    <a:pt x="8346351" y="0"/>
                  </a:lnTo>
                  <a:lnTo>
                    <a:pt x="0" y="0"/>
                  </a:lnTo>
                  <a:lnTo>
                    <a:pt x="0" y="3415639"/>
                  </a:lnTo>
                  <a:lnTo>
                    <a:pt x="7302906" y="3415639"/>
                  </a:lnTo>
                  <a:lnTo>
                    <a:pt x="8346351" y="298836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733" y="1800301"/>
              <a:ext cx="8364855" cy="3434079"/>
            </a:xfrm>
            <a:custGeom>
              <a:avLst/>
              <a:gdLst/>
              <a:ahLst/>
              <a:cxnLst/>
              <a:rect l="l" t="t" r="r" b="b"/>
              <a:pathLst>
                <a:path w="8364855" h="3434079">
                  <a:moveTo>
                    <a:pt x="8364296" y="3000984"/>
                  </a:moveTo>
                  <a:lnTo>
                    <a:pt x="8364296" y="4013"/>
                  </a:lnTo>
                  <a:lnTo>
                    <a:pt x="8360270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3429558"/>
                  </a:lnTo>
                  <a:lnTo>
                    <a:pt x="4013" y="3433572"/>
                  </a:lnTo>
                  <a:lnTo>
                    <a:pt x="8966" y="3433572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346351" y="17945"/>
                  </a:lnTo>
                  <a:lnTo>
                    <a:pt x="8346351" y="8966"/>
                  </a:lnTo>
                  <a:lnTo>
                    <a:pt x="8355317" y="8966"/>
                  </a:lnTo>
                  <a:lnTo>
                    <a:pt x="8355317" y="3007025"/>
                  </a:lnTo>
                  <a:lnTo>
                    <a:pt x="8362099" y="3004248"/>
                  </a:lnTo>
                  <a:lnTo>
                    <a:pt x="8364296" y="3000984"/>
                  </a:lnTo>
                  <a:close/>
                </a:path>
                <a:path w="8364855" h="3434079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364855" h="3434079">
                  <a:moveTo>
                    <a:pt x="17932" y="3415626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3415626"/>
                  </a:lnTo>
                  <a:lnTo>
                    <a:pt x="17932" y="3415626"/>
                  </a:lnTo>
                  <a:close/>
                </a:path>
                <a:path w="8364855" h="3434079">
                  <a:moveTo>
                    <a:pt x="7310112" y="3415626"/>
                  </a:moveTo>
                  <a:lnTo>
                    <a:pt x="8966" y="3415626"/>
                  </a:lnTo>
                  <a:lnTo>
                    <a:pt x="8966" y="3424605"/>
                  </a:lnTo>
                  <a:lnTo>
                    <a:pt x="17932" y="3424605"/>
                  </a:lnTo>
                  <a:lnTo>
                    <a:pt x="17932" y="3433572"/>
                  </a:lnTo>
                  <a:lnTo>
                    <a:pt x="7308469" y="3433571"/>
                  </a:lnTo>
                  <a:lnTo>
                    <a:pt x="7308469" y="3416299"/>
                  </a:lnTo>
                  <a:lnTo>
                    <a:pt x="7310112" y="3415626"/>
                  </a:lnTo>
                  <a:close/>
                </a:path>
                <a:path w="8364855" h="3434079">
                  <a:moveTo>
                    <a:pt x="17932" y="3433572"/>
                  </a:moveTo>
                  <a:lnTo>
                    <a:pt x="17932" y="3424605"/>
                  </a:lnTo>
                  <a:lnTo>
                    <a:pt x="8966" y="3424605"/>
                  </a:lnTo>
                  <a:lnTo>
                    <a:pt x="8966" y="3433572"/>
                  </a:lnTo>
                  <a:lnTo>
                    <a:pt x="17932" y="3433572"/>
                  </a:lnTo>
                  <a:close/>
                </a:path>
                <a:path w="8364855" h="3434079">
                  <a:moveTo>
                    <a:pt x="7311872" y="3424605"/>
                  </a:moveTo>
                  <a:lnTo>
                    <a:pt x="7311872" y="3415626"/>
                  </a:lnTo>
                  <a:lnTo>
                    <a:pt x="7310112" y="3415626"/>
                  </a:lnTo>
                  <a:lnTo>
                    <a:pt x="7308469" y="3416299"/>
                  </a:lnTo>
                  <a:lnTo>
                    <a:pt x="7311872" y="3424605"/>
                  </a:lnTo>
                  <a:close/>
                </a:path>
                <a:path w="8364855" h="3434079">
                  <a:moveTo>
                    <a:pt x="7311872" y="3433571"/>
                  </a:moveTo>
                  <a:lnTo>
                    <a:pt x="7311872" y="3424605"/>
                  </a:lnTo>
                  <a:lnTo>
                    <a:pt x="7308469" y="3416299"/>
                  </a:lnTo>
                  <a:lnTo>
                    <a:pt x="7308469" y="3433571"/>
                  </a:lnTo>
                  <a:lnTo>
                    <a:pt x="7311872" y="3433571"/>
                  </a:lnTo>
                  <a:close/>
                </a:path>
                <a:path w="8364855" h="3434079">
                  <a:moveTo>
                    <a:pt x="8355317" y="2997327"/>
                  </a:moveTo>
                  <a:lnTo>
                    <a:pt x="8351926" y="2989033"/>
                  </a:lnTo>
                  <a:lnTo>
                    <a:pt x="7310112" y="3415626"/>
                  </a:lnTo>
                  <a:lnTo>
                    <a:pt x="7311872" y="3415626"/>
                  </a:lnTo>
                  <a:lnTo>
                    <a:pt x="7311872" y="3433571"/>
                  </a:lnTo>
                  <a:lnTo>
                    <a:pt x="7313066" y="3433571"/>
                  </a:lnTo>
                  <a:lnTo>
                    <a:pt x="7314158" y="3433356"/>
                  </a:lnTo>
                  <a:lnTo>
                    <a:pt x="8346351" y="3010696"/>
                  </a:lnTo>
                  <a:lnTo>
                    <a:pt x="8346351" y="2997327"/>
                  </a:lnTo>
                  <a:lnTo>
                    <a:pt x="8355317" y="2997327"/>
                  </a:lnTo>
                  <a:close/>
                </a:path>
                <a:path w="8364855" h="3434079">
                  <a:moveTo>
                    <a:pt x="8355317" y="17945"/>
                  </a:moveTo>
                  <a:lnTo>
                    <a:pt x="8355317" y="8966"/>
                  </a:lnTo>
                  <a:lnTo>
                    <a:pt x="8346351" y="8966"/>
                  </a:lnTo>
                  <a:lnTo>
                    <a:pt x="8346351" y="17945"/>
                  </a:lnTo>
                  <a:lnTo>
                    <a:pt x="8355317" y="17945"/>
                  </a:lnTo>
                  <a:close/>
                </a:path>
                <a:path w="8364855" h="3434079">
                  <a:moveTo>
                    <a:pt x="8355317" y="2997327"/>
                  </a:moveTo>
                  <a:lnTo>
                    <a:pt x="8355317" y="17945"/>
                  </a:lnTo>
                  <a:lnTo>
                    <a:pt x="8346351" y="17945"/>
                  </a:lnTo>
                  <a:lnTo>
                    <a:pt x="8346351" y="2991316"/>
                  </a:lnTo>
                  <a:lnTo>
                    <a:pt x="8351926" y="2989033"/>
                  </a:lnTo>
                  <a:lnTo>
                    <a:pt x="8355317" y="2997327"/>
                  </a:lnTo>
                  <a:close/>
                </a:path>
                <a:path w="8364855" h="3434079">
                  <a:moveTo>
                    <a:pt x="8355317" y="3007025"/>
                  </a:moveTo>
                  <a:lnTo>
                    <a:pt x="8355317" y="2997327"/>
                  </a:lnTo>
                  <a:lnTo>
                    <a:pt x="8346351" y="2997327"/>
                  </a:lnTo>
                  <a:lnTo>
                    <a:pt x="8346351" y="3010696"/>
                  </a:lnTo>
                  <a:lnTo>
                    <a:pt x="8355317" y="30070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27605" y="4797628"/>
              <a:ext cx="1043940" cy="427355"/>
            </a:xfrm>
            <a:custGeom>
              <a:avLst/>
              <a:gdLst/>
              <a:ahLst/>
              <a:cxnLst/>
              <a:rect l="l" t="t" r="r" b="b"/>
              <a:pathLst>
                <a:path w="1043940" h="427354">
                  <a:moveTo>
                    <a:pt x="1043444" y="0"/>
                  </a:moveTo>
                  <a:lnTo>
                    <a:pt x="951757" y="5057"/>
                  </a:lnTo>
                  <a:lnTo>
                    <a:pt x="871320" y="10142"/>
                  </a:lnTo>
                  <a:lnTo>
                    <a:pt x="800964" y="15104"/>
                  </a:lnTo>
                  <a:lnTo>
                    <a:pt x="638679" y="27750"/>
                  </a:lnTo>
                  <a:lnTo>
                    <a:pt x="596945" y="30716"/>
                  </a:lnTo>
                  <a:lnTo>
                    <a:pt x="559442" y="32808"/>
                  </a:lnTo>
                  <a:lnTo>
                    <a:pt x="525000" y="33875"/>
                  </a:lnTo>
                  <a:lnTo>
                    <a:pt x="492448" y="33766"/>
                  </a:lnTo>
                  <a:lnTo>
                    <a:pt x="428337" y="29419"/>
                  </a:lnTo>
                  <a:lnTo>
                    <a:pt x="357748" y="18565"/>
                  </a:lnTo>
                  <a:lnTo>
                    <a:pt x="317100" y="10321"/>
                  </a:lnTo>
                  <a:lnTo>
                    <a:pt x="271322" y="0"/>
                  </a:lnTo>
                  <a:lnTo>
                    <a:pt x="0" y="427278"/>
                  </a:lnTo>
                  <a:lnTo>
                    <a:pt x="1043444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17940" y="4788026"/>
              <a:ext cx="1062990" cy="447040"/>
            </a:xfrm>
            <a:custGeom>
              <a:avLst/>
              <a:gdLst/>
              <a:ahLst/>
              <a:cxnLst/>
              <a:rect l="l" t="t" r="r" b="b"/>
              <a:pathLst>
                <a:path w="1062990" h="447039">
                  <a:moveTo>
                    <a:pt x="1053566" y="19113"/>
                  </a:moveTo>
                  <a:lnTo>
                    <a:pt x="1053566" y="18567"/>
                  </a:lnTo>
                  <a:lnTo>
                    <a:pt x="1000493" y="21462"/>
                  </a:lnTo>
                  <a:lnTo>
                    <a:pt x="32335" y="417897"/>
                  </a:lnTo>
                  <a:lnTo>
                    <a:pt x="17297" y="441578"/>
                  </a:lnTo>
                  <a:lnTo>
                    <a:pt x="9664" y="436880"/>
                  </a:lnTo>
                  <a:lnTo>
                    <a:pt x="2082" y="432066"/>
                  </a:lnTo>
                  <a:lnTo>
                    <a:pt x="0" y="435356"/>
                  </a:lnTo>
                  <a:lnTo>
                    <a:pt x="279" y="439635"/>
                  </a:lnTo>
                  <a:lnTo>
                    <a:pt x="5283" y="445630"/>
                  </a:lnTo>
                  <a:lnTo>
                    <a:pt x="9448" y="446659"/>
                  </a:lnTo>
                  <a:lnTo>
                    <a:pt x="1053566" y="19113"/>
                  </a:lnTo>
                  <a:close/>
                </a:path>
                <a:path w="1062990" h="447039">
                  <a:moveTo>
                    <a:pt x="1062824" y="11925"/>
                  </a:moveTo>
                  <a:lnTo>
                    <a:pt x="1060907" y="3365"/>
                  </a:lnTo>
                  <a:lnTo>
                    <a:pt x="1057033" y="419"/>
                  </a:lnTo>
                  <a:lnTo>
                    <a:pt x="974403" y="4921"/>
                  </a:lnTo>
                  <a:lnTo>
                    <a:pt x="903616" y="9271"/>
                  </a:lnTo>
                  <a:lnTo>
                    <a:pt x="840461" y="13560"/>
                  </a:lnTo>
                  <a:lnTo>
                    <a:pt x="784197" y="17697"/>
                  </a:lnTo>
                  <a:lnTo>
                    <a:pt x="734081" y="21590"/>
                  </a:lnTo>
                  <a:lnTo>
                    <a:pt x="689370" y="25147"/>
                  </a:lnTo>
                  <a:lnTo>
                    <a:pt x="649322" y="28278"/>
                  </a:lnTo>
                  <a:lnTo>
                    <a:pt x="613193" y="30890"/>
                  </a:lnTo>
                  <a:lnTo>
                    <a:pt x="612003" y="30976"/>
                  </a:lnTo>
                  <a:lnTo>
                    <a:pt x="580243" y="32886"/>
                  </a:lnTo>
                  <a:lnTo>
                    <a:pt x="579320" y="32942"/>
                  </a:lnTo>
                  <a:lnTo>
                    <a:pt x="549726" y="34166"/>
                  </a:lnTo>
                  <a:lnTo>
                    <a:pt x="549196" y="34188"/>
                  </a:lnTo>
                  <a:lnTo>
                    <a:pt x="520903" y="34620"/>
                  </a:lnTo>
                  <a:lnTo>
                    <a:pt x="479246" y="33498"/>
                  </a:lnTo>
                  <a:lnTo>
                    <a:pt x="437351" y="29922"/>
                  </a:lnTo>
                  <a:lnTo>
                    <a:pt x="392497" y="23533"/>
                  </a:lnTo>
                  <a:lnTo>
                    <a:pt x="341964" y="13971"/>
                  </a:lnTo>
                  <a:lnTo>
                    <a:pt x="283032" y="876"/>
                  </a:lnTo>
                  <a:lnTo>
                    <a:pt x="279311" y="0"/>
                  </a:lnTo>
                  <a:lnTo>
                    <a:pt x="275462" y="1574"/>
                  </a:lnTo>
                  <a:lnTo>
                    <a:pt x="2082" y="432066"/>
                  </a:lnTo>
                  <a:lnTo>
                    <a:pt x="6261" y="434719"/>
                  </a:lnTo>
                  <a:lnTo>
                    <a:pt x="6261" y="428574"/>
                  </a:lnTo>
                  <a:lnTo>
                    <a:pt x="32335" y="417897"/>
                  </a:lnTo>
                  <a:lnTo>
                    <a:pt x="278942" y="29553"/>
                  </a:lnTo>
                  <a:lnTo>
                    <a:pt x="278942" y="18338"/>
                  </a:lnTo>
                  <a:lnTo>
                    <a:pt x="280987" y="9601"/>
                  </a:lnTo>
                  <a:lnTo>
                    <a:pt x="288556" y="14414"/>
                  </a:lnTo>
                  <a:lnTo>
                    <a:pt x="288556" y="20476"/>
                  </a:lnTo>
                  <a:lnTo>
                    <a:pt x="338294" y="31534"/>
                  </a:lnTo>
                  <a:lnTo>
                    <a:pt x="389545" y="41226"/>
                  </a:lnTo>
                  <a:lnTo>
                    <a:pt x="435318" y="47742"/>
                  </a:lnTo>
                  <a:lnTo>
                    <a:pt x="478230" y="51408"/>
                  </a:lnTo>
                  <a:lnTo>
                    <a:pt x="520903" y="52552"/>
                  </a:lnTo>
                  <a:lnTo>
                    <a:pt x="549196" y="52116"/>
                  </a:lnTo>
                  <a:lnTo>
                    <a:pt x="549726" y="52107"/>
                  </a:lnTo>
                  <a:lnTo>
                    <a:pt x="579320" y="50888"/>
                  </a:lnTo>
                  <a:lnTo>
                    <a:pt x="580243" y="50851"/>
                  </a:lnTo>
                  <a:lnTo>
                    <a:pt x="612003" y="48947"/>
                  </a:lnTo>
                  <a:lnTo>
                    <a:pt x="613193" y="48876"/>
                  </a:lnTo>
                  <a:lnTo>
                    <a:pt x="647969" y="46375"/>
                  </a:lnTo>
                  <a:lnTo>
                    <a:pt x="687945" y="43261"/>
                  </a:lnTo>
                  <a:lnTo>
                    <a:pt x="732656" y="39702"/>
                  </a:lnTo>
                  <a:lnTo>
                    <a:pt x="782828" y="35793"/>
                  </a:lnTo>
                  <a:lnTo>
                    <a:pt x="839188" y="31632"/>
                  </a:lnTo>
                  <a:lnTo>
                    <a:pt x="902462" y="27318"/>
                  </a:lnTo>
                  <a:lnTo>
                    <a:pt x="973374" y="22948"/>
                  </a:lnTo>
                  <a:lnTo>
                    <a:pt x="1000493" y="21462"/>
                  </a:lnTo>
                  <a:lnTo>
                    <a:pt x="1049464" y="1409"/>
                  </a:lnTo>
                  <a:lnTo>
                    <a:pt x="1049680" y="1320"/>
                  </a:lnTo>
                  <a:lnTo>
                    <a:pt x="1053096" y="9613"/>
                  </a:lnTo>
                  <a:lnTo>
                    <a:pt x="1053566" y="18567"/>
                  </a:lnTo>
                  <a:lnTo>
                    <a:pt x="1053566" y="19113"/>
                  </a:lnTo>
                  <a:lnTo>
                    <a:pt x="1060577" y="16243"/>
                  </a:lnTo>
                  <a:lnTo>
                    <a:pt x="1062824" y="11925"/>
                  </a:lnTo>
                  <a:close/>
                </a:path>
                <a:path w="1062990" h="447039">
                  <a:moveTo>
                    <a:pt x="32335" y="417897"/>
                  </a:moveTo>
                  <a:lnTo>
                    <a:pt x="6261" y="428574"/>
                  </a:lnTo>
                  <a:lnTo>
                    <a:pt x="9664" y="436867"/>
                  </a:lnTo>
                  <a:lnTo>
                    <a:pt x="17297" y="441578"/>
                  </a:lnTo>
                  <a:lnTo>
                    <a:pt x="32335" y="417897"/>
                  </a:lnTo>
                  <a:close/>
                </a:path>
                <a:path w="1062990" h="447039">
                  <a:moveTo>
                    <a:pt x="9664" y="436880"/>
                  </a:moveTo>
                  <a:lnTo>
                    <a:pt x="6261" y="428574"/>
                  </a:lnTo>
                  <a:lnTo>
                    <a:pt x="6261" y="434719"/>
                  </a:lnTo>
                  <a:lnTo>
                    <a:pt x="9664" y="436880"/>
                  </a:lnTo>
                  <a:close/>
                </a:path>
                <a:path w="1062990" h="447039">
                  <a:moveTo>
                    <a:pt x="288556" y="14414"/>
                  </a:moveTo>
                  <a:lnTo>
                    <a:pt x="280987" y="9601"/>
                  </a:lnTo>
                  <a:lnTo>
                    <a:pt x="278942" y="18338"/>
                  </a:lnTo>
                  <a:lnTo>
                    <a:pt x="285183" y="19726"/>
                  </a:lnTo>
                  <a:lnTo>
                    <a:pt x="288556" y="14414"/>
                  </a:lnTo>
                  <a:close/>
                </a:path>
                <a:path w="1062990" h="447039">
                  <a:moveTo>
                    <a:pt x="285183" y="19726"/>
                  </a:moveTo>
                  <a:lnTo>
                    <a:pt x="279311" y="18420"/>
                  </a:lnTo>
                  <a:lnTo>
                    <a:pt x="278942" y="18338"/>
                  </a:lnTo>
                  <a:lnTo>
                    <a:pt x="278942" y="29553"/>
                  </a:lnTo>
                  <a:lnTo>
                    <a:pt x="285183" y="19726"/>
                  </a:lnTo>
                  <a:close/>
                </a:path>
                <a:path w="1062990" h="447039">
                  <a:moveTo>
                    <a:pt x="288556" y="20476"/>
                  </a:moveTo>
                  <a:lnTo>
                    <a:pt x="288556" y="14414"/>
                  </a:lnTo>
                  <a:lnTo>
                    <a:pt x="285183" y="19726"/>
                  </a:lnTo>
                  <a:lnTo>
                    <a:pt x="288556" y="20476"/>
                  </a:lnTo>
                  <a:close/>
                </a:path>
                <a:path w="1062990" h="447039">
                  <a:moveTo>
                    <a:pt x="1053566" y="18567"/>
                  </a:moveTo>
                  <a:lnTo>
                    <a:pt x="1053096" y="9613"/>
                  </a:lnTo>
                  <a:lnTo>
                    <a:pt x="1049680" y="1320"/>
                  </a:lnTo>
                  <a:lnTo>
                    <a:pt x="1000493" y="21462"/>
                  </a:lnTo>
                  <a:lnTo>
                    <a:pt x="1053096" y="18593"/>
                  </a:lnTo>
                  <a:lnTo>
                    <a:pt x="1053566" y="18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93140" y="1930966"/>
            <a:ext cx="5904865" cy="46189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Arithmetic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 marR="5080" indent="-28067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x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12;</a:t>
            </a:r>
            <a:endParaRPr sz="1850">
              <a:latin typeface="Courier New"/>
              <a:cs typeface="Courier New"/>
            </a:endParaRPr>
          </a:p>
          <a:p>
            <a:pPr marL="572770" marR="2244090">
              <a:lnSpc>
                <a:spcPts val="1989"/>
              </a:lnSpc>
              <a:spcBef>
                <a:spcPts val="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y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2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*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x; </a:t>
            </a:r>
            <a:r>
              <a:rPr sz="1850" spc="-20" dirty="0">
                <a:latin typeface="Courier New"/>
                <a:cs typeface="Courier New"/>
              </a:rPr>
              <a:t>System.out.println(y);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z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(y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-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x)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%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5;</a:t>
            </a:r>
            <a:endParaRPr sz="1850">
              <a:latin typeface="Courier New"/>
              <a:cs typeface="Courier New"/>
            </a:endParaRPr>
          </a:p>
          <a:p>
            <a:pPr marL="572770" marR="1825625">
              <a:lnSpc>
                <a:spcPts val="1989"/>
              </a:lnSpc>
            </a:pPr>
            <a:r>
              <a:rPr sz="1850" spc="-10" dirty="0">
                <a:latin typeface="Courier New"/>
                <a:cs typeface="Courier New"/>
              </a:rPr>
              <a:t>System.out.println(z);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final</a:t>
            </a:r>
            <a:r>
              <a:rPr sz="185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850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pi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3.1415F;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85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f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pi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/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0.62F; System.out.println(f);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3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039"/>
              </a:spcBef>
            </a:pPr>
            <a:endParaRPr sz="1850">
              <a:latin typeface="Courier New"/>
              <a:cs typeface="Courier New"/>
            </a:endParaRPr>
          </a:p>
          <a:p>
            <a:pPr marL="12700" marR="3505200">
              <a:lnSpc>
                <a:spcPts val="1989"/>
              </a:lnSpc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Arithmetic </a:t>
            </a:r>
            <a:r>
              <a:rPr sz="1850" spc="-25" dirty="0">
                <a:latin typeface="Courier New"/>
                <a:cs typeface="Courier New"/>
              </a:rPr>
              <a:t>24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845"/>
              </a:lnSpc>
            </a:pPr>
            <a:r>
              <a:rPr sz="1850" spc="-50" dirty="0">
                <a:latin typeface="Courier New"/>
                <a:cs typeface="Courier New"/>
              </a:rPr>
              <a:t>2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10" dirty="0">
                <a:latin typeface="Courier New"/>
                <a:cs typeface="Courier New"/>
              </a:rPr>
              <a:t>5.0669355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17</a:t>
            </a:r>
          </a:p>
        </p:txBody>
      </p:sp>
    </p:spTree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D12D362-8DB4-4B45-BBCE-7D35B35201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7500" y="1588642"/>
            <a:ext cx="10210799" cy="3847207"/>
          </a:xfrm>
        </p:spPr>
        <p:txBody>
          <a:bodyPr/>
          <a:lstStyle/>
          <a:p>
            <a:r>
              <a:rPr lang="en-US" b="1" dirty="0"/>
              <a:t>Key Features</a:t>
            </a:r>
            <a:r>
              <a:rPr lang="en-US" dirty="0"/>
              <a:t>: </a:t>
            </a:r>
          </a:p>
          <a:p>
            <a:r>
              <a:rPr lang="en-US" sz="1600" b="1" dirty="0"/>
              <a:t>Doubly Linked List Implementation </a:t>
            </a:r>
            <a:r>
              <a:rPr lang="en-US" sz="1600" dirty="0"/>
              <a:t>– Each node has a reference to both the previous and next node.</a:t>
            </a:r>
          </a:p>
          <a:p>
            <a:r>
              <a:rPr lang="en-US" sz="1400" b="1" dirty="0"/>
              <a:t>Efficient Insertions/Deletions </a:t>
            </a:r>
            <a:r>
              <a:rPr lang="en-US" sz="1600" dirty="0"/>
              <a:t>– Insertions and deletions at the beginning/middle/end are faster compared to </a:t>
            </a:r>
            <a:r>
              <a:rPr lang="en-US" sz="1600" dirty="0" err="1"/>
              <a:t>ArrayList</a:t>
            </a:r>
            <a:r>
              <a:rPr lang="en-US" sz="1600" dirty="0"/>
              <a:t> (O(1) at head/tail).</a:t>
            </a:r>
          </a:p>
          <a:p>
            <a:r>
              <a:rPr lang="en-US" sz="1600" b="1" dirty="0"/>
              <a:t>Slower Random Access </a:t>
            </a:r>
            <a:r>
              <a:rPr lang="en-US" sz="1600" dirty="0"/>
              <a:t>– Accessing an element by index is O(n), unlike </a:t>
            </a:r>
            <a:r>
              <a:rPr lang="en-US" sz="1600" dirty="0" err="1"/>
              <a:t>ArrayList</a:t>
            </a:r>
            <a:r>
              <a:rPr lang="en-US" sz="1600" dirty="0"/>
              <a:t>, which is O(1).</a:t>
            </a:r>
          </a:p>
          <a:p>
            <a:r>
              <a:rPr lang="en-US" sz="1600" b="1" dirty="0"/>
              <a:t>Implements Deque </a:t>
            </a:r>
            <a:r>
              <a:rPr lang="en-US" sz="1600" dirty="0"/>
              <a:t>– Can be used as a Queue or Stack (supports FIFO &amp; LIFO operations).</a:t>
            </a:r>
          </a:p>
          <a:p>
            <a:r>
              <a:rPr lang="en-US" sz="1600" b="1" dirty="0"/>
              <a:t>Allows Duplicates &amp; Nulls </a:t>
            </a:r>
            <a:r>
              <a:rPr lang="en-US" sz="1600" dirty="0"/>
              <a:t>– Can store duplicate elements and null values.</a:t>
            </a:r>
          </a:p>
          <a:p>
            <a:r>
              <a:rPr lang="en-US" sz="1600" b="1" dirty="0"/>
              <a:t>Maintains Insertion Order</a:t>
            </a:r>
            <a:r>
              <a:rPr lang="en-US" sz="1600" dirty="0"/>
              <a:t> – Elements are stored in the order they are added.</a:t>
            </a:r>
          </a:p>
          <a:p>
            <a:r>
              <a:rPr lang="en-US" sz="1600" b="1" dirty="0"/>
              <a:t>Not Synchronized </a:t>
            </a:r>
            <a:r>
              <a:rPr lang="en-US" sz="1600" dirty="0"/>
              <a:t>– Not thread-safe by default, requiring external synchronization.</a:t>
            </a:r>
          </a:p>
          <a:p>
            <a:endParaRPr lang="en-US" dirty="0"/>
          </a:p>
          <a:p>
            <a:r>
              <a:rPr lang="en-US" b="1" dirty="0"/>
              <a:t>Performance Complexity</a:t>
            </a:r>
          </a:p>
          <a:p>
            <a:endParaRPr lang="ru-K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DA6018-61D7-4CB7-BFA2-8E00CA748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</a:t>
            </a:r>
            <a:endParaRPr lang="ru-K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238B45-324C-46C8-A449-294445F6A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9679" y="4676486"/>
            <a:ext cx="4439088" cy="2582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43197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E39F9D7-4999-4B43-969B-FC6E1A2B6A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028A1E-8BCD-4286-9A5B-2A10B65BA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LinkedList vs. </a:t>
            </a:r>
            <a:r>
              <a:rPr lang="en-US" dirty="0" err="1"/>
              <a:t>ArrayList</a:t>
            </a:r>
            <a:endParaRPr lang="ru-K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C7B697-155F-459C-937C-552F42E5BC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11" y="1873250"/>
            <a:ext cx="8545118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634991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CAD057F-B8A3-4406-8BDB-EAD463311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311" y="1588642"/>
            <a:ext cx="9263380" cy="4270400"/>
          </a:xfrm>
        </p:spPr>
        <p:txBody>
          <a:bodyPr/>
          <a:lstStyle/>
          <a:p>
            <a:r>
              <a:rPr lang="en-US" dirty="0"/>
              <a:t>Generics allow defining classes, interfaces, and methods with type parameters.</a:t>
            </a:r>
          </a:p>
          <a:p>
            <a:r>
              <a:rPr lang="en-US" dirty="0"/>
              <a:t>Provides type safety and removes the need for casting.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Without Generics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 Generics</a:t>
            </a:r>
          </a:p>
          <a:p>
            <a:endParaRPr lang="en-US" dirty="0"/>
          </a:p>
          <a:p>
            <a:endParaRPr lang="ru-K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A6E9E28-75B2-48ED-A0F7-F81580FBA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Generics in Java</a:t>
            </a:r>
            <a:endParaRPr lang="ru-K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7810EF-8F36-4CA5-BDC9-F192195ED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8645" y="3016250"/>
            <a:ext cx="7152112" cy="123355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B103CB-0F02-4619-B251-70B8410918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069" y="5466419"/>
            <a:ext cx="5686655" cy="1211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5424935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79C6EE-ED1C-4212-BAF3-5B30B9BB74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311" y="1588642"/>
            <a:ext cx="9263380" cy="4839786"/>
          </a:xfrm>
        </p:spPr>
        <p:txBody>
          <a:bodyPr/>
          <a:lstStyle/>
          <a:p>
            <a:r>
              <a:rPr lang="en-US" b="1" dirty="0"/>
              <a:t>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Usage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Benefits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Type Safety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Code Reusability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Removes Type Casting</a:t>
            </a:r>
            <a:endParaRPr lang="ru-K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26C7741-19A1-415A-BF98-F5343BAD0C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Classes</a:t>
            </a:r>
            <a:endParaRPr lang="ru-K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F5AEC9-3331-4CD1-8F64-FBE8DC5412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7300" y="1427972"/>
            <a:ext cx="5866145" cy="2143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D4B095-E553-4DCE-BE61-2A2DDC8E3D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4900" y="3778250"/>
            <a:ext cx="6606075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95877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15DD8DA-5620-4E8F-9123-9456AA0F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311" y="1588642"/>
            <a:ext cx="9263380" cy="5124480"/>
          </a:xfrm>
        </p:spPr>
        <p:txBody>
          <a:bodyPr/>
          <a:lstStyle/>
          <a:p>
            <a:r>
              <a:rPr lang="en-US" dirty="0"/>
              <a:t>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Key Points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&lt;T&gt; before return type defines a new type parameter.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Works with </a:t>
            </a:r>
            <a:r>
              <a:rPr lang="en-US" b="1" dirty="0"/>
              <a:t>any type</a:t>
            </a:r>
            <a:r>
              <a:rPr lang="en-US" dirty="0"/>
              <a:t> passed to it.</a:t>
            </a:r>
          </a:p>
          <a:p>
            <a:endParaRPr lang="en-US" dirty="0"/>
          </a:p>
          <a:p>
            <a:endParaRPr lang="ru-K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FAA3A9B-C99C-4468-BB50-4243CE286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Methods</a:t>
            </a:r>
            <a:endParaRPr lang="ru-K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28C6CDA-847D-4FA9-9F26-A20EC7E9E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826" y="1754810"/>
            <a:ext cx="5749194" cy="1676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621634C-B17A-4EA2-B637-F40D7B77A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0826" y="4083050"/>
            <a:ext cx="4469209" cy="757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163691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73D0052D-61D5-4F20-81F1-7C0EFCF8DE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311" y="1798077"/>
            <a:ext cx="9263380" cy="5409173"/>
          </a:xfrm>
        </p:spPr>
        <p:txBody>
          <a:bodyPr/>
          <a:lstStyle/>
          <a:p>
            <a:r>
              <a:rPr lang="en-US" b="1" dirty="0"/>
              <a:t>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Usage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&lt;T super Integer&gt; </a:t>
            </a:r>
          </a:p>
          <a:p>
            <a:r>
              <a:rPr lang="en-US" b="1" dirty="0"/>
              <a:t>&lt;T extends Number&gt; </a:t>
            </a:r>
          </a:p>
          <a:p>
            <a:endParaRPr lang="ru-K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2251BD-BC33-48EA-AF4D-E3977884C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2587" y="655493"/>
            <a:ext cx="8980913" cy="1107996"/>
          </a:xfrm>
        </p:spPr>
        <p:txBody>
          <a:bodyPr/>
          <a:lstStyle/>
          <a:p>
            <a:r>
              <a:rPr lang="en-US" dirty="0"/>
              <a:t>Bounded Type Parameters (extends, super)</a:t>
            </a:r>
            <a:endParaRPr lang="ru-K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38869D-FD38-4A4A-B9F5-8B4B681987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4026" y="2207565"/>
            <a:ext cx="9109474" cy="183658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D3F2FAF-3654-4D66-A99F-1E1524D14E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1166" y="4956253"/>
            <a:ext cx="9069268" cy="1168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09683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CEA5E9C-C59D-474D-88C7-45B3271733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311" y="1588642"/>
            <a:ext cx="9263380" cy="5124480"/>
          </a:xfrm>
        </p:spPr>
        <p:txBody>
          <a:bodyPr/>
          <a:lstStyle/>
          <a:p>
            <a:r>
              <a:rPr lang="en-US" b="1" dirty="0"/>
              <a:t>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Allows any type, but </a:t>
            </a:r>
            <a:r>
              <a:rPr lang="en-US" b="1" dirty="0"/>
              <a:t>NO MODIFICATION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b="1" dirty="0"/>
          </a:p>
          <a:p>
            <a:endParaRPr lang="ru-K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05BE81-6069-47A2-A800-7AF0E6C9F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Wildcards (?)</a:t>
            </a:r>
            <a:endParaRPr lang="ru-K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D9F758-4F17-47B8-A6A7-8B9CDC9EF9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500" y="1842218"/>
            <a:ext cx="7423081" cy="1143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4D70164-CE33-40AA-8501-7AFEA70A7A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1500" y="3119415"/>
            <a:ext cx="7329741" cy="10230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1B20B33-AB5B-4399-8ABE-37E5CA0E56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1062" y="4276628"/>
            <a:ext cx="6629400" cy="1208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5848447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4C2BDAC-72E2-4AF8-B5B0-FC2CF182C2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60A019-3948-4772-ACDB-38A101207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7709" y="655493"/>
            <a:ext cx="8623103" cy="1107996"/>
          </a:xfrm>
        </p:spPr>
        <p:txBody>
          <a:bodyPr/>
          <a:lstStyle/>
          <a:p>
            <a:r>
              <a:rPr lang="en-US" dirty="0"/>
              <a:t>Generic Interface and Abstract Class</a:t>
            </a:r>
            <a:endParaRPr lang="ru-K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090B8A-ED53-4B92-9AD0-024884F134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28" y="1588642"/>
            <a:ext cx="5182323" cy="249589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E75CC7-024B-469A-830E-6F904317C4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0111" y="4142294"/>
            <a:ext cx="616353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56123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A3250B5-0A4B-44E2-91AB-FE9DFD014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311" y="1588642"/>
            <a:ext cx="9263380" cy="3985706"/>
          </a:xfrm>
        </p:spPr>
        <p:txBody>
          <a:bodyPr/>
          <a:lstStyle/>
          <a:p>
            <a:r>
              <a:rPr lang="en-US" b="1" dirty="0"/>
              <a:t>Syntax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b="1" dirty="0"/>
              <a:t>Usage</a:t>
            </a:r>
          </a:p>
          <a:p>
            <a:endParaRPr lang="ru-K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C269F3-19B4-4A2D-B87D-240A8A4CA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Type Parameters</a:t>
            </a:r>
            <a:endParaRPr lang="ru-K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20974C-4A14-46BF-AB89-9710D5FB3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10" y="2025650"/>
            <a:ext cx="9488778" cy="19958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F42FE5A-4CD6-488C-A7F0-D5D8DF2BF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310" y="5393362"/>
            <a:ext cx="7456005" cy="975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71373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21AA3FD-AE44-434E-8692-3555D3D473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F98267C-5AB9-4525-89B1-AD124C69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letters to use? </a:t>
            </a:r>
            <a:endParaRPr lang="ru-K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3AFD82-C186-45D4-B271-A5B6BC172B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311" y="1591050"/>
            <a:ext cx="7621209" cy="325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682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41805">
              <a:lnSpc>
                <a:spcPct val="100000"/>
              </a:lnSpc>
              <a:spcBef>
                <a:spcPts val="90"/>
              </a:spcBef>
            </a:pPr>
            <a:r>
              <a:rPr dirty="0"/>
              <a:t>Arithmetic</a:t>
            </a:r>
            <a:r>
              <a:rPr spc="-240" dirty="0"/>
              <a:t> </a:t>
            </a:r>
            <a:r>
              <a:rPr spc="-10" dirty="0"/>
              <a:t>operators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733" y="2519184"/>
            <a:ext cx="8365490" cy="3074670"/>
            <a:chOff x="1115733" y="2519184"/>
            <a:chExt cx="8365490" cy="3074670"/>
          </a:xfrm>
        </p:grpSpPr>
        <p:sp>
          <p:nvSpPr>
            <p:cNvPr id="4" name="object 4"/>
            <p:cNvSpPr/>
            <p:nvPr/>
          </p:nvSpPr>
          <p:spPr>
            <a:xfrm>
              <a:off x="1124699" y="2528150"/>
              <a:ext cx="8346440" cy="3055620"/>
            </a:xfrm>
            <a:custGeom>
              <a:avLst/>
              <a:gdLst/>
              <a:ahLst/>
              <a:cxnLst/>
              <a:rect l="l" t="t" r="r" b="b"/>
              <a:pathLst>
                <a:path w="8346440" h="3055620">
                  <a:moveTo>
                    <a:pt x="8346351" y="2673934"/>
                  </a:moveTo>
                  <a:lnTo>
                    <a:pt x="8346351" y="0"/>
                  </a:lnTo>
                  <a:lnTo>
                    <a:pt x="0" y="0"/>
                  </a:lnTo>
                  <a:lnTo>
                    <a:pt x="0" y="3055556"/>
                  </a:lnTo>
                  <a:lnTo>
                    <a:pt x="7302906" y="3055556"/>
                  </a:lnTo>
                  <a:lnTo>
                    <a:pt x="8346351" y="267393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733" y="2519184"/>
              <a:ext cx="8364855" cy="3074035"/>
            </a:xfrm>
            <a:custGeom>
              <a:avLst/>
              <a:gdLst/>
              <a:ahLst/>
              <a:cxnLst/>
              <a:rect l="l" t="t" r="r" b="b"/>
              <a:pathLst>
                <a:path w="8364855" h="3074035">
                  <a:moveTo>
                    <a:pt x="8364296" y="2686659"/>
                  </a:moveTo>
                  <a:lnTo>
                    <a:pt x="8364296" y="4013"/>
                  </a:lnTo>
                  <a:lnTo>
                    <a:pt x="8360270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3069475"/>
                  </a:lnTo>
                  <a:lnTo>
                    <a:pt x="4013" y="3073488"/>
                  </a:lnTo>
                  <a:lnTo>
                    <a:pt x="8966" y="3073488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346351" y="17945"/>
                  </a:lnTo>
                  <a:lnTo>
                    <a:pt x="8346351" y="8966"/>
                  </a:lnTo>
                  <a:lnTo>
                    <a:pt x="8355317" y="8966"/>
                  </a:lnTo>
                  <a:lnTo>
                    <a:pt x="8355317" y="2692445"/>
                  </a:lnTo>
                  <a:lnTo>
                    <a:pt x="8361934" y="2690025"/>
                  </a:lnTo>
                  <a:lnTo>
                    <a:pt x="8364296" y="2686659"/>
                  </a:lnTo>
                  <a:close/>
                </a:path>
                <a:path w="8364855" h="307403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364855" h="3074035">
                  <a:moveTo>
                    <a:pt x="17932" y="3055556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3055556"/>
                  </a:lnTo>
                  <a:lnTo>
                    <a:pt x="17932" y="3055556"/>
                  </a:lnTo>
                  <a:close/>
                </a:path>
                <a:path w="8364855" h="3074035">
                  <a:moveTo>
                    <a:pt x="7310279" y="3055556"/>
                  </a:moveTo>
                  <a:lnTo>
                    <a:pt x="8966" y="3055556"/>
                  </a:lnTo>
                  <a:lnTo>
                    <a:pt x="8966" y="3064522"/>
                  </a:lnTo>
                  <a:lnTo>
                    <a:pt x="17932" y="3064522"/>
                  </a:lnTo>
                  <a:lnTo>
                    <a:pt x="17932" y="3073488"/>
                  </a:lnTo>
                  <a:lnTo>
                    <a:pt x="7308786" y="3073488"/>
                  </a:lnTo>
                  <a:lnTo>
                    <a:pt x="7308786" y="3056102"/>
                  </a:lnTo>
                  <a:lnTo>
                    <a:pt x="7310279" y="3055556"/>
                  </a:lnTo>
                  <a:close/>
                </a:path>
                <a:path w="8364855" h="3074035">
                  <a:moveTo>
                    <a:pt x="17932" y="3073488"/>
                  </a:moveTo>
                  <a:lnTo>
                    <a:pt x="17932" y="3064522"/>
                  </a:lnTo>
                  <a:lnTo>
                    <a:pt x="8966" y="3064522"/>
                  </a:lnTo>
                  <a:lnTo>
                    <a:pt x="8966" y="3073488"/>
                  </a:lnTo>
                  <a:lnTo>
                    <a:pt x="17932" y="3073488"/>
                  </a:lnTo>
                  <a:close/>
                </a:path>
                <a:path w="8364855" h="3074035">
                  <a:moveTo>
                    <a:pt x="7311872" y="3064522"/>
                  </a:moveTo>
                  <a:lnTo>
                    <a:pt x="7311872" y="3055556"/>
                  </a:lnTo>
                  <a:lnTo>
                    <a:pt x="7310279" y="3055556"/>
                  </a:lnTo>
                  <a:lnTo>
                    <a:pt x="7308786" y="3056102"/>
                  </a:lnTo>
                  <a:lnTo>
                    <a:pt x="7311872" y="3064522"/>
                  </a:lnTo>
                  <a:close/>
                </a:path>
                <a:path w="8364855" h="3074035">
                  <a:moveTo>
                    <a:pt x="7311872" y="3073488"/>
                  </a:moveTo>
                  <a:lnTo>
                    <a:pt x="7311872" y="3064522"/>
                  </a:lnTo>
                  <a:lnTo>
                    <a:pt x="7308786" y="3056102"/>
                  </a:lnTo>
                  <a:lnTo>
                    <a:pt x="7308786" y="3073488"/>
                  </a:lnTo>
                  <a:lnTo>
                    <a:pt x="7311872" y="3073488"/>
                  </a:lnTo>
                  <a:close/>
                </a:path>
                <a:path w="8364855" h="3074035">
                  <a:moveTo>
                    <a:pt x="8355317" y="2682900"/>
                  </a:moveTo>
                  <a:lnTo>
                    <a:pt x="8352243" y="2674467"/>
                  </a:lnTo>
                  <a:lnTo>
                    <a:pt x="7310279" y="3055556"/>
                  </a:lnTo>
                  <a:lnTo>
                    <a:pt x="7311872" y="3055556"/>
                  </a:lnTo>
                  <a:lnTo>
                    <a:pt x="7311872" y="3073488"/>
                  </a:lnTo>
                  <a:lnTo>
                    <a:pt x="7314946" y="3072955"/>
                  </a:lnTo>
                  <a:lnTo>
                    <a:pt x="8346351" y="2695724"/>
                  </a:lnTo>
                  <a:lnTo>
                    <a:pt x="8346351" y="2682900"/>
                  </a:lnTo>
                  <a:lnTo>
                    <a:pt x="8355317" y="2682900"/>
                  </a:lnTo>
                  <a:close/>
                </a:path>
                <a:path w="8364855" h="3074035">
                  <a:moveTo>
                    <a:pt x="8355317" y="17945"/>
                  </a:moveTo>
                  <a:lnTo>
                    <a:pt x="8355317" y="8966"/>
                  </a:lnTo>
                  <a:lnTo>
                    <a:pt x="8346351" y="8966"/>
                  </a:lnTo>
                  <a:lnTo>
                    <a:pt x="8346351" y="17945"/>
                  </a:lnTo>
                  <a:lnTo>
                    <a:pt x="8355317" y="17945"/>
                  </a:lnTo>
                  <a:close/>
                </a:path>
                <a:path w="8364855" h="3074035">
                  <a:moveTo>
                    <a:pt x="8355317" y="2682900"/>
                  </a:moveTo>
                  <a:lnTo>
                    <a:pt x="8355317" y="17945"/>
                  </a:lnTo>
                  <a:lnTo>
                    <a:pt x="8346351" y="17945"/>
                  </a:lnTo>
                  <a:lnTo>
                    <a:pt x="8346351" y="2676622"/>
                  </a:lnTo>
                  <a:lnTo>
                    <a:pt x="8352243" y="2674467"/>
                  </a:lnTo>
                  <a:lnTo>
                    <a:pt x="8355317" y="2682900"/>
                  </a:lnTo>
                  <a:close/>
                </a:path>
                <a:path w="8364855" h="3074035">
                  <a:moveTo>
                    <a:pt x="8355317" y="2692445"/>
                  </a:moveTo>
                  <a:lnTo>
                    <a:pt x="8355317" y="2682900"/>
                  </a:lnTo>
                  <a:lnTo>
                    <a:pt x="8346351" y="2682900"/>
                  </a:lnTo>
                  <a:lnTo>
                    <a:pt x="8346351" y="2695724"/>
                  </a:lnTo>
                  <a:lnTo>
                    <a:pt x="8355317" y="269244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427605" y="5202084"/>
              <a:ext cx="1043940" cy="381635"/>
            </a:xfrm>
            <a:custGeom>
              <a:avLst/>
              <a:gdLst/>
              <a:ahLst/>
              <a:cxnLst/>
              <a:rect l="l" t="t" r="r" b="b"/>
              <a:pathLst>
                <a:path w="1043940" h="381635">
                  <a:moveTo>
                    <a:pt x="1043444" y="0"/>
                  </a:moveTo>
                  <a:lnTo>
                    <a:pt x="951757" y="4359"/>
                  </a:lnTo>
                  <a:lnTo>
                    <a:pt x="871320" y="8788"/>
                  </a:lnTo>
                  <a:lnTo>
                    <a:pt x="800964" y="13145"/>
                  </a:lnTo>
                  <a:lnTo>
                    <a:pt x="638679" y="24401"/>
                  </a:lnTo>
                  <a:lnTo>
                    <a:pt x="596945" y="27083"/>
                  </a:lnTo>
                  <a:lnTo>
                    <a:pt x="559442" y="28998"/>
                  </a:lnTo>
                  <a:lnTo>
                    <a:pt x="525000" y="30007"/>
                  </a:lnTo>
                  <a:lnTo>
                    <a:pt x="492448" y="29971"/>
                  </a:lnTo>
                  <a:lnTo>
                    <a:pt x="428337" y="26205"/>
                  </a:lnTo>
                  <a:lnTo>
                    <a:pt x="357748" y="16585"/>
                  </a:lnTo>
                  <a:lnTo>
                    <a:pt x="317100" y="9233"/>
                  </a:lnTo>
                  <a:lnTo>
                    <a:pt x="271322" y="0"/>
                  </a:lnTo>
                  <a:lnTo>
                    <a:pt x="0" y="381622"/>
                  </a:lnTo>
                  <a:lnTo>
                    <a:pt x="1043444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418016" y="5192572"/>
              <a:ext cx="1062990" cy="401320"/>
            </a:xfrm>
            <a:custGeom>
              <a:avLst/>
              <a:gdLst/>
              <a:ahLst/>
              <a:cxnLst/>
              <a:rect l="l" t="t" r="r" b="b"/>
              <a:pathLst>
                <a:path w="1062990" h="401320">
                  <a:moveTo>
                    <a:pt x="1053426" y="18920"/>
                  </a:moveTo>
                  <a:lnTo>
                    <a:pt x="1053426" y="18465"/>
                  </a:lnTo>
                  <a:lnTo>
                    <a:pt x="994920" y="21217"/>
                  </a:lnTo>
                  <a:lnTo>
                    <a:pt x="33638" y="372789"/>
                  </a:lnTo>
                  <a:lnTo>
                    <a:pt x="16967" y="396240"/>
                  </a:lnTo>
                  <a:lnTo>
                    <a:pt x="9588" y="391134"/>
                  </a:lnTo>
                  <a:lnTo>
                    <a:pt x="2273" y="385940"/>
                  </a:lnTo>
                  <a:lnTo>
                    <a:pt x="0" y="389140"/>
                  </a:lnTo>
                  <a:lnTo>
                    <a:pt x="0" y="393358"/>
                  </a:lnTo>
                  <a:lnTo>
                    <a:pt x="4838" y="399694"/>
                  </a:lnTo>
                  <a:lnTo>
                    <a:pt x="8978" y="400913"/>
                  </a:lnTo>
                  <a:lnTo>
                    <a:pt x="1053426" y="18920"/>
                  </a:lnTo>
                  <a:close/>
                </a:path>
                <a:path w="1062990" h="401320">
                  <a:moveTo>
                    <a:pt x="1062697" y="12077"/>
                  </a:moveTo>
                  <a:lnTo>
                    <a:pt x="1060970" y="3429"/>
                  </a:lnTo>
                  <a:lnTo>
                    <a:pt x="1057059" y="355"/>
                  </a:lnTo>
                  <a:lnTo>
                    <a:pt x="1049921" y="673"/>
                  </a:lnTo>
                  <a:lnTo>
                    <a:pt x="973823" y="4254"/>
                  </a:lnTo>
                  <a:lnTo>
                    <a:pt x="902689" y="8058"/>
                  </a:lnTo>
                  <a:lnTo>
                    <a:pt x="839269" y="11836"/>
                  </a:lnTo>
                  <a:lnTo>
                    <a:pt x="782809" y="15501"/>
                  </a:lnTo>
                  <a:lnTo>
                    <a:pt x="732554" y="18968"/>
                  </a:lnTo>
                  <a:lnTo>
                    <a:pt x="687748" y="22148"/>
                  </a:lnTo>
                  <a:lnTo>
                    <a:pt x="647636" y="24957"/>
                  </a:lnTo>
                  <a:lnTo>
                    <a:pt x="578477" y="29106"/>
                  </a:lnTo>
                  <a:lnTo>
                    <a:pt x="519036" y="30670"/>
                  </a:lnTo>
                  <a:lnTo>
                    <a:pt x="477718" y="29682"/>
                  </a:lnTo>
                  <a:lnTo>
                    <a:pt x="436078" y="26517"/>
                  </a:lnTo>
                  <a:lnTo>
                    <a:pt x="391469" y="20851"/>
                  </a:lnTo>
                  <a:lnTo>
                    <a:pt x="341243" y="12361"/>
                  </a:lnTo>
                  <a:lnTo>
                    <a:pt x="282752" y="723"/>
                  </a:lnTo>
                  <a:lnTo>
                    <a:pt x="279247" y="0"/>
                  </a:lnTo>
                  <a:lnTo>
                    <a:pt x="275666" y="1397"/>
                  </a:lnTo>
                  <a:lnTo>
                    <a:pt x="2273" y="385940"/>
                  </a:lnTo>
                  <a:lnTo>
                    <a:pt x="6502" y="388943"/>
                  </a:lnTo>
                  <a:lnTo>
                    <a:pt x="6502" y="382714"/>
                  </a:lnTo>
                  <a:lnTo>
                    <a:pt x="33638" y="372789"/>
                  </a:lnTo>
                  <a:lnTo>
                    <a:pt x="279069" y="27568"/>
                  </a:lnTo>
                  <a:lnTo>
                    <a:pt x="279069" y="18287"/>
                  </a:lnTo>
                  <a:lnTo>
                    <a:pt x="280911" y="9512"/>
                  </a:lnTo>
                  <a:lnTo>
                    <a:pt x="288213" y="14706"/>
                  </a:lnTo>
                  <a:lnTo>
                    <a:pt x="288213" y="20107"/>
                  </a:lnTo>
                  <a:lnTo>
                    <a:pt x="337949" y="30002"/>
                  </a:lnTo>
                  <a:lnTo>
                    <a:pt x="388826" y="38595"/>
                  </a:lnTo>
                  <a:lnTo>
                    <a:pt x="434260" y="44364"/>
                  </a:lnTo>
                  <a:lnTo>
                    <a:pt x="476811" y="47606"/>
                  </a:lnTo>
                  <a:lnTo>
                    <a:pt x="519036" y="48615"/>
                  </a:lnTo>
                  <a:lnTo>
                    <a:pt x="547438" y="48218"/>
                  </a:lnTo>
                  <a:lnTo>
                    <a:pt x="610389" y="45349"/>
                  </a:lnTo>
                  <a:lnTo>
                    <a:pt x="686468" y="40234"/>
                  </a:lnTo>
                  <a:lnTo>
                    <a:pt x="731279" y="37049"/>
                  </a:lnTo>
                  <a:lnTo>
                    <a:pt x="781591" y="33568"/>
                  </a:lnTo>
                  <a:lnTo>
                    <a:pt x="838144" y="29881"/>
                  </a:lnTo>
                  <a:lnTo>
                    <a:pt x="901676" y="26081"/>
                  </a:lnTo>
                  <a:lnTo>
                    <a:pt x="972928" y="22258"/>
                  </a:lnTo>
                  <a:lnTo>
                    <a:pt x="994920" y="21217"/>
                  </a:lnTo>
                  <a:lnTo>
                    <a:pt x="1049705" y="1181"/>
                  </a:lnTo>
                  <a:lnTo>
                    <a:pt x="1049921" y="1092"/>
                  </a:lnTo>
                  <a:lnTo>
                    <a:pt x="1053020" y="9512"/>
                  </a:lnTo>
                  <a:lnTo>
                    <a:pt x="1053426" y="18465"/>
                  </a:lnTo>
                  <a:lnTo>
                    <a:pt x="1053426" y="18920"/>
                  </a:lnTo>
                  <a:lnTo>
                    <a:pt x="1060259" y="16421"/>
                  </a:lnTo>
                  <a:lnTo>
                    <a:pt x="1062697" y="12077"/>
                  </a:lnTo>
                  <a:close/>
                </a:path>
                <a:path w="1062990" h="401320">
                  <a:moveTo>
                    <a:pt x="33638" y="372789"/>
                  </a:moveTo>
                  <a:lnTo>
                    <a:pt x="6502" y="382714"/>
                  </a:lnTo>
                  <a:lnTo>
                    <a:pt x="9588" y="391121"/>
                  </a:lnTo>
                  <a:lnTo>
                    <a:pt x="16967" y="396240"/>
                  </a:lnTo>
                  <a:lnTo>
                    <a:pt x="33638" y="372789"/>
                  </a:lnTo>
                  <a:close/>
                </a:path>
                <a:path w="1062990" h="401320">
                  <a:moveTo>
                    <a:pt x="9588" y="391134"/>
                  </a:moveTo>
                  <a:lnTo>
                    <a:pt x="6502" y="382714"/>
                  </a:lnTo>
                  <a:lnTo>
                    <a:pt x="6502" y="388943"/>
                  </a:lnTo>
                  <a:lnTo>
                    <a:pt x="9588" y="391134"/>
                  </a:lnTo>
                  <a:close/>
                </a:path>
                <a:path w="1062990" h="401320">
                  <a:moveTo>
                    <a:pt x="288213" y="14706"/>
                  </a:moveTo>
                  <a:lnTo>
                    <a:pt x="280911" y="9512"/>
                  </a:lnTo>
                  <a:lnTo>
                    <a:pt x="279069" y="18287"/>
                  </a:lnTo>
                  <a:lnTo>
                    <a:pt x="284850" y="19437"/>
                  </a:lnTo>
                  <a:lnTo>
                    <a:pt x="288213" y="14706"/>
                  </a:lnTo>
                  <a:close/>
                </a:path>
                <a:path w="1062990" h="401320">
                  <a:moveTo>
                    <a:pt x="284850" y="19437"/>
                  </a:moveTo>
                  <a:lnTo>
                    <a:pt x="279247" y="18323"/>
                  </a:lnTo>
                  <a:lnTo>
                    <a:pt x="279069" y="18287"/>
                  </a:lnTo>
                  <a:lnTo>
                    <a:pt x="279069" y="27568"/>
                  </a:lnTo>
                  <a:lnTo>
                    <a:pt x="284850" y="19437"/>
                  </a:lnTo>
                  <a:close/>
                </a:path>
                <a:path w="1062990" h="401320">
                  <a:moveTo>
                    <a:pt x="288213" y="20107"/>
                  </a:moveTo>
                  <a:lnTo>
                    <a:pt x="288213" y="14706"/>
                  </a:lnTo>
                  <a:lnTo>
                    <a:pt x="284850" y="19437"/>
                  </a:lnTo>
                  <a:lnTo>
                    <a:pt x="288213" y="20107"/>
                  </a:lnTo>
                  <a:close/>
                </a:path>
                <a:path w="1062990" h="401320">
                  <a:moveTo>
                    <a:pt x="1053426" y="18465"/>
                  </a:moveTo>
                  <a:lnTo>
                    <a:pt x="1053020" y="9512"/>
                  </a:lnTo>
                  <a:lnTo>
                    <a:pt x="1049921" y="1092"/>
                  </a:lnTo>
                  <a:lnTo>
                    <a:pt x="994920" y="21217"/>
                  </a:lnTo>
                  <a:lnTo>
                    <a:pt x="1052639" y="18502"/>
                  </a:lnTo>
                  <a:lnTo>
                    <a:pt x="1053426" y="184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93140" y="2566168"/>
            <a:ext cx="5904865" cy="40906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ShortHand</a:t>
            </a:r>
            <a:r>
              <a:rPr sz="1850" spc="-13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 marR="5080" indent="-28067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x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12;</a:t>
            </a:r>
            <a:endParaRPr sz="1850">
              <a:latin typeface="Courier New"/>
              <a:cs typeface="Courier New"/>
            </a:endParaRPr>
          </a:p>
          <a:p>
            <a:pPr marL="572770" marR="5080">
              <a:lnSpc>
                <a:spcPts val="1989"/>
              </a:lnSpc>
              <a:spcBef>
                <a:spcPts val="1989"/>
              </a:spcBef>
              <a:tabLst>
                <a:tab pos="4211320" algn="l"/>
              </a:tabLst>
            </a:pPr>
            <a:r>
              <a:rPr sz="1850" dirty="0">
                <a:latin typeface="Courier New"/>
                <a:cs typeface="Courier New"/>
              </a:rPr>
              <a:t>x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+=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5;</a:t>
            </a:r>
            <a:r>
              <a:rPr sz="1850" dirty="0">
                <a:latin typeface="Courier New"/>
                <a:cs typeface="Courier New"/>
              </a:rPr>
              <a:t>	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3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x</a:t>
            </a:r>
            <a:r>
              <a:rPr sz="1850" spc="-3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=</a:t>
            </a:r>
            <a:r>
              <a:rPr sz="1850" spc="-3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x</a:t>
            </a:r>
            <a:r>
              <a:rPr sz="1850" spc="-4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+</a:t>
            </a:r>
            <a:r>
              <a:rPr sz="1850" spc="-3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solidFill>
                  <a:srgbClr val="5C8526"/>
                </a:solidFill>
                <a:latin typeface="Courier New"/>
                <a:cs typeface="Courier New"/>
              </a:rPr>
              <a:t>5 </a:t>
            </a:r>
            <a:r>
              <a:rPr sz="1850" spc="-10" dirty="0">
                <a:latin typeface="Courier New"/>
                <a:cs typeface="Courier New"/>
              </a:rPr>
              <a:t>System.out.println(x);</a:t>
            </a:r>
            <a:endParaRPr sz="1850">
              <a:latin typeface="Courier New"/>
              <a:cs typeface="Courier New"/>
            </a:endParaRPr>
          </a:p>
          <a:p>
            <a:pPr marL="572770" marR="5080">
              <a:lnSpc>
                <a:spcPts val="1989"/>
              </a:lnSpc>
              <a:spcBef>
                <a:spcPts val="1989"/>
              </a:spcBef>
              <a:tabLst>
                <a:tab pos="4211320" algn="l"/>
              </a:tabLst>
            </a:pPr>
            <a:r>
              <a:rPr sz="1850" dirty="0">
                <a:latin typeface="Courier New"/>
                <a:cs typeface="Courier New"/>
              </a:rPr>
              <a:t>x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*=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2;</a:t>
            </a:r>
            <a:r>
              <a:rPr sz="1850" dirty="0">
                <a:latin typeface="Courier New"/>
                <a:cs typeface="Courier New"/>
              </a:rPr>
              <a:t>	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3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x</a:t>
            </a:r>
            <a:r>
              <a:rPr sz="1850" spc="-3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=</a:t>
            </a:r>
            <a:r>
              <a:rPr sz="1850" spc="-3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x</a:t>
            </a:r>
            <a:r>
              <a:rPr sz="1850" spc="-4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*</a:t>
            </a:r>
            <a:r>
              <a:rPr sz="1850" spc="-3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solidFill>
                  <a:srgbClr val="5C8526"/>
                </a:solidFill>
                <a:latin typeface="Courier New"/>
                <a:cs typeface="Courier New"/>
              </a:rPr>
              <a:t>2 </a:t>
            </a:r>
            <a:r>
              <a:rPr sz="1850" spc="-10" dirty="0">
                <a:latin typeface="Courier New"/>
                <a:cs typeface="Courier New"/>
              </a:rPr>
              <a:t>System.out.println(x);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4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864"/>
              </a:spcBef>
            </a:pPr>
            <a:endParaRPr sz="1850">
              <a:latin typeface="Courier New"/>
              <a:cs typeface="Courier New"/>
            </a:endParaRPr>
          </a:p>
          <a:p>
            <a:pPr marL="12700" marR="3644900">
              <a:lnSpc>
                <a:spcPts val="1989"/>
              </a:lnSpc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ShortHand </a:t>
            </a:r>
            <a:r>
              <a:rPr sz="1850" spc="-25" dirty="0">
                <a:latin typeface="Courier New"/>
                <a:cs typeface="Courier New"/>
              </a:rPr>
              <a:t>17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55"/>
              </a:lnSpc>
            </a:pPr>
            <a:r>
              <a:rPr sz="1850" spc="-25" dirty="0">
                <a:latin typeface="Courier New"/>
                <a:cs typeface="Courier New"/>
              </a:rPr>
              <a:t>34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18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05334" y="1768680"/>
            <a:ext cx="581088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Shorthand</a:t>
            </a:r>
            <a:r>
              <a:rPr sz="2600" spc="-114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operators</a:t>
            </a:r>
            <a:r>
              <a:rPr sz="2600" spc="-11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are</a:t>
            </a:r>
            <a:r>
              <a:rPr sz="2600" spc="-11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provided: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BE3554-5209-4B32-88D8-84A10570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311" y="1588642"/>
            <a:ext cx="9263380" cy="854080"/>
          </a:xfrm>
        </p:spPr>
        <p:txBody>
          <a:bodyPr/>
          <a:lstStyle/>
          <a:p>
            <a:r>
              <a:rPr lang="en-US" dirty="0"/>
              <a:t>Used when you need a </a:t>
            </a:r>
            <a:r>
              <a:rPr lang="en-US" b="1" dirty="0"/>
              <a:t>one-time</a:t>
            </a:r>
            <a:r>
              <a:rPr lang="en-US" dirty="0"/>
              <a:t> implementation of an interface or abstract class.</a:t>
            </a:r>
          </a:p>
          <a:p>
            <a:endParaRPr lang="ru-K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4CADD76-1C88-497E-BE38-6C020EE0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</a:t>
            </a:r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359802942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7A9498-95B7-429F-A56B-E9C01553A8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311" y="1588642"/>
            <a:ext cx="9263380" cy="1708160"/>
          </a:xfrm>
        </p:spPr>
        <p:txBody>
          <a:bodyPr/>
          <a:lstStyle/>
          <a:p>
            <a:r>
              <a:rPr lang="en-US" dirty="0"/>
              <a:t>Definition: A functional interface is an interface with exactly one abstract method.</a:t>
            </a:r>
          </a:p>
          <a:p>
            <a:r>
              <a:rPr lang="en-US" dirty="0"/>
              <a:t>Use Case: Used for functional programming, lambda expressions, and method references.</a:t>
            </a:r>
          </a:p>
          <a:p>
            <a:r>
              <a:rPr lang="en-US" dirty="0"/>
              <a:t>Syntax: Instead of new Interface() { ... }, we use a lambda expression (parameters) -&gt; { body }.</a:t>
            </a:r>
            <a:endParaRPr lang="ru-K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285862D-DB3B-41B1-A4E7-79FB455FC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Interface</a:t>
            </a:r>
            <a:endParaRPr lang="ru-K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096D63-4B61-4257-82DF-1802E7445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100" y="3397250"/>
            <a:ext cx="6697095" cy="3937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9184450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5B4AA4-6BCF-4489-A1F1-0DDB6061C2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311" y="1588642"/>
            <a:ext cx="9263380" cy="1992853"/>
          </a:xfrm>
        </p:spPr>
        <p:txBody>
          <a:bodyPr/>
          <a:lstStyle/>
          <a:p>
            <a:r>
              <a:rPr lang="en-US" dirty="0"/>
              <a:t>Lambda expressions were introduced in </a:t>
            </a:r>
            <a:r>
              <a:rPr lang="en-US" b="1" dirty="0"/>
              <a:t>Java 8</a:t>
            </a:r>
            <a:r>
              <a:rPr lang="en-US" dirty="0"/>
              <a:t> to enable </a:t>
            </a:r>
            <a:r>
              <a:rPr lang="en-US" b="1" dirty="0"/>
              <a:t>functional programming</a:t>
            </a:r>
            <a:r>
              <a:rPr lang="en-US" dirty="0"/>
              <a:t> and provide a </a:t>
            </a:r>
            <a:r>
              <a:rPr lang="en-US" b="1" dirty="0"/>
              <a:t>concise way</a:t>
            </a:r>
            <a:r>
              <a:rPr lang="en-US" dirty="0"/>
              <a:t> to implement functional interfaces. </a:t>
            </a:r>
          </a:p>
          <a:p>
            <a:endParaRPr lang="en-US" dirty="0"/>
          </a:p>
          <a:p>
            <a:r>
              <a:rPr lang="en-US" dirty="0"/>
              <a:t>Syntax: (parameters) -&gt; {expression or statements};</a:t>
            </a:r>
          </a:p>
          <a:p>
            <a:endParaRPr lang="en-US" dirty="0"/>
          </a:p>
          <a:p>
            <a:endParaRPr lang="ru-K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DC2C6AD-DD28-4019-997A-FCF8B42CE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Expressions</a:t>
            </a:r>
            <a:endParaRPr lang="ru-K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67233-55C3-4AAF-8172-3A9E0C6F4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470" y="3244850"/>
            <a:ext cx="5811061" cy="3724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92976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EBB06D7-AAC1-4729-9596-3D023C4C6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311" y="1588642"/>
            <a:ext cx="9263380" cy="3416320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No Parameters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Single Parameter (Parentheses Optional)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Multiple Parameters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Block Body with Multiple Statements</a:t>
            </a:r>
            <a:endParaRPr lang="ru-K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73F4254-9908-41A6-BDF3-E99746B5E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Variations</a:t>
            </a:r>
            <a:endParaRPr lang="ru-K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A47CEB1-9443-4C8E-BA87-14D0981CB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1066" y="1588642"/>
            <a:ext cx="6258798" cy="5620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1BB2F4B-BC9B-4F03-90F6-973090C78A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0187" y="2896318"/>
            <a:ext cx="7487695" cy="4858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FDAB004-E429-4D0F-8B17-31068F5838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6977" y="3905202"/>
            <a:ext cx="5639587" cy="6477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B1BB62-6D15-4C76-8848-213507F055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187" y="5036110"/>
            <a:ext cx="5201376" cy="1428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61274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655C0F2-66C6-4D98-9F1D-A17D80E60D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311" y="1588642"/>
            <a:ext cx="9263380" cy="3701013"/>
          </a:xfrm>
        </p:spPr>
        <p:txBody>
          <a:bodyPr/>
          <a:lstStyle/>
          <a:p>
            <a:r>
              <a:rPr lang="en-US" dirty="0"/>
              <a:t>A </a:t>
            </a:r>
            <a:r>
              <a:rPr lang="en-US" b="1" dirty="0"/>
              <a:t>lambda expression</a:t>
            </a:r>
            <a:r>
              <a:rPr lang="en-US" dirty="0"/>
              <a:t> defines an </a:t>
            </a:r>
            <a:r>
              <a:rPr lang="en-US" b="1" dirty="0"/>
              <a:t>anonymous function</a:t>
            </a:r>
            <a:r>
              <a:rPr lang="en-US" dirty="0"/>
              <a:t> with a specific behavior, while a </a:t>
            </a:r>
            <a:r>
              <a:rPr lang="en-US" b="1" dirty="0"/>
              <a:t>method reference</a:t>
            </a:r>
            <a:r>
              <a:rPr lang="en-US" dirty="0"/>
              <a:t> is a </a:t>
            </a:r>
            <a:r>
              <a:rPr lang="en-US" b="1" dirty="0"/>
              <a:t>more concise</a:t>
            </a:r>
            <a:r>
              <a:rPr lang="en-US" dirty="0"/>
              <a:t> way to refer to an </a:t>
            </a:r>
            <a:r>
              <a:rPr lang="en-US" b="1" dirty="0"/>
              <a:t>existing method</a:t>
            </a:r>
            <a:r>
              <a:rPr lang="en-US" dirty="0"/>
              <a:t> that performs the same function.</a:t>
            </a:r>
            <a:endParaRPr lang="ru-KG" dirty="0"/>
          </a:p>
          <a:p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Using a Lambda Expression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Equivalent to using Method Reference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ru-K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F9BBC9C-3E43-4338-AF3B-35EA1958F5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</a:t>
            </a:r>
            <a:endParaRPr lang="ru-K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83E214-F5A0-4B1D-81D1-1B016A206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099" y="3328382"/>
            <a:ext cx="9194021" cy="8308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E7DDE1-7CBC-4B43-A459-6DD5420C8E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5226050"/>
            <a:ext cx="10737366" cy="83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57665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EE82E0FC-8054-4311-9E1B-CE67B75BEF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311" y="1588642"/>
            <a:ext cx="9263380" cy="3701013"/>
          </a:xfrm>
        </p:spPr>
        <p:txBody>
          <a:bodyPr/>
          <a:lstStyle/>
          <a:p>
            <a:pPr marL="457200" indent="-457200">
              <a:buAutoNum type="arabicPeriod"/>
            </a:pPr>
            <a:r>
              <a:rPr lang="en-US" dirty="0"/>
              <a:t>Reference to a static method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r>
              <a:rPr lang="en-US" dirty="0"/>
              <a:t>Reference to an instance method</a:t>
            </a:r>
          </a:p>
          <a:p>
            <a:pPr marL="457200" indent="-457200">
              <a:buAutoNum type="arabicPeriod"/>
            </a:pPr>
            <a:endParaRPr lang="en-US" dirty="0"/>
          </a:p>
          <a:p>
            <a:pPr marL="457200" indent="-457200">
              <a:buAutoNum type="arabicPeriod"/>
            </a:pPr>
            <a:endParaRPr lang="ru-K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9D0E463-13B5-4D28-BF03-0135D5697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</a:t>
            </a:r>
            <a:endParaRPr lang="ru-K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2AFB30B-3B9C-472F-9AB9-094657286E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1873250"/>
            <a:ext cx="5715798" cy="23434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3EE99BD-24DF-4E2E-A54E-E5E6C5582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9500" y="4768850"/>
            <a:ext cx="5658640" cy="261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7924028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E6D4A54-59C9-4F3D-800B-C08597CCA7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311" y="1588642"/>
            <a:ext cx="9263380" cy="3701013"/>
          </a:xfrm>
        </p:spPr>
        <p:txBody>
          <a:bodyPr/>
          <a:lstStyle/>
          <a:p>
            <a:r>
              <a:rPr lang="en-US" dirty="0"/>
              <a:t>3. Reference to a Constructor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ru-K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4D85112-FDC8-4AE5-BEAF-C2B9002F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 Reference</a:t>
            </a:r>
            <a:endParaRPr lang="ru-K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BF7F3B0-8F63-4AD9-AD22-8005391F56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6894" y="2039111"/>
            <a:ext cx="5125165" cy="2295845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198D40DF-BB78-41C4-8F5C-B67B13D49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391" y="5602585"/>
            <a:ext cx="10655481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KG" altLang="ru-KG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Lambda expressions and method references serve the same purpose.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KG" altLang="ru-KG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Method references are a shorthand for simple lambda expressions.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ru-KG" altLang="ru-KG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If the lambda </a:t>
            </a:r>
            <a:r>
              <a:rPr kumimoji="0" lang="en-US" altLang="ru-KG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kumimoji="0" lang="ru-KG" altLang="ru-KG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nly calls an existing method, replace it with a method reference for better readability! </a:t>
            </a:r>
          </a:p>
        </p:txBody>
      </p:sp>
    </p:spTree>
    <p:extLst>
      <p:ext uri="{BB962C8B-B14F-4D97-AF65-F5344CB8AC3E}">
        <p14:creationId xmlns:p14="http://schemas.microsoft.com/office/powerpoint/2010/main" val="74599046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9C6A7052-7F69-4E34-9CEB-0C4B534B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311" y="1588642"/>
            <a:ext cx="9263380" cy="5216813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</a:t>
            </a:r>
            <a:r>
              <a:rPr lang="en-US" sz="1600" b="1" dirty="0"/>
              <a:t>Function&lt;T, R&gt; </a:t>
            </a:r>
            <a:r>
              <a:rPr lang="en-US" sz="1600" dirty="0"/>
              <a:t>when you transform one value into another.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</a:t>
            </a:r>
            <a:r>
              <a:rPr lang="en-US" sz="1600" b="1" dirty="0"/>
              <a:t>Predicate&lt;T&gt;</a:t>
            </a:r>
            <a:r>
              <a:rPr lang="en-US" sz="1600" dirty="0"/>
              <a:t> when you test a condition and return true or false.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</a:t>
            </a:r>
            <a:r>
              <a:rPr lang="en-US" sz="1600" b="1" dirty="0"/>
              <a:t>Consumer&lt;T&gt;</a:t>
            </a:r>
            <a:r>
              <a:rPr lang="en-US" sz="1600" dirty="0"/>
              <a:t> when you perform an action but don’t return anything.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</a:t>
            </a:r>
            <a:r>
              <a:rPr lang="en-US" sz="1600" b="1" dirty="0"/>
              <a:t>Supplier&lt;T&gt;</a:t>
            </a:r>
            <a:r>
              <a:rPr lang="en-US" sz="1600" dirty="0"/>
              <a:t> when you generate or retrieve a value with no input.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 </a:t>
            </a:r>
            <a:r>
              <a:rPr lang="en-US" sz="1600" b="1" dirty="0" err="1"/>
              <a:t>UnaryOperator</a:t>
            </a:r>
            <a:r>
              <a:rPr lang="en-US" sz="1600" b="1" dirty="0"/>
              <a:t>&lt;T&gt;</a:t>
            </a:r>
            <a:r>
              <a:rPr lang="en-US" sz="1600" dirty="0"/>
              <a:t> or </a:t>
            </a:r>
            <a:r>
              <a:rPr lang="en-US" sz="1600" b="1" dirty="0" err="1"/>
              <a:t>BinaryOperator</a:t>
            </a:r>
            <a:r>
              <a:rPr lang="en-US" sz="1600" b="1" dirty="0"/>
              <a:t>&lt;T&gt;</a:t>
            </a:r>
            <a:r>
              <a:rPr lang="en-US" sz="1600" dirty="0"/>
              <a:t> for same-type operations.</a:t>
            </a:r>
            <a:endParaRPr lang="ru-KG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5F51566-5D54-4BB6-86BF-2FB5BC717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597" y="730250"/>
            <a:ext cx="8980913" cy="1107996"/>
          </a:xfrm>
        </p:spPr>
        <p:txBody>
          <a:bodyPr/>
          <a:lstStyle/>
          <a:p>
            <a:r>
              <a:rPr lang="en-US" dirty="0"/>
              <a:t>Common Functional Interfaces in Java</a:t>
            </a:r>
            <a:endParaRPr lang="ru-K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1770D9-ABF8-4A65-A04D-E2EEC0087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00" y="1416050"/>
            <a:ext cx="7651862" cy="379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07068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D0639F-3CEC-4B22-BC51-51536DC2B1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KG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68ECD1-6C16-4933-B98C-3C287D4D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Examples</a:t>
            </a:r>
            <a:endParaRPr lang="ru-K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2CDBED-C6DC-476A-A130-D9FF45D0DB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709" y="1598933"/>
            <a:ext cx="5915851" cy="5887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29533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D0639F-3CEC-4B22-BC51-51536DC2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311" y="1588642"/>
            <a:ext cx="9263380" cy="5909310"/>
          </a:xfrm>
        </p:spPr>
        <p:txBody>
          <a:bodyPr/>
          <a:lstStyle/>
          <a:p>
            <a:r>
              <a:rPr lang="en-US" sz="1600" dirty="0"/>
              <a:t>public class Main {</a:t>
            </a:r>
          </a:p>
          <a:p>
            <a:endParaRPr lang="en-US" sz="1600" dirty="0"/>
          </a:p>
          <a:p>
            <a:r>
              <a:rPr lang="en-US" sz="1600" dirty="0"/>
              <a:t>public static void </a:t>
            </a:r>
            <a:r>
              <a:rPr lang="en-US" sz="1600" dirty="0" err="1"/>
              <a:t>applyOperation</a:t>
            </a:r>
            <a:r>
              <a:rPr lang="en-US" sz="1600" dirty="0"/>
              <a:t>(List&lt;Integer&gt; numbers, Function&lt;Integer, Integer&gt; operation) {</a:t>
            </a:r>
          </a:p>
          <a:p>
            <a:r>
              <a:rPr lang="en-US" sz="1600" dirty="0"/>
              <a:t>        for (int </a:t>
            </a:r>
            <a:r>
              <a:rPr lang="en-US" sz="1600" dirty="0" err="1"/>
              <a:t>i</a:t>
            </a:r>
            <a:r>
              <a:rPr lang="en-US" sz="1600" dirty="0"/>
              <a:t> = 0; </a:t>
            </a:r>
            <a:r>
              <a:rPr lang="en-US" sz="1600" dirty="0" err="1"/>
              <a:t>i</a:t>
            </a:r>
            <a:r>
              <a:rPr lang="en-US" sz="1600" dirty="0"/>
              <a:t> &lt; </a:t>
            </a:r>
            <a:r>
              <a:rPr lang="en-US" sz="1600" dirty="0" err="1"/>
              <a:t>numbers.size</a:t>
            </a:r>
            <a:r>
              <a:rPr lang="en-US" sz="1600" dirty="0"/>
              <a:t>(); </a:t>
            </a:r>
            <a:r>
              <a:rPr lang="en-US" sz="1600" dirty="0" err="1"/>
              <a:t>i</a:t>
            </a:r>
            <a:r>
              <a:rPr lang="en-US" sz="1600" dirty="0"/>
              <a:t>++) {</a:t>
            </a:r>
          </a:p>
          <a:p>
            <a:r>
              <a:rPr lang="en-US" sz="1600" dirty="0"/>
              <a:t>            </a:t>
            </a:r>
            <a:r>
              <a:rPr lang="en-US" sz="1600" dirty="0" err="1"/>
              <a:t>numbers.set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, </a:t>
            </a:r>
            <a:r>
              <a:rPr lang="en-US" sz="1600" dirty="0" err="1"/>
              <a:t>operation.apply</a:t>
            </a:r>
            <a:r>
              <a:rPr lang="en-US" sz="1600" dirty="0"/>
              <a:t>(</a:t>
            </a:r>
            <a:r>
              <a:rPr lang="en-US" sz="1600" dirty="0" err="1"/>
              <a:t>numbers.get</a:t>
            </a:r>
            <a:r>
              <a:rPr lang="en-US" sz="1600" dirty="0"/>
              <a:t>(</a:t>
            </a:r>
            <a:r>
              <a:rPr lang="en-US" sz="1600" dirty="0" err="1"/>
              <a:t>i</a:t>
            </a:r>
            <a:r>
              <a:rPr lang="en-US" sz="1600" dirty="0"/>
              <a:t>))); // Apply the passed function</a:t>
            </a:r>
          </a:p>
          <a:p>
            <a:r>
              <a:rPr lang="en-US" sz="1600" dirty="0"/>
              <a:t>        }</a:t>
            </a:r>
          </a:p>
          <a:p>
            <a:r>
              <a:rPr lang="en-US" sz="1600" dirty="0"/>
              <a:t>    }</a:t>
            </a:r>
          </a:p>
          <a:p>
            <a:endParaRPr lang="en-US" sz="1600" dirty="0"/>
          </a:p>
          <a:p>
            <a:r>
              <a:rPr lang="en-US" sz="1600" dirty="0"/>
              <a:t>    public static void main(String[] </a:t>
            </a:r>
            <a:r>
              <a:rPr lang="en-US" sz="1600" dirty="0" err="1"/>
              <a:t>args</a:t>
            </a:r>
            <a:r>
              <a:rPr lang="en-US" sz="1600" dirty="0"/>
              <a:t>) {</a:t>
            </a:r>
          </a:p>
          <a:p>
            <a:r>
              <a:rPr lang="en-US" sz="1600" dirty="0"/>
              <a:t>        List&lt;Integer&gt; numbers = new </a:t>
            </a:r>
            <a:r>
              <a:rPr lang="en-US" sz="1600" dirty="0" err="1"/>
              <a:t>ArrayList</a:t>
            </a:r>
            <a:r>
              <a:rPr lang="en-US" sz="1600" dirty="0"/>
              <a:t>&lt;&gt;(</a:t>
            </a:r>
            <a:r>
              <a:rPr lang="en-US" sz="1600" dirty="0" err="1"/>
              <a:t>Arrays.asList</a:t>
            </a:r>
            <a:r>
              <a:rPr lang="en-US" sz="1600" dirty="0"/>
              <a:t>(1, 2, 3, 4));</a:t>
            </a:r>
          </a:p>
          <a:p>
            <a:endParaRPr lang="en-US" sz="1600" dirty="0"/>
          </a:p>
          <a:p>
            <a:r>
              <a:rPr lang="en-US" sz="1600" dirty="0"/>
              <a:t>        // Passing different operations as functions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applyOperation</a:t>
            </a:r>
            <a:r>
              <a:rPr lang="en-US" sz="1600" dirty="0"/>
              <a:t>(numbers, n -&gt; n * n); // Square numbers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(numbers); // Output: [1, 4, 9, 16]</a:t>
            </a:r>
          </a:p>
          <a:p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applyOperation</a:t>
            </a:r>
            <a:r>
              <a:rPr lang="en-US" sz="1600" dirty="0"/>
              <a:t>(numbers, n -&gt; n * 2); // Double numbers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(numbers); // Output: [2, 8, 18, 32]</a:t>
            </a:r>
          </a:p>
          <a:p>
            <a:endParaRPr lang="en-US" sz="1600" dirty="0"/>
          </a:p>
          <a:p>
            <a:r>
              <a:rPr lang="en-US" sz="1600" dirty="0"/>
              <a:t>        </a:t>
            </a:r>
            <a:r>
              <a:rPr lang="en-US" sz="1600" dirty="0" err="1"/>
              <a:t>applyOperation</a:t>
            </a:r>
            <a:r>
              <a:rPr lang="en-US" sz="1600" dirty="0"/>
              <a:t>(numbers, n -&gt; -n); // Negate numbers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System.out.println</a:t>
            </a:r>
            <a:r>
              <a:rPr lang="en-US" sz="1600" dirty="0"/>
              <a:t>(numbers); // Output: [-2, -8, -18, -32]</a:t>
            </a:r>
          </a:p>
          <a:p>
            <a:r>
              <a:rPr lang="en-US" sz="1600" dirty="0"/>
              <a:t>    }</a:t>
            </a:r>
          </a:p>
          <a:p>
            <a:r>
              <a:rPr lang="en-US" sz="1600" dirty="0"/>
              <a:t>}</a:t>
            </a:r>
            <a:endParaRPr lang="ru-KG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68ECD1-6C16-4933-B98C-3C287D4D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Examples</a:t>
            </a:r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4226019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41805">
              <a:lnSpc>
                <a:spcPct val="100000"/>
              </a:lnSpc>
              <a:spcBef>
                <a:spcPts val="90"/>
              </a:spcBef>
            </a:pPr>
            <a:r>
              <a:rPr dirty="0"/>
              <a:t>Arithmetic</a:t>
            </a:r>
            <a:r>
              <a:rPr spc="-240" dirty="0"/>
              <a:t> </a:t>
            </a:r>
            <a:r>
              <a:rPr spc="-10" dirty="0"/>
              <a:t>operators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733" y="2519184"/>
            <a:ext cx="8725535" cy="3074670"/>
            <a:chOff x="1115733" y="2519184"/>
            <a:chExt cx="8725535" cy="3074670"/>
          </a:xfrm>
        </p:grpSpPr>
        <p:sp>
          <p:nvSpPr>
            <p:cNvPr id="4" name="object 4"/>
            <p:cNvSpPr/>
            <p:nvPr/>
          </p:nvSpPr>
          <p:spPr>
            <a:xfrm>
              <a:off x="1124699" y="2528150"/>
              <a:ext cx="8706485" cy="3055620"/>
            </a:xfrm>
            <a:custGeom>
              <a:avLst/>
              <a:gdLst/>
              <a:ahLst/>
              <a:cxnLst/>
              <a:rect l="l" t="t" r="r" b="b"/>
              <a:pathLst>
                <a:path w="8706485" h="3055620">
                  <a:moveTo>
                    <a:pt x="8706434" y="2673934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3055556"/>
                  </a:lnTo>
                  <a:lnTo>
                    <a:pt x="7617333" y="3055556"/>
                  </a:lnTo>
                  <a:lnTo>
                    <a:pt x="8706434" y="267393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733" y="2519184"/>
              <a:ext cx="8724900" cy="3074035"/>
            </a:xfrm>
            <a:custGeom>
              <a:avLst/>
              <a:gdLst/>
              <a:ahLst/>
              <a:cxnLst/>
              <a:rect l="l" t="t" r="r" b="b"/>
              <a:pathLst>
                <a:path w="8724900" h="3074035">
                  <a:moveTo>
                    <a:pt x="8724366" y="2686710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3069475"/>
                  </a:lnTo>
                  <a:lnTo>
                    <a:pt x="4013" y="3073488"/>
                  </a:lnTo>
                  <a:lnTo>
                    <a:pt x="8966" y="3073488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2692402"/>
                  </a:lnTo>
                  <a:lnTo>
                    <a:pt x="8721966" y="2690101"/>
                  </a:lnTo>
                  <a:lnTo>
                    <a:pt x="8724366" y="2686710"/>
                  </a:lnTo>
                  <a:close/>
                </a:path>
                <a:path w="8724900" h="307403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3074035">
                  <a:moveTo>
                    <a:pt x="17932" y="3055556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3055556"/>
                  </a:lnTo>
                  <a:lnTo>
                    <a:pt x="17932" y="3055556"/>
                  </a:lnTo>
                  <a:close/>
                </a:path>
                <a:path w="8724900" h="3074035">
                  <a:moveTo>
                    <a:pt x="7624777" y="3055556"/>
                  </a:moveTo>
                  <a:lnTo>
                    <a:pt x="8966" y="3055556"/>
                  </a:lnTo>
                  <a:lnTo>
                    <a:pt x="8966" y="3064522"/>
                  </a:lnTo>
                  <a:lnTo>
                    <a:pt x="17932" y="3064522"/>
                  </a:lnTo>
                  <a:lnTo>
                    <a:pt x="17932" y="3073488"/>
                  </a:lnTo>
                  <a:lnTo>
                    <a:pt x="7623327" y="3073488"/>
                  </a:lnTo>
                  <a:lnTo>
                    <a:pt x="7623327" y="3056064"/>
                  </a:lnTo>
                  <a:lnTo>
                    <a:pt x="7624777" y="3055556"/>
                  </a:lnTo>
                  <a:close/>
                </a:path>
                <a:path w="8724900" h="3074035">
                  <a:moveTo>
                    <a:pt x="17932" y="3073488"/>
                  </a:moveTo>
                  <a:lnTo>
                    <a:pt x="17932" y="3064522"/>
                  </a:lnTo>
                  <a:lnTo>
                    <a:pt x="8966" y="3064522"/>
                  </a:lnTo>
                  <a:lnTo>
                    <a:pt x="8966" y="3073488"/>
                  </a:lnTo>
                  <a:lnTo>
                    <a:pt x="17932" y="3073488"/>
                  </a:lnTo>
                  <a:close/>
                </a:path>
                <a:path w="8724900" h="3074035">
                  <a:moveTo>
                    <a:pt x="7626299" y="3064522"/>
                  </a:moveTo>
                  <a:lnTo>
                    <a:pt x="7626299" y="3055556"/>
                  </a:lnTo>
                  <a:lnTo>
                    <a:pt x="7624777" y="3055556"/>
                  </a:lnTo>
                  <a:lnTo>
                    <a:pt x="7623327" y="3056064"/>
                  </a:lnTo>
                  <a:lnTo>
                    <a:pt x="7626299" y="3064522"/>
                  </a:lnTo>
                  <a:close/>
                </a:path>
                <a:path w="8724900" h="3074035">
                  <a:moveTo>
                    <a:pt x="7626299" y="3073488"/>
                  </a:moveTo>
                  <a:lnTo>
                    <a:pt x="7626299" y="3064522"/>
                  </a:lnTo>
                  <a:lnTo>
                    <a:pt x="7623327" y="3056064"/>
                  </a:lnTo>
                  <a:lnTo>
                    <a:pt x="7623327" y="3073488"/>
                  </a:lnTo>
                  <a:lnTo>
                    <a:pt x="7626299" y="3073488"/>
                  </a:lnTo>
                  <a:close/>
                </a:path>
                <a:path w="8724900" h="3074035">
                  <a:moveTo>
                    <a:pt x="8715400" y="2682900"/>
                  </a:moveTo>
                  <a:lnTo>
                    <a:pt x="8712428" y="2674429"/>
                  </a:lnTo>
                  <a:lnTo>
                    <a:pt x="7624777" y="3055556"/>
                  </a:lnTo>
                  <a:lnTo>
                    <a:pt x="7626299" y="3055556"/>
                  </a:lnTo>
                  <a:lnTo>
                    <a:pt x="7626299" y="3073488"/>
                  </a:lnTo>
                  <a:lnTo>
                    <a:pt x="7629271" y="3072993"/>
                  </a:lnTo>
                  <a:lnTo>
                    <a:pt x="8706421" y="2695548"/>
                  </a:lnTo>
                  <a:lnTo>
                    <a:pt x="8706421" y="2682900"/>
                  </a:lnTo>
                  <a:lnTo>
                    <a:pt x="8715400" y="2682900"/>
                  </a:lnTo>
                  <a:close/>
                </a:path>
                <a:path w="8724900" h="3074035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3074035">
                  <a:moveTo>
                    <a:pt x="8715400" y="2682900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2676534"/>
                  </a:lnTo>
                  <a:lnTo>
                    <a:pt x="8712428" y="2674429"/>
                  </a:lnTo>
                  <a:lnTo>
                    <a:pt x="8715400" y="2682900"/>
                  </a:lnTo>
                  <a:close/>
                </a:path>
                <a:path w="8724900" h="3074035">
                  <a:moveTo>
                    <a:pt x="8715400" y="2692402"/>
                  </a:moveTo>
                  <a:lnTo>
                    <a:pt x="8715400" y="2682900"/>
                  </a:lnTo>
                  <a:lnTo>
                    <a:pt x="8706421" y="2682900"/>
                  </a:lnTo>
                  <a:lnTo>
                    <a:pt x="8706421" y="2695548"/>
                  </a:lnTo>
                  <a:lnTo>
                    <a:pt x="8715400" y="26924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2031" y="5202084"/>
              <a:ext cx="1089660" cy="381635"/>
            </a:xfrm>
            <a:custGeom>
              <a:avLst/>
              <a:gdLst/>
              <a:ahLst/>
              <a:cxnLst/>
              <a:rect l="l" t="t" r="r" b="b"/>
              <a:pathLst>
                <a:path w="1089659" h="381635">
                  <a:moveTo>
                    <a:pt x="1089101" y="0"/>
                  </a:moveTo>
                  <a:lnTo>
                    <a:pt x="998697" y="4100"/>
                  </a:lnTo>
                  <a:lnTo>
                    <a:pt x="918774" y="8268"/>
                  </a:lnTo>
                  <a:lnTo>
                    <a:pt x="848310" y="12387"/>
                  </a:lnTo>
                  <a:lnTo>
                    <a:pt x="786284" y="16343"/>
                  </a:lnTo>
                  <a:lnTo>
                    <a:pt x="640608" y="26064"/>
                  </a:lnTo>
                  <a:lnTo>
                    <a:pt x="602111" y="28201"/>
                  </a:lnTo>
                  <a:lnTo>
                    <a:pt x="566941" y="29595"/>
                  </a:lnTo>
                  <a:lnTo>
                    <a:pt x="534077" y="30127"/>
                  </a:lnTo>
                  <a:lnTo>
                    <a:pt x="502497" y="29682"/>
                  </a:lnTo>
                  <a:lnTo>
                    <a:pt x="439099" y="25398"/>
                  </a:lnTo>
                  <a:lnTo>
                    <a:pt x="368571" y="15814"/>
                  </a:lnTo>
                  <a:lnTo>
                    <a:pt x="328080" y="8743"/>
                  </a:lnTo>
                  <a:lnTo>
                    <a:pt x="282740" y="0"/>
                  </a:lnTo>
                  <a:lnTo>
                    <a:pt x="0" y="381622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2482" y="5192659"/>
              <a:ext cx="1108710" cy="401320"/>
            </a:xfrm>
            <a:custGeom>
              <a:avLst/>
              <a:gdLst/>
              <a:ahLst/>
              <a:cxnLst/>
              <a:rect l="l" t="t" r="r" b="b"/>
              <a:pathLst>
                <a:path w="1108709" h="401320">
                  <a:moveTo>
                    <a:pt x="1099019" y="18799"/>
                  </a:moveTo>
                  <a:lnTo>
                    <a:pt x="1099019" y="18379"/>
                  </a:lnTo>
                  <a:lnTo>
                    <a:pt x="1038108" y="21124"/>
                  </a:lnTo>
                  <a:lnTo>
                    <a:pt x="34133" y="372934"/>
                  </a:lnTo>
                  <a:lnTo>
                    <a:pt x="16827" y="396293"/>
                  </a:lnTo>
                  <a:lnTo>
                    <a:pt x="9550" y="391047"/>
                  </a:lnTo>
                  <a:lnTo>
                    <a:pt x="2336" y="385713"/>
                  </a:lnTo>
                  <a:lnTo>
                    <a:pt x="0" y="388863"/>
                  </a:lnTo>
                  <a:lnTo>
                    <a:pt x="0" y="393206"/>
                  </a:lnTo>
                  <a:lnTo>
                    <a:pt x="4660" y="399531"/>
                  </a:lnTo>
                  <a:lnTo>
                    <a:pt x="8813" y="400814"/>
                  </a:lnTo>
                  <a:lnTo>
                    <a:pt x="1099019" y="18799"/>
                  </a:lnTo>
                  <a:close/>
                </a:path>
                <a:path w="1108709" h="401320">
                  <a:moveTo>
                    <a:pt x="1108290" y="12092"/>
                  </a:moveTo>
                  <a:lnTo>
                    <a:pt x="1106627" y="3367"/>
                  </a:lnTo>
                  <a:lnTo>
                    <a:pt x="1102702" y="268"/>
                  </a:lnTo>
                  <a:lnTo>
                    <a:pt x="1015933" y="4171"/>
                  </a:lnTo>
                  <a:lnTo>
                    <a:pt x="941699" y="7975"/>
                  </a:lnTo>
                  <a:lnTo>
                    <a:pt x="875527" y="11755"/>
                  </a:lnTo>
                  <a:lnTo>
                    <a:pt x="816626" y="15421"/>
                  </a:lnTo>
                  <a:lnTo>
                    <a:pt x="764207" y="18888"/>
                  </a:lnTo>
                  <a:lnTo>
                    <a:pt x="717479" y="22069"/>
                  </a:lnTo>
                  <a:lnTo>
                    <a:pt x="675652" y="24877"/>
                  </a:lnTo>
                  <a:lnTo>
                    <a:pt x="637936" y="27225"/>
                  </a:lnTo>
                  <a:lnTo>
                    <a:pt x="603541" y="29023"/>
                  </a:lnTo>
                  <a:lnTo>
                    <a:pt x="571677" y="30176"/>
                  </a:lnTo>
                  <a:lnTo>
                    <a:pt x="541553" y="30583"/>
                  </a:lnTo>
                  <a:lnTo>
                    <a:pt x="498355" y="29594"/>
                  </a:lnTo>
                  <a:lnTo>
                    <a:pt x="454775" y="26426"/>
                  </a:lnTo>
                  <a:lnTo>
                    <a:pt x="408042" y="20756"/>
                  </a:lnTo>
                  <a:lnTo>
                    <a:pt x="355388" y="12263"/>
                  </a:lnTo>
                  <a:lnTo>
                    <a:pt x="294043" y="624"/>
                  </a:lnTo>
                  <a:lnTo>
                    <a:pt x="292290" y="276"/>
                  </a:lnTo>
                  <a:lnTo>
                    <a:pt x="290525" y="0"/>
                  </a:lnTo>
                  <a:lnTo>
                    <a:pt x="287134" y="1297"/>
                  </a:lnTo>
                  <a:lnTo>
                    <a:pt x="2336" y="385713"/>
                  </a:lnTo>
                  <a:lnTo>
                    <a:pt x="6578" y="388850"/>
                  </a:lnTo>
                  <a:lnTo>
                    <a:pt x="6578" y="382589"/>
                  </a:lnTo>
                  <a:lnTo>
                    <a:pt x="34133" y="372934"/>
                  </a:lnTo>
                  <a:lnTo>
                    <a:pt x="290525" y="26861"/>
                  </a:lnTo>
                  <a:lnTo>
                    <a:pt x="290525" y="18214"/>
                  </a:lnTo>
                  <a:lnTo>
                    <a:pt x="292290" y="9425"/>
                  </a:lnTo>
                  <a:lnTo>
                    <a:pt x="299491" y="14759"/>
                  </a:lnTo>
                  <a:lnTo>
                    <a:pt x="299491" y="19915"/>
                  </a:lnTo>
                  <a:lnTo>
                    <a:pt x="352243" y="29926"/>
                  </a:lnTo>
                  <a:lnTo>
                    <a:pt x="405519" y="38517"/>
                  </a:lnTo>
                  <a:lnTo>
                    <a:pt x="453039" y="44282"/>
                  </a:lnTo>
                  <a:lnTo>
                    <a:pt x="497488" y="47520"/>
                  </a:lnTo>
                  <a:lnTo>
                    <a:pt x="541553" y="48528"/>
                  </a:lnTo>
                  <a:lnTo>
                    <a:pt x="571214" y="48131"/>
                  </a:lnTo>
                  <a:lnTo>
                    <a:pt x="636903" y="45257"/>
                  </a:lnTo>
                  <a:lnTo>
                    <a:pt x="716251" y="40140"/>
                  </a:lnTo>
                  <a:lnTo>
                    <a:pt x="762985" y="36955"/>
                  </a:lnTo>
                  <a:lnTo>
                    <a:pt x="815460" y="33474"/>
                  </a:lnTo>
                  <a:lnTo>
                    <a:pt x="874451" y="29788"/>
                  </a:lnTo>
                  <a:lnTo>
                    <a:pt x="940732" y="25989"/>
                  </a:lnTo>
                  <a:lnTo>
                    <a:pt x="1015080" y="22167"/>
                  </a:lnTo>
                  <a:lnTo>
                    <a:pt x="1038108" y="21124"/>
                  </a:lnTo>
                  <a:lnTo>
                    <a:pt x="1095413" y="1043"/>
                  </a:lnTo>
                  <a:lnTo>
                    <a:pt x="1095654" y="967"/>
                  </a:lnTo>
                  <a:lnTo>
                    <a:pt x="1098638" y="9425"/>
                  </a:lnTo>
                  <a:lnTo>
                    <a:pt x="1099019" y="18379"/>
                  </a:lnTo>
                  <a:lnTo>
                    <a:pt x="1099019" y="18799"/>
                  </a:lnTo>
                  <a:lnTo>
                    <a:pt x="1105801" y="16423"/>
                  </a:lnTo>
                  <a:lnTo>
                    <a:pt x="1108290" y="12092"/>
                  </a:lnTo>
                  <a:close/>
                </a:path>
                <a:path w="1108709" h="401320">
                  <a:moveTo>
                    <a:pt x="34133" y="372934"/>
                  </a:moveTo>
                  <a:lnTo>
                    <a:pt x="6578" y="382589"/>
                  </a:lnTo>
                  <a:lnTo>
                    <a:pt x="9550" y="390999"/>
                  </a:lnTo>
                  <a:lnTo>
                    <a:pt x="16827" y="396293"/>
                  </a:lnTo>
                  <a:lnTo>
                    <a:pt x="34133" y="372934"/>
                  </a:lnTo>
                  <a:close/>
                </a:path>
                <a:path w="1108709" h="401320">
                  <a:moveTo>
                    <a:pt x="9550" y="391047"/>
                  </a:moveTo>
                  <a:lnTo>
                    <a:pt x="6578" y="382589"/>
                  </a:lnTo>
                  <a:lnTo>
                    <a:pt x="6578" y="388850"/>
                  </a:lnTo>
                  <a:lnTo>
                    <a:pt x="9550" y="391047"/>
                  </a:lnTo>
                  <a:close/>
                </a:path>
                <a:path w="1108709" h="401320">
                  <a:moveTo>
                    <a:pt x="299491" y="14759"/>
                  </a:moveTo>
                  <a:lnTo>
                    <a:pt x="292290" y="9425"/>
                  </a:lnTo>
                  <a:lnTo>
                    <a:pt x="290525" y="18214"/>
                  </a:lnTo>
                  <a:lnTo>
                    <a:pt x="296142" y="19280"/>
                  </a:lnTo>
                  <a:lnTo>
                    <a:pt x="299491" y="14759"/>
                  </a:lnTo>
                  <a:close/>
                </a:path>
                <a:path w="1108709" h="401320">
                  <a:moveTo>
                    <a:pt x="296142" y="19280"/>
                  </a:moveTo>
                  <a:lnTo>
                    <a:pt x="290525" y="18214"/>
                  </a:lnTo>
                  <a:lnTo>
                    <a:pt x="290525" y="26861"/>
                  </a:lnTo>
                  <a:lnTo>
                    <a:pt x="296142" y="19280"/>
                  </a:lnTo>
                  <a:close/>
                </a:path>
                <a:path w="1108709" h="401320">
                  <a:moveTo>
                    <a:pt x="299491" y="19915"/>
                  </a:moveTo>
                  <a:lnTo>
                    <a:pt x="299491" y="14759"/>
                  </a:lnTo>
                  <a:lnTo>
                    <a:pt x="296142" y="19280"/>
                  </a:lnTo>
                  <a:lnTo>
                    <a:pt x="299491" y="19915"/>
                  </a:lnTo>
                  <a:close/>
                </a:path>
                <a:path w="1108709" h="401320">
                  <a:moveTo>
                    <a:pt x="1099019" y="18379"/>
                  </a:moveTo>
                  <a:lnTo>
                    <a:pt x="1098638" y="9425"/>
                  </a:lnTo>
                  <a:lnTo>
                    <a:pt x="1095654" y="967"/>
                  </a:lnTo>
                  <a:lnTo>
                    <a:pt x="1038108" y="21124"/>
                  </a:lnTo>
                  <a:lnTo>
                    <a:pt x="1098638" y="18396"/>
                  </a:lnTo>
                  <a:lnTo>
                    <a:pt x="1099019" y="183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93140" y="3612177"/>
            <a:ext cx="8425180" cy="279209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72770" marR="5080">
              <a:lnSpc>
                <a:spcPts val="1989"/>
              </a:lnSpc>
              <a:spcBef>
                <a:spcPts val="355"/>
              </a:spcBef>
            </a:pPr>
            <a:r>
              <a:rPr sz="1850" spc="-10" dirty="0">
                <a:latin typeface="Courier New"/>
                <a:cs typeface="Courier New"/>
              </a:rPr>
              <a:t>System.out.println(x++);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10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printed</a:t>
            </a:r>
            <a:r>
              <a:rPr sz="1850" spc="-10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and</a:t>
            </a:r>
            <a:r>
              <a:rPr sz="1850" spc="-10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then</a:t>
            </a:r>
            <a:r>
              <a:rPr sz="1850" spc="-10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5C8526"/>
                </a:solidFill>
                <a:latin typeface="Courier New"/>
                <a:cs typeface="Courier New"/>
              </a:rPr>
              <a:t>incremented </a:t>
            </a:r>
            <a:r>
              <a:rPr sz="1850" spc="-10" dirty="0">
                <a:latin typeface="Courier New"/>
                <a:cs typeface="Courier New"/>
              </a:rPr>
              <a:t>System.out.println(x);</a:t>
            </a:r>
            <a:endParaRPr sz="1850">
              <a:latin typeface="Courier New"/>
              <a:cs typeface="Courier New"/>
            </a:endParaRPr>
          </a:p>
          <a:p>
            <a:pPr marL="572770" marR="5080">
              <a:lnSpc>
                <a:spcPts val="1989"/>
              </a:lnSpc>
              <a:spcBef>
                <a:spcPts val="1990"/>
              </a:spcBef>
            </a:pPr>
            <a:r>
              <a:rPr sz="1850" spc="-10" dirty="0">
                <a:latin typeface="Courier New"/>
                <a:cs typeface="Courier New"/>
              </a:rPr>
              <a:t>System.out.println(++y);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114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incremented</a:t>
            </a:r>
            <a:r>
              <a:rPr sz="1850" spc="-114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and</a:t>
            </a:r>
            <a:r>
              <a:rPr sz="1850" spc="-114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then</a:t>
            </a:r>
            <a:r>
              <a:rPr sz="1850" spc="-114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5C8526"/>
                </a:solidFill>
                <a:latin typeface="Courier New"/>
                <a:cs typeface="Courier New"/>
              </a:rPr>
              <a:t>printed </a:t>
            </a:r>
            <a:r>
              <a:rPr sz="1850" spc="-10" dirty="0">
                <a:latin typeface="Courier New"/>
                <a:cs typeface="Courier New"/>
              </a:rPr>
              <a:t>System.out.println(y);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4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320"/>
              </a:spcBef>
            </a:pP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  <a:spcBef>
                <a:spcPts val="5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Increment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12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13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13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13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19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5334" y="1768680"/>
            <a:ext cx="7067550" cy="1644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336165" algn="l"/>
              </a:tabLst>
            </a:pPr>
            <a:r>
              <a:rPr sz="2600" dirty="0">
                <a:latin typeface="Verdana"/>
                <a:cs typeface="Verdana"/>
              </a:rPr>
              <a:t>Pre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and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post</a:t>
            </a:r>
            <a:r>
              <a:rPr sz="2600" dirty="0">
                <a:latin typeface="Verdana"/>
                <a:cs typeface="Verdana"/>
              </a:rPr>
              <a:t>	operators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also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provided:</a:t>
            </a:r>
            <a:endParaRPr sz="2600">
              <a:latin typeface="Verdana"/>
              <a:cs typeface="Verdana"/>
            </a:endParaRPr>
          </a:p>
          <a:p>
            <a:pPr>
              <a:lnSpc>
                <a:spcPct val="100000"/>
              </a:lnSpc>
              <a:spcBef>
                <a:spcPts val="280"/>
              </a:spcBef>
            </a:pPr>
            <a:endParaRPr sz="2600">
              <a:latin typeface="Verdana"/>
              <a:cs typeface="Verdana"/>
            </a:endParaRPr>
          </a:p>
          <a:p>
            <a:pPr marL="300355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Increment</a:t>
            </a:r>
            <a:r>
              <a:rPr sz="1850" spc="-13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60425" marR="880110" indent="-28067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x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12,y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12;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D0639F-3CEC-4B22-BC51-51536DC2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311" y="1588642"/>
            <a:ext cx="9263380" cy="246221"/>
          </a:xfrm>
        </p:spPr>
        <p:txBody>
          <a:bodyPr/>
          <a:lstStyle/>
          <a:p>
            <a:endParaRPr lang="ru-KG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68ECD1-6C16-4933-B98C-3C287D4D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Examples</a:t>
            </a:r>
            <a:endParaRPr lang="ru-K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95D402-F6A4-41C5-A509-DA7BEA9AA9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300" y="1949450"/>
            <a:ext cx="7392432" cy="4344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64813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D0639F-3CEC-4B22-BC51-51536DC2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311" y="1588642"/>
            <a:ext cx="9263380" cy="246221"/>
          </a:xfrm>
        </p:spPr>
        <p:txBody>
          <a:bodyPr/>
          <a:lstStyle/>
          <a:p>
            <a:endParaRPr lang="ru-KG" sz="1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68ECD1-6C16-4933-B98C-3C287D4D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Examples</a:t>
            </a:r>
            <a:endParaRPr lang="ru-K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CFE3B-09FD-44A0-8478-05BE97EDA8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500" y="2101850"/>
            <a:ext cx="7201905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305319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D0639F-3CEC-4B22-BC51-51536DC2B1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2311" y="1588642"/>
            <a:ext cx="9263380" cy="6032421"/>
          </a:xfrm>
        </p:spPr>
        <p:txBody>
          <a:bodyPr/>
          <a:lstStyle/>
          <a:p>
            <a:r>
              <a:rPr lang="en-US" sz="1400" dirty="0"/>
              <a:t>import </a:t>
            </a:r>
            <a:r>
              <a:rPr lang="en-US" sz="1400" dirty="0" err="1"/>
              <a:t>java.util</a:t>
            </a:r>
            <a:r>
              <a:rPr lang="en-US" sz="1400" dirty="0"/>
              <a:t>.*;</a:t>
            </a:r>
          </a:p>
          <a:p>
            <a:r>
              <a:rPr lang="en-US" sz="1400" dirty="0"/>
              <a:t>import </a:t>
            </a:r>
            <a:r>
              <a:rPr lang="en-US" sz="1400" dirty="0" err="1"/>
              <a:t>java.util.function.Predicate</a:t>
            </a:r>
            <a:r>
              <a:rPr lang="en-US" sz="1400" dirty="0"/>
              <a:t>;</a:t>
            </a:r>
          </a:p>
          <a:p>
            <a:endParaRPr lang="en-US" sz="1400" dirty="0"/>
          </a:p>
          <a:p>
            <a:r>
              <a:rPr lang="en-US" sz="1400" dirty="0"/>
              <a:t>public class Main {</a:t>
            </a:r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public static List&lt;Integer&gt; </a:t>
            </a:r>
            <a:r>
              <a:rPr lang="en-US" sz="1400" dirty="0" err="1"/>
              <a:t>filterNumbers</a:t>
            </a:r>
            <a:r>
              <a:rPr lang="en-US" sz="1400" dirty="0"/>
              <a:t>(List&lt;Integer&gt; numbers, Predicate&lt;Integer&gt; condition) {</a:t>
            </a:r>
          </a:p>
          <a:p>
            <a:r>
              <a:rPr lang="en-US" sz="1400" dirty="0"/>
              <a:t>        List&lt;Integer&gt; result = new </a:t>
            </a:r>
            <a:r>
              <a:rPr lang="en-US" sz="1400" dirty="0" err="1"/>
              <a:t>ArrayList</a:t>
            </a:r>
            <a:r>
              <a:rPr lang="en-US" sz="1400" dirty="0"/>
              <a:t>&lt;&gt;();</a:t>
            </a:r>
          </a:p>
          <a:p>
            <a:r>
              <a:rPr lang="en-US" sz="1400" dirty="0"/>
              <a:t>        for (Integer num : numbers) {</a:t>
            </a:r>
          </a:p>
          <a:p>
            <a:r>
              <a:rPr lang="en-US" sz="1400" dirty="0"/>
              <a:t>            if (</a:t>
            </a:r>
            <a:r>
              <a:rPr lang="en-US" sz="1400" dirty="0" err="1"/>
              <a:t>condition.test</a:t>
            </a:r>
            <a:r>
              <a:rPr lang="en-US" sz="1400" dirty="0"/>
              <a:t>(num)) { // Apply the condition function</a:t>
            </a:r>
          </a:p>
          <a:p>
            <a:r>
              <a:rPr lang="en-US" sz="1400" dirty="0"/>
              <a:t>                </a:t>
            </a:r>
            <a:r>
              <a:rPr lang="en-US" sz="1400" dirty="0" err="1"/>
              <a:t>result.add</a:t>
            </a:r>
            <a:r>
              <a:rPr lang="en-US" sz="1400" dirty="0"/>
              <a:t>(num);</a:t>
            </a:r>
          </a:p>
          <a:p>
            <a:r>
              <a:rPr lang="en-US" sz="1400" dirty="0"/>
              <a:t>            }</a:t>
            </a:r>
          </a:p>
          <a:p>
            <a:r>
              <a:rPr lang="en-US" sz="1400" dirty="0"/>
              <a:t>        }</a:t>
            </a:r>
          </a:p>
          <a:p>
            <a:r>
              <a:rPr lang="en-US" sz="1400" dirty="0"/>
              <a:t>        return result;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public static void main(String[] </a:t>
            </a:r>
            <a:r>
              <a:rPr lang="en-US" sz="1400" dirty="0" err="1"/>
              <a:t>args</a:t>
            </a:r>
            <a:r>
              <a:rPr lang="en-US" sz="1400" dirty="0"/>
              <a:t>) {</a:t>
            </a:r>
          </a:p>
          <a:p>
            <a:r>
              <a:rPr lang="en-US" sz="1400" dirty="0"/>
              <a:t>        List&lt;Integer&gt; numbers = </a:t>
            </a:r>
            <a:r>
              <a:rPr lang="en-US" sz="1400" dirty="0" err="1"/>
              <a:t>Arrays.asList</a:t>
            </a:r>
            <a:r>
              <a:rPr lang="en-US" sz="1400" dirty="0"/>
              <a:t>(1, 2, 3, 4, 5, 6);</a:t>
            </a:r>
          </a:p>
          <a:p>
            <a:endParaRPr lang="en-US" sz="1400" dirty="0"/>
          </a:p>
          <a:p>
            <a:r>
              <a:rPr lang="en-US" sz="1400" dirty="0"/>
              <a:t>        // Passing different predicates (conditions)</a:t>
            </a:r>
          </a:p>
          <a:p>
            <a:r>
              <a:rPr lang="en-US" sz="1400" dirty="0"/>
              <a:t>        List&lt;Integer&gt; </a:t>
            </a:r>
            <a:r>
              <a:rPr lang="en-US" sz="1400" dirty="0" err="1"/>
              <a:t>evenNumbers</a:t>
            </a:r>
            <a:r>
              <a:rPr lang="en-US" sz="1400" dirty="0"/>
              <a:t> = </a:t>
            </a:r>
            <a:r>
              <a:rPr lang="en-US" sz="1400" dirty="0" err="1"/>
              <a:t>filterNumbers</a:t>
            </a:r>
            <a:r>
              <a:rPr lang="en-US" sz="1400" dirty="0"/>
              <a:t>(numbers, n -&gt; n % 2 == 0);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evenNumbers</a:t>
            </a:r>
            <a:r>
              <a:rPr lang="en-US" sz="1400" dirty="0"/>
              <a:t>); // Output: [2, 4, 6]</a:t>
            </a:r>
          </a:p>
          <a:p>
            <a:endParaRPr lang="en-US" sz="1400" dirty="0"/>
          </a:p>
          <a:p>
            <a:r>
              <a:rPr lang="en-US" sz="1400" dirty="0"/>
              <a:t>        List&lt;Integer&gt; </a:t>
            </a:r>
            <a:r>
              <a:rPr lang="en-US" sz="1400" dirty="0" err="1"/>
              <a:t>greaterThanThree</a:t>
            </a:r>
            <a:r>
              <a:rPr lang="en-US" sz="1400" dirty="0"/>
              <a:t> = </a:t>
            </a:r>
            <a:r>
              <a:rPr lang="en-US" sz="1400" dirty="0" err="1"/>
              <a:t>filterNumbers</a:t>
            </a:r>
            <a:r>
              <a:rPr lang="en-US" sz="1400" dirty="0"/>
              <a:t>(numbers, n -&gt; n &gt; 3);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System.out.println</a:t>
            </a:r>
            <a:r>
              <a:rPr lang="en-US" sz="1400" dirty="0"/>
              <a:t>(</a:t>
            </a:r>
            <a:r>
              <a:rPr lang="en-US" sz="1400" dirty="0" err="1"/>
              <a:t>greaterThanThree</a:t>
            </a:r>
            <a:r>
              <a:rPr lang="en-US" sz="1400" dirty="0"/>
              <a:t>); // Output: [4, 5, 6]</a:t>
            </a:r>
          </a:p>
          <a:p>
            <a:r>
              <a:rPr lang="en-US" sz="1400" dirty="0"/>
              <a:t>    }</a:t>
            </a:r>
          </a:p>
          <a:p>
            <a:r>
              <a:rPr lang="en-US" sz="1400" dirty="0"/>
              <a:t>}</a:t>
            </a:r>
          </a:p>
          <a:p>
            <a:endParaRPr lang="ru-KG" sz="1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A68ECD1-6C16-4933-B98C-3C287D4D9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Lambda Expression Examples</a:t>
            </a:r>
            <a:endParaRPr lang="ru-KG" dirty="0"/>
          </a:p>
        </p:txBody>
      </p:sp>
    </p:spTree>
    <p:extLst>
      <p:ext uri="{BB962C8B-B14F-4D97-AF65-F5344CB8AC3E}">
        <p14:creationId xmlns:p14="http://schemas.microsoft.com/office/powerpoint/2010/main" val="356881829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57960">
              <a:lnSpc>
                <a:spcPct val="100000"/>
              </a:lnSpc>
              <a:spcBef>
                <a:spcPts val="90"/>
              </a:spcBef>
            </a:pPr>
            <a:r>
              <a:rPr dirty="0"/>
              <a:t>Relational</a:t>
            </a:r>
            <a:r>
              <a:rPr spc="-229" dirty="0"/>
              <a:t> </a:t>
            </a:r>
            <a:r>
              <a:rPr spc="-10" dirty="0"/>
              <a:t>expressions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20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334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641" y="1768680"/>
            <a:ext cx="804862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Java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provides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following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relational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operators: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3177" y="2880598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3177" y="3390281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3177" y="3901230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3177" y="4412180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3177" y="4923130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3177" y="2202291"/>
            <a:ext cx="4462145" cy="308864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99085" marR="1206500" indent="-287020">
              <a:lnSpc>
                <a:spcPct val="139600"/>
              </a:lnSpc>
              <a:spcBef>
                <a:spcPts val="90"/>
              </a:spcBef>
              <a:tabLst>
                <a:tab pos="299085" algn="l"/>
              </a:tabLst>
            </a:pPr>
            <a:r>
              <a:rPr sz="2700" spc="67" baseline="12345" dirty="0">
                <a:latin typeface="Lucida Sans Unicode"/>
                <a:cs typeface="Lucida Sans Unicode"/>
              </a:rPr>
              <a:t>–</a:t>
            </a:r>
            <a:r>
              <a:rPr sz="2700" baseline="12345" dirty="0">
                <a:latin typeface="Lucida Sans Unicode"/>
                <a:cs typeface="Lucida Sans Unicode"/>
              </a:rPr>
              <a:t>	</a:t>
            </a:r>
            <a:r>
              <a:rPr sz="2400" dirty="0">
                <a:latin typeface="Verdana"/>
                <a:cs typeface="Verdana"/>
              </a:rPr>
              <a:t>equivalent</a:t>
            </a:r>
            <a:r>
              <a:rPr sz="2400" spc="-15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(==) </a:t>
            </a:r>
            <a:r>
              <a:rPr sz="2400" dirty="0">
                <a:latin typeface="Verdana"/>
                <a:cs typeface="Verdana"/>
              </a:rPr>
              <a:t>not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equivalent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(!=) </a:t>
            </a:r>
            <a:r>
              <a:rPr sz="2400" dirty="0">
                <a:latin typeface="Verdana"/>
                <a:cs typeface="Verdana"/>
              </a:rPr>
              <a:t>less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than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(&lt;) </a:t>
            </a:r>
            <a:r>
              <a:rPr sz="2400" dirty="0">
                <a:latin typeface="Verdana"/>
                <a:cs typeface="Verdana"/>
              </a:rPr>
              <a:t>greater</a:t>
            </a:r>
            <a:r>
              <a:rPr sz="2400" spc="-10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that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(&gt;)</a:t>
            </a:r>
            <a:endParaRPr sz="2400">
              <a:latin typeface="Verdana"/>
              <a:cs typeface="Verdana"/>
            </a:endParaRPr>
          </a:p>
          <a:p>
            <a:pPr marL="299085" marR="5080">
              <a:lnSpc>
                <a:spcPct val="139700"/>
              </a:lnSpc>
            </a:pPr>
            <a:r>
              <a:rPr sz="2400" dirty="0">
                <a:latin typeface="Verdana"/>
                <a:cs typeface="Verdana"/>
              </a:rPr>
              <a:t>less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than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equal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(&lt;=) </a:t>
            </a:r>
            <a:r>
              <a:rPr sz="2400" dirty="0">
                <a:latin typeface="Verdana"/>
                <a:cs typeface="Verdana"/>
              </a:rPr>
              <a:t>greater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than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equal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(&gt;=)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334" y="6087031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8641" y="5991940"/>
            <a:ext cx="8275955" cy="8216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Important:</a:t>
            </a:r>
            <a:r>
              <a:rPr sz="2600" spc="-12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relational</a:t>
            </a:r>
            <a:r>
              <a:rPr sz="2600" spc="-12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expressions</a:t>
            </a:r>
            <a:r>
              <a:rPr sz="2600" spc="-12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always</a:t>
            </a:r>
            <a:r>
              <a:rPr sz="2600" spc="-12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return</a:t>
            </a:r>
            <a:r>
              <a:rPr sz="2600" spc="-12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a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5"/>
              </a:spcBef>
            </a:pPr>
            <a:r>
              <a:rPr sz="2600" b="1" dirty="0">
                <a:latin typeface="Verdana"/>
                <a:cs typeface="Verdana"/>
              </a:rPr>
              <a:t>boolean</a:t>
            </a:r>
            <a:r>
              <a:rPr sz="2600" b="1" spc="-7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value.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8859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Introduction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1157" y="1748393"/>
            <a:ext cx="13462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50" dirty="0"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4463" y="1662179"/>
            <a:ext cx="8066405" cy="7588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0"/>
              </a:spcBef>
            </a:pPr>
            <a:r>
              <a:rPr sz="2400" dirty="0">
                <a:latin typeface="Verdana"/>
                <a:cs typeface="Verdana"/>
              </a:rPr>
              <a:t>Java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is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very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powerful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language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that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has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generated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lot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interest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last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years.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25804" y="2708188"/>
            <a:ext cx="1617796" cy="161779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2407" y="3044177"/>
            <a:ext cx="1375633" cy="1101772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912020" y="4424858"/>
            <a:ext cx="181610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Verdana"/>
                <a:cs typeface="Verdana"/>
              </a:rPr>
              <a:t>The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Star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7</a:t>
            </a:r>
            <a:r>
              <a:rPr sz="1600" spc="-3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device</a:t>
            </a:r>
            <a:endParaRPr sz="1600">
              <a:latin typeface="Verdana"/>
              <a:cs typeface="Verdan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6973354" y="2886964"/>
            <a:ext cx="2679065" cy="2223135"/>
            <a:chOff x="6973354" y="2886964"/>
            <a:chExt cx="2679065" cy="22231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35648" y="2886964"/>
              <a:ext cx="2516707" cy="222256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6973354" y="3944353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162293" y="54521"/>
                  </a:moveTo>
                  <a:lnTo>
                    <a:pt x="0" y="0"/>
                  </a:lnTo>
                  <a:lnTo>
                    <a:pt x="0" y="107772"/>
                  </a:lnTo>
                  <a:lnTo>
                    <a:pt x="162293" y="5452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302983" y="5276863"/>
            <a:ext cx="21659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Verdana"/>
                <a:cs typeface="Verdana"/>
              </a:rPr>
              <a:t>The</a:t>
            </a:r>
            <a:r>
              <a:rPr sz="1600" spc="-80" dirty="0">
                <a:latin typeface="Verdana"/>
                <a:cs typeface="Verdana"/>
              </a:rPr>
              <a:t> </a:t>
            </a:r>
            <a:r>
              <a:rPr sz="1600" dirty="0">
                <a:latin typeface="Verdana"/>
                <a:cs typeface="Verdana"/>
              </a:rPr>
              <a:t>HotJava</a:t>
            </a:r>
            <a:r>
              <a:rPr sz="1600" spc="-75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browser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60614" y="3226725"/>
            <a:ext cx="70866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20" dirty="0">
                <a:solidFill>
                  <a:srgbClr val="FF0000"/>
                </a:solidFill>
                <a:latin typeface="Verdana"/>
                <a:cs typeface="Verdana"/>
              </a:rPr>
              <a:t>Java</a:t>
            </a:r>
            <a:endParaRPr sz="2400">
              <a:latin typeface="Verdana"/>
              <a:cs typeface="Verdana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48976" y="4504754"/>
            <a:ext cx="868874" cy="1078952"/>
          </a:xfrm>
          <a:prstGeom prst="rect">
            <a:avLst/>
          </a:prstGeom>
        </p:spPr>
      </p:pic>
      <p:grpSp>
        <p:nvGrpSpPr>
          <p:cNvPr id="14" name="object 14"/>
          <p:cNvGrpSpPr/>
          <p:nvPr/>
        </p:nvGrpSpPr>
        <p:grpSpPr>
          <a:xfrm>
            <a:off x="3721290" y="5403672"/>
            <a:ext cx="4672330" cy="963930"/>
            <a:chOff x="3721290" y="5403672"/>
            <a:chExt cx="4672330" cy="963930"/>
          </a:xfrm>
        </p:grpSpPr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4506099" y="5644566"/>
              <a:ext cx="1910668" cy="477985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416764" y="5682602"/>
              <a:ext cx="168910" cy="105410"/>
            </a:xfrm>
            <a:custGeom>
              <a:avLst/>
              <a:gdLst/>
              <a:ahLst/>
              <a:cxnLst/>
              <a:rect l="l" t="t" r="r" b="b"/>
              <a:pathLst>
                <a:path w="168909" h="105410">
                  <a:moveTo>
                    <a:pt x="168617" y="105232"/>
                  </a:moveTo>
                  <a:lnTo>
                    <a:pt x="159677" y="55791"/>
                  </a:lnTo>
                  <a:lnTo>
                    <a:pt x="149606" y="0"/>
                  </a:lnTo>
                  <a:lnTo>
                    <a:pt x="0" y="79870"/>
                  </a:lnTo>
                  <a:lnTo>
                    <a:pt x="168617" y="1052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721290" y="5403672"/>
              <a:ext cx="765784" cy="963574"/>
            </a:xfrm>
            <a:prstGeom prst="rect">
              <a:avLst/>
            </a:prstGeom>
          </p:spPr>
        </p:pic>
      </p:grpSp>
      <p:pic>
        <p:nvPicPr>
          <p:cNvPr id="18" name="object 1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1195188" y="5582437"/>
            <a:ext cx="1199809" cy="736010"/>
          </a:xfrm>
          <a:prstGeom prst="rect">
            <a:avLst/>
          </a:prstGeom>
        </p:spPr>
      </p:pic>
      <p:sp>
        <p:nvSpPr>
          <p:cNvPr id="19" name="object 19"/>
          <p:cNvSpPr txBox="1"/>
          <p:nvPr/>
        </p:nvSpPr>
        <p:spPr>
          <a:xfrm>
            <a:off x="1503767" y="5751045"/>
            <a:ext cx="53213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25" dirty="0">
                <a:latin typeface="Times New Roman"/>
                <a:cs typeface="Times New Roman"/>
              </a:rPr>
              <a:t>Oak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2647404" y="4684788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772" y="162293"/>
                </a:moveTo>
                <a:lnTo>
                  <a:pt x="53251" y="0"/>
                </a:lnTo>
                <a:lnTo>
                  <a:pt x="0" y="162293"/>
                </a:lnTo>
                <a:lnTo>
                  <a:pt x="53251" y="162293"/>
                </a:lnTo>
                <a:lnTo>
                  <a:pt x="107772" y="162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2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9715">
              <a:lnSpc>
                <a:spcPct val="100000"/>
              </a:lnSpc>
              <a:spcBef>
                <a:spcPts val="90"/>
              </a:spcBef>
            </a:pPr>
            <a:r>
              <a:rPr dirty="0"/>
              <a:t>Relational</a:t>
            </a:r>
            <a:r>
              <a:rPr spc="-229" dirty="0"/>
              <a:t> </a:t>
            </a:r>
            <a:r>
              <a:rPr spc="-10" dirty="0"/>
              <a:t>Expressions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733" y="1800301"/>
            <a:ext cx="8725535" cy="3254375"/>
            <a:chOff x="1115733" y="1800301"/>
            <a:chExt cx="8725535" cy="3254375"/>
          </a:xfrm>
        </p:grpSpPr>
        <p:sp>
          <p:nvSpPr>
            <p:cNvPr id="4" name="object 4"/>
            <p:cNvSpPr/>
            <p:nvPr/>
          </p:nvSpPr>
          <p:spPr>
            <a:xfrm>
              <a:off x="1124699" y="1809267"/>
              <a:ext cx="8706485" cy="3235960"/>
            </a:xfrm>
            <a:custGeom>
              <a:avLst/>
              <a:gdLst/>
              <a:ahLst/>
              <a:cxnLst/>
              <a:rect l="l" t="t" r="r" b="b"/>
              <a:pathLst>
                <a:path w="8706485" h="3235960">
                  <a:moveTo>
                    <a:pt x="8706434" y="2831147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3235604"/>
                  </a:lnTo>
                  <a:lnTo>
                    <a:pt x="7617333" y="3235604"/>
                  </a:lnTo>
                  <a:lnTo>
                    <a:pt x="8706434" y="283114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733" y="1800301"/>
              <a:ext cx="8724900" cy="3253740"/>
            </a:xfrm>
            <a:custGeom>
              <a:avLst/>
              <a:gdLst/>
              <a:ahLst/>
              <a:cxnLst/>
              <a:rect l="l" t="t" r="r" b="b"/>
              <a:pathLst>
                <a:path w="8724900" h="3253740">
                  <a:moveTo>
                    <a:pt x="8724366" y="2843847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3249523"/>
                  </a:lnTo>
                  <a:lnTo>
                    <a:pt x="4013" y="3253536"/>
                  </a:lnTo>
                  <a:lnTo>
                    <a:pt x="8966" y="3253536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2849682"/>
                  </a:lnTo>
                  <a:lnTo>
                    <a:pt x="8722017" y="2847225"/>
                  </a:lnTo>
                  <a:lnTo>
                    <a:pt x="8724366" y="2843847"/>
                  </a:lnTo>
                  <a:close/>
                </a:path>
                <a:path w="8724900" h="3253740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3253740">
                  <a:moveTo>
                    <a:pt x="17932" y="3235591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3235591"/>
                  </a:lnTo>
                  <a:lnTo>
                    <a:pt x="17932" y="3235591"/>
                  </a:lnTo>
                  <a:close/>
                </a:path>
                <a:path w="8724900" h="3253740">
                  <a:moveTo>
                    <a:pt x="7624679" y="3235591"/>
                  </a:moveTo>
                  <a:lnTo>
                    <a:pt x="8966" y="3235591"/>
                  </a:lnTo>
                  <a:lnTo>
                    <a:pt x="8966" y="3244570"/>
                  </a:lnTo>
                  <a:lnTo>
                    <a:pt x="17932" y="3244570"/>
                  </a:lnTo>
                  <a:lnTo>
                    <a:pt x="17932" y="3253536"/>
                  </a:lnTo>
                  <a:lnTo>
                    <a:pt x="7623175" y="3253536"/>
                  </a:lnTo>
                  <a:lnTo>
                    <a:pt x="7623175" y="3236150"/>
                  </a:lnTo>
                  <a:lnTo>
                    <a:pt x="7624679" y="3235591"/>
                  </a:lnTo>
                  <a:close/>
                </a:path>
                <a:path w="8724900" h="3253740">
                  <a:moveTo>
                    <a:pt x="17932" y="3253536"/>
                  </a:moveTo>
                  <a:lnTo>
                    <a:pt x="17932" y="3244570"/>
                  </a:lnTo>
                  <a:lnTo>
                    <a:pt x="8966" y="3244570"/>
                  </a:lnTo>
                  <a:lnTo>
                    <a:pt x="8966" y="3253536"/>
                  </a:lnTo>
                  <a:lnTo>
                    <a:pt x="17932" y="3253536"/>
                  </a:lnTo>
                  <a:close/>
                </a:path>
                <a:path w="8724900" h="3253740">
                  <a:moveTo>
                    <a:pt x="7626299" y="3244570"/>
                  </a:moveTo>
                  <a:lnTo>
                    <a:pt x="7626299" y="3235591"/>
                  </a:lnTo>
                  <a:lnTo>
                    <a:pt x="7624679" y="3235591"/>
                  </a:lnTo>
                  <a:lnTo>
                    <a:pt x="7623175" y="3236150"/>
                  </a:lnTo>
                  <a:lnTo>
                    <a:pt x="7626299" y="3244570"/>
                  </a:lnTo>
                  <a:close/>
                </a:path>
                <a:path w="8724900" h="3253740">
                  <a:moveTo>
                    <a:pt x="7626299" y="3253536"/>
                  </a:moveTo>
                  <a:lnTo>
                    <a:pt x="7626299" y="3244570"/>
                  </a:lnTo>
                  <a:lnTo>
                    <a:pt x="7623175" y="3236150"/>
                  </a:lnTo>
                  <a:lnTo>
                    <a:pt x="7623175" y="3253536"/>
                  </a:lnTo>
                  <a:lnTo>
                    <a:pt x="7626299" y="3253536"/>
                  </a:lnTo>
                  <a:close/>
                </a:path>
                <a:path w="8724900" h="3253740">
                  <a:moveTo>
                    <a:pt x="8715400" y="2840113"/>
                  </a:moveTo>
                  <a:lnTo>
                    <a:pt x="8712276" y="2831706"/>
                  </a:lnTo>
                  <a:lnTo>
                    <a:pt x="7624679" y="3235591"/>
                  </a:lnTo>
                  <a:lnTo>
                    <a:pt x="7626299" y="3235591"/>
                  </a:lnTo>
                  <a:lnTo>
                    <a:pt x="7626299" y="3253536"/>
                  </a:lnTo>
                  <a:lnTo>
                    <a:pt x="7629423" y="3252978"/>
                  </a:lnTo>
                  <a:lnTo>
                    <a:pt x="8706421" y="2853017"/>
                  </a:lnTo>
                  <a:lnTo>
                    <a:pt x="8706421" y="2840113"/>
                  </a:lnTo>
                  <a:lnTo>
                    <a:pt x="8715400" y="2840113"/>
                  </a:lnTo>
                  <a:close/>
                </a:path>
                <a:path w="8724900" h="3253740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3253740">
                  <a:moveTo>
                    <a:pt x="8715400" y="2840113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2833880"/>
                  </a:lnTo>
                  <a:lnTo>
                    <a:pt x="8712276" y="2831706"/>
                  </a:lnTo>
                  <a:lnTo>
                    <a:pt x="8715400" y="2840113"/>
                  </a:lnTo>
                  <a:close/>
                </a:path>
                <a:path w="8724900" h="3253740">
                  <a:moveTo>
                    <a:pt x="8715400" y="2849682"/>
                  </a:moveTo>
                  <a:lnTo>
                    <a:pt x="8715400" y="2840113"/>
                  </a:lnTo>
                  <a:lnTo>
                    <a:pt x="8706421" y="2840113"/>
                  </a:lnTo>
                  <a:lnTo>
                    <a:pt x="8706421" y="2853017"/>
                  </a:lnTo>
                  <a:lnTo>
                    <a:pt x="8715400" y="28496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2031" y="4640414"/>
              <a:ext cx="1089660" cy="404495"/>
            </a:xfrm>
            <a:custGeom>
              <a:avLst/>
              <a:gdLst/>
              <a:ahLst/>
              <a:cxnLst/>
              <a:rect l="l" t="t" r="r" b="b"/>
              <a:pathLst>
                <a:path w="1089659" h="404495">
                  <a:moveTo>
                    <a:pt x="1089101" y="0"/>
                  </a:moveTo>
                  <a:lnTo>
                    <a:pt x="998697" y="4522"/>
                  </a:lnTo>
                  <a:lnTo>
                    <a:pt x="918774" y="9059"/>
                  </a:lnTo>
                  <a:lnTo>
                    <a:pt x="848310" y="13496"/>
                  </a:lnTo>
                  <a:lnTo>
                    <a:pt x="640608" y="27913"/>
                  </a:lnTo>
                  <a:lnTo>
                    <a:pt x="602111" y="30104"/>
                  </a:lnTo>
                  <a:lnTo>
                    <a:pt x="566941" y="31498"/>
                  </a:lnTo>
                  <a:lnTo>
                    <a:pt x="534077" y="31978"/>
                  </a:lnTo>
                  <a:lnTo>
                    <a:pt x="502497" y="31428"/>
                  </a:lnTo>
                  <a:lnTo>
                    <a:pt x="439099" y="26775"/>
                  </a:lnTo>
                  <a:lnTo>
                    <a:pt x="368571" y="16608"/>
                  </a:lnTo>
                  <a:lnTo>
                    <a:pt x="328080" y="9167"/>
                  </a:lnTo>
                  <a:lnTo>
                    <a:pt x="282740" y="0"/>
                  </a:lnTo>
                  <a:lnTo>
                    <a:pt x="0" y="404456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2430" y="4630902"/>
              <a:ext cx="1108710" cy="424180"/>
            </a:xfrm>
            <a:custGeom>
              <a:avLst/>
              <a:gdLst/>
              <a:ahLst/>
              <a:cxnLst/>
              <a:rect l="l" t="t" r="r" b="b"/>
              <a:pathLst>
                <a:path w="1108709" h="424179">
                  <a:moveTo>
                    <a:pt x="1099121" y="18920"/>
                  </a:moveTo>
                  <a:lnTo>
                    <a:pt x="1099121" y="18478"/>
                  </a:lnTo>
                  <a:lnTo>
                    <a:pt x="1041030" y="21363"/>
                  </a:lnTo>
                  <a:lnTo>
                    <a:pt x="33413" y="395546"/>
                  </a:lnTo>
                  <a:lnTo>
                    <a:pt x="17018" y="418998"/>
                  </a:lnTo>
                  <a:lnTo>
                    <a:pt x="9601" y="413969"/>
                  </a:lnTo>
                  <a:lnTo>
                    <a:pt x="2247" y="408825"/>
                  </a:lnTo>
                  <a:lnTo>
                    <a:pt x="0" y="412038"/>
                  </a:lnTo>
                  <a:lnTo>
                    <a:pt x="0" y="416212"/>
                  </a:lnTo>
                  <a:lnTo>
                    <a:pt x="4902" y="422554"/>
                  </a:lnTo>
                  <a:lnTo>
                    <a:pt x="9042" y="423735"/>
                  </a:lnTo>
                  <a:lnTo>
                    <a:pt x="1099121" y="18920"/>
                  </a:lnTo>
                  <a:close/>
                </a:path>
                <a:path w="1108709" h="424179">
                  <a:moveTo>
                    <a:pt x="1108367" y="12052"/>
                  </a:moveTo>
                  <a:lnTo>
                    <a:pt x="1106601" y="3403"/>
                  </a:lnTo>
                  <a:lnTo>
                    <a:pt x="1102690" y="342"/>
                  </a:lnTo>
                  <a:lnTo>
                    <a:pt x="1016655" y="4617"/>
                  </a:lnTo>
                  <a:lnTo>
                    <a:pt x="942906" y="8732"/>
                  </a:lnTo>
                  <a:lnTo>
                    <a:pt x="877104" y="12780"/>
                  </a:lnTo>
                  <a:lnTo>
                    <a:pt x="818477" y="16676"/>
                  </a:lnTo>
                  <a:lnTo>
                    <a:pt x="766252" y="20335"/>
                  </a:lnTo>
                  <a:lnTo>
                    <a:pt x="719659" y="23674"/>
                  </a:lnTo>
                  <a:lnTo>
                    <a:pt x="677926" y="26607"/>
                  </a:lnTo>
                  <a:lnTo>
                    <a:pt x="605952" y="30913"/>
                  </a:lnTo>
                  <a:lnTo>
                    <a:pt x="544156" y="32524"/>
                  </a:lnTo>
                  <a:lnTo>
                    <a:pt x="500425" y="31469"/>
                  </a:lnTo>
                  <a:lnTo>
                    <a:pt x="456426" y="28096"/>
                  </a:lnTo>
                  <a:lnTo>
                    <a:pt x="409295" y="22072"/>
                  </a:lnTo>
                  <a:lnTo>
                    <a:pt x="356165" y="13063"/>
                  </a:lnTo>
                  <a:lnTo>
                    <a:pt x="294170" y="736"/>
                  </a:lnTo>
                  <a:lnTo>
                    <a:pt x="290652" y="0"/>
                  </a:lnTo>
                  <a:lnTo>
                    <a:pt x="287045" y="1422"/>
                  </a:lnTo>
                  <a:lnTo>
                    <a:pt x="2247" y="408825"/>
                  </a:lnTo>
                  <a:lnTo>
                    <a:pt x="6476" y="411783"/>
                  </a:lnTo>
                  <a:lnTo>
                    <a:pt x="6476" y="405549"/>
                  </a:lnTo>
                  <a:lnTo>
                    <a:pt x="33413" y="395546"/>
                  </a:lnTo>
                  <a:lnTo>
                    <a:pt x="290499" y="27808"/>
                  </a:lnTo>
                  <a:lnTo>
                    <a:pt x="290499" y="18300"/>
                  </a:lnTo>
                  <a:lnTo>
                    <a:pt x="292341" y="9512"/>
                  </a:lnTo>
                  <a:lnTo>
                    <a:pt x="299694" y="14655"/>
                  </a:lnTo>
                  <a:lnTo>
                    <a:pt x="299694" y="20128"/>
                  </a:lnTo>
                  <a:lnTo>
                    <a:pt x="352872" y="30702"/>
                  </a:lnTo>
                  <a:lnTo>
                    <a:pt x="406646" y="39811"/>
                  </a:lnTo>
                  <a:lnTo>
                    <a:pt x="454600" y="45935"/>
                  </a:lnTo>
                  <a:lnTo>
                    <a:pt x="499511" y="49381"/>
                  </a:lnTo>
                  <a:lnTo>
                    <a:pt x="544156" y="50457"/>
                  </a:lnTo>
                  <a:lnTo>
                    <a:pt x="573691" y="50048"/>
                  </a:lnTo>
                  <a:lnTo>
                    <a:pt x="639211" y="47078"/>
                  </a:lnTo>
                  <a:lnTo>
                    <a:pt x="718377" y="41749"/>
                  </a:lnTo>
                  <a:lnTo>
                    <a:pt x="764968" y="38410"/>
                  </a:lnTo>
                  <a:lnTo>
                    <a:pt x="817241" y="34739"/>
                  </a:lnTo>
                  <a:lnTo>
                    <a:pt x="875952" y="30825"/>
                  </a:lnTo>
                  <a:lnTo>
                    <a:pt x="941859" y="26758"/>
                  </a:lnTo>
                  <a:lnTo>
                    <a:pt x="1015716" y="22627"/>
                  </a:lnTo>
                  <a:lnTo>
                    <a:pt x="1041030" y="21363"/>
                  </a:lnTo>
                  <a:lnTo>
                    <a:pt x="1095311" y="1206"/>
                  </a:lnTo>
                  <a:lnTo>
                    <a:pt x="1095540" y="1117"/>
                  </a:lnTo>
                  <a:lnTo>
                    <a:pt x="1098689" y="9525"/>
                  </a:lnTo>
                  <a:lnTo>
                    <a:pt x="1099121" y="18478"/>
                  </a:lnTo>
                  <a:lnTo>
                    <a:pt x="1099121" y="18920"/>
                  </a:lnTo>
                  <a:lnTo>
                    <a:pt x="1105954" y="16383"/>
                  </a:lnTo>
                  <a:lnTo>
                    <a:pt x="1108367" y="12052"/>
                  </a:lnTo>
                  <a:close/>
                </a:path>
                <a:path w="1108709" h="424179">
                  <a:moveTo>
                    <a:pt x="33413" y="395546"/>
                  </a:moveTo>
                  <a:lnTo>
                    <a:pt x="6476" y="405549"/>
                  </a:lnTo>
                  <a:lnTo>
                    <a:pt x="9042" y="412463"/>
                  </a:lnTo>
                  <a:lnTo>
                    <a:pt x="9601" y="413922"/>
                  </a:lnTo>
                  <a:lnTo>
                    <a:pt x="17018" y="418998"/>
                  </a:lnTo>
                  <a:lnTo>
                    <a:pt x="33413" y="395546"/>
                  </a:lnTo>
                  <a:close/>
                </a:path>
                <a:path w="1108709" h="424179">
                  <a:moveTo>
                    <a:pt x="9601" y="413969"/>
                  </a:moveTo>
                  <a:lnTo>
                    <a:pt x="6476" y="405549"/>
                  </a:lnTo>
                  <a:lnTo>
                    <a:pt x="6476" y="411783"/>
                  </a:lnTo>
                  <a:lnTo>
                    <a:pt x="9601" y="413969"/>
                  </a:lnTo>
                  <a:close/>
                </a:path>
                <a:path w="1108709" h="424179">
                  <a:moveTo>
                    <a:pt x="299694" y="14655"/>
                  </a:moveTo>
                  <a:lnTo>
                    <a:pt x="292341" y="9512"/>
                  </a:lnTo>
                  <a:lnTo>
                    <a:pt x="290499" y="18300"/>
                  </a:lnTo>
                  <a:lnTo>
                    <a:pt x="296335" y="19460"/>
                  </a:lnTo>
                  <a:lnTo>
                    <a:pt x="299694" y="14655"/>
                  </a:lnTo>
                  <a:close/>
                </a:path>
                <a:path w="1108709" h="424179">
                  <a:moveTo>
                    <a:pt x="296335" y="19460"/>
                  </a:moveTo>
                  <a:lnTo>
                    <a:pt x="290652" y="18331"/>
                  </a:lnTo>
                  <a:lnTo>
                    <a:pt x="290499" y="18300"/>
                  </a:lnTo>
                  <a:lnTo>
                    <a:pt x="290499" y="27808"/>
                  </a:lnTo>
                  <a:lnTo>
                    <a:pt x="296335" y="19460"/>
                  </a:lnTo>
                  <a:close/>
                </a:path>
                <a:path w="1108709" h="424179">
                  <a:moveTo>
                    <a:pt x="299694" y="20128"/>
                  </a:moveTo>
                  <a:lnTo>
                    <a:pt x="299694" y="14655"/>
                  </a:lnTo>
                  <a:lnTo>
                    <a:pt x="296335" y="19460"/>
                  </a:lnTo>
                  <a:lnTo>
                    <a:pt x="299694" y="20128"/>
                  </a:lnTo>
                  <a:close/>
                </a:path>
                <a:path w="1108709" h="424179">
                  <a:moveTo>
                    <a:pt x="1099121" y="18478"/>
                  </a:moveTo>
                  <a:lnTo>
                    <a:pt x="1098689" y="9525"/>
                  </a:lnTo>
                  <a:lnTo>
                    <a:pt x="1095540" y="1117"/>
                  </a:lnTo>
                  <a:lnTo>
                    <a:pt x="1041030" y="21363"/>
                  </a:lnTo>
                  <a:lnTo>
                    <a:pt x="1098689" y="18499"/>
                  </a:lnTo>
                  <a:lnTo>
                    <a:pt x="1099121" y="18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93140" y="1930982"/>
            <a:ext cx="5904865" cy="4479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Boolean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 marR="5080" indent="-28067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sz="1850" dirty="0">
                <a:latin typeface="Courier New"/>
                <a:cs typeface="Courier New"/>
              </a:rPr>
              <a:t>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x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12,y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33;</a:t>
            </a:r>
            <a:endParaRPr sz="1850">
              <a:latin typeface="Courier New"/>
              <a:cs typeface="Courier New"/>
            </a:endParaRPr>
          </a:p>
          <a:p>
            <a:pPr marL="572770" marR="845185">
              <a:lnSpc>
                <a:spcPts val="1989"/>
              </a:lnSpc>
              <a:spcBef>
                <a:spcPts val="1989"/>
              </a:spcBef>
            </a:pPr>
            <a:r>
              <a:rPr sz="1850" spc="-10" dirty="0">
                <a:latin typeface="Courier New"/>
                <a:cs typeface="Courier New"/>
              </a:rPr>
              <a:t>System.out.println(x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y); </a:t>
            </a:r>
            <a:r>
              <a:rPr sz="1850" spc="-10" dirty="0">
                <a:latin typeface="Courier New"/>
                <a:cs typeface="Courier New"/>
              </a:rPr>
              <a:t>System.out.println(x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!=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y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-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21);</a:t>
            </a:r>
            <a:endParaRPr sz="1850">
              <a:latin typeface="Courier New"/>
              <a:cs typeface="Courier New"/>
            </a:endParaRPr>
          </a:p>
          <a:p>
            <a:pPr marL="572770" marR="1825625">
              <a:lnSpc>
                <a:spcPts val="1989"/>
              </a:lnSpc>
              <a:spcBef>
                <a:spcPts val="1989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sz="185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test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x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&gt;=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10; </a:t>
            </a:r>
            <a:r>
              <a:rPr sz="1850" spc="-20" dirty="0">
                <a:latin typeface="Courier New"/>
                <a:cs typeface="Courier New"/>
              </a:rPr>
              <a:t>System.out.println(test);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4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835"/>
              </a:spcBef>
            </a:pPr>
            <a:endParaRPr sz="1850">
              <a:latin typeface="Courier New"/>
              <a:cs typeface="Courier New"/>
            </a:endParaRPr>
          </a:p>
          <a:p>
            <a:pPr marL="12700" marR="3924935">
              <a:lnSpc>
                <a:spcPts val="1989"/>
              </a:lnSpc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Boolean true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845"/>
              </a:lnSpc>
            </a:pPr>
            <a:r>
              <a:rPr sz="1850" spc="-10" dirty="0">
                <a:latin typeface="Courier New"/>
                <a:cs typeface="Courier New"/>
              </a:rPr>
              <a:t>false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20" dirty="0">
                <a:latin typeface="Courier New"/>
                <a:cs typeface="Courier New"/>
              </a:rPr>
              <a:t>true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21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98980">
              <a:lnSpc>
                <a:spcPct val="100000"/>
              </a:lnSpc>
              <a:spcBef>
                <a:spcPts val="90"/>
              </a:spcBef>
            </a:pPr>
            <a:r>
              <a:rPr dirty="0"/>
              <a:t>Bit</a:t>
            </a:r>
            <a:r>
              <a:rPr spc="-65" dirty="0"/>
              <a:t> </a:t>
            </a:r>
            <a:r>
              <a:rPr dirty="0"/>
              <a:t>level</a:t>
            </a:r>
            <a:r>
              <a:rPr spc="-6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22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334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641" y="1768680"/>
            <a:ext cx="638365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Java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provides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following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operators: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3177" y="2880598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3177" y="3390281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3177" y="3901230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3177" y="4412180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373177" y="4923130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73177" y="2202291"/>
            <a:ext cx="6134100" cy="30886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marR="4656455" indent="-287020">
              <a:lnSpc>
                <a:spcPct val="139300"/>
              </a:lnSpc>
              <a:spcBef>
                <a:spcPts val="100"/>
              </a:spcBef>
              <a:tabLst>
                <a:tab pos="299085" algn="l"/>
              </a:tabLst>
            </a:pPr>
            <a:r>
              <a:rPr sz="2700" spc="67" baseline="12345" dirty="0">
                <a:latin typeface="Lucida Sans Unicode"/>
                <a:cs typeface="Lucida Sans Unicode"/>
              </a:rPr>
              <a:t>–</a:t>
            </a:r>
            <a:r>
              <a:rPr sz="2700" baseline="12345" dirty="0">
                <a:latin typeface="Lucida Sans Unicode"/>
                <a:cs typeface="Lucida Sans Unicode"/>
              </a:rPr>
              <a:t>	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(&amp;) 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(|)</a:t>
            </a:r>
            <a:endParaRPr sz="24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145"/>
              </a:spcBef>
            </a:pPr>
            <a:r>
              <a:rPr sz="2400" spc="-10" dirty="0">
                <a:latin typeface="Verdana"/>
                <a:cs typeface="Verdana"/>
              </a:rPr>
              <a:t>not(˜)</a:t>
            </a:r>
            <a:endParaRPr sz="24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140"/>
              </a:spcBef>
            </a:pPr>
            <a:r>
              <a:rPr sz="2400" dirty="0">
                <a:latin typeface="Verdana"/>
                <a:cs typeface="Verdana"/>
              </a:rPr>
              <a:t>shift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left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(&lt;&lt;)</a:t>
            </a:r>
            <a:endParaRPr sz="2400">
              <a:latin typeface="Verdana"/>
              <a:cs typeface="Verdana"/>
            </a:endParaRPr>
          </a:p>
          <a:p>
            <a:pPr marL="299085" marR="5080">
              <a:lnSpc>
                <a:spcPct val="139700"/>
              </a:lnSpc>
            </a:pPr>
            <a:r>
              <a:rPr sz="2400" dirty="0">
                <a:latin typeface="Verdana"/>
                <a:cs typeface="Verdana"/>
              </a:rPr>
              <a:t>shift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right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with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sign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extension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(&gt;&gt;) </a:t>
            </a:r>
            <a:r>
              <a:rPr sz="2400" dirty="0">
                <a:latin typeface="Verdana"/>
                <a:cs typeface="Verdana"/>
              </a:rPr>
              <a:t>shift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right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with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zero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extension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(&gt;&gt;&gt;).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05334" y="5506348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228608" y="5412525"/>
            <a:ext cx="8432165" cy="8216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60"/>
              </a:spcBef>
            </a:pPr>
            <a:r>
              <a:rPr sz="2600" b="1" i="1" dirty="0">
                <a:latin typeface="Verdana"/>
                <a:cs typeface="Verdana"/>
              </a:rPr>
              <a:t>Important</a:t>
            </a:r>
            <a:r>
              <a:rPr sz="2600" dirty="0">
                <a:latin typeface="Verdana"/>
                <a:cs typeface="Verdana"/>
              </a:rPr>
              <a:t>: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char</a:t>
            </a:r>
            <a:r>
              <a:rPr sz="2600" dirty="0">
                <a:latin typeface="Verdana"/>
                <a:cs typeface="Verdana"/>
              </a:rPr>
              <a:t>,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short</a:t>
            </a:r>
            <a:r>
              <a:rPr sz="2600" b="1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and</a:t>
            </a:r>
            <a:r>
              <a:rPr sz="2600" spc="-100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byte</a:t>
            </a:r>
            <a:r>
              <a:rPr sz="2600" b="1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arguments</a:t>
            </a:r>
            <a:r>
              <a:rPr sz="2600" spc="-100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are </a:t>
            </a:r>
            <a:r>
              <a:rPr sz="2600" dirty="0">
                <a:latin typeface="Verdana"/>
                <a:cs typeface="Verdana"/>
              </a:rPr>
              <a:t>promoted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int</a:t>
            </a:r>
            <a:r>
              <a:rPr sz="2600" b="1" spc="-3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before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and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result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b="1" spc="-20" dirty="0">
                <a:latin typeface="Verdana"/>
                <a:cs typeface="Verdana"/>
              </a:rPr>
              <a:t>int</a:t>
            </a:r>
            <a:r>
              <a:rPr sz="2600" spc="-20" dirty="0"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98980">
              <a:lnSpc>
                <a:spcPct val="100000"/>
              </a:lnSpc>
              <a:spcBef>
                <a:spcPts val="90"/>
              </a:spcBef>
            </a:pPr>
            <a:r>
              <a:rPr dirty="0"/>
              <a:t>Bit</a:t>
            </a:r>
            <a:r>
              <a:rPr spc="-65" dirty="0"/>
              <a:t> </a:t>
            </a:r>
            <a:r>
              <a:rPr dirty="0"/>
              <a:t>level</a:t>
            </a:r>
            <a:r>
              <a:rPr spc="-60" dirty="0"/>
              <a:t> </a:t>
            </a:r>
            <a:r>
              <a:rPr spc="-10" dirty="0"/>
              <a:t>operators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733" y="1800301"/>
            <a:ext cx="8725535" cy="4512310"/>
            <a:chOff x="1115733" y="1800301"/>
            <a:chExt cx="8725535" cy="4512310"/>
          </a:xfrm>
        </p:grpSpPr>
        <p:sp>
          <p:nvSpPr>
            <p:cNvPr id="4" name="object 4"/>
            <p:cNvSpPr/>
            <p:nvPr/>
          </p:nvSpPr>
          <p:spPr>
            <a:xfrm>
              <a:off x="1124699" y="1809267"/>
              <a:ext cx="8706485" cy="4493895"/>
            </a:xfrm>
            <a:custGeom>
              <a:avLst/>
              <a:gdLst/>
              <a:ahLst/>
              <a:cxnLst/>
              <a:rect l="l" t="t" r="r" b="b"/>
              <a:pathLst>
                <a:path w="8706485" h="4493895">
                  <a:moveTo>
                    <a:pt x="8706434" y="3931653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4493323"/>
                  </a:lnTo>
                  <a:lnTo>
                    <a:pt x="7617333" y="4493323"/>
                  </a:lnTo>
                  <a:lnTo>
                    <a:pt x="8706434" y="393165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733" y="1800301"/>
              <a:ext cx="8724900" cy="4511675"/>
            </a:xfrm>
            <a:custGeom>
              <a:avLst/>
              <a:gdLst/>
              <a:ahLst/>
              <a:cxnLst/>
              <a:rect l="l" t="t" r="r" b="b"/>
              <a:pathLst>
                <a:path w="8724900" h="4511675">
                  <a:moveTo>
                    <a:pt x="8724366" y="3943972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4507242"/>
                  </a:lnTo>
                  <a:lnTo>
                    <a:pt x="4013" y="4511255"/>
                  </a:lnTo>
                  <a:lnTo>
                    <a:pt x="8966" y="4511255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78"/>
                  </a:lnTo>
                  <a:lnTo>
                    <a:pt x="8715400" y="8978"/>
                  </a:lnTo>
                  <a:lnTo>
                    <a:pt x="8715400" y="3950713"/>
                  </a:lnTo>
                  <a:lnTo>
                    <a:pt x="8722487" y="3947058"/>
                  </a:lnTo>
                  <a:lnTo>
                    <a:pt x="8724366" y="3943972"/>
                  </a:lnTo>
                  <a:close/>
                </a:path>
                <a:path w="8724900" h="451167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4511675">
                  <a:moveTo>
                    <a:pt x="17932" y="4493323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4493323"/>
                  </a:lnTo>
                  <a:lnTo>
                    <a:pt x="17932" y="4493323"/>
                  </a:lnTo>
                  <a:close/>
                </a:path>
                <a:path w="8724900" h="4511675">
                  <a:moveTo>
                    <a:pt x="7624105" y="4493323"/>
                  </a:moveTo>
                  <a:lnTo>
                    <a:pt x="8966" y="4493323"/>
                  </a:lnTo>
                  <a:lnTo>
                    <a:pt x="8966" y="4502289"/>
                  </a:lnTo>
                  <a:lnTo>
                    <a:pt x="17932" y="4502289"/>
                  </a:lnTo>
                  <a:lnTo>
                    <a:pt x="17932" y="4511255"/>
                  </a:lnTo>
                  <a:lnTo>
                    <a:pt x="7622184" y="4511255"/>
                  </a:lnTo>
                  <a:lnTo>
                    <a:pt x="7622184" y="4494314"/>
                  </a:lnTo>
                  <a:lnTo>
                    <a:pt x="7624105" y="4493323"/>
                  </a:lnTo>
                  <a:close/>
                </a:path>
                <a:path w="8724900" h="4511675">
                  <a:moveTo>
                    <a:pt x="17932" y="4511255"/>
                  </a:moveTo>
                  <a:lnTo>
                    <a:pt x="17932" y="4502289"/>
                  </a:lnTo>
                  <a:lnTo>
                    <a:pt x="8966" y="4502289"/>
                  </a:lnTo>
                  <a:lnTo>
                    <a:pt x="8966" y="4511255"/>
                  </a:lnTo>
                  <a:lnTo>
                    <a:pt x="17932" y="4511255"/>
                  </a:lnTo>
                  <a:close/>
                </a:path>
                <a:path w="8724900" h="4511675">
                  <a:moveTo>
                    <a:pt x="7626299" y="4502289"/>
                  </a:moveTo>
                  <a:lnTo>
                    <a:pt x="7626299" y="4493323"/>
                  </a:lnTo>
                  <a:lnTo>
                    <a:pt x="7624105" y="4493323"/>
                  </a:lnTo>
                  <a:lnTo>
                    <a:pt x="7622184" y="4494314"/>
                  </a:lnTo>
                  <a:lnTo>
                    <a:pt x="7626299" y="4502289"/>
                  </a:lnTo>
                  <a:close/>
                </a:path>
                <a:path w="8724900" h="4511675">
                  <a:moveTo>
                    <a:pt x="7626299" y="4511255"/>
                  </a:moveTo>
                  <a:lnTo>
                    <a:pt x="7626299" y="4502289"/>
                  </a:lnTo>
                  <a:lnTo>
                    <a:pt x="7622184" y="4494314"/>
                  </a:lnTo>
                  <a:lnTo>
                    <a:pt x="7622184" y="4511255"/>
                  </a:lnTo>
                  <a:lnTo>
                    <a:pt x="7626299" y="4511255"/>
                  </a:lnTo>
                  <a:close/>
                </a:path>
                <a:path w="8724900" h="4511675">
                  <a:moveTo>
                    <a:pt x="8715400" y="3940619"/>
                  </a:moveTo>
                  <a:lnTo>
                    <a:pt x="8711285" y="3932656"/>
                  </a:lnTo>
                  <a:lnTo>
                    <a:pt x="7624105" y="4493323"/>
                  </a:lnTo>
                  <a:lnTo>
                    <a:pt x="7626299" y="4493323"/>
                  </a:lnTo>
                  <a:lnTo>
                    <a:pt x="7626299" y="4511255"/>
                  </a:lnTo>
                  <a:lnTo>
                    <a:pt x="7627721" y="4511255"/>
                  </a:lnTo>
                  <a:lnTo>
                    <a:pt x="7629156" y="4510913"/>
                  </a:lnTo>
                  <a:lnTo>
                    <a:pt x="8706421" y="3955343"/>
                  </a:lnTo>
                  <a:lnTo>
                    <a:pt x="8706421" y="3940619"/>
                  </a:lnTo>
                  <a:lnTo>
                    <a:pt x="8715400" y="3940619"/>
                  </a:lnTo>
                  <a:close/>
                </a:path>
                <a:path w="8724900" h="4511675">
                  <a:moveTo>
                    <a:pt x="8715400" y="17945"/>
                  </a:moveTo>
                  <a:lnTo>
                    <a:pt x="8715400" y="8978"/>
                  </a:lnTo>
                  <a:lnTo>
                    <a:pt x="8706421" y="8978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4511675">
                  <a:moveTo>
                    <a:pt x="8715400" y="3940619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3935165"/>
                  </a:lnTo>
                  <a:lnTo>
                    <a:pt x="8711285" y="3932656"/>
                  </a:lnTo>
                  <a:lnTo>
                    <a:pt x="8715400" y="3940619"/>
                  </a:lnTo>
                  <a:close/>
                </a:path>
                <a:path w="8724900" h="4511675">
                  <a:moveTo>
                    <a:pt x="8715400" y="3950713"/>
                  </a:moveTo>
                  <a:lnTo>
                    <a:pt x="8715400" y="3940619"/>
                  </a:lnTo>
                  <a:lnTo>
                    <a:pt x="8706421" y="3940619"/>
                  </a:lnTo>
                  <a:lnTo>
                    <a:pt x="8706421" y="3955343"/>
                  </a:lnTo>
                  <a:lnTo>
                    <a:pt x="8715400" y="395071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2031" y="5740920"/>
              <a:ext cx="1089660" cy="561975"/>
            </a:xfrm>
            <a:custGeom>
              <a:avLst/>
              <a:gdLst/>
              <a:ahLst/>
              <a:cxnLst/>
              <a:rect l="l" t="t" r="r" b="b"/>
              <a:pathLst>
                <a:path w="1089659" h="561975">
                  <a:moveTo>
                    <a:pt x="1089101" y="0"/>
                  </a:moveTo>
                  <a:lnTo>
                    <a:pt x="998697" y="6331"/>
                  </a:lnTo>
                  <a:lnTo>
                    <a:pt x="918774" y="12683"/>
                  </a:lnTo>
                  <a:lnTo>
                    <a:pt x="848310" y="18895"/>
                  </a:lnTo>
                  <a:lnTo>
                    <a:pt x="786284" y="24803"/>
                  </a:lnTo>
                  <a:lnTo>
                    <a:pt x="683455" y="35058"/>
                  </a:lnTo>
                  <a:lnTo>
                    <a:pt x="640608" y="39079"/>
                  </a:lnTo>
                  <a:lnTo>
                    <a:pt x="602111" y="42146"/>
                  </a:lnTo>
                  <a:lnTo>
                    <a:pt x="566941" y="44097"/>
                  </a:lnTo>
                  <a:lnTo>
                    <a:pt x="534077" y="44769"/>
                  </a:lnTo>
                  <a:lnTo>
                    <a:pt x="502497" y="43999"/>
                  </a:lnTo>
                  <a:lnTo>
                    <a:pt x="439099" y="37484"/>
                  </a:lnTo>
                  <a:lnTo>
                    <a:pt x="368571" y="23251"/>
                  </a:lnTo>
                  <a:lnTo>
                    <a:pt x="328080" y="12834"/>
                  </a:lnTo>
                  <a:lnTo>
                    <a:pt x="282740" y="0"/>
                  </a:lnTo>
                  <a:lnTo>
                    <a:pt x="0" y="561670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2279" y="5731103"/>
              <a:ext cx="1108710" cy="581660"/>
            </a:xfrm>
            <a:custGeom>
              <a:avLst/>
              <a:gdLst/>
              <a:ahLst/>
              <a:cxnLst/>
              <a:rect l="l" t="t" r="r" b="b"/>
              <a:pathLst>
                <a:path w="1108709" h="581660">
                  <a:moveTo>
                    <a:pt x="1099438" y="19615"/>
                  </a:moveTo>
                  <a:lnTo>
                    <a:pt x="1099438" y="18770"/>
                  </a:lnTo>
                  <a:lnTo>
                    <a:pt x="1056069" y="21786"/>
                  </a:lnTo>
                  <a:lnTo>
                    <a:pt x="30178" y="550855"/>
                  </a:lnTo>
                  <a:lnTo>
                    <a:pt x="17830" y="575386"/>
                  </a:lnTo>
                  <a:lnTo>
                    <a:pt x="10426" y="571794"/>
                  </a:lnTo>
                  <a:lnTo>
                    <a:pt x="9753" y="571487"/>
                  </a:lnTo>
                  <a:lnTo>
                    <a:pt x="1739" y="567448"/>
                  </a:lnTo>
                  <a:lnTo>
                    <a:pt x="0" y="570915"/>
                  </a:lnTo>
                  <a:lnTo>
                    <a:pt x="685" y="575132"/>
                  </a:lnTo>
                  <a:lnTo>
                    <a:pt x="6197" y="580580"/>
                  </a:lnTo>
                  <a:lnTo>
                    <a:pt x="9753" y="581125"/>
                  </a:lnTo>
                  <a:lnTo>
                    <a:pt x="10426" y="581228"/>
                  </a:lnTo>
                  <a:lnTo>
                    <a:pt x="1099438" y="19615"/>
                  </a:lnTo>
                  <a:close/>
                </a:path>
                <a:path w="1108709" h="581660">
                  <a:moveTo>
                    <a:pt x="1108633" y="11518"/>
                  </a:moveTo>
                  <a:lnTo>
                    <a:pt x="1106360" y="3327"/>
                  </a:lnTo>
                  <a:lnTo>
                    <a:pt x="1102512" y="596"/>
                  </a:lnTo>
                  <a:lnTo>
                    <a:pt x="1094701" y="1112"/>
                  </a:lnTo>
                  <a:lnTo>
                    <a:pt x="1016992" y="6524"/>
                  </a:lnTo>
                  <a:lnTo>
                    <a:pt x="943265" y="12281"/>
                  </a:lnTo>
                  <a:lnTo>
                    <a:pt x="875873" y="18083"/>
                  </a:lnTo>
                  <a:lnTo>
                    <a:pt x="817145" y="23555"/>
                  </a:lnTo>
                  <a:lnTo>
                    <a:pt x="764863" y="28691"/>
                  </a:lnTo>
                  <a:lnTo>
                    <a:pt x="718272" y="33367"/>
                  </a:lnTo>
                  <a:lnTo>
                    <a:pt x="676620" y="37464"/>
                  </a:lnTo>
                  <a:lnTo>
                    <a:pt x="639151" y="40859"/>
                  </a:lnTo>
                  <a:lnTo>
                    <a:pt x="606272" y="43343"/>
                  </a:lnTo>
                  <a:lnTo>
                    <a:pt x="605112" y="43431"/>
                  </a:lnTo>
                  <a:lnTo>
                    <a:pt x="574417" y="45023"/>
                  </a:lnTo>
                  <a:lnTo>
                    <a:pt x="573749" y="45058"/>
                  </a:lnTo>
                  <a:lnTo>
                    <a:pt x="500757" y="44146"/>
                  </a:lnTo>
                  <a:lnTo>
                    <a:pt x="456935" y="39444"/>
                  </a:lnTo>
                  <a:lnTo>
                    <a:pt x="409960" y="31039"/>
                  </a:lnTo>
                  <a:lnTo>
                    <a:pt x="356945" y="18455"/>
                  </a:lnTo>
                  <a:lnTo>
                    <a:pt x="295008" y="1219"/>
                  </a:lnTo>
                  <a:lnTo>
                    <a:pt x="290855" y="0"/>
                  </a:lnTo>
                  <a:lnTo>
                    <a:pt x="286423" y="1917"/>
                  </a:lnTo>
                  <a:lnTo>
                    <a:pt x="1739" y="567448"/>
                  </a:lnTo>
                  <a:lnTo>
                    <a:pt x="5638" y="569413"/>
                  </a:lnTo>
                  <a:lnTo>
                    <a:pt x="5638" y="563511"/>
                  </a:lnTo>
                  <a:lnTo>
                    <a:pt x="30178" y="550855"/>
                  </a:lnTo>
                  <a:lnTo>
                    <a:pt x="289966" y="34770"/>
                  </a:lnTo>
                  <a:lnTo>
                    <a:pt x="289966" y="18427"/>
                  </a:lnTo>
                  <a:lnTo>
                    <a:pt x="292493" y="9817"/>
                  </a:lnTo>
                  <a:lnTo>
                    <a:pt x="300494" y="13855"/>
                  </a:lnTo>
                  <a:lnTo>
                    <a:pt x="300494" y="21359"/>
                  </a:lnTo>
                  <a:lnTo>
                    <a:pt x="352400" y="35812"/>
                  </a:lnTo>
                  <a:lnTo>
                    <a:pt x="406288" y="48593"/>
                  </a:lnTo>
                  <a:lnTo>
                    <a:pt x="454394" y="57195"/>
                  </a:lnTo>
                  <a:lnTo>
                    <a:pt x="499480" y="62040"/>
                  </a:lnTo>
                  <a:lnTo>
                    <a:pt x="544309" y="63550"/>
                  </a:lnTo>
                  <a:lnTo>
                    <a:pt x="573749" y="62978"/>
                  </a:lnTo>
                  <a:lnTo>
                    <a:pt x="639151" y="58844"/>
                  </a:lnTo>
                  <a:lnTo>
                    <a:pt x="678324" y="55325"/>
                  </a:lnTo>
                  <a:lnTo>
                    <a:pt x="720070" y="51222"/>
                  </a:lnTo>
                  <a:lnTo>
                    <a:pt x="766662" y="46543"/>
                  </a:lnTo>
                  <a:lnTo>
                    <a:pt x="818875" y="41411"/>
                  </a:lnTo>
                  <a:lnTo>
                    <a:pt x="877485" y="35945"/>
                  </a:lnTo>
                  <a:lnTo>
                    <a:pt x="941800" y="30396"/>
                  </a:lnTo>
                  <a:lnTo>
                    <a:pt x="1015682" y="24606"/>
                  </a:lnTo>
                  <a:lnTo>
                    <a:pt x="1056069" y="21786"/>
                  </a:lnTo>
                  <a:lnTo>
                    <a:pt x="1094473" y="1981"/>
                  </a:lnTo>
                  <a:lnTo>
                    <a:pt x="1094701" y="1866"/>
                  </a:lnTo>
                  <a:lnTo>
                    <a:pt x="1098842" y="9829"/>
                  </a:lnTo>
                  <a:lnTo>
                    <a:pt x="1099438" y="18770"/>
                  </a:lnTo>
                  <a:lnTo>
                    <a:pt x="1099438" y="19615"/>
                  </a:lnTo>
                  <a:lnTo>
                    <a:pt x="1106741" y="15849"/>
                  </a:lnTo>
                  <a:lnTo>
                    <a:pt x="1108633" y="11518"/>
                  </a:lnTo>
                  <a:close/>
                </a:path>
                <a:path w="1108709" h="581660">
                  <a:moveTo>
                    <a:pt x="30178" y="550855"/>
                  </a:moveTo>
                  <a:lnTo>
                    <a:pt x="5638" y="563511"/>
                  </a:lnTo>
                  <a:lnTo>
                    <a:pt x="9753" y="571450"/>
                  </a:lnTo>
                  <a:lnTo>
                    <a:pt x="10426" y="571794"/>
                  </a:lnTo>
                  <a:lnTo>
                    <a:pt x="17830" y="575386"/>
                  </a:lnTo>
                  <a:lnTo>
                    <a:pt x="30178" y="550855"/>
                  </a:lnTo>
                  <a:close/>
                </a:path>
                <a:path w="1108709" h="581660">
                  <a:moveTo>
                    <a:pt x="9753" y="571487"/>
                  </a:moveTo>
                  <a:lnTo>
                    <a:pt x="5638" y="563511"/>
                  </a:lnTo>
                  <a:lnTo>
                    <a:pt x="5638" y="569413"/>
                  </a:lnTo>
                  <a:lnTo>
                    <a:pt x="9753" y="571487"/>
                  </a:lnTo>
                  <a:close/>
                </a:path>
                <a:path w="1108709" h="581660">
                  <a:moveTo>
                    <a:pt x="300494" y="13855"/>
                  </a:moveTo>
                  <a:lnTo>
                    <a:pt x="292493" y="9817"/>
                  </a:lnTo>
                  <a:lnTo>
                    <a:pt x="289966" y="18427"/>
                  </a:lnTo>
                  <a:lnTo>
                    <a:pt x="297181" y="20436"/>
                  </a:lnTo>
                  <a:lnTo>
                    <a:pt x="300494" y="13855"/>
                  </a:lnTo>
                  <a:close/>
                </a:path>
                <a:path w="1108709" h="581660">
                  <a:moveTo>
                    <a:pt x="297181" y="20436"/>
                  </a:moveTo>
                  <a:lnTo>
                    <a:pt x="289966" y="18427"/>
                  </a:lnTo>
                  <a:lnTo>
                    <a:pt x="289966" y="34770"/>
                  </a:lnTo>
                  <a:lnTo>
                    <a:pt x="297181" y="20436"/>
                  </a:lnTo>
                  <a:close/>
                </a:path>
                <a:path w="1108709" h="581660">
                  <a:moveTo>
                    <a:pt x="300494" y="21359"/>
                  </a:moveTo>
                  <a:lnTo>
                    <a:pt x="300494" y="13855"/>
                  </a:lnTo>
                  <a:lnTo>
                    <a:pt x="297181" y="20436"/>
                  </a:lnTo>
                  <a:lnTo>
                    <a:pt x="300494" y="21359"/>
                  </a:lnTo>
                  <a:close/>
                </a:path>
                <a:path w="1108709" h="581660">
                  <a:moveTo>
                    <a:pt x="1099438" y="18770"/>
                  </a:moveTo>
                  <a:lnTo>
                    <a:pt x="1098842" y="9829"/>
                  </a:lnTo>
                  <a:lnTo>
                    <a:pt x="1094701" y="1866"/>
                  </a:lnTo>
                  <a:lnTo>
                    <a:pt x="1056069" y="21786"/>
                  </a:lnTo>
                  <a:lnTo>
                    <a:pt x="1098270" y="18851"/>
                  </a:lnTo>
                  <a:lnTo>
                    <a:pt x="1099438" y="18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79356" y="2060289"/>
            <a:ext cx="5904865" cy="55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Bits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23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39751" y="2564910"/>
            <a:ext cx="1844039" cy="56070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34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x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0x16;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y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0x33;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478526" y="2596596"/>
            <a:ext cx="4285615" cy="522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600" spc="-2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5C8526"/>
                </a:solidFill>
                <a:latin typeface="Courier New"/>
                <a:cs typeface="Courier New"/>
              </a:rPr>
              <a:t>00000000000000000000000000010110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60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600" spc="-2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5C8526"/>
                </a:solidFill>
                <a:latin typeface="Courier New"/>
                <a:cs typeface="Courier New"/>
              </a:rPr>
              <a:t>00000000000000000000000000110011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9751" y="3323083"/>
            <a:ext cx="7924800" cy="560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10"/>
              </a:lnSpc>
              <a:spcBef>
                <a:spcPts val="95"/>
              </a:spcBef>
            </a:pPr>
            <a:r>
              <a:rPr sz="1850" spc="-10" dirty="0">
                <a:latin typeface="Courier New"/>
                <a:cs typeface="Courier New"/>
              </a:rPr>
              <a:t>System.out.println(x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&amp;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y);</a:t>
            </a:r>
            <a:r>
              <a:rPr sz="160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60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5C8526"/>
                </a:solidFill>
                <a:latin typeface="Courier New"/>
                <a:cs typeface="Courier New"/>
              </a:rPr>
              <a:t>00000000000000000000000000010010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10" dirty="0">
                <a:latin typeface="Courier New"/>
                <a:cs typeface="Courier New"/>
              </a:rPr>
              <a:t>System.out.println(x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|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y);</a:t>
            </a:r>
            <a:r>
              <a:rPr sz="160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60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5C8526"/>
                </a:solidFill>
                <a:latin typeface="Courier New"/>
                <a:cs typeface="Courier New"/>
              </a:rPr>
              <a:t>00000000000000000000000000110111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9751" y="3828962"/>
            <a:ext cx="324358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0" dirty="0">
                <a:latin typeface="Courier New"/>
                <a:cs typeface="Courier New"/>
              </a:rPr>
              <a:t>System.out.println(˜x);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78526" y="3860658"/>
            <a:ext cx="428561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600" spc="-2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5C8526"/>
                </a:solidFill>
                <a:latin typeface="Courier New"/>
                <a:cs typeface="Courier New"/>
              </a:rPr>
              <a:t>11111111111111111111111111101001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9751" y="4333572"/>
            <a:ext cx="3103880" cy="56070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345"/>
              </a:spcBef>
            </a:pPr>
            <a:r>
              <a:rPr sz="1850" dirty="0">
                <a:latin typeface="Courier New"/>
                <a:cs typeface="Courier New"/>
              </a:rPr>
              <a:t>x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&amp;=</a:t>
            </a:r>
            <a:r>
              <a:rPr sz="1850" spc="-30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0xf; System.out.println(x);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478526" y="4365269"/>
            <a:ext cx="4285615" cy="522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600" spc="-2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5C8526"/>
                </a:solidFill>
                <a:latin typeface="Courier New"/>
                <a:cs typeface="Courier New"/>
              </a:rPr>
              <a:t>00000000000000000000000000000110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60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600" spc="-2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5C8526"/>
                </a:solidFill>
                <a:latin typeface="Courier New"/>
                <a:cs typeface="Courier New"/>
              </a:rPr>
              <a:t>00000000000000000000000000000110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9751" y="5091756"/>
            <a:ext cx="3243580" cy="56070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>
              <a:lnSpc>
                <a:spcPts val="2000"/>
              </a:lnSpc>
              <a:spcBef>
                <a:spcPts val="34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short</a:t>
            </a:r>
            <a:r>
              <a:rPr sz="185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7; </a:t>
            </a:r>
            <a:r>
              <a:rPr sz="1850" spc="-20" dirty="0">
                <a:latin typeface="Courier New"/>
                <a:cs typeface="Courier New"/>
              </a:rPr>
              <a:t>System.out.println(˜s);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478526" y="5123453"/>
            <a:ext cx="4285615" cy="5226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600" spc="-2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5C8526"/>
                </a:solidFill>
                <a:latin typeface="Courier New"/>
                <a:cs typeface="Courier New"/>
              </a:rPr>
              <a:t>0000000000000111</a:t>
            </a:r>
            <a:endParaRPr sz="1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z="160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600" spc="-2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600" spc="-10" dirty="0">
                <a:solidFill>
                  <a:srgbClr val="5C8526"/>
                </a:solidFill>
                <a:latin typeface="Courier New"/>
                <a:cs typeface="Courier New"/>
              </a:rPr>
              <a:t>11111111111111111111111111111000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79354" y="5597634"/>
            <a:ext cx="446405" cy="55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>
              <a:lnSpc>
                <a:spcPts val="2105"/>
              </a:lnSpc>
              <a:spcBef>
                <a:spcPts val="95"/>
              </a:spcBef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98980">
              <a:lnSpc>
                <a:spcPct val="100000"/>
              </a:lnSpc>
              <a:spcBef>
                <a:spcPts val="90"/>
              </a:spcBef>
            </a:pPr>
            <a:r>
              <a:rPr dirty="0"/>
              <a:t>Bit</a:t>
            </a:r>
            <a:r>
              <a:rPr spc="-65" dirty="0"/>
              <a:t> </a:t>
            </a:r>
            <a:r>
              <a:rPr dirty="0"/>
              <a:t>level</a:t>
            </a:r>
            <a:r>
              <a:rPr spc="-60" dirty="0"/>
              <a:t> </a:t>
            </a:r>
            <a:r>
              <a:rPr spc="-10" dirty="0"/>
              <a:t>operators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733" y="1621536"/>
            <a:ext cx="8725535" cy="5050155"/>
            <a:chOff x="1115733" y="1621536"/>
            <a:chExt cx="8725535" cy="5050155"/>
          </a:xfrm>
        </p:grpSpPr>
        <p:sp>
          <p:nvSpPr>
            <p:cNvPr id="4" name="object 4"/>
            <p:cNvSpPr/>
            <p:nvPr/>
          </p:nvSpPr>
          <p:spPr>
            <a:xfrm>
              <a:off x="1124699" y="1630502"/>
              <a:ext cx="8706485" cy="5031105"/>
            </a:xfrm>
            <a:custGeom>
              <a:avLst/>
              <a:gdLst/>
              <a:ahLst/>
              <a:cxnLst/>
              <a:rect l="l" t="t" r="r" b="b"/>
              <a:pathLst>
                <a:path w="8706485" h="5031105">
                  <a:moveTo>
                    <a:pt x="8706434" y="4402035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5030889"/>
                  </a:lnTo>
                  <a:lnTo>
                    <a:pt x="7617333" y="5030889"/>
                  </a:lnTo>
                  <a:lnTo>
                    <a:pt x="8706434" y="44020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733" y="1621536"/>
              <a:ext cx="8724900" cy="5048885"/>
            </a:xfrm>
            <a:custGeom>
              <a:avLst/>
              <a:gdLst/>
              <a:ahLst/>
              <a:cxnLst/>
              <a:rect l="l" t="t" r="r" b="b"/>
              <a:pathLst>
                <a:path w="8724900" h="5048884">
                  <a:moveTo>
                    <a:pt x="8724366" y="4414202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5044808"/>
                  </a:lnTo>
                  <a:lnTo>
                    <a:pt x="4013" y="5048834"/>
                  </a:lnTo>
                  <a:lnTo>
                    <a:pt x="8966" y="5048834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4421348"/>
                  </a:lnTo>
                  <a:lnTo>
                    <a:pt x="8722652" y="4417161"/>
                  </a:lnTo>
                  <a:lnTo>
                    <a:pt x="8724366" y="4414202"/>
                  </a:lnTo>
                  <a:close/>
                </a:path>
                <a:path w="8724900" h="5048884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5048884">
                  <a:moveTo>
                    <a:pt x="17932" y="5030889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5030889"/>
                  </a:lnTo>
                  <a:lnTo>
                    <a:pt x="17932" y="5030889"/>
                  </a:lnTo>
                  <a:close/>
                </a:path>
                <a:path w="8724900" h="5048884">
                  <a:moveTo>
                    <a:pt x="7623905" y="5030889"/>
                  </a:moveTo>
                  <a:lnTo>
                    <a:pt x="8966" y="5030889"/>
                  </a:lnTo>
                  <a:lnTo>
                    <a:pt x="8966" y="5039855"/>
                  </a:lnTo>
                  <a:lnTo>
                    <a:pt x="17932" y="5039855"/>
                  </a:lnTo>
                  <a:lnTo>
                    <a:pt x="17932" y="5048834"/>
                  </a:lnTo>
                  <a:lnTo>
                    <a:pt x="7621816" y="5048834"/>
                  </a:lnTo>
                  <a:lnTo>
                    <a:pt x="7621816" y="5032095"/>
                  </a:lnTo>
                  <a:lnTo>
                    <a:pt x="7623905" y="5030889"/>
                  </a:lnTo>
                  <a:close/>
                </a:path>
                <a:path w="8724900" h="5048884">
                  <a:moveTo>
                    <a:pt x="17932" y="5048834"/>
                  </a:moveTo>
                  <a:lnTo>
                    <a:pt x="17932" y="5039855"/>
                  </a:lnTo>
                  <a:lnTo>
                    <a:pt x="8966" y="5039855"/>
                  </a:lnTo>
                  <a:lnTo>
                    <a:pt x="8966" y="5048834"/>
                  </a:lnTo>
                  <a:lnTo>
                    <a:pt x="17932" y="5048834"/>
                  </a:lnTo>
                  <a:close/>
                </a:path>
                <a:path w="8724900" h="5048884">
                  <a:moveTo>
                    <a:pt x="7626299" y="5039855"/>
                  </a:moveTo>
                  <a:lnTo>
                    <a:pt x="7626299" y="5030889"/>
                  </a:lnTo>
                  <a:lnTo>
                    <a:pt x="7623905" y="5030889"/>
                  </a:lnTo>
                  <a:lnTo>
                    <a:pt x="7621816" y="5032095"/>
                  </a:lnTo>
                  <a:lnTo>
                    <a:pt x="7626299" y="5039855"/>
                  </a:lnTo>
                  <a:close/>
                </a:path>
                <a:path w="8724900" h="5048884">
                  <a:moveTo>
                    <a:pt x="7626299" y="5048834"/>
                  </a:moveTo>
                  <a:lnTo>
                    <a:pt x="7626299" y="5039855"/>
                  </a:lnTo>
                  <a:lnTo>
                    <a:pt x="7621816" y="5032095"/>
                  </a:lnTo>
                  <a:lnTo>
                    <a:pt x="7621816" y="5048834"/>
                  </a:lnTo>
                  <a:lnTo>
                    <a:pt x="7626299" y="5048834"/>
                  </a:lnTo>
                  <a:close/>
                </a:path>
                <a:path w="8724900" h="5048884">
                  <a:moveTo>
                    <a:pt x="8715400" y="4411002"/>
                  </a:moveTo>
                  <a:lnTo>
                    <a:pt x="8710904" y="4403229"/>
                  </a:lnTo>
                  <a:lnTo>
                    <a:pt x="7623905" y="5030889"/>
                  </a:lnTo>
                  <a:lnTo>
                    <a:pt x="7626299" y="5030889"/>
                  </a:lnTo>
                  <a:lnTo>
                    <a:pt x="7626299" y="5048834"/>
                  </a:lnTo>
                  <a:lnTo>
                    <a:pt x="7627861" y="5048834"/>
                  </a:lnTo>
                  <a:lnTo>
                    <a:pt x="7629423" y="5048415"/>
                  </a:lnTo>
                  <a:lnTo>
                    <a:pt x="8706421" y="4426533"/>
                  </a:lnTo>
                  <a:lnTo>
                    <a:pt x="8706421" y="4411002"/>
                  </a:lnTo>
                  <a:lnTo>
                    <a:pt x="8715400" y="4411002"/>
                  </a:lnTo>
                  <a:close/>
                </a:path>
                <a:path w="8724900" h="5048884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5048884">
                  <a:moveTo>
                    <a:pt x="8715400" y="4411002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4405818"/>
                  </a:lnTo>
                  <a:lnTo>
                    <a:pt x="8710904" y="4403229"/>
                  </a:lnTo>
                  <a:lnTo>
                    <a:pt x="8715400" y="4411002"/>
                  </a:lnTo>
                  <a:close/>
                </a:path>
                <a:path w="8724900" h="5048884">
                  <a:moveTo>
                    <a:pt x="8715400" y="4421348"/>
                  </a:moveTo>
                  <a:lnTo>
                    <a:pt x="8715400" y="4411002"/>
                  </a:lnTo>
                  <a:lnTo>
                    <a:pt x="8706421" y="4411002"/>
                  </a:lnTo>
                  <a:lnTo>
                    <a:pt x="8706421" y="4426533"/>
                  </a:lnTo>
                  <a:lnTo>
                    <a:pt x="8715400" y="442134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2031" y="6032538"/>
              <a:ext cx="1089660" cy="629285"/>
            </a:xfrm>
            <a:custGeom>
              <a:avLst/>
              <a:gdLst/>
              <a:ahLst/>
              <a:cxnLst/>
              <a:rect l="l" t="t" r="r" b="b"/>
              <a:pathLst>
                <a:path w="1089659" h="629284">
                  <a:moveTo>
                    <a:pt x="1089101" y="0"/>
                  </a:moveTo>
                  <a:lnTo>
                    <a:pt x="998697" y="7021"/>
                  </a:lnTo>
                  <a:lnTo>
                    <a:pt x="918774" y="14095"/>
                  </a:lnTo>
                  <a:lnTo>
                    <a:pt x="848310" y="21034"/>
                  </a:lnTo>
                  <a:lnTo>
                    <a:pt x="786284" y="27652"/>
                  </a:lnTo>
                  <a:lnTo>
                    <a:pt x="683455" y="39186"/>
                  </a:lnTo>
                  <a:lnTo>
                    <a:pt x="640608" y="43729"/>
                  </a:lnTo>
                  <a:lnTo>
                    <a:pt x="602111" y="47208"/>
                  </a:lnTo>
                  <a:lnTo>
                    <a:pt x="566941" y="49439"/>
                  </a:lnTo>
                  <a:lnTo>
                    <a:pt x="534077" y="50233"/>
                  </a:lnTo>
                  <a:lnTo>
                    <a:pt x="502497" y="49407"/>
                  </a:lnTo>
                  <a:lnTo>
                    <a:pt x="439099" y="42148"/>
                  </a:lnTo>
                  <a:lnTo>
                    <a:pt x="368571" y="26174"/>
                  </a:lnTo>
                  <a:lnTo>
                    <a:pt x="328080" y="14455"/>
                  </a:lnTo>
                  <a:lnTo>
                    <a:pt x="282740" y="0"/>
                  </a:lnTo>
                  <a:lnTo>
                    <a:pt x="0" y="628853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2253" y="6022568"/>
              <a:ext cx="1108710" cy="648970"/>
            </a:xfrm>
            <a:custGeom>
              <a:avLst/>
              <a:gdLst/>
              <a:ahLst/>
              <a:cxnLst/>
              <a:rect l="l" t="t" r="r" b="b"/>
              <a:pathLst>
                <a:path w="1108709" h="648970">
                  <a:moveTo>
                    <a:pt x="1099527" y="19943"/>
                  </a:moveTo>
                  <a:lnTo>
                    <a:pt x="1099527" y="18910"/>
                  </a:lnTo>
                  <a:lnTo>
                    <a:pt x="1060177" y="21946"/>
                  </a:lnTo>
                  <a:lnTo>
                    <a:pt x="29356" y="617169"/>
                  </a:lnTo>
                  <a:lnTo>
                    <a:pt x="18034" y="642353"/>
                  </a:lnTo>
                  <a:lnTo>
                    <a:pt x="10883" y="639279"/>
                  </a:lnTo>
                  <a:lnTo>
                    <a:pt x="9779" y="638822"/>
                  </a:lnTo>
                  <a:lnTo>
                    <a:pt x="1600" y="635152"/>
                  </a:lnTo>
                  <a:lnTo>
                    <a:pt x="0" y="638708"/>
                  </a:lnTo>
                  <a:lnTo>
                    <a:pt x="876" y="642861"/>
                  </a:lnTo>
                  <a:lnTo>
                    <a:pt x="6654" y="648093"/>
                  </a:lnTo>
                  <a:lnTo>
                    <a:pt x="9779" y="648431"/>
                  </a:lnTo>
                  <a:lnTo>
                    <a:pt x="10883" y="648550"/>
                  </a:lnTo>
                  <a:lnTo>
                    <a:pt x="1099527" y="19943"/>
                  </a:lnTo>
                  <a:close/>
                </a:path>
                <a:path w="1108709" h="648970">
                  <a:moveTo>
                    <a:pt x="1108671" y="11315"/>
                  </a:moveTo>
                  <a:lnTo>
                    <a:pt x="1106233" y="3340"/>
                  </a:lnTo>
                  <a:lnTo>
                    <a:pt x="1102385" y="711"/>
                  </a:lnTo>
                  <a:lnTo>
                    <a:pt x="1016902" y="7301"/>
                  </a:lnTo>
                  <a:lnTo>
                    <a:pt x="941406" y="13865"/>
                  </a:lnTo>
                  <a:lnTo>
                    <a:pt x="875355" y="20229"/>
                  </a:lnTo>
                  <a:lnTo>
                    <a:pt x="816533" y="26367"/>
                  </a:lnTo>
                  <a:lnTo>
                    <a:pt x="764184" y="32139"/>
                  </a:lnTo>
                  <a:lnTo>
                    <a:pt x="717549" y="37404"/>
                  </a:lnTo>
                  <a:lnTo>
                    <a:pt x="675871" y="42022"/>
                  </a:lnTo>
                  <a:lnTo>
                    <a:pt x="638391" y="45854"/>
                  </a:lnTo>
                  <a:lnTo>
                    <a:pt x="605657" y="48648"/>
                  </a:lnTo>
                  <a:lnTo>
                    <a:pt x="604351" y="48760"/>
                  </a:lnTo>
                  <a:lnTo>
                    <a:pt x="573745" y="50555"/>
                  </a:lnTo>
                  <a:lnTo>
                    <a:pt x="572993" y="50599"/>
                  </a:lnTo>
                  <a:lnTo>
                    <a:pt x="543560" y="51231"/>
                  </a:lnTo>
                  <a:lnTo>
                    <a:pt x="500259" y="49587"/>
                  </a:lnTo>
                  <a:lnTo>
                    <a:pt x="456644" y="44325"/>
                  </a:lnTo>
                  <a:lnTo>
                    <a:pt x="409856" y="34907"/>
                  </a:lnTo>
                  <a:lnTo>
                    <a:pt x="357036" y="20794"/>
                  </a:lnTo>
                  <a:lnTo>
                    <a:pt x="295325" y="1447"/>
                  </a:lnTo>
                  <a:lnTo>
                    <a:pt x="290957" y="0"/>
                  </a:lnTo>
                  <a:lnTo>
                    <a:pt x="286219" y="2095"/>
                  </a:lnTo>
                  <a:lnTo>
                    <a:pt x="1600" y="635152"/>
                  </a:lnTo>
                  <a:lnTo>
                    <a:pt x="5295" y="636810"/>
                  </a:lnTo>
                  <a:lnTo>
                    <a:pt x="5295" y="631063"/>
                  </a:lnTo>
                  <a:lnTo>
                    <a:pt x="29356" y="617169"/>
                  </a:lnTo>
                  <a:lnTo>
                    <a:pt x="289699" y="38102"/>
                  </a:lnTo>
                  <a:lnTo>
                    <a:pt x="289699" y="18478"/>
                  </a:lnTo>
                  <a:lnTo>
                    <a:pt x="292519" y="9969"/>
                  </a:lnTo>
                  <a:lnTo>
                    <a:pt x="300697" y="13639"/>
                  </a:lnTo>
                  <a:lnTo>
                    <a:pt x="300697" y="21929"/>
                  </a:lnTo>
                  <a:lnTo>
                    <a:pt x="351961" y="38013"/>
                  </a:lnTo>
                  <a:lnTo>
                    <a:pt x="405751" y="52373"/>
                  </a:lnTo>
                  <a:lnTo>
                    <a:pt x="453797" y="62036"/>
                  </a:lnTo>
                  <a:lnTo>
                    <a:pt x="498824" y="67478"/>
                  </a:lnTo>
                  <a:lnTo>
                    <a:pt x="543560" y="69176"/>
                  </a:lnTo>
                  <a:lnTo>
                    <a:pt x="572993" y="68526"/>
                  </a:lnTo>
                  <a:lnTo>
                    <a:pt x="573745" y="68509"/>
                  </a:lnTo>
                  <a:lnTo>
                    <a:pt x="640077" y="63715"/>
                  </a:lnTo>
                  <a:lnTo>
                    <a:pt x="719567" y="55240"/>
                  </a:lnTo>
                  <a:lnTo>
                    <a:pt x="766201" y="49972"/>
                  </a:lnTo>
                  <a:lnTo>
                    <a:pt x="818470" y="44203"/>
                  </a:lnTo>
                  <a:lnTo>
                    <a:pt x="877156" y="38072"/>
                  </a:lnTo>
                  <a:lnTo>
                    <a:pt x="943039" y="31720"/>
                  </a:lnTo>
                  <a:lnTo>
                    <a:pt x="1015446" y="25413"/>
                  </a:lnTo>
                  <a:lnTo>
                    <a:pt x="1016902" y="25286"/>
                  </a:lnTo>
                  <a:lnTo>
                    <a:pt x="1060177" y="21946"/>
                  </a:lnTo>
                  <a:lnTo>
                    <a:pt x="1094359" y="2209"/>
                  </a:lnTo>
                  <a:lnTo>
                    <a:pt x="1098867" y="9969"/>
                  </a:lnTo>
                  <a:lnTo>
                    <a:pt x="1099527" y="18910"/>
                  </a:lnTo>
                  <a:lnTo>
                    <a:pt x="1099527" y="19943"/>
                  </a:lnTo>
                  <a:lnTo>
                    <a:pt x="1106970" y="15646"/>
                  </a:lnTo>
                  <a:lnTo>
                    <a:pt x="1108671" y="11315"/>
                  </a:lnTo>
                  <a:close/>
                </a:path>
                <a:path w="1108709" h="648970">
                  <a:moveTo>
                    <a:pt x="29356" y="617169"/>
                  </a:moveTo>
                  <a:lnTo>
                    <a:pt x="5295" y="631063"/>
                  </a:lnTo>
                  <a:lnTo>
                    <a:pt x="9779" y="638788"/>
                  </a:lnTo>
                  <a:lnTo>
                    <a:pt x="10883" y="639279"/>
                  </a:lnTo>
                  <a:lnTo>
                    <a:pt x="18034" y="642353"/>
                  </a:lnTo>
                  <a:lnTo>
                    <a:pt x="29356" y="617169"/>
                  </a:lnTo>
                  <a:close/>
                </a:path>
                <a:path w="1108709" h="648970">
                  <a:moveTo>
                    <a:pt x="9779" y="638822"/>
                  </a:moveTo>
                  <a:lnTo>
                    <a:pt x="5295" y="631063"/>
                  </a:lnTo>
                  <a:lnTo>
                    <a:pt x="5295" y="636810"/>
                  </a:lnTo>
                  <a:lnTo>
                    <a:pt x="9779" y="638822"/>
                  </a:lnTo>
                  <a:close/>
                </a:path>
                <a:path w="1108709" h="648970">
                  <a:moveTo>
                    <a:pt x="300697" y="13639"/>
                  </a:moveTo>
                  <a:lnTo>
                    <a:pt x="292519" y="9969"/>
                  </a:lnTo>
                  <a:lnTo>
                    <a:pt x="289699" y="18478"/>
                  </a:lnTo>
                  <a:lnTo>
                    <a:pt x="297431" y="20904"/>
                  </a:lnTo>
                  <a:lnTo>
                    <a:pt x="300697" y="13639"/>
                  </a:lnTo>
                  <a:close/>
                </a:path>
                <a:path w="1108709" h="648970">
                  <a:moveTo>
                    <a:pt x="297431" y="20904"/>
                  </a:moveTo>
                  <a:lnTo>
                    <a:pt x="289699" y="18478"/>
                  </a:lnTo>
                  <a:lnTo>
                    <a:pt x="289699" y="38102"/>
                  </a:lnTo>
                  <a:lnTo>
                    <a:pt x="297431" y="20904"/>
                  </a:lnTo>
                  <a:close/>
                </a:path>
                <a:path w="1108709" h="648970">
                  <a:moveTo>
                    <a:pt x="300697" y="21929"/>
                  </a:moveTo>
                  <a:lnTo>
                    <a:pt x="300697" y="13639"/>
                  </a:lnTo>
                  <a:lnTo>
                    <a:pt x="297431" y="20904"/>
                  </a:lnTo>
                  <a:lnTo>
                    <a:pt x="300697" y="21929"/>
                  </a:lnTo>
                  <a:close/>
                </a:path>
                <a:path w="1108709" h="648970">
                  <a:moveTo>
                    <a:pt x="1099527" y="18910"/>
                  </a:moveTo>
                  <a:lnTo>
                    <a:pt x="1098867" y="9969"/>
                  </a:lnTo>
                  <a:lnTo>
                    <a:pt x="1094359" y="2209"/>
                  </a:lnTo>
                  <a:lnTo>
                    <a:pt x="1060177" y="21946"/>
                  </a:lnTo>
                  <a:lnTo>
                    <a:pt x="1098232" y="19010"/>
                  </a:lnTo>
                  <a:lnTo>
                    <a:pt x="1099527" y="18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79356" y="1750929"/>
            <a:ext cx="5904865" cy="55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Bits2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24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839754" y="2255551"/>
            <a:ext cx="1844039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x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0x16;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617991" y="2287236"/>
            <a:ext cx="41643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C8526"/>
                </a:solidFill>
                <a:latin typeface="Courier New"/>
                <a:cs typeface="Courier New"/>
              </a:rPr>
              <a:t>//00000000000000000000000000010110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839751" y="2509113"/>
            <a:ext cx="794385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0" dirty="0">
                <a:latin typeface="Courier New"/>
                <a:cs typeface="Courier New"/>
              </a:rPr>
              <a:t>System.out.println(x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&lt;&lt;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3);</a:t>
            </a:r>
            <a:r>
              <a:rPr sz="1600" spc="-10" dirty="0">
                <a:solidFill>
                  <a:srgbClr val="5C8526"/>
                </a:solidFill>
                <a:latin typeface="Courier New"/>
                <a:cs typeface="Courier New"/>
              </a:rPr>
              <a:t>//00000000000000000000000010110000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839751" y="3013723"/>
            <a:ext cx="3103880" cy="81280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1264920">
              <a:lnSpc>
                <a:spcPts val="2000"/>
              </a:lnSpc>
              <a:spcBef>
                <a:spcPts val="34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y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0xfe; </a:t>
            </a:r>
            <a:r>
              <a:rPr sz="1850" dirty="0">
                <a:latin typeface="Courier New"/>
                <a:cs typeface="Courier New"/>
              </a:rPr>
              <a:t>y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&gt;&gt;=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4;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55"/>
              </a:lnSpc>
            </a:pPr>
            <a:r>
              <a:rPr sz="1850" spc="-10" dirty="0">
                <a:latin typeface="Courier New"/>
                <a:cs typeface="Courier New"/>
              </a:rPr>
              <a:t>System.out.println(y);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617991" y="3045420"/>
            <a:ext cx="4165600" cy="7753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C8526"/>
                </a:solidFill>
                <a:latin typeface="Courier New"/>
                <a:cs typeface="Courier New"/>
              </a:rPr>
              <a:t>//00000000000000000000000011111110</a:t>
            </a:r>
            <a:endParaRPr sz="16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75"/>
              </a:spcBef>
            </a:pPr>
            <a:r>
              <a:rPr sz="1600" spc="-10" dirty="0">
                <a:solidFill>
                  <a:srgbClr val="5C8526"/>
                </a:solidFill>
                <a:latin typeface="Courier New"/>
                <a:cs typeface="Courier New"/>
              </a:rPr>
              <a:t>//00000000000000000000000000001111</a:t>
            </a:r>
            <a:endParaRPr sz="1600">
              <a:latin typeface="Courier New"/>
              <a:cs typeface="Courier New"/>
            </a:endParaRPr>
          </a:p>
          <a:p>
            <a:pPr marL="13335">
              <a:lnSpc>
                <a:spcPct val="100000"/>
              </a:lnSpc>
              <a:spcBef>
                <a:spcPts val="70"/>
              </a:spcBef>
            </a:pPr>
            <a:r>
              <a:rPr sz="1600" spc="-10" dirty="0">
                <a:solidFill>
                  <a:srgbClr val="5C8526"/>
                </a:solidFill>
                <a:latin typeface="Courier New"/>
                <a:cs typeface="Courier New"/>
              </a:rPr>
              <a:t>//00000000000000000000000000001111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39751" y="4024213"/>
            <a:ext cx="86614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latin typeface="Courier New"/>
                <a:cs typeface="Courier New"/>
              </a:rPr>
              <a:t>x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25" dirty="0">
                <a:latin typeface="Courier New"/>
                <a:cs typeface="Courier New"/>
              </a:rPr>
              <a:t> 9;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619258" y="4055909"/>
            <a:ext cx="41643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C8526"/>
                </a:solidFill>
                <a:latin typeface="Courier New"/>
                <a:cs typeface="Courier New"/>
              </a:rPr>
              <a:t>//00000000000000000000000000001001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39751" y="4277786"/>
            <a:ext cx="7943850" cy="5594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355"/>
              </a:spcBef>
            </a:pPr>
            <a:r>
              <a:rPr sz="1850" spc="-10" dirty="0">
                <a:latin typeface="Courier New"/>
                <a:cs typeface="Courier New"/>
              </a:rPr>
              <a:t>System.out.println(x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&gt;&gt;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3);</a:t>
            </a:r>
            <a:r>
              <a:rPr sz="1600" spc="-10" dirty="0">
                <a:solidFill>
                  <a:srgbClr val="5C8526"/>
                </a:solidFill>
                <a:latin typeface="Courier New"/>
                <a:cs typeface="Courier New"/>
              </a:rPr>
              <a:t>//00000000000000000000000000000001 </a:t>
            </a:r>
            <a:r>
              <a:rPr sz="1850" spc="-10" dirty="0">
                <a:latin typeface="Courier New"/>
                <a:cs typeface="Courier New"/>
              </a:rPr>
              <a:t>System.out.println(x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&gt;&gt;&gt;3);</a:t>
            </a:r>
            <a:r>
              <a:rPr sz="1600" spc="-10" dirty="0">
                <a:solidFill>
                  <a:srgbClr val="5C8526"/>
                </a:solidFill>
                <a:latin typeface="Courier New"/>
                <a:cs typeface="Courier New"/>
              </a:rPr>
              <a:t>//00000000000000000000000000000001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839751" y="5034701"/>
            <a:ext cx="100584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latin typeface="Courier New"/>
                <a:cs typeface="Courier New"/>
              </a:rPr>
              <a:t>x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20" dirty="0">
                <a:latin typeface="Courier New"/>
                <a:cs typeface="Courier New"/>
              </a:rPr>
              <a:t> -</a:t>
            </a:r>
            <a:r>
              <a:rPr sz="1850" spc="-35" dirty="0">
                <a:latin typeface="Courier New"/>
                <a:cs typeface="Courier New"/>
              </a:rPr>
              <a:t>9;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19258" y="5066398"/>
            <a:ext cx="4164329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solidFill>
                  <a:srgbClr val="5C8526"/>
                </a:solidFill>
                <a:latin typeface="Courier New"/>
                <a:cs typeface="Courier New"/>
              </a:rPr>
              <a:t>//11111111111111111111111111110111</a:t>
            </a:r>
            <a:endParaRPr sz="16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79354" y="5232488"/>
            <a:ext cx="8503920" cy="1209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72770" marR="5080">
              <a:lnSpc>
                <a:spcPct val="119600"/>
              </a:lnSpc>
              <a:spcBef>
                <a:spcPts val="100"/>
              </a:spcBef>
            </a:pPr>
            <a:r>
              <a:rPr sz="1850" spc="-10" dirty="0">
                <a:latin typeface="Courier New"/>
                <a:cs typeface="Courier New"/>
              </a:rPr>
              <a:t>System.out.println(x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&gt;&gt;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3);</a:t>
            </a:r>
            <a:r>
              <a:rPr sz="1600" spc="-10" dirty="0">
                <a:solidFill>
                  <a:srgbClr val="5C8526"/>
                </a:solidFill>
                <a:latin typeface="Courier New"/>
                <a:cs typeface="Courier New"/>
              </a:rPr>
              <a:t>//11111111111111111111111111111110 </a:t>
            </a:r>
            <a:r>
              <a:rPr sz="1850" spc="-10" dirty="0">
                <a:latin typeface="Courier New"/>
                <a:cs typeface="Courier New"/>
              </a:rPr>
              <a:t>System.out.println(x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&gt;&gt;&gt;3);</a:t>
            </a:r>
            <a:r>
              <a:rPr sz="1600" spc="-10" dirty="0">
                <a:solidFill>
                  <a:srgbClr val="5C8526"/>
                </a:solidFill>
                <a:latin typeface="Courier New"/>
                <a:cs typeface="Courier New"/>
              </a:rPr>
              <a:t>//00011111111111111111111111111110</a:t>
            </a:r>
            <a:endParaRPr sz="1600">
              <a:latin typeface="Courier New"/>
              <a:cs typeface="Courier New"/>
            </a:endParaRPr>
          </a:p>
          <a:p>
            <a:pPr marL="292735">
              <a:lnSpc>
                <a:spcPts val="19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32330">
              <a:lnSpc>
                <a:spcPct val="100000"/>
              </a:lnSpc>
              <a:spcBef>
                <a:spcPts val="90"/>
              </a:spcBef>
            </a:pPr>
            <a:r>
              <a:rPr dirty="0"/>
              <a:t>Logical</a:t>
            </a:r>
            <a:r>
              <a:rPr spc="-16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25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334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641" y="1768680"/>
            <a:ext cx="638365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Java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provides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following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operators: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73177" y="2880598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73177" y="3390281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3177" y="2202291"/>
            <a:ext cx="1703070" cy="1555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39500"/>
              </a:lnSpc>
              <a:spcBef>
                <a:spcPts val="95"/>
              </a:spcBef>
              <a:tabLst>
                <a:tab pos="299085" algn="l"/>
              </a:tabLst>
            </a:pPr>
            <a:r>
              <a:rPr sz="2700" spc="67" baseline="12345" dirty="0">
                <a:latin typeface="Lucida Sans Unicode"/>
                <a:cs typeface="Lucida Sans Unicode"/>
              </a:rPr>
              <a:t>–</a:t>
            </a:r>
            <a:r>
              <a:rPr sz="2700" baseline="12345" dirty="0">
                <a:latin typeface="Lucida Sans Unicode"/>
                <a:cs typeface="Lucida Sans Unicode"/>
              </a:rPr>
              <a:t>	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(&amp;&amp;) </a:t>
            </a:r>
            <a:r>
              <a:rPr sz="2400" dirty="0">
                <a:latin typeface="Verdana"/>
                <a:cs typeface="Verdana"/>
              </a:rPr>
              <a:t>or</a:t>
            </a:r>
            <a:r>
              <a:rPr sz="2400" spc="-35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(||) </a:t>
            </a:r>
            <a:r>
              <a:rPr sz="2400" spc="-10" dirty="0">
                <a:latin typeface="Verdana"/>
                <a:cs typeface="Verdana"/>
              </a:rPr>
              <a:t>not(!)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334" y="4554181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8608" y="4460359"/>
            <a:ext cx="7698740" cy="122237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60"/>
              </a:spcBef>
            </a:pPr>
            <a:r>
              <a:rPr sz="2600" b="1" i="1" dirty="0">
                <a:latin typeface="Verdana"/>
                <a:cs typeface="Verdana"/>
              </a:rPr>
              <a:t>Important</a:t>
            </a:r>
            <a:r>
              <a:rPr sz="2600" dirty="0">
                <a:latin typeface="Verdana"/>
                <a:cs typeface="Verdana"/>
              </a:rPr>
              <a:t>: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logical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operators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only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be </a:t>
            </a:r>
            <a:r>
              <a:rPr sz="2600" dirty="0">
                <a:latin typeface="Verdana"/>
                <a:cs typeface="Verdana"/>
              </a:rPr>
              <a:t>applied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boolean</a:t>
            </a:r>
            <a:r>
              <a:rPr sz="2600" b="1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expressions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and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return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a </a:t>
            </a:r>
            <a:r>
              <a:rPr sz="2600" b="1" dirty="0">
                <a:latin typeface="Verdana"/>
                <a:cs typeface="Verdana"/>
              </a:rPr>
              <a:t>boolean</a:t>
            </a:r>
            <a:r>
              <a:rPr sz="2600" b="1" spc="-7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value.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132330">
              <a:lnSpc>
                <a:spcPct val="100000"/>
              </a:lnSpc>
              <a:spcBef>
                <a:spcPts val="90"/>
              </a:spcBef>
            </a:pPr>
            <a:r>
              <a:rPr dirty="0"/>
              <a:t>Logical</a:t>
            </a:r>
            <a:r>
              <a:rPr spc="-160" dirty="0"/>
              <a:t> </a:t>
            </a:r>
            <a:r>
              <a:rPr spc="-10" dirty="0"/>
              <a:t>operators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733" y="1800301"/>
            <a:ext cx="8725535" cy="3434715"/>
            <a:chOff x="1115733" y="1800301"/>
            <a:chExt cx="8725535" cy="3434715"/>
          </a:xfrm>
        </p:grpSpPr>
        <p:sp>
          <p:nvSpPr>
            <p:cNvPr id="4" name="object 4"/>
            <p:cNvSpPr/>
            <p:nvPr/>
          </p:nvSpPr>
          <p:spPr>
            <a:xfrm>
              <a:off x="1124699" y="1809267"/>
              <a:ext cx="8706485" cy="3415665"/>
            </a:xfrm>
            <a:custGeom>
              <a:avLst/>
              <a:gdLst/>
              <a:ahLst/>
              <a:cxnLst/>
              <a:rect l="l" t="t" r="r" b="b"/>
              <a:pathLst>
                <a:path w="8706485" h="3415665">
                  <a:moveTo>
                    <a:pt x="8706434" y="2988360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3415639"/>
                  </a:lnTo>
                  <a:lnTo>
                    <a:pt x="7617333" y="3415639"/>
                  </a:lnTo>
                  <a:lnTo>
                    <a:pt x="8706434" y="298836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733" y="1800301"/>
              <a:ext cx="8724900" cy="3434079"/>
            </a:xfrm>
            <a:custGeom>
              <a:avLst/>
              <a:gdLst/>
              <a:ahLst/>
              <a:cxnLst/>
              <a:rect l="l" t="t" r="r" b="b"/>
              <a:pathLst>
                <a:path w="8724900" h="3434079">
                  <a:moveTo>
                    <a:pt x="8724366" y="3001009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3429558"/>
                  </a:lnTo>
                  <a:lnTo>
                    <a:pt x="4013" y="3433572"/>
                  </a:lnTo>
                  <a:lnTo>
                    <a:pt x="8966" y="3433572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3006968"/>
                  </a:lnTo>
                  <a:lnTo>
                    <a:pt x="8722106" y="3004337"/>
                  </a:lnTo>
                  <a:lnTo>
                    <a:pt x="8724366" y="3001009"/>
                  </a:lnTo>
                  <a:close/>
                </a:path>
                <a:path w="8724900" h="3434079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3434079">
                  <a:moveTo>
                    <a:pt x="17932" y="3415626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3415626"/>
                  </a:lnTo>
                  <a:lnTo>
                    <a:pt x="17932" y="3415626"/>
                  </a:lnTo>
                  <a:close/>
                </a:path>
                <a:path w="8724900" h="3434079">
                  <a:moveTo>
                    <a:pt x="7624608" y="3415626"/>
                  </a:moveTo>
                  <a:lnTo>
                    <a:pt x="8966" y="3415626"/>
                  </a:lnTo>
                  <a:lnTo>
                    <a:pt x="8966" y="3424605"/>
                  </a:lnTo>
                  <a:lnTo>
                    <a:pt x="17932" y="3424605"/>
                  </a:lnTo>
                  <a:lnTo>
                    <a:pt x="17932" y="3433572"/>
                  </a:lnTo>
                  <a:lnTo>
                    <a:pt x="7623022" y="3433571"/>
                  </a:lnTo>
                  <a:lnTo>
                    <a:pt x="7623022" y="3416249"/>
                  </a:lnTo>
                  <a:lnTo>
                    <a:pt x="7624608" y="3415626"/>
                  </a:lnTo>
                  <a:close/>
                </a:path>
                <a:path w="8724900" h="3434079">
                  <a:moveTo>
                    <a:pt x="17932" y="3433572"/>
                  </a:moveTo>
                  <a:lnTo>
                    <a:pt x="17932" y="3424605"/>
                  </a:lnTo>
                  <a:lnTo>
                    <a:pt x="8966" y="3424605"/>
                  </a:lnTo>
                  <a:lnTo>
                    <a:pt x="8966" y="3433572"/>
                  </a:lnTo>
                  <a:lnTo>
                    <a:pt x="17932" y="3433572"/>
                  </a:lnTo>
                  <a:close/>
                </a:path>
                <a:path w="8724900" h="3434079">
                  <a:moveTo>
                    <a:pt x="7626299" y="3424605"/>
                  </a:moveTo>
                  <a:lnTo>
                    <a:pt x="7626299" y="3415626"/>
                  </a:lnTo>
                  <a:lnTo>
                    <a:pt x="7624608" y="3415626"/>
                  </a:lnTo>
                  <a:lnTo>
                    <a:pt x="7623022" y="3416249"/>
                  </a:lnTo>
                  <a:lnTo>
                    <a:pt x="7626299" y="3424605"/>
                  </a:lnTo>
                  <a:close/>
                </a:path>
                <a:path w="8724900" h="3434079">
                  <a:moveTo>
                    <a:pt x="7626299" y="3433571"/>
                  </a:moveTo>
                  <a:lnTo>
                    <a:pt x="7626299" y="3424605"/>
                  </a:lnTo>
                  <a:lnTo>
                    <a:pt x="7623022" y="3416249"/>
                  </a:lnTo>
                  <a:lnTo>
                    <a:pt x="7623022" y="3433571"/>
                  </a:lnTo>
                  <a:lnTo>
                    <a:pt x="7626299" y="3433571"/>
                  </a:lnTo>
                  <a:close/>
                </a:path>
                <a:path w="8724900" h="3434079">
                  <a:moveTo>
                    <a:pt x="8715400" y="2997327"/>
                  </a:moveTo>
                  <a:lnTo>
                    <a:pt x="8712123" y="2988983"/>
                  </a:lnTo>
                  <a:lnTo>
                    <a:pt x="7624608" y="3415626"/>
                  </a:lnTo>
                  <a:lnTo>
                    <a:pt x="7626299" y="3415626"/>
                  </a:lnTo>
                  <a:lnTo>
                    <a:pt x="7626299" y="3433571"/>
                  </a:lnTo>
                  <a:lnTo>
                    <a:pt x="7629575" y="3432949"/>
                  </a:lnTo>
                  <a:lnTo>
                    <a:pt x="8706421" y="3010490"/>
                  </a:lnTo>
                  <a:lnTo>
                    <a:pt x="8706421" y="2997327"/>
                  </a:lnTo>
                  <a:lnTo>
                    <a:pt x="8715400" y="2997327"/>
                  </a:lnTo>
                  <a:close/>
                </a:path>
                <a:path w="8724900" h="3434079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3434079">
                  <a:moveTo>
                    <a:pt x="8715400" y="2997327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2991220"/>
                  </a:lnTo>
                  <a:lnTo>
                    <a:pt x="8712123" y="2988983"/>
                  </a:lnTo>
                  <a:lnTo>
                    <a:pt x="8715400" y="2997327"/>
                  </a:lnTo>
                  <a:close/>
                </a:path>
                <a:path w="8724900" h="3434079">
                  <a:moveTo>
                    <a:pt x="8715400" y="3006968"/>
                  </a:moveTo>
                  <a:lnTo>
                    <a:pt x="8715400" y="2997327"/>
                  </a:lnTo>
                  <a:lnTo>
                    <a:pt x="8706421" y="2997327"/>
                  </a:lnTo>
                  <a:lnTo>
                    <a:pt x="8706421" y="3010490"/>
                  </a:lnTo>
                  <a:lnTo>
                    <a:pt x="8715400" y="30069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2031" y="4797628"/>
              <a:ext cx="1089660" cy="427355"/>
            </a:xfrm>
            <a:custGeom>
              <a:avLst/>
              <a:gdLst/>
              <a:ahLst/>
              <a:cxnLst/>
              <a:rect l="l" t="t" r="r" b="b"/>
              <a:pathLst>
                <a:path w="1089659" h="427354">
                  <a:moveTo>
                    <a:pt x="1089101" y="0"/>
                  </a:moveTo>
                  <a:lnTo>
                    <a:pt x="998697" y="4757"/>
                  </a:lnTo>
                  <a:lnTo>
                    <a:pt x="918774" y="9547"/>
                  </a:lnTo>
                  <a:lnTo>
                    <a:pt x="848310" y="14244"/>
                  </a:lnTo>
                  <a:lnTo>
                    <a:pt x="640608" y="29592"/>
                  </a:lnTo>
                  <a:lnTo>
                    <a:pt x="602111" y="31942"/>
                  </a:lnTo>
                  <a:lnTo>
                    <a:pt x="566941" y="33447"/>
                  </a:lnTo>
                  <a:lnTo>
                    <a:pt x="534077" y="33981"/>
                  </a:lnTo>
                  <a:lnTo>
                    <a:pt x="502497" y="33419"/>
                  </a:lnTo>
                  <a:lnTo>
                    <a:pt x="439099" y="28503"/>
                  </a:lnTo>
                  <a:lnTo>
                    <a:pt x="368571" y="17698"/>
                  </a:lnTo>
                  <a:lnTo>
                    <a:pt x="328080" y="9773"/>
                  </a:lnTo>
                  <a:lnTo>
                    <a:pt x="282740" y="0"/>
                  </a:lnTo>
                  <a:lnTo>
                    <a:pt x="0" y="427278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2405" y="4788065"/>
              <a:ext cx="1108710" cy="447040"/>
            </a:xfrm>
            <a:custGeom>
              <a:avLst/>
              <a:gdLst/>
              <a:ahLst/>
              <a:cxnLst/>
              <a:rect l="l" t="t" r="r" b="b"/>
              <a:pathLst>
                <a:path w="1108709" h="447039">
                  <a:moveTo>
                    <a:pt x="1099159" y="19034"/>
                  </a:moveTo>
                  <a:lnTo>
                    <a:pt x="1099159" y="18529"/>
                  </a:lnTo>
                  <a:lnTo>
                    <a:pt x="1043969" y="21413"/>
                  </a:lnTo>
                  <a:lnTo>
                    <a:pt x="32779" y="418116"/>
                  </a:lnTo>
                  <a:lnTo>
                    <a:pt x="17665" y="440956"/>
                  </a:lnTo>
                  <a:lnTo>
                    <a:pt x="17170" y="441680"/>
                  </a:lnTo>
                  <a:lnTo>
                    <a:pt x="9626" y="436841"/>
                  </a:lnTo>
                  <a:lnTo>
                    <a:pt x="2146" y="431888"/>
                  </a:lnTo>
                  <a:lnTo>
                    <a:pt x="0" y="435140"/>
                  </a:lnTo>
                  <a:lnTo>
                    <a:pt x="203" y="439445"/>
                  </a:lnTo>
                  <a:lnTo>
                    <a:pt x="5105" y="445516"/>
                  </a:lnTo>
                  <a:lnTo>
                    <a:pt x="9271" y="446608"/>
                  </a:lnTo>
                  <a:lnTo>
                    <a:pt x="1099159" y="19034"/>
                  </a:lnTo>
                  <a:close/>
                </a:path>
                <a:path w="1108709" h="447039">
                  <a:moveTo>
                    <a:pt x="1108417" y="11976"/>
                  </a:moveTo>
                  <a:lnTo>
                    <a:pt x="1106576" y="3390"/>
                  </a:lnTo>
                  <a:lnTo>
                    <a:pt x="1102664" y="393"/>
                  </a:lnTo>
                  <a:lnTo>
                    <a:pt x="1016532" y="4885"/>
                  </a:lnTo>
                  <a:lnTo>
                    <a:pt x="942660" y="9234"/>
                  </a:lnTo>
                  <a:lnTo>
                    <a:pt x="876764" y="13523"/>
                  </a:lnTo>
                  <a:lnTo>
                    <a:pt x="818068" y="17661"/>
                  </a:lnTo>
                  <a:lnTo>
                    <a:pt x="765794" y="21555"/>
                  </a:lnTo>
                  <a:lnTo>
                    <a:pt x="719165" y="25114"/>
                  </a:lnTo>
                  <a:lnTo>
                    <a:pt x="677404" y="28245"/>
                  </a:lnTo>
                  <a:lnTo>
                    <a:pt x="605378" y="32852"/>
                  </a:lnTo>
                  <a:lnTo>
                    <a:pt x="543496" y="34582"/>
                  </a:lnTo>
                  <a:lnTo>
                    <a:pt x="499941" y="33463"/>
                  </a:lnTo>
                  <a:lnTo>
                    <a:pt x="456092" y="29884"/>
                  </a:lnTo>
                  <a:lnTo>
                    <a:pt x="409103" y="23487"/>
                  </a:lnTo>
                  <a:lnTo>
                    <a:pt x="356128" y="13916"/>
                  </a:lnTo>
                  <a:lnTo>
                    <a:pt x="294322" y="812"/>
                  </a:lnTo>
                  <a:lnTo>
                    <a:pt x="290690" y="0"/>
                  </a:lnTo>
                  <a:lnTo>
                    <a:pt x="286931" y="1524"/>
                  </a:lnTo>
                  <a:lnTo>
                    <a:pt x="2146" y="431888"/>
                  </a:lnTo>
                  <a:lnTo>
                    <a:pt x="6350" y="434672"/>
                  </a:lnTo>
                  <a:lnTo>
                    <a:pt x="6350" y="428485"/>
                  </a:lnTo>
                  <a:lnTo>
                    <a:pt x="32779" y="418116"/>
                  </a:lnTo>
                  <a:lnTo>
                    <a:pt x="290410" y="28776"/>
                  </a:lnTo>
                  <a:lnTo>
                    <a:pt x="290410" y="18326"/>
                  </a:lnTo>
                  <a:lnTo>
                    <a:pt x="292366" y="9563"/>
                  </a:lnTo>
                  <a:lnTo>
                    <a:pt x="299847" y="14516"/>
                  </a:lnTo>
                  <a:lnTo>
                    <a:pt x="299847" y="20326"/>
                  </a:lnTo>
                  <a:lnTo>
                    <a:pt x="352620" y="31514"/>
                  </a:lnTo>
                  <a:lnTo>
                    <a:pt x="406283" y="41199"/>
                  </a:lnTo>
                  <a:lnTo>
                    <a:pt x="454150" y="47709"/>
                  </a:lnTo>
                  <a:lnTo>
                    <a:pt x="498971" y="51371"/>
                  </a:lnTo>
                  <a:lnTo>
                    <a:pt x="543496" y="52514"/>
                  </a:lnTo>
                  <a:lnTo>
                    <a:pt x="573048" y="52077"/>
                  </a:lnTo>
                  <a:lnTo>
                    <a:pt x="604492" y="50847"/>
                  </a:lnTo>
                  <a:lnTo>
                    <a:pt x="605378" y="50812"/>
                  </a:lnTo>
                  <a:lnTo>
                    <a:pt x="638591" y="48903"/>
                  </a:lnTo>
                  <a:lnTo>
                    <a:pt x="639734" y="48838"/>
                  </a:lnTo>
                  <a:lnTo>
                    <a:pt x="676105" y="46329"/>
                  </a:lnTo>
                  <a:lnTo>
                    <a:pt x="717796" y="43214"/>
                  </a:lnTo>
                  <a:lnTo>
                    <a:pt x="764425" y="39654"/>
                  </a:lnTo>
                  <a:lnTo>
                    <a:pt x="816753" y="35746"/>
                  </a:lnTo>
                  <a:lnTo>
                    <a:pt x="875542" y="31587"/>
                  </a:lnTo>
                  <a:lnTo>
                    <a:pt x="941552" y="27274"/>
                  </a:lnTo>
                  <a:lnTo>
                    <a:pt x="1015545" y="22905"/>
                  </a:lnTo>
                  <a:lnTo>
                    <a:pt x="1043969" y="21413"/>
                  </a:lnTo>
                  <a:lnTo>
                    <a:pt x="1095184" y="1320"/>
                  </a:lnTo>
                  <a:lnTo>
                    <a:pt x="1095413" y="1231"/>
                  </a:lnTo>
                  <a:lnTo>
                    <a:pt x="1098715" y="9575"/>
                  </a:lnTo>
                  <a:lnTo>
                    <a:pt x="1099159" y="18529"/>
                  </a:lnTo>
                  <a:lnTo>
                    <a:pt x="1099159" y="19034"/>
                  </a:lnTo>
                  <a:lnTo>
                    <a:pt x="1106081" y="16319"/>
                  </a:lnTo>
                  <a:lnTo>
                    <a:pt x="1108417" y="11976"/>
                  </a:lnTo>
                  <a:close/>
                </a:path>
                <a:path w="1108709" h="447039">
                  <a:moveTo>
                    <a:pt x="32779" y="418116"/>
                  </a:moveTo>
                  <a:lnTo>
                    <a:pt x="6350" y="428485"/>
                  </a:lnTo>
                  <a:lnTo>
                    <a:pt x="9271" y="435934"/>
                  </a:lnTo>
                  <a:lnTo>
                    <a:pt x="9626" y="436796"/>
                  </a:lnTo>
                  <a:lnTo>
                    <a:pt x="17170" y="441680"/>
                  </a:lnTo>
                  <a:lnTo>
                    <a:pt x="17665" y="440956"/>
                  </a:lnTo>
                  <a:lnTo>
                    <a:pt x="32779" y="418116"/>
                  </a:lnTo>
                  <a:close/>
                </a:path>
                <a:path w="1108709" h="447039">
                  <a:moveTo>
                    <a:pt x="9626" y="436841"/>
                  </a:moveTo>
                  <a:lnTo>
                    <a:pt x="6350" y="428485"/>
                  </a:lnTo>
                  <a:lnTo>
                    <a:pt x="6350" y="434672"/>
                  </a:lnTo>
                  <a:lnTo>
                    <a:pt x="9626" y="436841"/>
                  </a:lnTo>
                  <a:close/>
                </a:path>
                <a:path w="1108709" h="447039">
                  <a:moveTo>
                    <a:pt x="299847" y="14516"/>
                  </a:moveTo>
                  <a:lnTo>
                    <a:pt x="292366" y="9563"/>
                  </a:lnTo>
                  <a:lnTo>
                    <a:pt x="290410" y="18326"/>
                  </a:lnTo>
                  <a:lnTo>
                    <a:pt x="296475" y="19611"/>
                  </a:lnTo>
                  <a:lnTo>
                    <a:pt x="299847" y="14516"/>
                  </a:lnTo>
                  <a:close/>
                </a:path>
                <a:path w="1108709" h="447039">
                  <a:moveTo>
                    <a:pt x="296475" y="19611"/>
                  </a:moveTo>
                  <a:lnTo>
                    <a:pt x="290690" y="18385"/>
                  </a:lnTo>
                  <a:lnTo>
                    <a:pt x="290410" y="18326"/>
                  </a:lnTo>
                  <a:lnTo>
                    <a:pt x="290410" y="28776"/>
                  </a:lnTo>
                  <a:lnTo>
                    <a:pt x="296475" y="19611"/>
                  </a:lnTo>
                  <a:close/>
                </a:path>
                <a:path w="1108709" h="447039">
                  <a:moveTo>
                    <a:pt x="299847" y="20326"/>
                  </a:moveTo>
                  <a:lnTo>
                    <a:pt x="299847" y="14516"/>
                  </a:lnTo>
                  <a:lnTo>
                    <a:pt x="296475" y="19611"/>
                  </a:lnTo>
                  <a:lnTo>
                    <a:pt x="299847" y="20326"/>
                  </a:lnTo>
                  <a:close/>
                </a:path>
                <a:path w="1108709" h="447039">
                  <a:moveTo>
                    <a:pt x="1099159" y="18529"/>
                  </a:moveTo>
                  <a:lnTo>
                    <a:pt x="1098715" y="9575"/>
                  </a:lnTo>
                  <a:lnTo>
                    <a:pt x="1095413" y="1231"/>
                  </a:lnTo>
                  <a:lnTo>
                    <a:pt x="1043969" y="21413"/>
                  </a:lnTo>
                  <a:lnTo>
                    <a:pt x="1098715" y="18552"/>
                  </a:lnTo>
                  <a:lnTo>
                    <a:pt x="1099159" y="1852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93140" y="1930994"/>
            <a:ext cx="6362700" cy="4726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135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Logical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751840" marR="283845" indent="-28067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x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12,y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33;</a:t>
            </a:r>
            <a:endParaRPr sz="1850">
              <a:latin typeface="Courier New"/>
              <a:cs typeface="Courier New"/>
            </a:endParaRPr>
          </a:p>
          <a:p>
            <a:pPr marL="751840">
              <a:lnSpc>
                <a:spcPts val="1964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2.45,e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4.54;</a:t>
            </a:r>
            <a:endParaRPr sz="1850">
              <a:latin typeface="Courier New"/>
              <a:cs typeface="Courier New"/>
            </a:endParaRPr>
          </a:p>
          <a:p>
            <a:pPr marL="751840" marR="704850">
              <a:lnSpc>
                <a:spcPts val="2000"/>
              </a:lnSpc>
              <a:spcBef>
                <a:spcPts val="2005"/>
              </a:spcBef>
            </a:pPr>
            <a:r>
              <a:rPr sz="1850" spc="-10" dirty="0">
                <a:latin typeface="Courier New"/>
                <a:cs typeface="Courier New"/>
              </a:rPr>
              <a:t>System.out.println(x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y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&amp;&amp;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e); </a:t>
            </a:r>
            <a:r>
              <a:rPr sz="1850" spc="-10" dirty="0">
                <a:latin typeface="Courier New"/>
                <a:cs typeface="Courier New"/>
              </a:rPr>
              <a:t>System.out.println(!(x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y));</a:t>
            </a:r>
            <a:endParaRPr sz="1850">
              <a:latin typeface="Courier New"/>
              <a:cs typeface="Courier New"/>
            </a:endParaRPr>
          </a:p>
          <a:p>
            <a:pPr marL="751840" marR="5080">
              <a:lnSpc>
                <a:spcPts val="1989"/>
              </a:lnSpc>
              <a:spcBef>
                <a:spcPts val="198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sz="185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test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’a’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&gt;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’z’; </a:t>
            </a:r>
            <a:r>
              <a:rPr sz="1850" spc="-10" dirty="0">
                <a:latin typeface="Courier New"/>
                <a:cs typeface="Courier New"/>
              </a:rPr>
              <a:t>System.out.println(test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||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-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2.1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&gt;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0);</a:t>
            </a:r>
            <a:endParaRPr sz="1850">
              <a:latin typeface="Courier New"/>
              <a:cs typeface="Courier New"/>
            </a:endParaRPr>
          </a:p>
          <a:p>
            <a:pPr marL="471170">
              <a:lnSpc>
                <a:spcPts val="185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91135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850">
              <a:latin typeface="Courier New"/>
              <a:cs typeface="Courier New"/>
            </a:endParaRPr>
          </a:p>
          <a:p>
            <a:pPr marL="12700" marR="4382770">
              <a:lnSpc>
                <a:spcPts val="1989"/>
              </a:lnSpc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Logical true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845"/>
              </a:lnSpc>
            </a:pPr>
            <a:r>
              <a:rPr sz="1850" spc="-10" dirty="0">
                <a:latin typeface="Courier New"/>
                <a:cs typeface="Courier New"/>
              </a:rPr>
              <a:t>false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20" dirty="0">
                <a:latin typeface="Courier New"/>
                <a:cs typeface="Courier New"/>
              </a:rPr>
              <a:t>true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26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8850">
              <a:lnSpc>
                <a:spcPct val="100000"/>
              </a:lnSpc>
              <a:spcBef>
                <a:spcPts val="90"/>
              </a:spcBef>
            </a:pPr>
            <a:r>
              <a:rPr dirty="0"/>
              <a:t>String</a:t>
            </a:r>
            <a:r>
              <a:rPr spc="-140" dirty="0"/>
              <a:t> </a:t>
            </a:r>
            <a:r>
              <a:rPr spc="-10" dirty="0"/>
              <a:t>operators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27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334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641" y="1768680"/>
            <a:ext cx="704215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Java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provides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many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operators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for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Strings: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7777" y="2202291"/>
            <a:ext cx="3186430" cy="104521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24485" indent="-286385">
              <a:lnSpc>
                <a:spcPct val="100000"/>
              </a:lnSpc>
              <a:spcBef>
                <a:spcPts val="1235"/>
              </a:spcBef>
              <a:buSzPct val="75000"/>
              <a:buFont typeface="Lucida Sans Unicode"/>
              <a:buChar char="–"/>
              <a:tabLst>
                <a:tab pos="324485" algn="l"/>
              </a:tabLst>
            </a:pPr>
            <a:r>
              <a:rPr sz="2400" dirty="0">
                <a:latin typeface="Verdana"/>
                <a:cs typeface="Verdana"/>
              </a:rPr>
              <a:t>Concatenation</a:t>
            </a:r>
            <a:r>
              <a:rPr sz="2400" spc="-17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(+)</a:t>
            </a:r>
            <a:endParaRPr sz="2400">
              <a:latin typeface="Verdana"/>
              <a:cs typeface="Verdana"/>
            </a:endParaRPr>
          </a:p>
          <a:p>
            <a:pPr marL="324485" indent="-286385">
              <a:lnSpc>
                <a:spcPct val="100000"/>
              </a:lnSpc>
              <a:spcBef>
                <a:spcPts val="1130"/>
              </a:spcBef>
              <a:buSzPct val="75000"/>
              <a:buFont typeface="Lucida Sans Unicode"/>
              <a:buChar char="–"/>
              <a:tabLst>
                <a:tab pos="324485" algn="l"/>
              </a:tabLst>
            </a:pPr>
            <a:r>
              <a:rPr sz="2400" dirty="0">
                <a:latin typeface="Verdana"/>
                <a:cs typeface="Verdana"/>
              </a:rPr>
              <a:t>many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more...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334" y="3974767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8641" y="3880944"/>
            <a:ext cx="8649335" cy="12211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2600" i="1" dirty="0">
                <a:latin typeface="Verdana"/>
                <a:cs typeface="Verdana"/>
              </a:rPr>
              <a:t>Important</a:t>
            </a:r>
            <a:r>
              <a:rPr sz="2600" dirty="0">
                <a:latin typeface="Verdana"/>
                <a:cs typeface="Verdana"/>
              </a:rPr>
              <a:t>: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If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expression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begins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with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string </a:t>
            </a:r>
            <a:r>
              <a:rPr sz="2600" dirty="0">
                <a:latin typeface="Verdana"/>
                <a:cs typeface="Verdana"/>
              </a:rPr>
              <a:t>and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uses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+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operator,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then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next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argument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is </a:t>
            </a:r>
            <a:r>
              <a:rPr sz="2600" dirty="0">
                <a:latin typeface="Verdana"/>
                <a:cs typeface="Verdana"/>
              </a:rPr>
              <a:t>converted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string.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334" y="5934886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8641" y="5841064"/>
            <a:ext cx="8119745" cy="8216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60"/>
              </a:spcBef>
            </a:pPr>
            <a:r>
              <a:rPr sz="2600" i="1" dirty="0">
                <a:latin typeface="Verdana"/>
                <a:cs typeface="Verdana"/>
              </a:rPr>
              <a:t>Important</a:t>
            </a:r>
            <a:r>
              <a:rPr sz="2600" dirty="0">
                <a:latin typeface="Verdana"/>
                <a:cs typeface="Verdana"/>
              </a:rPr>
              <a:t>: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Strings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cannot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compared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with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== </a:t>
            </a:r>
            <a:r>
              <a:rPr sz="2600" dirty="0">
                <a:latin typeface="Verdana"/>
                <a:cs typeface="Verdana"/>
              </a:rPr>
              <a:t>and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!=.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8850">
              <a:lnSpc>
                <a:spcPct val="100000"/>
              </a:lnSpc>
              <a:spcBef>
                <a:spcPts val="90"/>
              </a:spcBef>
            </a:pPr>
            <a:r>
              <a:rPr dirty="0"/>
              <a:t>String</a:t>
            </a:r>
            <a:r>
              <a:rPr spc="-140" dirty="0"/>
              <a:t> </a:t>
            </a:r>
            <a:r>
              <a:rPr spc="-10" dirty="0"/>
              <a:t>operators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733" y="1800301"/>
            <a:ext cx="8725535" cy="3254375"/>
            <a:chOff x="1115733" y="1800301"/>
            <a:chExt cx="8725535" cy="3254375"/>
          </a:xfrm>
        </p:grpSpPr>
        <p:sp>
          <p:nvSpPr>
            <p:cNvPr id="4" name="object 4"/>
            <p:cNvSpPr/>
            <p:nvPr/>
          </p:nvSpPr>
          <p:spPr>
            <a:xfrm>
              <a:off x="1124699" y="1809267"/>
              <a:ext cx="8706485" cy="3235960"/>
            </a:xfrm>
            <a:custGeom>
              <a:avLst/>
              <a:gdLst/>
              <a:ahLst/>
              <a:cxnLst/>
              <a:rect l="l" t="t" r="r" b="b"/>
              <a:pathLst>
                <a:path w="8706485" h="3235960">
                  <a:moveTo>
                    <a:pt x="8706434" y="2831147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3235604"/>
                  </a:lnTo>
                  <a:lnTo>
                    <a:pt x="7617333" y="3235604"/>
                  </a:lnTo>
                  <a:lnTo>
                    <a:pt x="8706434" y="283114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733" y="1800301"/>
              <a:ext cx="8724900" cy="3253740"/>
            </a:xfrm>
            <a:custGeom>
              <a:avLst/>
              <a:gdLst/>
              <a:ahLst/>
              <a:cxnLst/>
              <a:rect l="l" t="t" r="r" b="b"/>
              <a:pathLst>
                <a:path w="8724900" h="3253740">
                  <a:moveTo>
                    <a:pt x="8724366" y="2843847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3249523"/>
                  </a:lnTo>
                  <a:lnTo>
                    <a:pt x="4013" y="3253536"/>
                  </a:lnTo>
                  <a:lnTo>
                    <a:pt x="8966" y="3253536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2849682"/>
                  </a:lnTo>
                  <a:lnTo>
                    <a:pt x="8722017" y="2847225"/>
                  </a:lnTo>
                  <a:lnTo>
                    <a:pt x="8724366" y="2843847"/>
                  </a:lnTo>
                  <a:close/>
                </a:path>
                <a:path w="8724900" h="3253740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3253740">
                  <a:moveTo>
                    <a:pt x="17932" y="3235591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3235591"/>
                  </a:lnTo>
                  <a:lnTo>
                    <a:pt x="17932" y="3235591"/>
                  </a:lnTo>
                  <a:close/>
                </a:path>
                <a:path w="8724900" h="3253740">
                  <a:moveTo>
                    <a:pt x="7624679" y="3235591"/>
                  </a:moveTo>
                  <a:lnTo>
                    <a:pt x="8966" y="3235591"/>
                  </a:lnTo>
                  <a:lnTo>
                    <a:pt x="8966" y="3244570"/>
                  </a:lnTo>
                  <a:lnTo>
                    <a:pt x="17932" y="3244570"/>
                  </a:lnTo>
                  <a:lnTo>
                    <a:pt x="17932" y="3253536"/>
                  </a:lnTo>
                  <a:lnTo>
                    <a:pt x="7623175" y="3253536"/>
                  </a:lnTo>
                  <a:lnTo>
                    <a:pt x="7623175" y="3236150"/>
                  </a:lnTo>
                  <a:lnTo>
                    <a:pt x="7624679" y="3235591"/>
                  </a:lnTo>
                  <a:close/>
                </a:path>
                <a:path w="8724900" h="3253740">
                  <a:moveTo>
                    <a:pt x="17932" y="3253536"/>
                  </a:moveTo>
                  <a:lnTo>
                    <a:pt x="17932" y="3244570"/>
                  </a:lnTo>
                  <a:lnTo>
                    <a:pt x="8966" y="3244570"/>
                  </a:lnTo>
                  <a:lnTo>
                    <a:pt x="8966" y="3253536"/>
                  </a:lnTo>
                  <a:lnTo>
                    <a:pt x="17932" y="3253536"/>
                  </a:lnTo>
                  <a:close/>
                </a:path>
                <a:path w="8724900" h="3253740">
                  <a:moveTo>
                    <a:pt x="7626299" y="3244570"/>
                  </a:moveTo>
                  <a:lnTo>
                    <a:pt x="7626299" y="3235591"/>
                  </a:lnTo>
                  <a:lnTo>
                    <a:pt x="7624679" y="3235591"/>
                  </a:lnTo>
                  <a:lnTo>
                    <a:pt x="7623175" y="3236150"/>
                  </a:lnTo>
                  <a:lnTo>
                    <a:pt x="7626299" y="3244570"/>
                  </a:lnTo>
                  <a:close/>
                </a:path>
                <a:path w="8724900" h="3253740">
                  <a:moveTo>
                    <a:pt x="7626299" y="3253536"/>
                  </a:moveTo>
                  <a:lnTo>
                    <a:pt x="7626299" y="3244570"/>
                  </a:lnTo>
                  <a:lnTo>
                    <a:pt x="7623175" y="3236150"/>
                  </a:lnTo>
                  <a:lnTo>
                    <a:pt x="7623175" y="3253536"/>
                  </a:lnTo>
                  <a:lnTo>
                    <a:pt x="7626299" y="3253536"/>
                  </a:lnTo>
                  <a:close/>
                </a:path>
                <a:path w="8724900" h="3253740">
                  <a:moveTo>
                    <a:pt x="8715400" y="2840113"/>
                  </a:moveTo>
                  <a:lnTo>
                    <a:pt x="8712276" y="2831706"/>
                  </a:lnTo>
                  <a:lnTo>
                    <a:pt x="7624679" y="3235591"/>
                  </a:lnTo>
                  <a:lnTo>
                    <a:pt x="7626299" y="3235591"/>
                  </a:lnTo>
                  <a:lnTo>
                    <a:pt x="7626299" y="3253536"/>
                  </a:lnTo>
                  <a:lnTo>
                    <a:pt x="7629423" y="3252978"/>
                  </a:lnTo>
                  <a:lnTo>
                    <a:pt x="8706421" y="2853017"/>
                  </a:lnTo>
                  <a:lnTo>
                    <a:pt x="8706421" y="2840113"/>
                  </a:lnTo>
                  <a:lnTo>
                    <a:pt x="8715400" y="2840113"/>
                  </a:lnTo>
                  <a:close/>
                </a:path>
                <a:path w="8724900" h="3253740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3253740">
                  <a:moveTo>
                    <a:pt x="8715400" y="2840113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2833880"/>
                  </a:lnTo>
                  <a:lnTo>
                    <a:pt x="8712276" y="2831706"/>
                  </a:lnTo>
                  <a:lnTo>
                    <a:pt x="8715400" y="2840113"/>
                  </a:lnTo>
                  <a:close/>
                </a:path>
                <a:path w="8724900" h="3253740">
                  <a:moveTo>
                    <a:pt x="8715400" y="2849682"/>
                  </a:moveTo>
                  <a:lnTo>
                    <a:pt x="8715400" y="2840113"/>
                  </a:lnTo>
                  <a:lnTo>
                    <a:pt x="8706421" y="2840113"/>
                  </a:lnTo>
                  <a:lnTo>
                    <a:pt x="8706421" y="2853017"/>
                  </a:lnTo>
                  <a:lnTo>
                    <a:pt x="8715400" y="28496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2031" y="4640414"/>
              <a:ext cx="1089660" cy="404495"/>
            </a:xfrm>
            <a:custGeom>
              <a:avLst/>
              <a:gdLst/>
              <a:ahLst/>
              <a:cxnLst/>
              <a:rect l="l" t="t" r="r" b="b"/>
              <a:pathLst>
                <a:path w="1089659" h="404495">
                  <a:moveTo>
                    <a:pt x="1089101" y="0"/>
                  </a:moveTo>
                  <a:lnTo>
                    <a:pt x="998697" y="4522"/>
                  </a:lnTo>
                  <a:lnTo>
                    <a:pt x="918774" y="9059"/>
                  </a:lnTo>
                  <a:lnTo>
                    <a:pt x="848310" y="13496"/>
                  </a:lnTo>
                  <a:lnTo>
                    <a:pt x="640608" y="27913"/>
                  </a:lnTo>
                  <a:lnTo>
                    <a:pt x="602111" y="30104"/>
                  </a:lnTo>
                  <a:lnTo>
                    <a:pt x="566941" y="31498"/>
                  </a:lnTo>
                  <a:lnTo>
                    <a:pt x="534077" y="31978"/>
                  </a:lnTo>
                  <a:lnTo>
                    <a:pt x="502497" y="31428"/>
                  </a:lnTo>
                  <a:lnTo>
                    <a:pt x="439099" y="26775"/>
                  </a:lnTo>
                  <a:lnTo>
                    <a:pt x="368571" y="16608"/>
                  </a:lnTo>
                  <a:lnTo>
                    <a:pt x="328080" y="9167"/>
                  </a:lnTo>
                  <a:lnTo>
                    <a:pt x="282740" y="0"/>
                  </a:lnTo>
                  <a:lnTo>
                    <a:pt x="0" y="404456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2430" y="4630902"/>
              <a:ext cx="1108710" cy="424180"/>
            </a:xfrm>
            <a:custGeom>
              <a:avLst/>
              <a:gdLst/>
              <a:ahLst/>
              <a:cxnLst/>
              <a:rect l="l" t="t" r="r" b="b"/>
              <a:pathLst>
                <a:path w="1108709" h="424179">
                  <a:moveTo>
                    <a:pt x="1099121" y="18920"/>
                  </a:moveTo>
                  <a:lnTo>
                    <a:pt x="1099121" y="18478"/>
                  </a:lnTo>
                  <a:lnTo>
                    <a:pt x="1041030" y="21363"/>
                  </a:lnTo>
                  <a:lnTo>
                    <a:pt x="33413" y="395546"/>
                  </a:lnTo>
                  <a:lnTo>
                    <a:pt x="17018" y="418998"/>
                  </a:lnTo>
                  <a:lnTo>
                    <a:pt x="9601" y="413969"/>
                  </a:lnTo>
                  <a:lnTo>
                    <a:pt x="2247" y="408825"/>
                  </a:lnTo>
                  <a:lnTo>
                    <a:pt x="0" y="412038"/>
                  </a:lnTo>
                  <a:lnTo>
                    <a:pt x="0" y="416212"/>
                  </a:lnTo>
                  <a:lnTo>
                    <a:pt x="4902" y="422554"/>
                  </a:lnTo>
                  <a:lnTo>
                    <a:pt x="9042" y="423735"/>
                  </a:lnTo>
                  <a:lnTo>
                    <a:pt x="1099121" y="18920"/>
                  </a:lnTo>
                  <a:close/>
                </a:path>
                <a:path w="1108709" h="424179">
                  <a:moveTo>
                    <a:pt x="1108367" y="12052"/>
                  </a:moveTo>
                  <a:lnTo>
                    <a:pt x="1106601" y="3403"/>
                  </a:lnTo>
                  <a:lnTo>
                    <a:pt x="1102690" y="342"/>
                  </a:lnTo>
                  <a:lnTo>
                    <a:pt x="1016655" y="4617"/>
                  </a:lnTo>
                  <a:lnTo>
                    <a:pt x="942906" y="8732"/>
                  </a:lnTo>
                  <a:lnTo>
                    <a:pt x="877104" y="12780"/>
                  </a:lnTo>
                  <a:lnTo>
                    <a:pt x="818477" y="16676"/>
                  </a:lnTo>
                  <a:lnTo>
                    <a:pt x="766252" y="20335"/>
                  </a:lnTo>
                  <a:lnTo>
                    <a:pt x="719659" y="23674"/>
                  </a:lnTo>
                  <a:lnTo>
                    <a:pt x="677926" y="26607"/>
                  </a:lnTo>
                  <a:lnTo>
                    <a:pt x="605952" y="30913"/>
                  </a:lnTo>
                  <a:lnTo>
                    <a:pt x="544156" y="32524"/>
                  </a:lnTo>
                  <a:lnTo>
                    <a:pt x="500425" y="31469"/>
                  </a:lnTo>
                  <a:lnTo>
                    <a:pt x="456426" y="28096"/>
                  </a:lnTo>
                  <a:lnTo>
                    <a:pt x="409295" y="22072"/>
                  </a:lnTo>
                  <a:lnTo>
                    <a:pt x="356165" y="13063"/>
                  </a:lnTo>
                  <a:lnTo>
                    <a:pt x="294170" y="736"/>
                  </a:lnTo>
                  <a:lnTo>
                    <a:pt x="290652" y="0"/>
                  </a:lnTo>
                  <a:lnTo>
                    <a:pt x="287045" y="1422"/>
                  </a:lnTo>
                  <a:lnTo>
                    <a:pt x="2247" y="408825"/>
                  </a:lnTo>
                  <a:lnTo>
                    <a:pt x="6476" y="411783"/>
                  </a:lnTo>
                  <a:lnTo>
                    <a:pt x="6476" y="405549"/>
                  </a:lnTo>
                  <a:lnTo>
                    <a:pt x="33413" y="395546"/>
                  </a:lnTo>
                  <a:lnTo>
                    <a:pt x="290499" y="27808"/>
                  </a:lnTo>
                  <a:lnTo>
                    <a:pt x="290499" y="18300"/>
                  </a:lnTo>
                  <a:lnTo>
                    <a:pt x="292341" y="9512"/>
                  </a:lnTo>
                  <a:lnTo>
                    <a:pt x="299694" y="14655"/>
                  </a:lnTo>
                  <a:lnTo>
                    <a:pt x="299694" y="20128"/>
                  </a:lnTo>
                  <a:lnTo>
                    <a:pt x="352872" y="30702"/>
                  </a:lnTo>
                  <a:lnTo>
                    <a:pt x="406646" y="39811"/>
                  </a:lnTo>
                  <a:lnTo>
                    <a:pt x="454600" y="45935"/>
                  </a:lnTo>
                  <a:lnTo>
                    <a:pt x="499511" y="49381"/>
                  </a:lnTo>
                  <a:lnTo>
                    <a:pt x="544156" y="50457"/>
                  </a:lnTo>
                  <a:lnTo>
                    <a:pt x="573691" y="50048"/>
                  </a:lnTo>
                  <a:lnTo>
                    <a:pt x="639211" y="47078"/>
                  </a:lnTo>
                  <a:lnTo>
                    <a:pt x="718377" y="41749"/>
                  </a:lnTo>
                  <a:lnTo>
                    <a:pt x="764968" y="38410"/>
                  </a:lnTo>
                  <a:lnTo>
                    <a:pt x="817241" y="34739"/>
                  </a:lnTo>
                  <a:lnTo>
                    <a:pt x="875952" y="30825"/>
                  </a:lnTo>
                  <a:lnTo>
                    <a:pt x="941859" y="26758"/>
                  </a:lnTo>
                  <a:lnTo>
                    <a:pt x="1015716" y="22627"/>
                  </a:lnTo>
                  <a:lnTo>
                    <a:pt x="1041030" y="21363"/>
                  </a:lnTo>
                  <a:lnTo>
                    <a:pt x="1095311" y="1206"/>
                  </a:lnTo>
                  <a:lnTo>
                    <a:pt x="1095540" y="1117"/>
                  </a:lnTo>
                  <a:lnTo>
                    <a:pt x="1098689" y="9525"/>
                  </a:lnTo>
                  <a:lnTo>
                    <a:pt x="1099121" y="18478"/>
                  </a:lnTo>
                  <a:lnTo>
                    <a:pt x="1099121" y="18920"/>
                  </a:lnTo>
                  <a:lnTo>
                    <a:pt x="1105954" y="16383"/>
                  </a:lnTo>
                  <a:lnTo>
                    <a:pt x="1108367" y="12052"/>
                  </a:lnTo>
                  <a:close/>
                </a:path>
                <a:path w="1108709" h="424179">
                  <a:moveTo>
                    <a:pt x="33413" y="395546"/>
                  </a:moveTo>
                  <a:lnTo>
                    <a:pt x="6476" y="405549"/>
                  </a:lnTo>
                  <a:lnTo>
                    <a:pt x="9042" y="412463"/>
                  </a:lnTo>
                  <a:lnTo>
                    <a:pt x="9601" y="413922"/>
                  </a:lnTo>
                  <a:lnTo>
                    <a:pt x="17018" y="418998"/>
                  </a:lnTo>
                  <a:lnTo>
                    <a:pt x="33413" y="395546"/>
                  </a:lnTo>
                  <a:close/>
                </a:path>
                <a:path w="1108709" h="424179">
                  <a:moveTo>
                    <a:pt x="9601" y="413969"/>
                  </a:moveTo>
                  <a:lnTo>
                    <a:pt x="6476" y="405549"/>
                  </a:lnTo>
                  <a:lnTo>
                    <a:pt x="6476" y="411783"/>
                  </a:lnTo>
                  <a:lnTo>
                    <a:pt x="9601" y="413969"/>
                  </a:lnTo>
                  <a:close/>
                </a:path>
                <a:path w="1108709" h="424179">
                  <a:moveTo>
                    <a:pt x="299694" y="14655"/>
                  </a:moveTo>
                  <a:lnTo>
                    <a:pt x="292341" y="9512"/>
                  </a:lnTo>
                  <a:lnTo>
                    <a:pt x="290499" y="18300"/>
                  </a:lnTo>
                  <a:lnTo>
                    <a:pt x="296335" y="19460"/>
                  </a:lnTo>
                  <a:lnTo>
                    <a:pt x="299694" y="14655"/>
                  </a:lnTo>
                  <a:close/>
                </a:path>
                <a:path w="1108709" h="424179">
                  <a:moveTo>
                    <a:pt x="296335" y="19460"/>
                  </a:moveTo>
                  <a:lnTo>
                    <a:pt x="290652" y="18331"/>
                  </a:lnTo>
                  <a:lnTo>
                    <a:pt x="290499" y="18300"/>
                  </a:lnTo>
                  <a:lnTo>
                    <a:pt x="290499" y="27808"/>
                  </a:lnTo>
                  <a:lnTo>
                    <a:pt x="296335" y="19460"/>
                  </a:lnTo>
                  <a:close/>
                </a:path>
                <a:path w="1108709" h="424179">
                  <a:moveTo>
                    <a:pt x="299694" y="20128"/>
                  </a:moveTo>
                  <a:lnTo>
                    <a:pt x="299694" y="14655"/>
                  </a:lnTo>
                  <a:lnTo>
                    <a:pt x="296335" y="19460"/>
                  </a:lnTo>
                  <a:lnTo>
                    <a:pt x="299694" y="20128"/>
                  </a:lnTo>
                  <a:close/>
                </a:path>
                <a:path w="1108709" h="424179">
                  <a:moveTo>
                    <a:pt x="1099121" y="18478"/>
                  </a:moveTo>
                  <a:lnTo>
                    <a:pt x="1098689" y="9525"/>
                  </a:lnTo>
                  <a:lnTo>
                    <a:pt x="1095540" y="1117"/>
                  </a:lnTo>
                  <a:lnTo>
                    <a:pt x="1041030" y="21363"/>
                  </a:lnTo>
                  <a:lnTo>
                    <a:pt x="1098689" y="18499"/>
                  </a:lnTo>
                  <a:lnTo>
                    <a:pt x="1099121" y="18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93140" y="5592563"/>
            <a:ext cx="6325870" cy="8115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434594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Strings </a:t>
            </a:r>
            <a:r>
              <a:rPr sz="1850" dirty="0">
                <a:latin typeface="Courier New"/>
                <a:cs typeface="Courier New"/>
              </a:rPr>
              <a:t>Hello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World!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55"/>
              </a:lnSpc>
            </a:pPr>
            <a:r>
              <a:rPr sz="1850" dirty="0">
                <a:latin typeface="Courier New"/>
                <a:cs typeface="Courier New"/>
              </a:rPr>
              <a:t>The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value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of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is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35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and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the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value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of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is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44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28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371918" y="1930971"/>
            <a:ext cx="7583170" cy="283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Strings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 marR="2522855" indent="-635">
              <a:lnSpc>
                <a:spcPts val="1989"/>
              </a:lnSpc>
              <a:spcBef>
                <a:spcPts val="2020"/>
              </a:spcBef>
            </a:pP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s1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"Hello"</a:t>
            </a:r>
            <a:r>
              <a:rPr sz="1850" spc="-6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6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World!"</a:t>
            </a:r>
            <a:r>
              <a:rPr sz="1850" spc="-10" dirty="0">
                <a:latin typeface="Courier New"/>
                <a:cs typeface="Courier New"/>
              </a:rPr>
              <a:t>; System.out.println(s1);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2105"/>
              </a:lnSpc>
              <a:spcBef>
                <a:spcPts val="173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35,j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44;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5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"The</a:t>
            </a:r>
            <a:r>
              <a:rPr sz="1850" spc="-6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value</a:t>
            </a:r>
            <a:r>
              <a:rPr sz="1850" spc="-6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of</a:t>
            </a:r>
            <a:r>
              <a:rPr sz="1850" spc="-6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</a:t>
            </a:r>
            <a:r>
              <a:rPr sz="1850" spc="-6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is</a:t>
            </a:r>
            <a:r>
              <a:rPr sz="1850" spc="-6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6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+</a:t>
            </a:r>
            <a:endParaRPr sz="1850">
              <a:latin typeface="Courier New"/>
              <a:cs typeface="Courier New"/>
            </a:endParaRPr>
          </a:p>
          <a:p>
            <a:pPr marL="3231515">
              <a:lnSpc>
                <a:spcPts val="1985"/>
              </a:lnSpc>
            </a:pP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5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and</a:t>
            </a:r>
            <a:r>
              <a:rPr sz="1850" spc="-4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the</a:t>
            </a:r>
            <a:r>
              <a:rPr sz="1850" spc="-5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value</a:t>
            </a:r>
            <a:r>
              <a:rPr sz="1850" spc="-4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of</a:t>
            </a:r>
            <a:r>
              <a:rPr sz="1850" spc="-4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j</a:t>
            </a:r>
            <a:r>
              <a:rPr sz="1850" spc="-4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is</a:t>
            </a:r>
            <a:r>
              <a:rPr sz="1850" spc="-4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4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j);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228850">
              <a:lnSpc>
                <a:spcPct val="100000"/>
              </a:lnSpc>
              <a:spcBef>
                <a:spcPts val="90"/>
              </a:spcBef>
            </a:pPr>
            <a:r>
              <a:rPr dirty="0"/>
              <a:t>String</a:t>
            </a:r>
            <a:r>
              <a:rPr spc="-140" dirty="0"/>
              <a:t> </a:t>
            </a:r>
            <a:r>
              <a:rPr spc="-10" dirty="0"/>
              <a:t>operators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733" y="1800301"/>
            <a:ext cx="8725535" cy="2894330"/>
            <a:chOff x="1115733" y="1800301"/>
            <a:chExt cx="8725535" cy="2894330"/>
          </a:xfrm>
        </p:grpSpPr>
        <p:sp>
          <p:nvSpPr>
            <p:cNvPr id="4" name="object 4"/>
            <p:cNvSpPr/>
            <p:nvPr/>
          </p:nvSpPr>
          <p:spPr>
            <a:xfrm>
              <a:off x="1124699" y="1809267"/>
              <a:ext cx="8706485" cy="2875915"/>
            </a:xfrm>
            <a:custGeom>
              <a:avLst/>
              <a:gdLst/>
              <a:ahLst/>
              <a:cxnLst/>
              <a:rect l="l" t="t" r="r" b="b"/>
              <a:pathLst>
                <a:path w="8706485" h="2875915">
                  <a:moveTo>
                    <a:pt x="8706434" y="2516720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2875521"/>
                  </a:lnTo>
                  <a:lnTo>
                    <a:pt x="7617333" y="2875521"/>
                  </a:lnTo>
                  <a:lnTo>
                    <a:pt x="8706434" y="251672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733" y="1800301"/>
              <a:ext cx="8724900" cy="2893695"/>
            </a:xfrm>
            <a:custGeom>
              <a:avLst/>
              <a:gdLst/>
              <a:ahLst/>
              <a:cxnLst/>
              <a:rect l="l" t="t" r="r" b="b"/>
              <a:pathLst>
                <a:path w="8724900" h="2893695">
                  <a:moveTo>
                    <a:pt x="8724366" y="2529560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2889440"/>
                  </a:lnTo>
                  <a:lnTo>
                    <a:pt x="4013" y="2893466"/>
                  </a:lnTo>
                  <a:lnTo>
                    <a:pt x="8966" y="2893466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2535123"/>
                  </a:lnTo>
                  <a:lnTo>
                    <a:pt x="8721877" y="2532989"/>
                  </a:lnTo>
                  <a:lnTo>
                    <a:pt x="8724366" y="2529560"/>
                  </a:lnTo>
                  <a:close/>
                </a:path>
                <a:path w="8724900" h="289369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2893695">
                  <a:moveTo>
                    <a:pt x="17932" y="2875521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2875521"/>
                  </a:lnTo>
                  <a:lnTo>
                    <a:pt x="17932" y="2875521"/>
                  </a:lnTo>
                  <a:close/>
                </a:path>
                <a:path w="8724900" h="2893695">
                  <a:moveTo>
                    <a:pt x="7624841" y="2875521"/>
                  </a:moveTo>
                  <a:lnTo>
                    <a:pt x="8966" y="2875521"/>
                  </a:lnTo>
                  <a:lnTo>
                    <a:pt x="8966" y="2884487"/>
                  </a:lnTo>
                  <a:lnTo>
                    <a:pt x="17932" y="2884487"/>
                  </a:lnTo>
                  <a:lnTo>
                    <a:pt x="17932" y="2893466"/>
                  </a:lnTo>
                  <a:lnTo>
                    <a:pt x="7623492" y="2893466"/>
                  </a:lnTo>
                  <a:lnTo>
                    <a:pt x="7623492" y="2875965"/>
                  </a:lnTo>
                  <a:lnTo>
                    <a:pt x="7624841" y="2875521"/>
                  </a:lnTo>
                  <a:close/>
                </a:path>
                <a:path w="8724900" h="2893695">
                  <a:moveTo>
                    <a:pt x="17932" y="2893466"/>
                  </a:moveTo>
                  <a:lnTo>
                    <a:pt x="17932" y="2884487"/>
                  </a:lnTo>
                  <a:lnTo>
                    <a:pt x="8966" y="2884487"/>
                  </a:lnTo>
                  <a:lnTo>
                    <a:pt x="8966" y="2893466"/>
                  </a:lnTo>
                  <a:lnTo>
                    <a:pt x="17932" y="2893466"/>
                  </a:lnTo>
                  <a:close/>
                </a:path>
                <a:path w="8724900" h="2893695">
                  <a:moveTo>
                    <a:pt x="7626299" y="2884487"/>
                  </a:moveTo>
                  <a:lnTo>
                    <a:pt x="7626299" y="2875521"/>
                  </a:lnTo>
                  <a:lnTo>
                    <a:pt x="7624841" y="2875521"/>
                  </a:lnTo>
                  <a:lnTo>
                    <a:pt x="7623492" y="2875965"/>
                  </a:lnTo>
                  <a:lnTo>
                    <a:pt x="7626299" y="2884487"/>
                  </a:lnTo>
                  <a:close/>
                </a:path>
                <a:path w="8724900" h="2893695">
                  <a:moveTo>
                    <a:pt x="7626299" y="2893466"/>
                  </a:moveTo>
                  <a:lnTo>
                    <a:pt x="7626299" y="2884487"/>
                  </a:lnTo>
                  <a:lnTo>
                    <a:pt x="7623492" y="2875965"/>
                  </a:lnTo>
                  <a:lnTo>
                    <a:pt x="7623492" y="2893466"/>
                  </a:lnTo>
                  <a:lnTo>
                    <a:pt x="7626299" y="2893466"/>
                  </a:lnTo>
                  <a:close/>
                </a:path>
                <a:path w="8724900" h="2893695">
                  <a:moveTo>
                    <a:pt x="8715400" y="2525687"/>
                  </a:moveTo>
                  <a:lnTo>
                    <a:pt x="8712593" y="2517165"/>
                  </a:lnTo>
                  <a:lnTo>
                    <a:pt x="7624841" y="2875521"/>
                  </a:lnTo>
                  <a:lnTo>
                    <a:pt x="7626299" y="2875521"/>
                  </a:lnTo>
                  <a:lnTo>
                    <a:pt x="7626299" y="2893466"/>
                  </a:lnTo>
                  <a:lnTo>
                    <a:pt x="7629105" y="2893009"/>
                  </a:lnTo>
                  <a:lnTo>
                    <a:pt x="8706421" y="2538081"/>
                  </a:lnTo>
                  <a:lnTo>
                    <a:pt x="8706421" y="2525687"/>
                  </a:lnTo>
                  <a:lnTo>
                    <a:pt x="8715400" y="2525687"/>
                  </a:lnTo>
                  <a:close/>
                </a:path>
                <a:path w="8724900" h="2893695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2893695">
                  <a:moveTo>
                    <a:pt x="8715400" y="2525687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2519198"/>
                  </a:lnTo>
                  <a:lnTo>
                    <a:pt x="8712593" y="2517165"/>
                  </a:lnTo>
                  <a:lnTo>
                    <a:pt x="8715400" y="2525687"/>
                  </a:lnTo>
                  <a:close/>
                </a:path>
                <a:path w="8724900" h="2893695">
                  <a:moveTo>
                    <a:pt x="8715400" y="2535123"/>
                  </a:moveTo>
                  <a:lnTo>
                    <a:pt x="8715400" y="2525687"/>
                  </a:lnTo>
                  <a:lnTo>
                    <a:pt x="8706421" y="2525687"/>
                  </a:lnTo>
                  <a:lnTo>
                    <a:pt x="8706421" y="2538081"/>
                  </a:lnTo>
                  <a:lnTo>
                    <a:pt x="8715400" y="25351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2031" y="4325988"/>
              <a:ext cx="1089660" cy="359410"/>
            </a:xfrm>
            <a:custGeom>
              <a:avLst/>
              <a:gdLst/>
              <a:ahLst/>
              <a:cxnLst/>
              <a:rect l="l" t="t" r="r" b="b"/>
              <a:pathLst>
                <a:path w="1089659" h="359410">
                  <a:moveTo>
                    <a:pt x="1089101" y="0"/>
                  </a:moveTo>
                  <a:lnTo>
                    <a:pt x="998697" y="3864"/>
                  </a:lnTo>
                  <a:lnTo>
                    <a:pt x="918774" y="7779"/>
                  </a:lnTo>
                  <a:lnTo>
                    <a:pt x="848310" y="11639"/>
                  </a:lnTo>
                  <a:lnTo>
                    <a:pt x="640608" y="24385"/>
                  </a:lnTo>
                  <a:lnTo>
                    <a:pt x="602111" y="26363"/>
                  </a:lnTo>
                  <a:lnTo>
                    <a:pt x="566941" y="27645"/>
                  </a:lnTo>
                  <a:lnTo>
                    <a:pt x="534077" y="28124"/>
                  </a:lnTo>
                  <a:lnTo>
                    <a:pt x="502497" y="27692"/>
                  </a:lnTo>
                  <a:lnTo>
                    <a:pt x="439099" y="23669"/>
                  </a:lnTo>
                  <a:lnTo>
                    <a:pt x="368571" y="14724"/>
                  </a:lnTo>
                  <a:lnTo>
                    <a:pt x="328080" y="8137"/>
                  </a:lnTo>
                  <a:lnTo>
                    <a:pt x="282740" y="0"/>
                  </a:lnTo>
                  <a:lnTo>
                    <a:pt x="0" y="358800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2418" y="4316552"/>
              <a:ext cx="1108710" cy="378460"/>
            </a:xfrm>
            <a:custGeom>
              <a:avLst/>
              <a:gdLst/>
              <a:ahLst/>
              <a:cxnLst/>
              <a:rect l="l" t="t" r="r" b="b"/>
              <a:pathLst>
                <a:path w="1108709" h="378460">
                  <a:moveTo>
                    <a:pt x="1099070" y="18765"/>
                  </a:moveTo>
                  <a:lnTo>
                    <a:pt x="1099070" y="18402"/>
                  </a:lnTo>
                  <a:lnTo>
                    <a:pt x="1034511" y="21142"/>
                  </a:lnTo>
                  <a:lnTo>
                    <a:pt x="35097" y="350394"/>
                  </a:lnTo>
                  <a:lnTo>
                    <a:pt x="16725" y="373710"/>
                  </a:lnTo>
                  <a:lnTo>
                    <a:pt x="9613" y="368236"/>
                  </a:lnTo>
                  <a:lnTo>
                    <a:pt x="2565" y="362686"/>
                  </a:lnTo>
                  <a:lnTo>
                    <a:pt x="0" y="365960"/>
                  </a:lnTo>
                  <a:lnTo>
                    <a:pt x="0" y="370141"/>
                  </a:lnTo>
                  <a:lnTo>
                    <a:pt x="4533" y="376631"/>
                  </a:lnTo>
                  <a:lnTo>
                    <a:pt x="8661" y="378002"/>
                  </a:lnTo>
                  <a:lnTo>
                    <a:pt x="1098702" y="18887"/>
                  </a:lnTo>
                  <a:lnTo>
                    <a:pt x="1099070" y="18765"/>
                  </a:lnTo>
                  <a:close/>
                </a:path>
                <a:path w="1108709" h="378460">
                  <a:moveTo>
                    <a:pt x="1108328" y="12230"/>
                  </a:moveTo>
                  <a:lnTo>
                    <a:pt x="1106741" y="3441"/>
                  </a:lnTo>
                  <a:lnTo>
                    <a:pt x="1102817" y="292"/>
                  </a:lnTo>
                  <a:lnTo>
                    <a:pt x="1016132" y="3965"/>
                  </a:lnTo>
                  <a:lnTo>
                    <a:pt x="942013" y="7534"/>
                  </a:lnTo>
                  <a:lnTo>
                    <a:pt x="875927" y="11071"/>
                  </a:lnTo>
                  <a:lnTo>
                    <a:pt x="817090" y="14495"/>
                  </a:lnTo>
                  <a:lnTo>
                    <a:pt x="764716" y="17728"/>
                  </a:lnTo>
                  <a:lnTo>
                    <a:pt x="718021" y="20689"/>
                  </a:lnTo>
                  <a:lnTo>
                    <a:pt x="676220" y="23299"/>
                  </a:lnTo>
                  <a:lnTo>
                    <a:pt x="638528" y="25479"/>
                  </a:lnTo>
                  <a:lnTo>
                    <a:pt x="604159" y="27145"/>
                  </a:lnTo>
                  <a:lnTo>
                    <a:pt x="572328" y="28211"/>
                  </a:lnTo>
                  <a:lnTo>
                    <a:pt x="542251" y="28587"/>
                  </a:lnTo>
                  <a:lnTo>
                    <a:pt x="498886" y="27666"/>
                  </a:lnTo>
                  <a:lnTo>
                    <a:pt x="455168" y="24704"/>
                  </a:lnTo>
                  <a:lnTo>
                    <a:pt x="408306" y="19406"/>
                  </a:lnTo>
                  <a:lnTo>
                    <a:pt x="355511" y="11473"/>
                  </a:lnTo>
                  <a:lnTo>
                    <a:pt x="293992" y="609"/>
                  </a:lnTo>
                  <a:lnTo>
                    <a:pt x="290702" y="0"/>
                  </a:lnTo>
                  <a:lnTo>
                    <a:pt x="287375" y="1257"/>
                  </a:lnTo>
                  <a:lnTo>
                    <a:pt x="2565" y="362686"/>
                  </a:lnTo>
                  <a:lnTo>
                    <a:pt x="6807" y="366026"/>
                  </a:lnTo>
                  <a:lnTo>
                    <a:pt x="6807" y="359714"/>
                  </a:lnTo>
                  <a:lnTo>
                    <a:pt x="35097" y="350394"/>
                  </a:lnTo>
                  <a:lnTo>
                    <a:pt x="290702" y="26010"/>
                  </a:lnTo>
                  <a:lnTo>
                    <a:pt x="290702" y="18249"/>
                  </a:lnTo>
                  <a:lnTo>
                    <a:pt x="292353" y="9436"/>
                  </a:lnTo>
                  <a:lnTo>
                    <a:pt x="299389" y="14985"/>
                  </a:lnTo>
                  <a:lnTo>
                    <a:pt x="299389" y="19783"/>
                  </a:lnTo>
                  <a:lnTo>
                    <a:pt x="352572" y="29175"/>
                  </a:lnTo>
                  <a:lnTo>
                    <a:pt x="405950" y="37190"/>
                  </a:lnTo>
                  <a:lnTo>
                    <a:pt x="453549" y="42570"/>
                  </a:lnTo>
                  <a:lnTo>
                    <a:pt x="498079" y="45592"/>
                  </a:lnTo>
                  <a:lnTo>
                    <a:pt x="542251" y="46532"/>
                  </a:lnTo>
                  <a:lnTo>
                    <a:pt x="571898" y="46163"/>
                  </a:lnTo>
                  <a:lnTo>
                    <a:pt x="637566" y="43495"/>
                  </a:lnTo>
                  <a:lnTo>
                    <a:pt x="716875" y="38739"/>
                  </a:lnTo>
                  <a:lnTo>
                    <a:pt x="763574" y="35776"/>
                  </a:lnTo>
                  <a:lnTo>
                    <a:pt x="815997" y="32533"/>
                  </a:lnTo>
                  <a:lnTo>
                    <a:pt x="874915" y="29094"/>
                  </a:lnTo>
                  <a:lnTo>
                    <a:pt x="941101" y="25542"/>
                  </a:lnTo>
                  <a:lnTo>
                    <a:pt x="1015325" y="21961"/>
                  </a:lnTo>
                  <a:lnTo>
                    <a:pt x="1034511" y="21142"/>
                  </a:lnTo>
                  <a:lnTo>
                    <a:pt x="1095641" y="1003"/>
                  </a:lnTo>
                  <a:lnTo>
                    <a:pt x="1095870" y="927"/>
                  </a:lnTo>
                  <a:lnTo>
                    <a:pt x="1098702" y="9436"/>
                  </a:lnTo>
                  <a:lnTo>
                    <a:pt x="1099070" y="18402"/>
                  </a:lnTo>
                  <a:lnTo>
                    <a:pt x="1099070" y="18765"/>
                  </a:lnTo>
                  <a:lnTo>
                    <a:pt x="1105763" y="16560"/>
                  </a:lnTo>
                  <a:lnTo>
                    <a:pt x="1108328" y="12230"/>
                  </a:lnTo>
                  <a:close/>
                </a:path>
                <a:path w="1108709" h="378460">
                  <a:moveTo>
                    <a:pt x="35097" y="350394"/>
                  </a:moveTo>
                  <a:lnTo>
                    <a:pt x="6807" y="359714"/>
                  </a:lnTo>
                  <a:lnTo>
                    <a:pt x="9613" y="368185"/>
                  </a:lnTo>
                  <a:lnTo>
                    <a:pt x="16725" y="373710"/>
                  </a:lnTo>
                  <a:lnTo>
                    <a:pt x="35097" y="350394"/>
                  </a:lnTo>
                  <a:close/>
                </a:path>
                <a:path w="1108709" h="378460">
                  <a:moveTo>
                    <a:pt x="9613" y="368236"/>
                  </a:moveTo>
                  <a:lnTo>
                    <a:pt x="6807" y="359714"/>
                  </a:lnTo>
                  <a:lnTo>
                    <a:pt x="6807" y="366026"/>
                  </a:lnTo>
                  <a:lnTo>
                    <a:pt x="9613" y="368236"/>
                  </a:lnTo>
                  <a:close/>
                </a:path>
                <a:path w="1108709" h="378460">
                  <a:moveTo>
                    <a:pt x="299389" y="14985"/>
                  </a:moveTo>
                  <a:lnTo>
                    <a:pt x="292353" y="9436"/>
                  </a:lnTo>
                  <a:lnTo>
                    <a:pt x="290702" y="18249"/>
                  </a:lnTo>
                  <a:lnTo>
                    <a:pt x="296070" y="19197"/>
                  </a:lnTo>
                  <a:lnTo>
                    <a:pt x="299389" y="14985"/>
                  </a:lnTo>
                  <a:close/>
                </a:path>
                <a:path w="1108709" h="378460">
                  <a:moveTo>
                    <a:pt x="296070" y="19197"/>
                  </a:moveTo>
                  <a:lnTo>
                    <a:pt x="290702" y="18249"/>
                  </a:lnTo>
                  <a:lnTo>
                    <a:pt x="290702" y="26010"/>
                  </a:lnTo>
                  <a:lnTo>
                    <a:pt x="296070" y="19197"/>
                  </a:lnTo>
                  <a:close/>
                </a:path>
                <a:path w="1108709" h="378460">
                  <a:moveTo>
                    <a:pt x="299389" y="19783"/>
                  </a:moveTo>
                  <a:lnTo>
                    <a:pt x="299389" y="14985"/>
                  </a:lnTo>
                  <a:lnTo>
                    <a:pt x="296070" y="19197"/>
                  </a:lnTo>
                  <a:lnTo>
                    <a:pt x="299389" y="19783"/>
                  </a:lnTo>
                  <a:close/>
                </a:path>
                <a:path w="1108709" h="378460">
                  <a:moveTo>
                    <a:pt x="1099070" y="18402"/>
                  </a:moveTo>
                  <a:lnTo>
                    <a:pt x="1098702" y="9436"/>
                  </a:lnTo>
                  <a:lnTo>
                    <a:pt x="1095870" y="927"/>
                  </a:lnTo>
                  <a:lnTo>
                    <a:pt x="1034511" y="21142"/>
                  </a:lnTo>
                  <a:lnTo>
                    <a:pt x="1095641" y="18547"/>
                  </a:lnTo>
                  <a:lnTo>
                    <a:pt x="1095870" y="18538"/>
                  </a:lnTo>
                  <a:lnTo>
                    <a:pt x="1098702" y="18417"/>
                  </a:lnTo>
                  <a:lnTo>
                    <a:pt x="1099070" y="1840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93140" y="1930974"/>
            <a:ext cx="6083300" cy="38671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135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Strings2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471170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751840" marR="2524125" indent="-635">
              <a:lnSpc>
                <a:spcPts val="1989"/>
              </a:lnSpc>
              <a:spcBef>
                <a:spcPts val="2020"/>
              </a:spcBef>
            </a:pP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s1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"Hello"</a:t>
            </a:r>
            <a:r>
              <a:rPr sz="1850" spc="-10" dirty="0">
                <a:latin typeface="Courier New"/>
                <a:cs typeface="Courier New"/>
              </a:rPr>
              <a:t>;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s2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"Hello"</a:t>
            </a:r>
            <a:r>
              <a:rPr sz="1850" spc="-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751840" marR="283845">
              <a:lnSpc>
                <a:spcPts val="1989"/>
              </a:lnSpc>
              <a:spcBef>
                <a:spcPts val="1989"/>
              </a:spcBef>
            </a:pPr>
            <a:r>
              <a:rPr sz="1850" spc="-10" dirty="0">
                <a:latin typeface="Courier New"/>
                <a:cs typeface="Courier New"/>
              </a:rPr>
              <a:t>System.out.println(s1.equals(s2)); </a:t>
            </a:r>
            <a:r>
              <a:rPr sz="1850" spc="-20" dirty="0">
                <a:latin typeface="Courier New"/>
                <a:cs typeface="Courier New"/>
              </a:rPr>
              <a:t>System.out.println(s1.equals(</a:t>
            </a:r>
            <a:r>
              <a:rPr sz="1850" spc="-20" dirty="0">
                <a:solidFill>
                  <a:srgbClr val="FF3366"/>
                </a:solidFill>
                <a:latin typeface="Courier New"/>
                <a:cs typeface="Courier New"/>
              </a:rPr>
              <a:t>"Hi"</a:t>
            </a:r>
            <a:r>
              <a:rPr sz="1850" spc="-20" dirty="0">
                <a:latin typeface="Courier New"/>
                <a:cs typeface="Courier New"/>
              </a:rPr>
              <a:t>));</a:t>
            </a:r>
            <a:endParaRPr sz="1850">
              <a:latin typeface="Courier New"/>
              <a:cs typeface="Courier New"/>
            </a:endParaRPr>
          </a:p>
          <a:p>
            <a:pPr marL="471170">
              <a:lnSpc>
                <a:spcPts val="183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91135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1850">
              <a:latin typeface="Courier New"/>
              <a:cs typeface="Courier New"/>
            </a:endParaRPr>
          </a:p>
          <a:p>
            <a:pPr marL="12700" marR="3961765">
              <a:lnSpc>
                <a:spcPts val="1989"/>
              </a:lnSpc>
              <a:spcBef>
                <a:spcPts val="5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Strings2 </a:t>
            </a:r>
            <a:r>
              <a:rPr sz="1850" spc="-20" dirty="0">
                <a:latin typeface="Courier New"/>
                <a:cs typeface="Courier New"/>
              </a:rPr>
              <a:t>true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55"/>
              </a:lnSpc>
            </a:pPr>
            <a:r>
              <a:rPr sz="1850" spc="-10" dirty="0">
                <a:latin typeface="Courier New"/>
                <a:cs typeface="Courier New"/>
              </a:rPr>
              <a:t>false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29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42945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Casting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733" y="2879255"/>
            <a:ext cx="8725535" cy="2894330"/>
            <a:chOff x="1115733" y="2879255"/>
            <a:chExt cx="8725535" cy="2894330"/>
          </a:xfrm>
        </p:grpSpPr>
        <p:sp>
          <p:nvSpPr>
            <p:cNvPr id="4" name="object 4"/>
            <p:cNvSpPr/>
            <p:nvPr/>
          </p:nvSpPr>
          <p:spPr>
            <a:xfrm>
              <a:off x="1124699" y="2888221"/>
              <a:ext cx="8706485" cy="2875915"/>
            </a:xfrm>
            <a:custGeom>
              <a:avLst/>
              <a:gdLst/>
              <a:ahLst/>
              <a:cxnLst/>
              <a:rect l="l" t="t" r="r" b="b"/>
              <a:pathLst>
                <a:path w="8706485" h="2875915">
                  <a:moveTo>
                    <a:pt x="8706434" y="2515450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2875521"/>
                  </a:lnTo>
                  <a:lnTo>
                    <a:pt x="7617333" y="2875521"/>
                  </a:lnTo>
                  <a:lnTo>
                    <a:pt x="8706434" y="251545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733" y="2879255"/>
              <a:ext cx="8724900" cy="2893695"/>
            </a:xfrm>
            <a:custGeom>
              <a:avLst/>
              <a:gdLst/>
              <a:ahLst/>
              <a:cxnLst/>
              <a:rect l="l" t="t" r="r" b="b"/>
              <a:pathLst>
                <a:path w="8724900" h="2893695">
                  <a:moveTo>
                    <a:pt x="8724366" y="2528290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2889440"/>
                  </a:lnTo>
                  <a:lnTo>
                    <a:pt x="4013" y="2893466"/>
                  </a:lnTo>
                  <a:lnTo>
                    <a:pt x="8966" y="2893466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2533865"/>
                  </a:lnTo>
                  <a:lnTo>
                    <a:pt x="8721890" y="2531719"/>
                  </a:lnTo>
                  <a:lnTo>
                    <a:pt x="8724366" y="2528290"/>
                  </a:lnTo>
                  <a:close/>
                </a:path>
                <a:path w="8724900" h="289369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2893695">
                  <a:moveTo>
                    <a:pt x="17932" y="2875521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2875521"/>
                  </a:lnTo>
                  <a:lnTo>
                    <a:pt x="17932" y="2875521"/>
                  </a:lnTo>
                  <a:close/>
                </a:path>
                <a:path w="8724900" h="2893695">
                  <a:moveTo>
                    <a:pt x="7624862" y="2875521"/>
                  </a:moveTo>
                  <a:lnTo>
                    <a:pt x="8966" y="2875521"/>
                  </a:lnTo>
                  <a:lnTo>
                    <a:pt x="8966" y="2884487"/>
                  </a:lnTo>
                  <a:lnTo>
                    <a:pt x="17932" y="2884487"/>
                  </a:lnTo>
                  <a:lnTo>
                    <a:pt x="17932" y="2893466"/>
                  </a:lnTo>
                  <a:lnTo>
                    <a:pt x="7623479" y="2893466"/>
                  </a:lnTo>
                  <a:lnTo>
                    <a:pt x="7623479" y="2875978"/>
                  </a:lnTo>
                  <a:lnTo>
                    <a:pt x="7624862" y="2875521"/>
                  </a:lnTo>
                  <a:close/>
                </a:path>
                <a:path w="8724900" h="2893695">
                  <a:moveTo>
                    <a:pt x="17932" y="2893466"/>
                  </a:moveTo>
                  <a:lnTo>
                    <a:pt x="17932" y="2884487"/>
                  </a:lnTo>
                  <a:lnTo>
                    <a:pt x="8966" y="2884487"/>
                  </a:lnTo>
                  <a:lnTo>
                    <a:pt x="8966" y="2893466"/>
                  </a:lnTo>
                  <a:lnTo>
                    <a:pt x="17932" y="2893466"/>
                  </a:lnTo>
                  <a:close/>
                </a:path>
                <a:path w="8724900" h="2893695">
                  <a:moveTo>
                    <a:pt x="7626299" y="2884487"/>
                  </a:moveTo>
                  <a:lnTo>
                    <a:pt x="7626299" y="2875521"/>
                  </a:lnTo>
                  <a:lnTo>
                    <a:pt x="7624862" y="2875521"/>
                  </a:lnTo>
                  <a:lnTo>
                    <a:pt x="7623479" y="2875978"/>
                  </a:lnTo>
                  <a:lnTo>
                    <a:pt x="7626299" y="2884487"/>
                  </a:lnTo>
                  <a:close/>
                </a:path>
                <a:path w="8724900" h="2893695">
                  <a:moveTo>
                    <a:pt x="7626299" y="2893466"/>
                  </a:moveTo>
                  <a:lnTo>
                    <a:pt x="7626299" y="2884487"/>
                  </a:lnTo>
                  <a:lnTo>
                    <a:pt x="7623479" y="2875978"/>
                  </a:lnTo>
                  <a:lnTo>
                    <a:pt x="7623479" y="2893466"/>
                  </a:lnTo>
                  <a:lnTo>
                    <a:pt x="7626299" y="2893466"/>
                  </a:lnTo>
                  <a:close/>
                </a:path>
                <a:path w="8724900" h="2893695">
                  <a:moveTo>
                    <a:pt x="8715400" y="2524417"/>
                  </a:moveTo>
                  <a:lnTo>
                    <a:pt x="8712581" y="2515895"/>
                  </a:lnTo>
                  <a:lnTo>
                    <a:pt x="7624862" y="2875521"/>
                  </a:lnTo>
                  <a:lnTo>
                    <a:pt x="7626299" y="2875521"/>
                  </a:lnTo>
                  <a:lnTo>
                    <a:pt x="7626299" y="2893466"/>
                  </a:lnTo>
                  <a:lnTo>
                    <a:pt x="7629118" y="2893009"/>
                  </a:lnTo>
                  <a:lnTo>
                    <a:pt x="8706421" y="2536833"/>
                  </a:lnTo>
                  <a:lnTo>
                    <a:pt x="8706421" y="2524417"/>
                  </a:lnTo>
                  <a:lnTo>
                    <a:pt x="8715400" y="2524417"/>
                  </a:lnTo>
                  <a:close/>
                </a:path>
                <a:path w="8724900" h="2893695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2893695">
                  <a:moveTo>
                    <a:pt x="8715400" y="2524417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2517931"/>
                  </a:lnTo>
                  <a:lnTo>
                    <a:pt x="8712581" y="2515895"/>
                  </a:lnTo>
                  <a:lnTo>
                    <a:pt x="8715400" y="2524417"/>
                  </a:lnTo>
                  <a:close/>
                </a:path>
                <a:path w="8724900" h="2893695">
                  <a:moveTo>
                    <a:pt x="8715400" y="2533865"/>
                  </a:moveTo>
                  <a:lnTo>
                    <a:pt x="8715400" y="2524417"/>
                  </a:lnTo>
                  <a:lnTo>
                    <a:pt x="8706421" y="2524417"/>
                  </a:lnTo>
                  <a:lnTo>
                    <a:pt x="8706421" y="2536833"/>
                  </a:lnTo>
                  <a:lnTo>
                    <a:pt x="8715400" y="25338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2031" y="5403672"/>
              <a:ext cx="1089660" cy="360680"/>
            </a:xfrm>
            <a:custGeom>
              <a:avLst/>
              <a:gdLst/>
              <a:ahLst/>
              <a:cxnLst/>
              <a:rect l="l" t="t" r="r" b="b"/>
              <a:pathLst>
                <a:path w="1089659" h="360679">
                  <a:moveTo>
                    <a:pt x="1089101" y="0"/>
                  </a:moveTo>
                  <a:lnTo>
                    <a:pt x="998697" y="4075"/>
                  </a:lnTo>
                  <a:lnTo>
                    <a:pt x="918774" y="8175"/>
                  </a:lnTo>
                  <a:lnTo>
                    <a:pt x="848310" y="12193"/>
                  </a:lnTo>
                  <a:lnTo>
                    <a:pt x="640608" y="25308"/>
                  </a:lnTo>
                  <a:lnTo>
                    <a:pt x="602111" y="27313"/>
                  </a:lnTo>
                  <a:lnTo>
                    <a:pt x="566941" y="28595"/>
                  </a:lnTo>
                  <a:lnTo>
                    <a:pt x="534077" y="29047"/>
                  </a:lnTo>
                  <a:lnTo>
                    <a:pt x="502497" y="28562"/>
                  </a:lnTo>
                  <a:lnTo>
                    <a:pt x="439099" y="24355"/>
                  </a:lnTo>
                  <a:lnTo>
                    <a:pt x="368571" y="15119"/>
                  </a:lnTo>
                  <a:lnTo>
                    <a:pt x="328080" y="8348"/>
                  </a:lnTo>
                  <a:lnTo>
                    <a:pt x="282740" y="0"/>
                  </a:lnTo>
                  <a:lnTo>
                    <a:pt x="0" y="360070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2418" y="5394264"/>
              <a:ext cx="1108710" cy="379730"/>
            </a:xfrm>
            <a:custGeom>
              <a:avLst/>
              <a:gdLst/>
              <a:ahLst/>
              <a:cxnLst/>
              <a:rect l="l" t="t" r="r" b="b"/>
              <a:pathLst>
                <a:path w="1108709" h="379729">
                  <a:moveTo>
                    <a:pt x="1099083" y="18728"/>
                  </a:moveTo>
                  <a:lnTo>
                    <a:pt x="1099083" y="18373"/>
                  </a:lnTo>
                  <a:lnTo>
                    <a:pt x="1034218" y="21278"/>
                  </a:lnTo>
                  <a:lnTo>
                    <a:pt x="35040" y="351630"/>
                  </a:lnTo>
                  <a:lnTo>
                    <a:pt x="16738" y="374939"/>
                  </a:lnTo>
                  <a:lnTo>
                    <a:pt x="9613" y="369478"/>
                  </a:lnTo>
                  <a:lnTo>
                    <a:pt x="2565" y="363940"/>
                  </a:lnTo>
                  <a:lnTo>
                    <a:pt x="0" y="367197"/>
                  </a:lnTo>
                  <a:lnTo>
                    <a:pt x="0" y="371395"/>
                  </a:lnTo>
                  <a:lnTo>
                    <a:pt x="4546" y="377872"/>
                  </a:lnTo>
                  <a:lnTo>
                    <a:pt x="8674" y="379244"/>
                  </a:lnTo>
                  <a:lnTo>
                    <a:pt x="1098334" y="18976"/>
                  </a:lnTo>
                  <a:lnTo>
                    <a:pt x="1098702" y="18854"/>
                  </a:lnTo>
                  <a:lnTo>
                    <a:pt x="1099083" y="18728"/>
                  </a:lnTo>
                  <a:close/>
                </a:path>
                <a:path w="1108709" h="379729">
                  <a:moveTo>
                    <a:pt x="1108341" y="12189"/>
                  </a:moveTo>
                  <a:lnTo>
                    <a:pt x="1106728" y="3400"/>
                  </a:lnTo>
                  <a:lnTo>
                    <a:pt x="1102791" y="263"/>
                  </a:lnTo>
                  <a:lnTo>
                    <a:pt x="1099083" y="411"/>
                  </a:lnTo>
                  <a:lnTo>
                    <a:pt x="1016483" y="4112"/>
                  </a:lnTo>
                  <a:lnTo>
                    <a:pt x="942629" y="7838"/>
                  </a:lnTo>
                  <a:lnTo>
                    <a:pt x="876746" y="11510"/>
                  </a:lnTo>
                  <a:lnTo>
                    <a:pt x="818059" y="15050"/>
                  </a:lnTo>
                  <a:lnTo>
                    <a:pt x="765793" y="18379"/>
                  </a:lnTo>
                  <a:lnTo>
                    <a:pt x="719173" y="21420"/>
                  </a:lnTo>
                  <a:lnTo>
                    <a:pt x="677424" y="24093"/>
                  </a:lnTo>
                  <a:lnTo>
                    <a:pt x="639771" y="26319"/>
                  </a:lnTo>
                  <a:lnTo>
                    <a:pt x="605438" y="28018"/>
                  </a:lnTo>
                  <a:lnTo>
                    <a:pt x="573652" y="29104"/>
                  </a:lnTo>
                  <a:lnTo>
                    <a:pt x="543636" y="29486"/>
                  </a:lnTo>
                  <a:lnTo>
                    <a:pt x="499978" y="28527"/>
                  </a:lnTo>
                  <a:lnTo>
                    <a:pt x="456032" y="25462"/>
                  </a:lnTo>
                  <a:lnTo>
                    <a:pt x="408956" y="19988"/>
                  </a:lnTo>
                  <a:lnTo>
                    <a:pt x="355903" y="11800"/>
                  </a:lnTo>
                  <a:lnTo>
                    <a:pt x="294030" y="593"/>
                  </a:lnTo>
                  <a:lnTo>
                    <a:pt x="292353" y="276"/>
                  </a:lnTo>
                  <a:lnTo>
                    <a:pt x="290664" y="0"/>
                  </a:lnTo>
                  <a:lnTo>
                    <a:pt x="287362" y="1228"/>
                  </a:lnTo>
                  <a:lnTo>
                    <a:pt x="2565" y="363940"/>
                  </a:lnTo>
                  <a:lnTo>
                    <a:pt x="6794" y="367263"/>
                  </a:lnTo>
                  <a:lnTo>
                    <a:pt x="6794" y="360969"/>
                  </a:lnTo>
                  <a:lnTo>
                    <a:pt x="35040" y="351630"/>
                  </a:lnTo>
                  <a:lnTo>
                    <a:pt x="290664" y="26072"/>
                  </a:lnTo>
                  <a:lnTo>
                    <a:pt x="290664" y="18221"/>
                  </a:lnTo>
                  <a:lnTo>
                    <a:pt x="292353" y="9407"/>
                  </a:lnTo>
                  <a:lnTo>
                    <a:pt x="299402" y="14944"/>
                  </a:lnTo>
                  <a:lnTo>
                    <a:pt x="299402" y="19804"/>
                  </a:lnTo>
                  <a:lnTo>
                    <a:pt x="352886" y="29491"/>
                  </a:lnTo>
                  <a:lnTo>
                    <a:pt x="406533" y="37764"/>
                  </a:lnTo>
                  <a:lnTo>
                    <a:pt x="454367" y="43323"/>
                  </a:lnTo>
                  <a:lnTo>
                    <a:pt x="499147" y="46451"/>
                  </a:lnTo>
                  <a:lnTo>
                    <a:pt x="543636" y="47431"/>
                  </a:lnTo>
                  <a:lnTo>
                    <a:pt x="573215" y="47056"/>
                  </a:lnTo>
                  <a:lnTo>
                    <a:pt x="638793" y="44339"/>
                  </a:lnTo>
                  <a:lnTo>
                    <a:pt x="718004" y="39477"/>
                  </a:lnTo>
                  <a:lnTo>
                    <a:pt x="764625" y="36435"/>
                  </a:lnTo>
                  <a:lnTo>
                    <a:pt x="816938" y="33096"/>
                  </a:lnTo>
                  <a:lnTo>
                    <a:pt x="875704" y="29541"/>
                  </a:lnTo>
                  <a:lnTo>
                    <a:pt x="941685" y="25853"/>
                  </a:lnTo>
                  <a:lnTo>
                    <a:pt x="1015641" y="22115"/>
                  </a:lnTo>
                  <a:lnTo>
                    <a:pt x="1034218" y="21278"/>
                  </a:lnTo>
                  <a:lnTo>
                    <a:pt x="1095628" y="974"/>
                  </a:lnTo>
                  <a:lnTo>
                    <a:pt x="1095857" y="898"/>
                  </a:lnTo>
                  <a:lnTo>
                    <a:pt x="1098702" y="9407"/>
                  </a:lnTo>
                  <a:lnTo>
                    <a:pt x="1099083" y="18373"/>
                  </a:lnTo>
                  <a:lnTo>
                    <a:pt x="1099083" y="18728"/>
                  </a:lnTo>
                  <a:lnTo>
                    <a:pt x="1105763" y="16519"/>
                  </a:lnTo>
                  <a:lnTo>
                    <a:pt x="1108341" y="12189"/>
                  </a:lnTo>
                  <a:close/>
                </a:path>
                <a:path w="1108709" h="379729">
                  <a:moveTo>
                    <a:pt x="35040" y="351630"/>
                  </a:moveTo>
                  <a:lnTo>
                    <a:pt x="6794" y="360969"/>
                  </a:lnTo>
                  <a:lnTo>
                    <a:pt x="9613" y="369427"/>
                  </a:lnTo>
                  <a:lnTo>
                    <a:pt x="16738" y="374939"/>
                  </a:lnTo>
                  <a:lnTo>
                    <a:pt x="35040" y="351630"/>
                  </a:lnTo>
                  <a:close/>
                </a:path>
                <a:path w="1108709" h="379729">
                  <a:moveTo>
                    <a:pt x="9613" y="369478"/>
                  </a:moveTo>
                  <a:lnTo>
                    <a:pt x="6794" y="360969"/>
                  </a:lnTo>
                  <a:lnTo>
                    <a:pt x="6794" y="367263"/>
                  </a:lnTo>
                  <a:lnTo>
                    <a:pt x="9613" y="369478"/>
                  </a:lnTo>
                  <a:close/>
                </a:path>
                <a:path w="1108709" h="379729">
                  <a:moveTo>
                    <a:pt x="299402" y="14944"/>
                  </a:moveTo>
                  <a:lnTo>
                    <a:pt x="292353" y="9407"/>
                  </a:lnTo>
                  <a:lnTo>
                    <a:pt x="290664" y="18221"/>
                  </a:lnTo>
                  <a:lnTo>
                    <a:pt x="296062" y="19199"/>
                  </a:lnTo>
                  <a:lnTo>
                    <a:pt x="299402" y="14944"/>
                  </a:lnTo>
                  <a:close/>
                </a:path>
                <a:path w="1108709" h="379729">
                  <a:moveTo>
                    <a:pt x="296062" y="19199"/>
                  </a:moveTo>
                  <a:lnTo>
                    <a:pt x="290664" y="18221"/>
                  </a:lnTo>
                  <a:lnTo>
                    <a:pt x="290664" y="26072"/>
                  </a:lnTo>
                  <a:lnTo>
                    <a:pt x="296062" y="19199"/>
                  </a:lnTo>
                  <a:close/>
                </a:path>
                <a:path w="1108709" h="379729">
                  <a:moveTo>
                    <a:pt x="299402" y="19804"/>
                  </a:moveTo>
                  <a:lnTo>
                    <a:pt x="299402" y="14944"/>
                  </a:lnTo>
                  <a:lnTo>
                    <a:pt x="296062" y="19199"/>
                  </a:lnTo>
                  <a:lnTo>
                    <a:pt x="299402" y="19804"/>
                  </a:lnTo>
                  <a:close/>
                </a:path>
                <a:path w="1108709" h="379729">
                  <a:moveTo>
                    <a:pt x="1099083" y="18373"/>
                  </a:moveTo>
                  <a:lnTo>
                    <a:pt x="1098702" y="9407"/>
                  </a:lnTo>
                  <a:lnTo>
                    <a:pt x="1095857" y="898"/>
                  </a:lnTo>
                  <a:lnTo>
                    <a:pt x="1034218" y="21278"/>
                  </a:lnTo>
                  <a:lnTo>
                    <a:pt x="1095628" y="18528"/>
                  </a:lnTo>
                  <a:lnTo>
                    <a:pt x="1098334" y="18407"/>
                  </a:lnTo>
                  <a:lnTo>
                    <a:pt x="1099083" y="183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30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5334" y="1768680"/>
            <a:ext cx="826706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Java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performs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automatic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type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conversion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the </a:t>
            </a:r>
            <a:r>
              <a:rPr sz="2600" dirty="0">
                <a:latin typeface="Verdana"/>
                <a:cs typeface="Verdana"/>
              </a:rPr>
              <a:t>values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when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there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no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risk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for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data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lost.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2749" y="3008652"/>
            <a:ext cx="5904865" cy="55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TestWide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graphicFrame>
        <p:nvGraphicFramePr>
          <p:cNvPr id="11" name="object 11"/>
          <p:cNvGraphicFramePr>
            <a:graphicFrameLocks noGrp="1"/>
          </p:cNvGraphicFramePr>
          <p:nvPr/>
        </p:nvGraphicFramePr>
        <p:xfrm>
          <a:off x="1323769" y="3825759"/>
          <a:ext cx="6579234" cy="150748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22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29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51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8920">
                <a:tc rowSpan="4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55"/>
                        </a:lnSpc>
                      </a:pPr>
                      <a:r>
                        <a:rPr sz="18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r>
                        <a:rPr sz="1850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5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5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20" dirty="0">
                          <a:latin typeface="Courier New"/>
                          <a:cs typeface="Courier New"/>
                        </a:rPr>
                        <a:t>’x’;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855"/>
                        </a:lnSpc>
                      </a:pPr>
                      <a:r>
                        <a:rPr sz="18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850" spc="-4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’x’</a:t>
                      </a:r>
                      <a:r>
                        <a:rPr sz="1850" spc="-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850" spc="-4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50" spc="-4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1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character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75"/>
                        </a:lnSpc>
                      </a:pPr>
                      <a:r>
                        <a:rPr sz="18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long</a:t>
                      </a:r>
                      <a:r>
                        <a:rPr sz="1850" spc="-5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5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5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25" dirty="0">
                          <a:latin typeface="Courier New"/>
                          <a:cs typeface="Courier New"/>
                        </a:rPr>
                        <a:t>34;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875"/>
                        </a:lnSpc>
                      </a:pPr>
                      <a:r>
                        <a:rPr sz="18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850" spc="-4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34</a:t>
                      </a:r>
                      <a:r>
                        <a:rPr sz="1850" spc="-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850" spc="-4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an</a:t>
                      </a:r>
                      <a:r>
                        <a:rPr sz="1850" spc="-4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2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09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75"/>
                        </a:lnSpc>
                      </a:pPr>
                      <a:r>
                        <a:rPr sz="18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r>
                        <a:rPr sz="1850" spc="-5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latin typeface="Courier New"/>
                          <a:cs typeface="Courier New"/>
                        </a:rPr>
                        <a:t>c</a:t>
                      </a:r>
                      <a:r>
                        <a:rPr sz="185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5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20" dirty="0">
                          <a:latin typeface="Courier New"/>
                          <a:cs typeface="Courier New"/>
                        </a:rPr>
                        <a:t>1002;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875"/>
                        </a:lnSpc>
                      </a:pPr>
                      <a:r>
                        <a:rPr sz="18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850" spc="-5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1002</a:t>
                      </a:r>
                      <a:r>
                        <a:rPr sz="1850" spc="-5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850" spc="-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an</a:t>
                      </a:r>
                      <a:r>
                        <a:rPr sz="1850" spc="-6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2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int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729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215">
                        <a:lnSpc>
                          <a:spcPts val="1875"/>
                        </a:lnSpc>
                      </a:pPr>
                      <a:r>
                        <a:rPr sz="18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double</a:t>
                      </a:r>
                      <a:r>
                        <a:rPr sz="1850" spc="-6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latin typeface="Courier New"/>
                          <a:cs typeface="Courier New"/>
                        </a:rPr>
                        <a:t>d</a:t>
                      </a:r>
                      <a:r>
                        <a:rPr sz="185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5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10" dirty="0">
                          <a:latin typeface="Courier New"/>
                          <a:cs typeface="Courier New"/>
                        </a:rPr>
                        <a:t>3.45F;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79400">
                        <a:lnSpc>
                          <a:spcPts val="1875"/>
                        </a:lnSpc>
                      </a:pPr>
                      <a:r>
                        <a:rPr sz="18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//</a:t>
                      </a:r>
                      <a:r>
                        <a:rPr sz="1850" spc="-5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3.45F</a:t>
                      </a:r>
                      <a:r>
                        <a:rPr sz="1850" spc="-5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850" spc="-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50" spc="-55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20" dirty="0">
                          <a:solidFill>
                            <a:srgbClr val="5C8526"/>
                          </a:solidFill>
                          <a:latin typeface="Courier New"/>
                          <a:cs typeface="Courier New"/>
                        </a:rPr>
                        <a:t>float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729">
                <a:tc>
                  <a:txBody>
                    <a:bodyPr/>
                    <a:lstStyle/>
                    <a:p>
                      <a:pPr marL="311785">
                        <a:lnSpc>
                          <a:spcPts val="1880"/>
                        </a:lnSpc>
                      </a:pPr>
                      <a:r>
                        <a:rPr sz="185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8920">
                <a:tc>
                  <a:txBody>
                    <a:bodyPr/>
                    <a:lstStyle/>
                    <a:p>
                      <a:pPr marL="31750">
                        <a:lnSpc>
                          <a:spcPts val="1864"/>
                        </a:lnSpc>
                      </a:pPr>
                      <a:r>
                        <a:rPr sz="185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8859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Introduction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52358"/>
            <a:ext cx="13462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50" dirty="0"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6144"/>
            <a:ext cx="9262110" cy="1699260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400"/>
              </a:lnSpc>
              <a:spcBef>
                <a:spcPts val="85"/>
              </a:spcBef>
            </a:pPr>
            <a:r>
              <a:rPr sz="2400" dirty="0">
                <a:latin typeface="Verdana"/>
                <a:cs typeface="Verdana"/>
              </a:rPr>
              <a:t>It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is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general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purpose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concurrent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object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oriented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language, </a:t>
            </a:r>
            <a:r>
              <a:rPr sz="2400" dirty="0">
                <a:latin typeface="Verdana"/>
                <a:cs typeface="Verdana"/>
              </a:rPr>
              <a:t>with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syntax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similar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C++,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but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omitting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features </a:t>
            </a:r>
            <a:r>
              <a:rPr sz="2400" dirty="0">
                <a:latin typeface="Verdana"/>
                <a:cs typeface="Verdana"/>
              </a:rPr>
              <a:t>that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are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complex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unsafe.</a:t>
            </a:r>
            <a:endParaRPr sz="2400">
              <a:latin typeface="Verdana"/>
              <a:cs typeface="Verdana"/>
            </a:endParaRPr>
          </a:p>
          <a:p>
            <a:pPr marR="278765" algn="ctr">
              <a:lnSpc>
                <a:spcPct val="100000"/>
              </a:lnSpc>
              <a:spcBef>
                <a:spcPts val="2410"/>
              </a:spcBef>
              <a:tabLst>
                <a:tab pos="4081145" algn="l"/>
              </a:tabLst>
            </a:pPr>
            <a:r>
              <a:rPr sz="1750" b="1" spc="-25" dirty="0">
                <a:solidFill>
                  <a:srgbClr val="000080"/>
                </a:solidFill>
                <a:latin typeface="Verdana"/>
                <a:cs typeface="Verdana"/>
              </a:rPr>
              <a:t>C++</a:t>
            </a:r>
            <a:r>
              <a:rPr sz="1750" b="1" dirty="0">
                <a:solidFill>
                  <a:srgbClr val="000080"/>
                </a:solidFill>
                <a:latin typeface="Verdana"/>
                <a:cs typeface="Verdana"/>
              </a:rPr>
              <a:t>	</a:t>
            </a:r>
            <a:r>
              <a:rPr sz="1750" b="1" spc="-20" dirty="0">
                <a:solidFill>
                  <a:srgbClr val="000080"/>
                </a:solidFill>
                <a:latin typeface="Verdana"/>
                <a:cs typeface="Verdana"/>
              </a:rPr>
              <a:t>Java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04720" y="3482843"/>
            <a:ext cx="3053715" cy="2978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750" dirty="0">
                <a:latin typeface="Verdana"/>
                <a:cs typeface="Verdana"/>
              </a:rPr>
              <a:t>Backward</a:t>
            </a:r>
            <a:r>
              <a:rPr sz="1750" spc="17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compatile</a:t>
            </a:r>
            <a:r>
              <a:rPr sz="1750" spc="14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con</a:t>
            </a:r>
            <a:r>
              <a:rPr sz="1750" spc="160" dirty="0">
                <a:latin typeface="Verdana"/>
                <a:cs typeface="Verdana"/>
              </a:rPr>
              <a:t> </a:t>
            </a:r>
            <a:r>
              <a:rPr sz="1750" spc="-50" dirty="0">
                <a:latin typeface="Verdana"/>
                <a:cs typeface="Verdana"/>
              </a:rPr>
              <a:t>C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393008" y="3482843"/>
            <a:ext cx="3770629" cy="277812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20700" indent="-635">
              <a:lnSpc>
                <a:spcPct val="103200"/>
              </a:lnSpc>
              <a:spcBef>
                <a:spcPts val="70"/>
              </a:spcBef>
            </a:pPr>
            <a:r>
              <a:rPr sz="1750" dirty="0">
                <a:latin typeface="Verdana"/>
                <a:cs typeface="Verdana"/>
              </a:rPr>
              <a:t>Backward</a:t>
            </a:r>
            <a:r>
              <a:rPr sz="1750" spc="27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compatibility</a:t>
            </a:r>
            <a:r>
              <a:rPr sz="1750" spc="254" dirty="0">
                <a:latin typeface="Verdana"/>
                <a:cs typeface="Verdana"/>
              </a:rPr>
              <a:t> </a:t>
            </a:r>
            <a:r>
              <a:rPr sz="1750" spc="-20" dirty="0">
                <a:latin typeface="Verdana"/>
                <a:cs typeface="Verdana"/>
              </a:rPr>
              <a:t>with </a:t>
            </a:r>
            <a:r>
              <a:rPr sz="1750" dirty="0">
                <a:latin typeface="Verdana"/>
                <a:cs typeface="Verdana"/>
              </a:rPr>
              <a:t>previous</a:t>
            </a:r>
            <a:r>
              <a:rPr sz="1750" spc="13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Java</a:t>
            </a:r>
            <a:r>
              <a:rPr sz="1750" spc="160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versions</a:t>
            </a:r>
            <a:endParaRPr sz="1750">
              <a:latin typeface="Verdana"/>
              <a:cs typeface="Verdana"/>
            </a:endParaRPr>
          </a:p>
          <a:p>
            <a:pPr marL="13335" marR="845819">
              <a:lnSpc>
                <a:spcPct val="117900"/>
              </a:lnSpc>
              <a:spcBef>
                <a:spcPts val="10"/>
              </a:spcBef>
            </a:pPr>
            <a:r>
              <a:rPr sz="1750" dirty="0">
                <a:latin typeface="Verdana"/>
                <a:cs typeface="Verdana"/>
              </a:rPr>
              <a:t>Developer</a:t>
            </a:r>
            <a:r>
              <a:rPr sz="1750" spc="204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productivity </a:t>
            </a:r>
            <a:r>
              <a:rPr sz="1750" dirty="0">
                <a:latin typeface="Verdana"/>
                <a:cs typeface="Verdana"/>
              </a:rPr>
              <a:t>Protects</a:t>
            </a:r>
            <a:r>
              <a:rPr sz="1750" spc="12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the</a:t>
            </a:r>
            <a:r>
              <a:rPr sz="1750" spc="135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programmer</a:t>
            </a:r>
            <a:endParaRPr sz="1750">
              <a:latin typeface="Verdana"/>
              <a:cs typeface="Verdana"/>
            </a:endParaRPr>
          </a:p>
          <a:p>
            <a:pPr marL="13335" marR="102235" indent="635">
              <a:lnSpc>
                <a:spcPct val="117900"/>
              </a:lnSpc>
              <a:spcBef>
                <a:spcPts val="10"/>
              </a:spcBef>
            </a:pPr>
            <a:r>
              <a:rPr sz="1750" dirty="0">
                <a:latin typeface="Verdana"/>
                <a:cs typeface="Verdana"/>
              </a:rPr>
              <a:t>Memory</a:t>
            </a:r>
            <a:r>
              <a:rPr sz="1750" spc="14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access</a:t>
            </a:r>
            <a:r>
              <a:rPr sz="1750" spc="16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through</a:t>
            </a:r>
            <a:r>
              <a:rPr sz="1750" spc="145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objects </a:t>
            </a:r>
            <a:r>
              <a:rPr sz="1750" dirty="0">
                <a:latin typeface="Verdana"/>
                <a:cs typeface="Verdana"/>
              </a:rPr>
              <a:t>Explicit</a:t>
            </a:r>
            <a:r>
              <a:rPr sz="1750" spc="150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operation</a:t>
            </a:r>
            <a:endParaRPr sz="1750">
              <a:latin typeface="Verdana"/>
              <a:cs typeface="Verdana"/>
            </a:endParaRPr>
          </a:p>
          <a:p>
            <a:pPr marL="13335" marR="1969770">
              <a:lnSpc>
                <a:spcPts val="2490"/>
              </a:lnSpc>
              <a:spcBef>
                <a:spcPts val="130"/>
              </a:spcBef>
            </a:pPr>
            <a:r>
              <a:rPr sz="1750" dirty="0">
                <a:latin typeface="Verdana"/>
                <a:cs typeface="Verdana"/>
              </a:rPr>
              <a:t>Type</a:t>
            </a:r>
            <a:r>
              <a:rPr sz="1750" spc="114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safety </a:t>
            </a:r>
            <a:r>
              <a:rPr sz="1750" dirty="0">
                <a:latin typeface="Verdana"/>
                <a:cs typeface="Verdana"/>
              </a:rPr>
              <a:t>Object</a:t>
            </a:r>
            <a:r>
              <a:rPr sz="1750" spc="155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oriented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225"/>
              </a:spcBef>
            </a:pPr>
            <a:r>
              <a:rPr sz="1750" dirty="0">
                <a:latin typeface="Verdana"/>
                <a:cs typeface="Verdana"/>
              </a:rPr>
              <a:t>Meaning</a:t>
            </a:r>
            <a:r>
              <a:rPr sz="1750" spc="14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of</a:t>
            </a:r>
            <a:r>
              <a:rPr sz="1750" spc="16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operators</a:t>
            </a:r>
            <a:r>
              <a:rPr sz="1750" spc="150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immutable</a:t>
            </a:r>
            <a:endParaRPr sz="175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04720" y="4031580"/>
            <a:ext cx="3914140" cy="222948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1207135">
              <a:lnSpc>
                <a:spcPct val="117900"/>
              </a:lnSpc>
              <a:spcBef>
                <a:spcPts val="90"/>
              </a:spcBef>
            </a:pPr>
            <a:r>
              <a:rPr sz="1750" dirty="0">
                <a:latin typeface="Verdana"/>
                <a:cs typeface="Verdana"/>
              </a:rPr>
              <a:t>Execution</a:t>
            </a:r>
            <a:r>
              <a:rPr sz="1750" spc="165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efficiency </a:t>
            </a:r>
            <a:r>
              <a:rPr sz="1750" dirty="0">
                <a:latin typeface="Verdana"/>
                <a:cs typeface="Verdana"/>
              </a:rPr>
              <a:t>Trusts</a:t>
            </a:r>
            <a:r>
              <a:rPr sz="1750" spc="9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the</a:t>
            </a:r>
            <a:r>
              <a:rPr sz="1750" spc="100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programmer</a:t>
            </a:r>
            <a:endParaRPr sz="1750">
              <a:latin typeface="Verdana"/>
              <a:cs typeface="Verdana"/>
            </a:endParaRPr>
          </a:p>
          <a:p>
            <a:pPr marL="12700" marR="5080">
              <a:lnSpc>
                <a:spcPct val="117900"/>
              </a:lnSpc>
              <a:spcBef>
                <a:spcPts val="10"/>
              </a:spcBef>
            </a:pPr>
            <a:r>
              <a:rPr sz="1750" dirty="0">
                <a:latin typeface="Verdana"/>
                <a:cs typeface="Verdana"/>
              </a:rPr>
              <a:t>Arbitrary</a:t>
            </a:r>
            <a:r>
              <a:rPr sz="1750" spc="175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memory</a:t>
            </a:r>
            <a:r>
              <a:rPr sz="1750" spc="16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access</a:t>
            </a:r>
            <a:r>
              <a:rPr sz="1750" spc="180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possible </a:t>
            </a:r>
            <a:r>
              <a:rPr sz="1750" dirty="0">
                <a:latin typeface="Verdana"/>
                <a:cs typeface="Verdana"/>
              </a:rPr>
              <a:t>Concise</a:t>
            </a:r>
            <a:r>
              <a:rPr sz="1750" spc="135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expression</a:t>
            </a:r>
            <a:endParaRPr sz="175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375"/>
              </a:spcBef>
            </a:pPr>
            <a:r>
              <a:rPr sz="1750" dirty="0">
                <a:latin typeface="Verdana"/>
                <a:cs typeface="Verdana"/>
              </a:rPr>
              <a:t>Can</a:t>
            </a:r>
            <a:r>
              <a:rPr sz="1750" spc="16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arbitrarily</a:t>
            </a:r>
            <a:r>
              <a:rPr sz="1750" spc="16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override</a:t>
            </a:r>
            <a:r>
              <a:rPr sz="1750" spc="180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types</a:t>
            </a:r>
            <a:endParaRPr sz="1750">
              <a:latin typeface="Verdana"/>
              <a:cs typeface="Verdana"/>
            </a:endParaRPr>
          </a:p>
          <a:p>
            <a:pPr marL="12700" marR="541020">
              <a:lnSpc>
                <a:spcPct val="117900"/>
              </a:lnSpc>
              <a:spcBef>
                <a:spcPts val="10"/>
              </a:spcBef>
            </a:pPr>
            <a:r>
              <a:rPr sz="1750" dirty="0">
                <a:latin typeface="Verdana"/>
                <a:cs typeface="Verdana"/>
              </a:rPr>
              <a:t>Procedural</a:t>
            </a:r>
            <a:r>
              <a:rPr sz="1750" spc="14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or</a:t>
            </a:r>
            <a:r>
              <a:rPr sz="1750" spc="140" dirty="0">
                <a:latin typeface="Verdana"/>
                <a:cs typeface="Verdana"/>
              </a:rPr>
              <a:t> </a:t>
            </a:r>
            <a:r>
              <a:rPr sz="1750" dirty="0">
                <a:latin typeface="Verdana"/>
                <a:cs typeface="Verdana"/>
              </a:rPr>
              <a:t>object</a:t>
            </a:r>
            <a:r>
              <a:rPr sz="1750" spc="140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oriented </a:t>
            </a:r>
            <a:r>
              <a:rPr sz="1750" dirty="0">
                <a:latin typeface="Verdana"/>
                <a:cs typeface="Verdana"/>
              </a:rPr>
              <a:t>Operator</a:t>
            </a:r>
            <a:r>
              <a:rPr sz="1750" spc="220" dirty="0">
                <a:latin typeface="Verdana"/>
                <a:cs typeface="Verdana"/>
              </a:rPr>
              <a:t> </a:t>
            </a:r>
            <a:r>
              <a:rPr sz="1750" spc="-10" dirty="0">
                <a:latin typeface="Verdana"/>
                <a:cs typeface="Verdana"/>
              </a:rPr>
              <a:t>overloading</a:t>
            </a:r>
            <a:endParaRPr sz="175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42945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Casting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733" y="2879255"/>
            <a:ext cx="8725535" cy="2894330"/>
            <a:chOff x="1115733" y="2879255"/>
            <a:chExt cx="8725535" cy="2894330"/>
          </a:xfrm>
        </p:grpSpPr>
        <p:sp>
          <p:nvSpPr>
            <p:cNvPr id="4" name="object 4"/>
            <p:cNvSpPr/>
            <p:nvPr/>
          </p:nvSpPr>
          <p:spPr>
            <a:xfrm>
              <a:off x="1124699" y="2888221"/>
              <a:ext cx="8706485" cy="2875915"/>
            </a:xfrm>
            <a:custGeom>
              <a:avLst/>
              <a:gdLst/>
              <a:ahLst/>
              <a:cxnLst/>
              <a:rect l="l" t="t" r="r" b="b"/>
              <a:pathLst>
                <a:path w="8706485" h="2875915">
                  <a:moveTo>
                    <a:pt x="8706434" y="2515450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2875521"/>
                  </a:lnTo>
                  <a:lnTo>
                    <a:pt x="7617333" y="2875521"/>
                  </a:lnTo>
                  <a:lnTo>
                    <a:pt x="8706434" y="251545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733" y="2879255"/>
              <a:ext cx="8724900" cy="2893695"/>
            </a:xfrm>
            <a:custGeom>
              <a:avLst/>
              <a:gdLst/>
              <a:ahLst/>
              <a:cxnLst/>
              <a:rect l="l" t="t" r="r" b="b"/>
              <a:pathLst>
                <a:path w="8724900" h="2893695">
                  <a:moveTo>
                    <a:pt x="8724366" y="2528290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2889440"/>
                  </a:lnTo>
                  <a:lnTo>
                    <a:pt x="4013" y="2893466"/>
                  </a:lnTo>
                  <a:lnTo>
                    <a:pt x="8966" y="2893466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2533865"/>
                  </a:lnTo>
                  <a:lnTo>
                    <a:pt x="8721890" y="2531719"/>
                  </a:lnTo>
                  <a:lnTo>
                    <a:pt x="8724366" y="2528290"/>
                  </a:lnTo>
                  <a:close/>
                </a:path>
                <a:path w="8724900" h="289369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2893695">
                  <a:moveTo>
                    <a:pt x="17932" y="2875521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2875521"/>
                  </a:lnTo>
                  <a:lnTo>
                    <a:pt x="17932" y="2875521"/>
                  </a:lnTo>
                  <a:close/>
                </a:path>
                <a:path w="8724900" h="2893695">
                  <a:moveTo>
                    <a:pt x="7624862" y="2875521"/>
                  </a:moveTo>
                  <a:lnTo>
                    <a:pt x="8966" y="2875521"/>
                  </a:lnTo>
                  <a:lnTo>
                    <a:pt x="8966" y="2884487"/>
                  </a:lnTo>
                  <a:lnTo>
                    <a:pt x="17932" y="2884487"/>
                  </a:lnTo>
                  <a:lnTo>
                    <a:pt x="17932" y="2893466"/>
                  </a:lnTo>
                  <a:lnTo>
                    <a:pt x="7623479" y="2893466"/>
                  </a:lnTo>
                  <a:lnTo>
                    <a:pt x="7623479" y="2875978"/>
                  </a:lnTo>
                  <a:lnTo>
                    <a:pt x="7624862" y="2875521"/>
                  </a:lnTo>
                  <a:close/>
                </a:path>
                <a:path w="8724900" h="2893695">
                  <a:moveTo>
                    <a:pt x="17932" y="2893466"/>
                  </a:moveTo>
                  <a:lnTo>
                    <a:pt x="17932" y="2884487"/>
                  </a:lnTo>
                  <a:lnTo>
                    <a:pt x="8966" y="2884487"/>
                  </a:lnTo>
                  <a:lnTo>
                    <a:pt x="8966" y="2893466"/>
                  </a:lnTo>
                  <a:lnTo>
                    <a:pt x="17932" y="2893466"/>
                  </a:lnTo>
                  <a:close/>
                </a:path>
                <a:path w="8724900" h="2893695">
                  <a:moveTo>
                    <a:pt x="7626299" y="2884487"/>
                  </a:moveTo>
                  <a:lnTo>
                    <a:pt x="7626299" y="2875521"/>
                  </a:lnTo>
                  <a:lnTo>
                    <a:pt x="7624862" y="2875521"/>
                  </a:lnTo>
                  <a:lnTo>
                    <a:pt x="7623479" y="2875978"/>
                  </a:lnTo>
                  <a:lnTo>
                    <a:pt x="7626299" y="2884487"/>
                  </a:lnTo>
                  <a:close/>
                </a:path>
                <a:path w="8724900" h="2893695">
                  <a:moveTo>
                    <a:pt x="7626299" y="2893466"/>
                  </a:moveTo>
                  <a:lnTo>
                    <a:pt x="7626299" y="2884487"/>
                  </a:lnTo>
                  <a:lnTo>
                    <a:pt x="7623479" y="2875978"/>
                  </a:lnTo>
                  <a:lnTo>
                    <a:pt x="7623479" y="2893466"/>
                  </a:lnTo>
                  <a:lnTo>
                    <a:pt x="7626299" y="2893466"/>
                  </a:lnTo>
                  <a:close/>
                </a:path>
                <a:path w="8724900" h="2893695">
                  <a:moveTo>
                    <a:pt x="8715400" y="2524417"/>
                  </a:moveTo>
                  <a:lnTo>
                    <a:pt x="8712581" y="2515895"/>
                  </a:lnTo>
                  <a:lnTo>
                    <a:pt x="7624862" y="2875521"/>
                  </a:lnTo>
                  <a:lnTo>
                    <a:pt x="7626299" y="2875521"/>
                  </a:lnTo>
                  <a:lnTo>
                    <a:pt x="7626299" y="2893466"/>
                  </a:lnTo>
                  <a:lnTo>
                    <a:pt x="7629118" y="2893009"/>
                  </a:lnTo>
                  <a:lnTo>
                    <a:pt x="8706421" y="2536833"/>
                  </a:lnTo>
                  <a:lnTo>
                    <a:pt x="8706421" y="2524417"/>
                  </a:lnTo>
                  <a:lnTo>
                    <a:pt x="8715400" y="2524417"/>
                  </a:lnTo>
                  <a:close/>
                </a:path>
                <a:path w="8724900" h="2893695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2893695">
                  <a:moveTo>
                    <a:pt x="8715400" y="2524417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2517931"/>
                  </a:lnTo>
                  <a:lnTo>
                    <a:pt x="8712581" y="2515895"/>
                  </a:lnTo>
                  <a:lnTo>
                    <a:pt x="8715400" y="2524417"/>
                  </a:lnTo>
                  <a:close/>
                </a:path>
                <a:path w="8724900" h="2893695">
                  <a:moveTo>
                    <a:pt x="8715400" y="2533865"/>
                  </a:moveTo>
                  <a:lnTo>
                    <a:pt x="8715400" y="2524417"/>
                  </a:lnTo>
                  <a:lnTo>
                    <a:pt x="8706421" y="2524417"/>
                  </a:lnTo>
                  <a:lnTo>
                    <a:pt x="8706421" y="2536833"/>
                  </a:lnTo>
                  <a:lnTo>
                    <a:pt x="8715400" y="25338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2031" y="5403672"/>
              <a:ext cx="1089660" cy="360680"/>
            </a:xfrm>
            <a:custGeom>
              <a:avLst/>
              <a:gdLst/>
              <a:ahLst/>
              <a:cxnLst/>
              <a:rect l="l" t="t" r="r" b="b"/>
              <a:pathLst>
                <a:path w="1089659" h="360679">
                  <a:moveTo>
                    <a:pt x="1089101" y="0"/>
                  </a:moveTo>
                  <a:lnTo>
                    <a:pt x="998697" y="4075"/>
                  </a:lnTo>
                  <a:lnTo>
                    <a:pt x="918774" y="8175"/>
                  </a:lnTo>
                  <a:lnTo>
                    <a:pt x="848310" y="12193"/>
                  </a:lnTo>
                  <a:lnTo>
                    <a:pt x="640608" y="25308"/>
                  </a:lnTo>
                  <a:lnTo>
                    <a:pt x="602111" y="27313"/>
                  </a:lnTo>
                  <a:lnTo>
                    <a:pt x="566941" y="28595"/>
                  </a:lnTo>
                  <a:lnTo>
                    <a:pt x="534077" y="29047"/>
                  </a:lnTo>
                  <a:lnTo>
                    <a:pt x="502497" y="28562"/>
                  </a:lnTo>
                  <a:lnTo>
                    <a:pt x="439099" y="24355"/>
                  </a:lnTo>
                  <a:lnTo>
                    <a:pt x="368571" y="15119"/>
                  </a:lnTo>
                  <a:lnTo>
                    <a:pt x="328080" y="8348"/>
                  </a:lnTo>
                  <a:lnTo>
                    <a:pt x="282740" y="0"/>
                  </a:lnTo>
                  <a:lnTo>
                    <a:pt x="0" y="360070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2418" y="5394264"/>
              <a:ext cx="1108710" cy="379730"/>
            </a:xfrm>
            <a:custGeom>
              <a:avLst/>
              <a:gdLst/>
              <a:ahLst/>
              <a:cxnLst/>
              <a:rect l="l" t="t" r="r" b="b"/>
              <a:pathLst>
                <a:path w="1108709" h="379729">
                  <a:moveTo>
                    <a:pt x="1099083" y="18728"/>
                  </a:moveTo>
                  <a:lnTo>
                    <a:pt x="1099083" y="18373"/>
                  </a:lnTo>
                  <a:lnTo>
                    <a:pt x="1034218" y="21278"/>
                  </a:lnTo>
                  <a:lnTo>
                    <a:pt x="35040" y="351630"/>
                  </a:lnTo>
                  <a:lnTo>
                    <a:pt x="16738" y="374939"/>
                  </a:lnTo>
                  <a:lnTo>
                    <a:pt x="9613" y="369478"/>
                  </a:lnTo>
                  <a:lnTo>
                    <a:pt x="2565" y="363940"/>
                  </a:lnTo>
                  <a:lnTo>
                    <a:pt x="0" y="367197"/>
                  </a:lnTo>
                  <a:lnTo>
                    <a:pt x="0" y="371395"/>
                  </a:lnTo>
                  <a:lnTo>
                    <a:pt x="4546" y="377872"/>
                  </a:lnTo>
                  <a:lnTo>
                    <a:pt x="8674" y="379244"/>
                  </a:lnTo>
                  <a:lnTo>
                    <a:pt x="1098334" y="18976"/>
                  </a:lnTo>
                  <a:lnTo>
                    <a:pt x="1098702" y="18854"/>
                  </a:lnTo>
                  <a:lnTo>
                    <a:pt x="1099083" y="18728"/>
                  </a:lnTo>
                  <a:close/>
                </a:path>
                <a:path w="1108709" h="379729">
                  <a:moveTo>
                    <a:pt x="1108341" y="12189"/>
                  </a:moveTo>
                  <a:lnTo>
                    <a:pt x="1106728" y="3400"/>
                  </a:lnTo>
                  <a:lnTo>
                    <a:pt x="1102791" y="263"/>
                  </a:lnTo>
                  <a:lnTo>
                    <a:pt x="1099083" y="411"/>
                  </a:lnTo>
                  <a:lnTo>
                    <a:pt x="1016483" y="4112"/>
                  </a:lnTo>
                  <a:lnTo>
                    <a:pt x="942629" y="7838"/>
                  </a:lnTo>
                  <a:lnTo>
                    <a:pt x="876746" y="11510"/>
                  </a:lnTo>
                  <a:lnTo>
                    <a:pt x="818059" y="15050"/>
                  </a:lnTo>
                  <a:lnTo>
                    <a:pt x="765793" y="18379"/>
                  </a:lnTo>
                  <a:lnTo>
                    <a:pt x="719173" y="21420"/>
                  </a:lnTo>
                  <a:lnTo>
                    <a:pt x="677424" y="24093"/>
                  </a:lnTo>
                  <a:lnTo>
                    <a:pt x="639771" y="26319"/>
                  </a:lnTo>
                  <a:lnTo>
                    <a:pt x="605438" y="28018"/>
                  </a:lnTo>
                  <a:lnTo>
                    <a:pt x="573652" y="29104"/>
                  </a:lnTo>
                  <a:lnTo>
                    <a:pt x="543636" y="29486"/>
                  </a:lnTo>
                  <a:lnTo>
                    <a:pt x="499978" y="28527"/>
                  </a:lnTo>
                  <a:lnTo>
                    <a:pt x="456032" y="25462"/>
                  </a:lnTo>
                  <a:lnTo>
                    <a:pt x="408956" y="19988"/>
                  </a:lnTo>
                  <a:lnTo>
                    <a:pt x="355903" y="11800"/>
                  </a:lnTo>
                  <a:lnTo>
                    <a:pt x="294030" y="593"/>
                  </a:lnTo>
                  <a:lnTo>
                    <a:pt x="292353" y="276"/>
                  </a:lnTo>
                  <a:lnTo>
                    <a:pt x="290664" y="0"/>
                  </a:lnTo>
                  <a:lnTo>
                    <a:pt x="287362" y="1228"/>
                  </a:lnTo>
                  <a:lnTo>
                    <a:pt x="2565" y="363940"/>
                  </a:lnTo>
                  <a:lnTo>
                    <a:pt x="6794" y="367263"/>
                  </a:lnTo>
                  <a:lnTo>
                    <a:pt x="6794" y="360969"/>
                  </a:lnTo>
                  <a:lnTo>
                    <a:pt x="35040" y="351630"/>
                  </a:lnTo>
                  <a:lnTo>
                    <a:pt x="290664" y="26072"/>
                  </a:lnTo>
                  <a:lnTo>
                    <a:pt x="290664" y="18221"/>
                  </a:lnTo>
                  <a:lnTo>
                    <a:pt x="292353" y="9407"/>
                  </a:lnTo>
                  <a:lnTo>
                    <a:pt x="299402" y="14944"/>
                  </a:lnTo>
                  <a:lnTo>
                    <a:pt x="299402" y="19804"/>
                  </a:lnTo>
                  <a:lnTo>
                    <a:pt x="352886" y="29491"/>
                  </a:lnTo>
                  <a:lnTo>
                    <a:pt x="406533" y="37764"/>
                  </a:lnTo>
                  <a:lnTo>
                    <a:pt x="454367" y="43323"/>
                  </a:lnTo>
                  <a:lnTo>
                    <a:pt x="499147" y="46451"/>
                  </a:lnTo>
                  <a:lnTo>
                    <a:pt x="543636" y="47431"/>
                  </a:lnTo>
                  <a:lnTo>
                    <a:pt x="573215" y="47056"/>
                  </a:lnTo>
                  <a:lnTo>
                    <a:pt x="638793" y="44339"/>
                  </a:lnTo>
                  <a:lnTo>
                    <a:pt x="718004" y="39477"/>
                  </a:lnTo>
                  <a:lnTo>
                    <a:pt x="764625" y="36435"/>
                  </a:lnTo>
                  <a:lnTo>
                    <a:pt x="816938" y="33096"/>
                  </a:lnTo>
                  <a:lnTo>
                    <a:pt x="875704" y="29541"/>
                  </a:lnTo>
                  <a:lnTo>
                    <a:pt x="941685" y="25853"/>
                  </a:lnTo>
                  <a:lnTo>
                    <a:pt x="1015641" y="22115"/>
                  </a:lnTo>
                  <a:lnTo>
                    <a:pt x="1034218" y="21278"/>
                  </a:lnTo>
                  <a:lnTo>
                    <a:pt x="1095628" y="974"/>
                  </a:lnTo>
                  <a:lnTo>
                    <a:pt x="1095857" y="898"/>
                  </a:lnTo>
                  <a:lnTo>
                    <a:pt x="1098702" y="9407"/>
                  </a:lnTo>
                  <a:lnTo>
                    <a:pt x="1099083" y="18373"/>
                  </a:lnTo>
                  <a:lnTo>
                    <a:pt x="1099083" y="18728"/>
                  </a:lnTo>
                  <a:lnTo>
                    <a:pt x="1105763" y="16519"/>
                  </a:lnTo>
                  <a:lnTo>
                    <a:pt x="1108341" y="12189"/>
                  </a:lnTo>
                  <a:close/>
                </a:path>
                <a:path w="1108709" h="379729">
                  <a:moveTo>
                    <a:pt x="35040" y="351630"/>
                  </a:moveTo>
                  <a:lnTo>
                    <a:pt x="6794" y="360969"/>
                  </a:lnTo>
                  <a:lnTo>
                    <a:pt x="9613" y="369427"/>
                  </a:lnTo>
                  <a:lnTo>
                    <a:pt x="16738" y="374939"/>
                  </a:lnTo>
                  <a:lnTo>
                    <a:pt x="35040" y="351630"/>
                  </a:lnTo>
                  <a:close/>
                </a:path>
                <a:path w="1108709" h="379729">
                  <a:moveTo>
                    <a:pt x="9613" y="369478"/>
                  </a:moveTo>
                  <a:lnTo>
                    <a:pt x="6794" y="360969"/>
                  </a:lnTo>
                  <a:lnTo>
                    <a:pt x="6794" y="367263"/>
                  </a:lnTo>
                  <a:lnTo>
                    <a:pt x="9613" y="369478"/>
                  </a:lnTo>
                  <a:close/>
                </a:path>
                <a:path w="1108709" h="379729">
                  <a:moveTo>
                    <a:pt x="299402" y="14944"/>
                  </a:moveTo>
                  <a:lnTo>
                    <a:pt x="292353" y="9407"/>
                  </a:lnTo>
                  <a:lnTo>
                    <a:pt x="290664" y="18221"/>
                  </a:lnTo>
                  <a:lnTo>
                    <a:pt x="296062" y="19199"/>
                  </a:lnTo>
                  <a:lnTo>
                    <a:pt x="299402" y="14944"/>
                  </a:lnTo>
                  <a:close/>
                </a:path>
                <a:path w="1108709" h="379729">
                  <a:moveTo>
                    <a:pt x="296062" y="19199"/>
                  </a:moveTo>
                  <a:lnTo>
                    <a:pt x="290664" y="18221"/>
                  </a:lnTo>
                  <a:lnTo>
                    <a:pt x="290664" y="26072"/>
                  </a:lnTo>
                  <a:lnTo>
                    <a:pt x="296062" y="19199"/>
                  </a:lnTo>
                  <a:close/>
                </a:path>
                <a:path w="1108709" h="379729">
                  <a:moveTo>
                    <a:pt x="299402" y="19804"/>
                  </a:moveTo>
                  <a:lnTo>
                    <a:pt x="299402" y="14944"/>
                  </a:lnTo>
                  <a:lnTo>
                    <a:pt x="296062" y="19199"/>
                  </a:lnTo>
                  <a:lnTo>
                    <a:pt x="299402" y="19804"/>
                  </a:lnTo>
                  <a:close/>
                </a:path>
                <a:path w="1108709" h="379729">
                  <a:moveTo>
                    <a:pt x="1099083" y="18373"/>
                  </a:moveTo>
                  <a:lnTo>
                    <a:pt x="1098702" y="9407"/>
                  </a:lnTo>
                  <a:lnTo>
                    <a:pt x="1095857" y="898"/>
                  </a:lnTo>
                  <a:lnTo>
                    <a:pt x="1034218" y="21278"/>
                  </a:lnTo>
                  <a:lnTo>
                    <a:pt x="1095628" y="18528"/>
                  </a:lnTo>
                  <a:lnTo>
                    <a:pt x="1098334" y="18407"/>
                  </a:lnTo>
                  <a:lnTo>
                    <a:pt x="1099083" y="1837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31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905334" y="1768680"/>
            <a:ext cx="905573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In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order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specify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conversions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where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data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lost </a:t>
            </a:r>
            <a:r>
              <a:rPr sz="2600" dirty="0">
                <a:latin typeface="Verdana"/>
                <a:cs typeface="Verdana"/>
              </a:rPr>
              <a:t>it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necessary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use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cast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operator.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42749" y="3008652"/>
            <a:ext cx="5904865" cy="55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TestNarrow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401184" y="4019162"/>
            <a:ext cx="198437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4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</a:t>
            </a:r>
            <a:r>
              <a:rPr sz="1850" spc="-3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is</a:t>
            </a:r>
            <a:r>
              <a:rPr sz="1850" spc="-3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</a:t>
            </a:r>
            <a:r>
              <a:rPr sz="1850" spc="-4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solidFill>
                  <a:srgbClr val="5C8526"/>
                </a:solidFill>
                <a:latin typeface="Courier New"/>
                <a:cs typeface="Courier New"/>
              </a:rPr>
              <a:t>long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903148" y="3766851"/>
            <a:ext cx="2685415" cy="106426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6642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long</a:t>
            </a:r>
            <a:r>
              <a:rPr sz="185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34;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(int)a;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83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185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3.45;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85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f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(float)d;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01184" y="4523784"/>
            <a:ext cx="226504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4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d</a:t>
            </a:r>
            <a:r>
              <a:rPr sz="1850" spc="-3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is</a:t>
            </a:r>
            <a:r>
              <a:rPr sz="1850" spc="-3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</a:t>
            </a:r>
            <a:r>
              <a:rPr sz="1850" spc="-4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5C8526"/>
                </a:solidFill>
                <a:latin typeface="Courier New"/>
                <a:cs typeface="Courier New"/>
              </a:rPr>
              <a:t>double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42749" y="4777361"/>
            <a:ext cx="446405" cy="55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2735">
              <a:lnSpc>
                <a:spcPts val="2105"/>
              </a:lnSpc>
              <a:spcBef>
                <a:spcPts val="95"/>
              </a:spcBef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30730">
              <a:lnSpc>
                <a:spcPct val="100000"/>
              </a:lnSpc>
              <a:spcBef>
                <a:spcPts val="90"/>
              </a:spcBef>
            </a:pPr>
            <a:r>
              <a:rPr dirty="0"/>
              <a:t>Control</a:t>
            </a:r>
            <a:r>
              <a:rPr spc="-175" dirty="0"/>
              <a:t> </a:t>
            </a:r>
            <a:r>
              <a:rPr spc="-10" dirty="0"/>
              <a:t>structures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32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334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641" y="1768680"/>
            <a:ext cx="804100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Java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provides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same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set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control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structures </a:t>
            </a:r>
            <a:r>
              <a:rPr sz="2600" dirty="0">
                <a:latin typeface="Verdana"/>
                <a:cs typeface="Verdana"/>
              </a:rPr>
              <a:t>than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C.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334" y="3353512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8641" y="3259689"/>
            <a:ext cx="7382509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i="1" dirty="0">
                <a:latin typeface="Verdana"/>
                <a:cs typeface="Verdana"/>
              </a:rPr>
              <a:t>Important</a:t>
            </a:r>
            <a:r>
              <a:rPr sz="2600" dirty="0">
                <a:latin typeface="Verdana"/>
                <a:cs typeface="Verdana"/>
              </a:rPr>
              <a:t>: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value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used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conditional </a:t>
            </a:r>
            <a:r>
              <a:rPr sz="2600" dirty="0">
                <a:latin typeface="Verdana"/>
                <a:cs typeface="Verdana"/>
              </a:rPr>
              <a:t>expressions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must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b="1" spc="-10" dirty="0">
                <a:latin typeface="Verdana"/>
                <a:cs typeface="Verdana"/>
              </a:rPr>
              <a:t>boolean</a:t>
            </a:r>
            <a:r>
              <a:rPr sz="2600" spc="-10" dirty="0">
                <a:latin typeface="Verdana"/>
                <a:cs typeface="Verdana"/>
              </a:rPr>
              <a:t>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00835">
              <a:lnSpc>
                <a:spcPct val="100000"/>
              </a:lnSpc>
              <a:spcBef>
                <a:spcPts val="90"/>
              </a:spcBef>
            </a:pPr>
            <a:r>
              <a:rPr dirty="0"/>
              <a:t>Control</a:t>
            </a:r>
            <a:r>
              <a:rPr spc="-204" dirty="0"/>
              <a:t> </a:t>
            </a:r>
            <a:r>
              <a:rPr dirty="0"/>
              <a:t>structures</a:t>
            </a:r>
            <a:r>
              <a:rPr spc="-204" dirty="0"/>
              <a:t> </a:t>
            </a:r>
            <a:r>
              <a:rPr spc="-20" dirty="0"/>
              <a:t>(if)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733" y="1621536"/>
            <a:ext cx="8725535" cy="4152265"/>
            <a:chOff x="1115733" y="1621536"/>
            <a:chExt cx="8725535" cy="4152265"/>
          </a:xfrm>
        </p:grpSpPr>
        <p:sp>
          <p:nvSpPr>
            <p:cNvPr id="4" name="object 4"/>
            <p:cNvSpPr/>
            <p:nvPr/>
          </p:nvSpPr>
          <p:spPr>
            <a:xfrm>
              <a:off x="1124699" y="1630502"/>
              <a:ext cx="8706485" cy="4133850"/>
            </a:xfrm>
            <a:custGeom>
              <a:avLst/>
              <a:gdLst/>
              <a:ahLst/>
              <a:cxnLst/>
              <a:rect l="l" t="t" r="r" b="b"/>
              <a:pathLst>
                <a:path w="8706485" h="4133850">
                  <a:moveTo>
                    <a:pt x="8706434" y="3615956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4133240"/>
                  </a:lnTo>
                  <a:lnTo>
                    <a:pt x="7617333" y="4133240"/>
                  </a:lnTo>
                  <a:lnTo>
                    <a:pt x="8706434" y="3615956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733" y="1621536"/>
              <a:ext cx="8724900" cy="4151629"/>
            </a:xfrm>
            <a:custGeom>
              <a:avLst/>
              <a:gdLst/>
              <a:ahLst/>
              <a:cxnLst/>
              <a:rect l="l" t="t" r="r" b="b"/>
              <a:pathLst>
                <a:path w="8724900" h="4151629">
                  <a:moveTo>
                    <a:pt x="8724366" y="3628377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4147159"/>
                  </a:lnTo>
                  <a:lnTo>
                    <a:pt x="4013" y="4151185"/>
                  </a:lnTo>
                  <a:lnTo>
                    <a:pt x="8966" y="4151185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3634851"/>
                  </a:lnTo>
                  <a:lnTo>
                    <a:pt x="8722372" y="3631539"/>
                  </a:lnTo>
                  <a:lnTo>
                    <a:pt x="8724366" y="3628377"/>
                  </a:lnTo>
                  <a:close/>
                </a:path>
                <a:path w="8724900" h="4151629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4151629">
                  <a:moveTo>
                    <a:pt x="17932" y="4133240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4133240"/>
                  </a:lnTo>
                  <a:lnTo>
                    <a:pt x="17932" y="4133240"/>
                  </a:lnTo>
                  <a:close/>
                </a:path>
                <a:path w="8724900" h="4151629">
                  <a:moveTo>
                    <a:pt x="7624269" y="4133240"/>
                  </a:moveTo>
                  <a:lnTo>
                    <a:pt x="8966" y="4133240"/>
                  </a:lnTo>
                  <a:lnTo>
                    <a:pt x="8966" y="4142206"/>
                  </a:lnTo>
                  <a:lnTo>
                    <a:pt x="17932" y="4142206"/>
                  </a:lnTo>
                  <a:lnTo>
                    <a:pt x="17932" y="4151185"/>
                  </a:lnTo>
                  <a:lnTo>
                    <a:pt x="7622451" y="4151185"/>
                  </a:lnTo>
                  <a:lnTo>
                    <a:pt x="7622451" y="4134104"/>
                  </a:lnTo>
                  <a:lnTo>
                    <a:pt x="7624269" y="4133240"/>
                  </a:lnTo>
                  <a:close/>
                </a:path>
                <a:path w="8724900" h="4151629">
                  <a:moveTo>
                    <a:pt x="17932" y="4151185"/>
                  </a:moveTo>
                  <a:lnTo>
                    <a:pt x="17932" y="4142206"/>
                  </a:lnTo>
                  <a:lnTo>
                    <a:pt x="8966" y="4142206"/>
                  </a:lnTo>
                  <a:lnTo>
                    <a:pt x="8966" y="4151185"/>
                  </a:lnTo>
                  <a:lnTo>
                    <a:pt x="17932" y="4151185"/>
                  </a:lnTo>
                  <a:close/>
                </a:path>
                <a:path w="8724900" h="4151629">
                  <a:moveTo>
                    <a:pt x="7626299" y="4142206"/>
                  </a:moveTo>
                  <a:lnTo>
                    <a:pt x="7626299" y="4133240"/>
                  </a:lnTo>
                  <a:lnTo>
                    <a:pt x="7624269" y="4133240"/>
                  </a:lnTo>
                  <a:lnTo>
                    <a:pt x="7622451" y="4134104"/>
                  </a:lnTo>
                  <a:lnTo>
                    <a:pt x="7626299" y="4142206"/>
                  </a:lnTo>
                  <a:close/>
                </a:path>
                <a:path w="8724900" h="4151629">
                  <a:moveTo>
                    <a:pt x="7626299" y="4151185"/>
                  </a:moveTo>
                  <a:lnTo>
                    <a:pt x="7626299" y="4142206"/>
                  </a:lnTo>
                  <a:lnTo>
                    <a:pt x="7622451" y="4134104"/>
                  </a:lnTo>
                  <a:lnTo>
                    <a:pt x="7622451" y="4151185"/>
                  </a:lnTo>
                  <a:lnTo>
                    <a:pt x="7626299" y="4151185"/>
                  </a:lnTo>
                  <a:close/>
                </a:path>
                <a:path w="8724900" h="4151629">
                  <a:moveTo>
                    <a:pt x="8715400" y="3624922"/>
                  </a:moveTo>
                  <a:lnTo>
                    <a:pt x="8711552" y="3616820"/>
                  </a:lnTo>
                  <a:lnTo>
                    <a:pt x="7624269" y="4133240"/>
                  </a:lnTo>
                  <a:lnTo>
                    <a:pt x="7626299" y="4133240"/>
                  </a:lnTo>
                  <a:lnTo>
                    <a:pt x="7626299" y="4151185"/>
                  </a:lnTo>
                  <a:lnTo>
                    <a:pt x="7627607" y="4151185"/>
                  </a:lnTo>
                  <a:lnTo>
                    <a:pt x="7628966" y="4150880"/>
                  </a:lnTo>
                  <a:lnTo>
                    <a:pt x="8706421" y="3639116"/>
                  </a:lnTo>
                  <a:lnTo>
                    <a:pt x="8706421" y="3624922"/>
                  </a:lnTo>
                  <a:lnTo>
                    <a:pt x="8715400" y="3624922"/>
                  </a:lnTo>
                  <a:close/>
                </a:path>
                <a:path w="8724900" h="4151629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4151629">
                  <a:moveTo>
                    <a:pt x="8715400" y="3624922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3619257"/>
                  </a:lnTo>
                  <a:lnTo>
                    <a:pt x="8711552" y="3616820"/>
                  </a:lnTo>
                  <a:lnTo>
                    <a:pt x="8715400" y="3624922"/>
                  </a:lnTo>
                  <a:close/>
                </a:path>
                <a:path w="8724900" h="4151629">
                  <a:moveTo>
                    <a:pt x="8715400" y="3634851"/>
                  </a:moveTo>
                  <a:lnTo>
                    <a:pt x="8715400" y="3624922"/>
                  </a:lnTo>
                  <a:lnTo>
                    <a:pt x="8706421" y="3624922"/>
                  </a:lnTo>
                  <a:lnTo>
                    <a:pt x="8706421" y="3639116"/>
                  </a:lnTo>
                  <a:lnTo>
                    <a:pt x="8715400" y="36348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2031" y="5246458"/>
              <a:ext cx="1089660" cy="517525"/>
            </a:xfrm>
            <a:custGeom>
              <a:avLst/>
              <a:gdLst/>
              <a:ahLst/>
              <a:cxnLst/>
              <a:rect l="l" t="t" r="r" b="b"/>
              <a:pathLst>
                <a:path w="1089659" h="517525">
                  <a:moveTo>
                    <a:pt x="1089101" y="0"/>
                  </a:moveTo>
                  <a:lnTo>
                    <a:pt x="998697" y="5870"/>
                  </a:lnTo>
                  <a:lnTo>
                    <a:pt x="918774" y="11749"/>
                  </a:lnTo>
                  <a:lnTo>
                    <a:pt x="848310" y="17490"/>
                  </a:lnTo>
                  <a:lnTo>
                    <a:pt x="640608" y="36088"/>
                  </a:lnTo>
                  <a:lnTo>
                    <a:pt x="602111" y="38903"/>
                  </a:lnTo>
                  <a:lnTo>
                    <a:pt x="566941" y="40687"/>
                  </a:lnTo>
                  <a:lnTo>
                    <a:pt x="534077" y="41291"/>
                  </a:lnTo>
                  <a:lnTo>
                    <a:pt x="502497" y="40567"/>
                  </a:lnTo>
                  <a:lnTo>
                    <a:pt x="439099" y="34538"/>
                  </a:lnTo>
                  <a:lnTo>
                    <a:pt x="368571" y="21412"/>
                  </a:lnTo>
                  <a:lnTo>
                    <a:pt x="328080" y="11816"/>
                  </a:lnTo>
                  <a:lnTo>
                    <a:pt x="282740" y="0"/>
                  </a:lnTo>
                  <a:lnTo>
                    <a:pt x="0" y="517283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2291" y="5236718"/>
              <a:ext cx="1108710" cy="537210"/>
            </a:xfrm>
            <a:custGeom>
              <a:avLst/>
              <a:gdLst/>
              <a:ahLst/>
              <a:cxnLst/>
              <a:rect l="l" t="t" r="r" b="b"/>
              <a:pathLst>
                <a:path w="1108709" h="537210">
                  <a:moveTo>
                    <a:pt x="1099375" y="19409"/>
                  </a:moveTo>
                  <a:lnTo>
                    <a:pt x="1099375" y="18694"/>
                  </a:lnTo>
                  <a:lnTo>
                    <a:pt x="1052753" y="21701"/>
                  </a:lnTo>
                  <a:lnTo>
                    <a:pt x="30876" y="507055"/>
                  </a:lnTo>
                  <a:lnTo>
                    <a:pt x="17678" y="531202"/>
                  </a:lnTo>
                  <a:lnTo>
                    <a:pt x="10071" y="527179"/>
                  </a:lnTo>
                  <a:lnTo>
                    <a:pt x="9740" y="527024"/>
                  </a:lnTo>
                  <a:lnTo>
                    <a:pt x="1866" y="522732"/>
                  </a:lnTo>
                  <a:lnTo>
                    <a:pt x="0" y="526148"/>
                  </a:lnTo>
                  <a:lnTo>
                    <a:pt x="546" y="530352"/>
                  </a:lnTo>
                  <a:lnTo>
                    <a:pt x="5892" y="536015"/>
                  </a:lnTo>
                  <a:lnTo>
                    <a:pt x="9740" y="536742"/>
                  </a:lnTo>
                  <a:lnTo>
                    <a:pt x="10071" y="536803"/>
                  </a:lnTo>
                  <a:lnTo>
                    <a:pt x="1099375" y="19409"/>
                  </a:lnTo>
                  <a:close/>
                </a:path>
                <a:path w="1108709" h="537210">
                  <a:moveTo>
                    <a:pt x="1108595" y="11671"/>
                  </a:moveTo>
                  <a:lnTo>
                    <a:pt x="1106449" y="3327"/>
                  </a:lnTo>
                  <a:lnTo>
                    <a:pt x="1102588" y="520"/>
                  </a:lnTo>
                  <a:lnTo>
                    <a:pt x="1017017" y="6037"/>
                  </a:lnTo>
                  <a:lnTo>
                    <a:pt x="943359" y="11362"/>
                  </a:lnTo>
                  <a:lnTo>
                    <a:pt x="877629" y="16594"/>
                  </a:lnTo>
                  <a:lnTo>
                    <a:pt x="817463" y="21760"/>
                  </a:lnTo>
                  <a:lnTo>
                    <a:pt x="765214" y="26493"/>
                  </a:lnTo>
                  <a:lnTo>
                    <a:pt x="718645" y="30799"/>
                  </a:lnTo>
                  <a:lnTo>
                    <a:pt x="677004" y="34569"/>
                  </a:lnTo>
                  <a:lnTo>
                    <a:pt x="640916" y="37577"/>
                  </a:lnTo>
                  <a:lnTo>
                    <a:pt x="639539" y="37691"/>
                  </a:lnTo>
                  <a:lnTo>
                    <a:pt x="606563" y="39981"/>
                  </a:lnTo>
                  <a:lnTo>
                    <a:pt x="605497" y="40055"/>
                  </a:lnTo>
                  <a:lnTo>
                    <a:pt x="574741" y="41519"/>
                  </a:lnTo>
                  <a:lnTo>
                    <a:pt x="574127" y="41549"/>
                  </a:lnTo>
                  <a:lnTo>
                    <a:pt x="544677" y="42062"/>
                  </a:lnTo>
                  <a:lnTo>
                    <a:pt x="500993" y="40705"/>
                  </a:lnTo>
                  <a:lnTo>
                    <a:pt x="457057" y="36361"/>
                  </a:lnTo>
                  <a:lnTo>
                    <a:pt x="409979" y="28597"/>
                  </a:lnTo>
                  <a:lnTo>
                    <a:pt x="356863" y="16981"/>
                  </a:lnTo>
                  <a:lnTo>
                    <a:pt x="294817" y="1079"/>
                  </a:lnTo>
                  <a:lnTo>
                    <a:pt x="290804" y="0"/>
                  </a:lnTo>
                  <a:lnTo>
                    <a:pt x="286588" y="1803"/>
                  </a:lnTo>
                  <a:lnTo>
                    <a:pt x="1866" y="522732"/>
                  </a:lnTo>
                  <a:lnTo>
                    <a:pt x="5892" y="524926"/>
                  </a:lnTo>
                  <a:lnTo>
                    <a:pt x="5892" y="518922"/>
                  </a:lnTo>
                  <a:lnTo>
                    <a:pt x="30876" y="507055"/>
                  </a:lnTo>
                  <a:lnTo>
                    <a:pt x="290144" y="32704"/>
                  </a:lnTo>
                  <a:lnTo>
                    <a:pt x="290144" y="18402"/>
                  </a:lnTo>
                  <a:lnTo>
                    <a:pt x="292480" y="9740"/>
                  </a:lnTo>
                  <a:lnTo>
                    <a:pt x="300342" y="14046"/>
                  </a:lnTo>
                  <a:lnTo>
                    <a:pt x="300342" y="21017"/>
                  </a:lnTo>
                  <a:lnTo>
                    <a:pt x="352654" y="34429"/>
                  </a:lnTo>
                  <a:lnTo>
                    <a:pt x="406583" y="46212"/>
                  </a:lnTo>
                  <a:lnTo>
                    <a:pt x="454710" y="54142"/>
                  </a:lnTo>
                  <a:lnTo>
                    <a:pt x="499815" y="58610"/>
                  </a:lnTo>
                  <a:lnTo>
                    <a:pt x="544677" y="60007"/>
                  </a:lnTo>
                  <a:lnTo>
                    <a:pt x="574127" y="59479"/>
                  </a:lnTo>
                  <a:lnTo>
                    <a:pt x="574741" y="59468"/>
                  </a:lnTo>
                  <a:lnTo>
                    <a:pt x="605497" y="58005"/>
                  </a:lnTo>
                  <a:lnTo>
                    <a:pt x="606563" y="57954"/>
                  </a:lnTo>
                  <a:lnTo>
                    <a:pt x="639539" y="55671"/>
                  </a:lnTo>
                  <a:lnTo>
                    <a:pt x="640916" y="55575"/>
                  </a:lnTo>
                  <a:lnTo>
                    <a:pt x="678571" y="52442"/>
                  </a:lnTo>
                  <a:lnTo>
                    <a:pt x="720298" y="48665"/>
                  </a:lnTo>
                  <a:lnTo>
                    <a:pt x="766870" y="44356"/>
                  </a:lnTo>
                  <a:lnTo>
                    <a:pt x="819056" y="39625"/>
                  </a:lnTo>
                  <a:lnTo>
                    <a:pt x="877629" y="34582"/>
                  </a:lnTo>
                  <a:lnTo>
                    <a:pt x="942007" y="29447"/>
                  </a:lnTo>
                  <a:lnTo>
                    <a:pt x="1015807" y="24094"/>
                  </a:lnTo>
                  <a:lnTo>
                    <a:pt x="1052753" y="21701"/>
                  </a:lnTo>
                  <a:lnTo>
                    <a:pt x="1094727" y="1765"/>
                  </a:lnTo>
                  <a:lnTo>
                    <a:pt x="1094955" y="1651"/>
                  </a:lnTo>
                  <a:lnTo>
                    <a:pt x="1098829" y="9740"/>
                  </a:lnTo>
                  <a:lnTo>
                    <a:pt x="1099375" y="18694"/>
                  </a:lnTo>
                  <a:lnTo>
                    <a:pt x="1099375" y="19409"/>
                  </a:lnTo>
                  <a:lnTo>
                    <a:pt x="1106449" y="16049"/>
                  </a:lnTo>
                  <a:lnTo>
                    <a:pt x="1106576" y="15989"/>
                  </a:lnTo>
                  <a:lnTo>
                    <a:pt x="1108595" y="11671"/>
                  </a:lnTo>
                  <a:close/>
                </a:path>
                <a:path w="1108709" h="537210">
                  <a:moveTo>
                    <a:pt x="30876" y="507055"/>
                  </a:moveTo>
                  <a:lnTo>
                    <a:pt x="5892" y="518922"/>
                  </a:lnTo>
                  <a:lnTo>
                    <a:pt x="9740" y="527024"/>
                  </a:lnTo>
                  <a:lnTo>
                    <a:pt x="10071" y="527179"/>
                  </a:lnTo>
                  <a:lnTo>
                    <a:pt x="17678" y="531202"/>
                  </a:lnTo>
                  <a:lnTo>
                    <a:pt x="30876" y="507055"/>
                  </a:lnTo>
                  <a:close/>
                </a:path>
                <a:path w="1108709" h="537210">
                  <a:moveTo>
                    <a:pt x="9740" y="527024"/>
                  </a:moveTo>
                  <a:lnTo>
                    <a:pt x="5892" y="518922"/>
                  </a:lnTo>
                  <a:lnTo>
                    <a:pt x="5892" y="524926"/>
                  </a:lnTo>
                  <a:lnTo>
                    <a:pt x="9740" y="527024"/>
                  </a:lnTo>
                  <a:close/>
                </a:path>
                <a:path w="1108709" h="537210">
                  <a:moveTo>
                    <a:pt x="300342" y="14046"/>
                  </a:moveTo>
                  <a:lnTo>
                    <a:pt x="292480" y="9740"/>
                  </a:lnTo>
                  <a:lnTo>
                    <a:pt x="290144" y="18402"/>
                  </a:lnTo>
                  <a:lnTo>
                    <a:pt x="297000" y="20160"/>
                  </a:lnTo>
                  <a:lnTo>
                    <a:pt x="300342" y="14046"/>
                  </a:lnTo>
                  <a:close/>
                </a:path>
                <a:path w="1108709" h="537210">
                  <a:moveTo>
                    <a:pt x="297000" y="20160"/>
                  </a:moveTo>
                  <a:lnTo>
                    <a:pt x="290144" y="18402"/>
                  </a:lnTo>
                  <a:lnTo>
                    <a:pt x="290144" y="32704"/>
                  </a:lnTo>
                  <a:lnTo>
                    <a:pt x="297000" y="20160"/>
                  </a:lnTo>
                  <a:close/>
                </a:path>
                <a:path w="1108709" h="537210">
                  <a:moveTo>
                    <a:pt x="300342" y="21017"/>
                  </a:moveTo>
                  <a:lnTo>
                    <a:pt x="300342" y="14046"/>
                  </a:lnTo>
                  <a:lnTo>
                    <a:pt x="297000" y="20160"/>
                  </a:lnTo>
                  <a:lnTo>
                    <a:pt x="300342" y="21017"/>
                  </a:lnTo>
                  <a:close/>
                </a:path>
                <a:path w="1108709" h="537210">
                  <a:moveTo>
                    <a:pt x="1099375" y="18694"/>
                  </a:moveTo>
                  <a:lnTo>
                    <a:pt x="1098829" y="9740"/>
                  </a:lnTo>
                  <a:lnTo>
                    <a:pt x="1094955" y="1651"/>
                  </a:lnTo>
                  <a:lnTo>
                    <a:pt x="1052753" y="21701"/>
                  </a:lnTo>
                  <a:lnTo>
                    <a:pt x="1098829" y="18729"/>
                  </a:lnTo>
                  <a:lnTo>
                    <a:pt x="1099375" y="186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93140" y="1662181"/>
            <a:ext cx="8181975" cy="492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135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If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751840" marR="2103120" indent="-28067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850" spc="-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’x’;</a:t>
            </a:r>
            <a:endParaRPr sz="1850">
              <a:latin typeface="Courier New"/>
              <a:cs typeface="Courier New"/>
            </a:endParaRPr>
          </a:p>
          <a:p>
            <a:pPr marL="1031875" marR="5080" indent="-280670">
              <a:lnSpc>
                <a:spcPts val="1989"/>
              </a:lnSpc>
              <a:spcBef>
                <a:spcPts val="1989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5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((c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&gt;=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’a’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&amp;&amp;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’z’)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||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(c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&gt;=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’A’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&amp;&amp;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&lt;=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’Z’)) 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"letter:</a:t>
            </a:r>
            <a:r>
              <a:rPr sz="1850" spc="-9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9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c);</a:t>
            </a:r>
            <a:endParaRPr sz="1850">
              <a:latin typeface="Courier New"/>
              <a:cs typeface="Courier New"/>
            </a:endParaRPr>
          </a:p>
          <a:p>
            <a:pPr marL="751840">
              <a:lnSpc>
                <a:spcPts val="1845"/>
              </a:lnSpc>
            </a:pPr>
            <a:r>
              <a:rPr sz="1850" spc="-20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1850">
              <a:latin typeface="Courier New"/>
              <a:cs typeface="Courier New"/>
            </a:endParaRPr>
          </a:p>
          <a:p>
            <a:pPr marL="1310640" marR="2104390" indent="-279400">
              <a:lnSpc>
                <a:spcPts val="1989"/>
              </a:lnSpc>
              <a:spcBef>
                <a:spcPts val="15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5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(c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&gt;=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’0’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&amp;&amp;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&lt;=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’9’) </a:t>
            </a: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"digit:</a:t>
            </a:r>
            <a:r>
              <a:rPr sz="1850" spc="-8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8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c);</a:t>
            </a:r>
            <a:endParaRPr sz="1850">
              <a:latin typeface="Courier New"/>
              <a:cs typeface="Courier New"/>
            </a:endParaRPr>
          </a:p>
          <a:p>
            <a:pPr marL="1031875">
              <a:lnSpc>
                <a:spcPts val="184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r>
              <a:rPr sz="1850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1310640" marR="562610">
              <a:lnSpc>
                <a:spcPts val="1989"/>
              </a:lnSpc>
              <a:spcBef>
                <a:spcPts val="145"/>
              </a:spcBef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"the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character</a:t>
            </a:r>
            <a:r>
              <a:rPr sz="1850" spc="-9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is:</a:t>
            </a:r>
            <a:r>
              <a:rPr sz="1850" spc="-9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c); </a:t>
            </a: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"it</a:t>
            </a:r>
            <a:r>
              <a:rPr sz="1850" spc="-7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is</a:t>
            </a:r>
            <a:r>
              <a:rPr sz="1850" spc="-7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not</a:t>
            </a:r>
            <a:r>
              <a:rPr sz="1850" spc="-8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a</a:t>
            </a:r>
            <a:r>
              <a:rPr sz="1850" spc="-7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letter"</a:t>
            </a:r>
            <a:r>
              <a:rPr sz="1850" spc="-10" dirty="0">
                <a:latin typeface="Courier New"/>
                <a:cs typeface="Courier New"/>
              </a:rPr>
              <a:t>); 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"and</a:t>
            </a:r>
            <a:r>
              <a:rPr sz="1850" spc="-7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it</a:t>
            </a:r>
            <a:r>
              <a:rPr sz="1850" spc="-7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is</a:t>
            </a:r>
            <a:r>
              <a:rPr sz="1850" spc="-8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not</a:t>
            </a:r>
            <a:r>
              <a:rPr sz="1850" spc="-7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a</a:t>
            </a:r>
            <a:r>
              <a:rPr sz="1850" spc="-6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digit"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1031875">
              <a:lnSpc>
                <a:spcPts val="183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471170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91135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45"/>
              </a:spcBef>
            </a:pPr>
            <a:endParaRPr sz="1850">
              <a:latin typeface="Courier New"/>
              <a:cs typeface="Courier New"/>
            </a:endParaRPr>
          </a:p>
          <a:p>
            <a:pPr marL="12700" marR="6900545">
              <a:lnSpc>
                <a:spcPts val="1989"/>
              </a:lnSpc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If </a:t>
            </a:r>
            <a:r>
              <a:rPr sz="1850" dirty="0">
                <a:latin typeface="Courier New"/>
                <a:cs typeface="Courier New"/>
              </a:rPr>
              <a:t>letter: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x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33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50620">
              <a:lnSpc>
                <a:spcPct val="100000"/>
              </a:lnSpc>
              <a:spcBef>
                <a:spcPts val="90"/>
              </a:spcBef>
            </a:pPr>
            <a:r>
              <a:rPr dirty="0"/>
              <a:t>Control</a:t>
            </a:r>
            <a:r>
              <a:rPr spc="-190" dirty="0"/>
              <a:t> </a:t>
            </a:r>
            <a:r>
              <a:rPr dirty="0"/>
              <a:t>structures</a:t>
            </a:r>
            <a:r>
              <a:rPr spc="-190" dirty="0"/>
              <a:t> </a:t>
            </a:r>
            <a:r>
              <a:rPr spc="-10" dirty="0"/>
              <a:t>(while)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733" y="1621536"/>
            <a:ext cx="8725535" cy="4152265"/>
            <a:chOff x="1115733" y="1621536"/>
            <a:chExt cx="8725535" cy="4152265"/>
          </a:xfrm>
        </p:grpSpPr>
        <p:sp>
          <p:nvSpPr>
            <p:cNvPr id="4" name="object 4"/>
            <p:cNvSpPr/>
            <p:nvPr/>
          </p:nvSpPr>
          <p:spPr>
            <a:xfrm>
              <a:off x="1124699" y="1630502"/>
              <a:ext cx="8706485" cy="4133850"/>
            </a:xfrm>
            <a:custGeom>
              <a:avLst/>
              <a:gdLst/>
              <a:ahLst/>
              <a:cxnLst/>
              <a:rect l="l" t="t" r="r" b="b"/>
              <a:pathLst>
                <a:path w="8706485" h="4133850">
                  <a:moveTo>
                    <a:pt x="8706434" y="3615956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4133240"/>
                  </a:lnTo>
                  <a:lnTo>
                    <a:pt x="7617333" y="4133240"/>
                  </a:lnTo>
                  <a:lnTo>
                    <a:pt x="8706434" y="3615956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733" y="1621536"/>
              <a:ext cx="8724900" cy="4151629"/>
            </a:xfrm>
            <a:custGeom>
              <a:avLst/>
              <a:gdLst/>
              <a:ahLst/>
              <a:cxnLst/>
              <a:rect l="l" t="t" r="r" b="b"/>
              <a:pathLst>
                <a:path w="8724900" h="4151629">
                  <a:moveTo>
                    <a:pt x="8724366" y="3628377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4147159"/>
                  </a:lnTo>
                  <a:lnTo>
                    <a:pt x="4013" y="4151185"/>
                  </a:lnTo>
                  <a:lnTo>
                    <a:pt x="8966" y="4151185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3634851"/>
                  </a:lnTo>
                  <a:lnTo>
                    <a:pt x="8722372" y="3631539"/>
                  </a:lnTo>
                  <a:lnTo>
                    <a:pt x="8724366" y="3628377"/>
                  </a:lnTo>
                  <a:close/>
                </a:path>
                <a:path w="8724900" h="4151629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4151629">
                  <a:moveTo>
                    <a:pt x="17932" y="4133240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4133240"/>
                  </a:lnTo>
                  <a:lnTo>
                    <a:pt x="17932" y="4133240"/>
                  </a:lnTo>
                  <a:close/>
                </a:path>
                <a:path w="8724900" h="4151629">
                  <a:moveTo>
                    <a:pt x="7624269" y="4133240"/>
                  </a:moveTo>
                  <a:lnTo>
                    <a:pt x="8966" y="4133240"/>
                  </a:lnTo>
                  <a:lnTo>
                    <a:pt x="8966" y="4142206"/>
                  </a:lnTo>
                  <a:lnTo>
                    <a:pt x="17932" y="4142206"/>
                  </a:lnTo>
                  <a:lnTo>
                    <a:pt x="17932" y="4151185"/>
                  </a:lnTo>
                  <a:lnTo>
                    <a:pt x="7622451" y="4151185"/>
                  </a:lnTo>
                  <a:lnTo>
                    <a:pt x="7622451" y="4134104"/>
                  </a:lnTo>
                  <a:lnTo>
                    <a:pt x="7624269" y="4133240"/>
                  </a:lnTo>
                  <a:close/>
                </a:path>
                <a:path w="8724900" h="4151629">
                  <a:moveTo>
                    <a:pt x="17932" y="4151185"/>
                  </a:moveTo>
                  <a:lnTo>
                    <a:pt x="17932" y="4142206"/>
                  </a:lnTo>
                  <a:lnTo>
                    <a:pt x="8966" y="4142206"/>
                  </a:lnTo>
                  <a:lnTo>
                    <a:pt x="8966" y="4151185"/>
                  </a:lnTo>
                  <a:lnTo>
                    <a:pt x="17932" y="4151185"/>
                  </a:lnTo>
                  <a:close/>
                </a:path>
                <a:path w="8724900" h="4151629">
                  <a:moveTo>
                    <a:pt x="7626299" y="4142206"/>
                  </a:moveTo>
                  <a:lnTo>
                    <a:pt x="7626299" y="4133240"/>
                  </a:lnTo>
                  <a:lnTo>
                    <a:pt x="7624269" y="4133240"/>
                  </a:lnTo>
                  <a:lnTo>
                    <a:pt x="7622451" y="4134104"/>
                  </a:lnTo>
                  <a:lnTo>
                    <a:pt x="7626299" y="4142206"/>
                  </a:lnTo>
                  <a:close/>
                </a:path>
                <a:path w="8724900" h="4151629">
                  <a:moveTo>
                    <a:pt x="7626299" y="4151185"/>
                  </a:moveTo>
                  <a:lnTo>
                    <a:pt x="7626299" y="4142206"/>
                  </a:lnTo>
                  <a:lnTo>
                    <a:pt x="7622451" y="4134104"/>
                  </a:lnTo>
                  <a:lnTo>
                    <a:pt x="7622451" y="4151185"/>
                  </a:lnTo>
                  <a:lnTo>
                    <a:pt x="7626299" y="4151185"/>
                  </a:lnTo>
                  <a:close/>
                </a:path>
                <a:path w="8724900" h="4151629">
                  <a:moveTo>
                    <a:pt x="8715400" y="3624922"/>
                  </a:moveTo>
                  <a:lnTo>
                    <a:pt x="8711552" y="3616820"/>
                  </a:lnTo>
                  <a:lnTo>
                    <a:pt x="7624269" y="4133240"/>
                  </a:lnTo>
                  <a:lnTo>
                    <a:pt x="7626299" y="4133240"/>
                  </a:lnTo>
                  <a:lnTo>
                    <a:pt x="7626299" y="4151185"/>
                  </a:lnTo>
                  <a:lnTo>
                    <a:pt x="7627607" y="4151185"/>
                  </a:lnTo>
                  <a:lnTo>
                    <a:pt x="7628966" y="4150880"/>
                  </a:lnTo>
                  <a:lnTo>
                    <a:pt x="8706421" y="3639116"/>
                  </a:lnTo>
                  <a:lnTo>
                    <a:pt x="8706421" y="3624922"/>
                  </a:lnTo>
                  <a:lnTo>
                    <a:pt x="8715400" y="3624922"/>
                  </a:lnTo>
                  <a:close/>
                </a:path>
                <a:path w="8724900" h="4151629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4151629">
                  <a:moveTo>
                    <a:pt x="8715400" y="3624922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3619257"/>
                  </a:lnTo>
                  <a:lnTo>
                    <a:pt x="8711552" y="3616820"/>
                  </a:lnTo>
                  <a:lnTo>
                    <a:pt x="8715400" y="3624922"/>
                  </a:lnTo>
                  <a:close/>
                </a:path>
                <a:path w="8724900" h="4151629">
                  <a:moveTo>
                    <a:pt x="8715400" y="3634851"/>
                  </a:moveTo>
                  <a:lnTo>
                    <a:pt x="8715400" y="3624922"/>
                  </a:lnTo>
                  <a:lnTo>
                    <a:pt x="8706421" y="3624922"/>
                  </a:lnTo>
                  <a:lnTo>
                    <a:pt x="8706421" y="3639116"/>
                  </a:lnTo>
                  <a:lnTo>
                    <a:pt x="8715400" y="36348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2031" y="5246458"/>
              <a:ext cx="1089660" cy="517525"/>
            </a:xfrm>
            <a:custGeom>
              <a:avLst/>
              <a:gdLst/>
              <a:ahLst/>
              <a:cxnLst/>
              <a:rect l="l" t="t" r="r" b="b"/>
              <a:pathLst>
                <a:path w="1089659" h="517525">
                  <a:moveTo>
                    <a:pt x="1089101" y="0"/>
                  </a:moveTo>
                  <a:lnTo>
                    <a:pt x="998697" y="5870"/>
                  </a:lnTo>
                  <a:lnTo>
                    <a:pt x="918774" y="11749"/>
                  </a:lnTo>
                  <a:lnTo>
                    <a:pt x="848310" y="17490"/>
                  </a:lnTo>
                  <a:lnTo>
                    <a:pt x="640608" y="36088"/>
                  </a:lnTo>
                  <a:lnTo>
                    <a:pt x="602111" y="38903"/>
                  </a:lnTo>
                  <a:lnTo>
                    <a:pt x="566941" y="40687"/>
                  </a:lnTo>
                  <a:lnTo>
                    <a:pt x="534077" y="41291"/>
                  </a:lnTo>
                  <a:lnTo>
                    <a:pt x="502497" y="40567"/>
                  </a:lnTo>
                  <a:lnTo>
                    <a:pt x="439099" y="34538"/>
                  </a:lnTo>
                  <a:lnTo>
                    <a:pt x="368571" y="21412"/>
                  </a:lnTo>
                  <a:lnTo>
                    <a:pt x="328080" y="11816"/>
                  </a:lnTo>
                  <a:lnTo>
                    <a:pt x="282740" y="0"/>
                  </a:lnTo>
                  <a:lnTo>
                    <a:pt x="0" y="517283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2291" y="5236718"/>
              <a:ext cx="1108710" cy="537210"/>
            </a:xfrm>
            <a:custGeom>
              <a:avLst/>
              <a:gdLst/>
              <a:ahLst/>
              <a:cxnLst/>
              <a:rect l="l" t="t" r="r" b="b"/>
              <a:pathLst>
                <a:path w="1108709" h="537210">
                  <a:moveTo>
                    <a:pt x="1099375" y="19409"/>
                  </a:moveTo>
                  <a:lnTo>
                    <a:pt x="1099375" y="18694"/>
                  </a:lnTo>
                  <a:lnTo>
                    <a:pt x="1052753" y="21701"/>
                  </a:lnTo>
                  <a:lnTo>
                    <a:pt x="30876" y="507055"/>
                  </a:lnTo>
                  <a:lnTo>
                    <a:pt x="17678" y="531202"/>
                  </a:lnTo>
                  <a:lnTo>
                    <a:pt x="10071" y="527179"/>
                  </a:lnTo>
                  <a:lnTo>
                    <a:pt x="9740" y="527024"/>
                  </a:lnTo>
                  <a:lnTo>
                    <a:pt x="1866" y="522732"/>
                  </a:lnTo>
                  <a:lnTo>
                    <a:pt x="0" y="526148"/>
                  </a:lnTo>
                  <a:lnTo>
                    <a:pt x="546" y="530352"/>
                  </a:lnTo>
                  <a:lnTo>
                    <a:pt x="5892" y="536015"/>
                  </a:lnTo>
                  <a:lnTo>
                    <a:pt x="9740" y="536742"/>
                  </a:lnTo>
                  <a:lnTo>
                    <a:pt x="10071" y="536803"/>
                  </a:lnTo>
                  <a:lnTo>
                    <a:pt x="1099375" y="19409"/>
                  </a:lnTo>
                  <a:close/>
                </a:path>
                <a:path w="1108709" h="537210">
                  <a:moveTo>
                    <a:pt x="1108595" y="11671"/>
                  </a:moveTo>
                  <a:lnTo>
                    <a:pt x="1106449" y="3327"/>
                  </a:lnTo>
                  <a:lnTo>
                    <a:pt x="1102588" y="520"/>
                  </a:lnTo>
                  <a:lnTo>
                    <a:pt x="1017017" y="6037"/>
                  </a:lnTo>
                  <a:lnTo>
                    <a:pt x="943359" y="11362"/>
                  </a:lnTo>
                  <a:lnTo>
                    <a:pt x="877629" y="16594"/>
                  </a:lnTo>
                  <a:lnTo>
                    <a:pt x="817463" y="21760"/>
                  </a:lnTo>
                  <a:lnTo>
                    <a:pt x="765214" y="26493"/>
                  </a:lnTo>
                  <a:lnTo>
                    <a:pt x="718645" y="30799"/>
                  </a:lnTo>
                  <a:lnTo>
                    <a:pt x="677004" y="34569"/>
                  </a:lnTo>
                  <a:lnTo>
                    <a:pt x="640916" y="37577"/>
                  </a:lnTo>
                  <a:lnTo>
                    <a:pt x="639539" y="37691"/>
                  </a:lnTo>
                  <a:lnTo>
                    <a:pt x="606563" y="39981"/>
                  </a:lnTo>
                  <a:lnTo>
                    <a:pt x="605497" y="40055"/>
                  </a:lnTo>
                  <a:lnTo>
                    <a:pt x="574741" y="41519"/>
                  </a:lnTo>
                  <a:lnTo>
                    <a:pt x="574127" y="41549"/>
                  </a:lnTo>
                  <a:lnTo>
                    <a:pt x="544677" y="42062"/>
                  </a:lnTo>
                  <a:lnTo>
                    <a:pt x="500993" y="40705"/>
                  </a:lnTo>
                  <a:lnTo>
                    <a:pt x="457057" y="36361"/>
                  </a:lnTo>
                  <a:lnTo>
                    <a:pt x="409979" y="28597"/>
                  </a:lnTo>
                  <a:lnTo>
                    <a:pt x="356863" y="16981"/>
                  </a:lnTo>
                  <a:lnTo>
                    <a:pt x="294817" y="1079"/>
                  </a:lnTo>
                  <a:lnTo>
                    <a:pt x="290804" y="0"/>
                  </a:lnTo>
                  <a:lnTo>
                    <a:pt x="286588" y="1803"/>
                  </a:lnTo>
                  <a:lnTo>
                    <a:pt x="1866" y="522732"/>
                  </a:lnTo>
                  <a:lnTo>
                    <a:pt x="5892" y="524926"/>
                  </a:lnTo>
                  <a:lnTo>
                    <a:pt x="5892" y="518922"/>
                  </a:lnTo>
                  <a:lnTo>
                    <a:pt x="30876" y="507055"/>
                  </a:lnTo>
                  <a:lnTo>
                    <a:pt x="290144" y="32704"/>
                  </a:lnTo>
                  <a:lnTo>
                    <a:pt x="290144" y="18402"/>
                  </a:lnTo>
                  <a:lnTo>
                    <a:pt x="292480" y="9740"/>
                  </a:lnTo>
                  <a:lnTo>
                    <a:pt x="300342" y="14046"/>
                  </a:lnTo>
                  <a:lnTo>
                    <a:pt x="300342" y="21017"/>
                  </a:lnTo>
                  <a:lnTo>
                    <a:pt x="352654" y="34429"/>
                  </a:lnTo>
                  <a:lnTo>
                    <a:pt x="406583" y="46212"/>
                  </a:lnTo>
                  <a:lnTo>
                    <a:pt x="454710" y="54142"/>
                  </a:lnTo>
                  <a:lnTo>
                    <a:pt x="499815" y="58610"/>
                  </a:lnTo>
                  <a:lnTo>
                    <a:pt x="544677" y="60007"/>
                  </a:lnTo>
                  <a:lnTo>
                    <a:pt x="574127" y="59479"/>
                  </a:lnTo>
                  <a:lnTo>
                    <a:pt x="574741" y="59468"/>
                  </a:lnTo>
                  <a:lnTo>
                    <a:pt x="605497" y="58005"/>
                  </a:lnTo>
                  <a:lnTo>
                    <a:pt x="606563" y="57954"/>
                  </a:lnTo>
                  <a:lnTo>
                    <a:pt x="639539" y="55671"/>
                  </a:lnTo>
                  <a:lnTo>
                    <a:pt x="640916" y="55575"/>
                  </a:lnTo>
                  <a:lnTo>
                    <a:pt x="678571" y="52442"/>
                  </a:lnTo>
                  <a:lnTo>
                    <a:pt x="720298" y="48665"/>
                  </a:lnTo>
                  <a:lnTo>
                    <a:pt x="766870" y="44356"/>
                  </a:lnTo>
                  <a:lnTo>
                    <a:pt x="819056" y="39625"/>
                  </a:lnTo>
                  <a:lnTo>
                    <a:pt x="877629" y="34582"/>
                  </a:lnTo>
                  <a:lnTo>
                    <a:pt x="942007" y="29447"/>
                  </a:lnTo>
                  <a:lnTo>
                    <a:pt x="1015807" y="24094"/>
                  </a:lnTo>
                  <a:lnTo>
                    <a:pt x="1052753" y="21701"/>
                  </a:lnTo>
                  <a:lnTo>
                    <a:pt x="1094727" y="1765"/>
                  </a:lnTo>
                  <a:lnTo>
                    <a:pt x="1094955" y="1651"/>
                  </a:lnTo>
                  <a:lnTo>
                    <a:pt x="1098829" y="9740"/>
                  </a:lnTo>
                  <a:lnTo>
                    <a:pt x="1099375" y="18694"/>
                  </a:lnTo>
                  <a:lnTo>
                    <a:pt x="1099375" y="19409"/>
                  </a:lnTo>
                  <a:lnTo>
                    <a:pt x="1106449" y="16049"/>
                  </a:lnTo>
                  <a:lnTo>
                    <a:pt x="1106576" y="15989"/>
                  </a:lnTo>
                  <a:lnTo>
                    <a:pt x="1108595" y="11671"/>
                  </a:lnTo>
                  <a:close/>
                </a:path>
                <a:path w="1108709" h="537210">
                  <a:moveTo>
                    <a:pt x="30876" y="507055"/>
                  </a:moveTo>
                  <a:lnTo>
                    <a:pt x="5892" y="518922"/>
                  </a:lnTo>
                  <a:lnTo>
                    <a:pt x="9740" y="527024"/>
                  </a:lnTo>
                  <a:lnTo>
                    <a:pt x="10071" y="527179"/>
                  </a:lnTo>
                  <a:lnTo>
                    <a:pt x="17678" y="531202"/>
                  </a:lnTo>
                  <a:lnTo>
                    <a:pt x="30876" y="507055"/>
                  </a:lnTo>
                  <a:close/>
                </a:path>
                <a:path w="1108709" h="537210">
                  <a:moveTo>
                    <a:pt x="9740" y="527024"/>
                  </a:moveTo>
                  <a:lnTo>
                    <a:pt x="5892" y="518922"/>
                  </a:lnTo>
                  <a:lnTo>
                    <a:pt x="5892" y="524926"/>
                  </a:lnTo>
                  <a:lnTo>
                    <a:pt x="9740" y="527024"/>
                  </a:lnTo>
                  <a:close/>
                </a:path>
                <a:path w="1108709" h="537210">
                  <a:moveTo>
                    <a:pt x="300342" y="14046"/>
                  </a:moveTo>
                  <a:lnTo>
                    <a:pt x="292480" y="9740"/>
                  </a:lnTo>
                  <a:lnTo>
                    <a:pt x="290144" y="18402"/>
                  </a:lnTo>
                  <a:lnTo>
                    <a:pt x="297000" y="20160"/>
                  </a:lnTo>
                  <a:lnTo>
                    <a:pt x="300342" y="14046"/>
                  </a:lnTo>
                  <a:close/>
                </a:path>
                <a:path w="1108709" h="537210">
                  <a:moveTo>
                    <a:pt x="297000" y="20160"/>
                  </a:moveTo>
                  <a:lnTo>
                    <a:pt x="290144" y="18402"/>
                  </a:lnTo>
                  <a:lnTo>
                    <a:pt x="290144" y="32704"/>
                  </a:lnTo>
                  <a:lnTo>
                    <a:pt x="297000" y="20160"/>
                  </a:lnTo>
                  <a:close/>
                </a:path>
                <a:path w="1108709" h="537210">
                  <a:moveTo>
                    <a:pt x="300342" y="21017"/>
                  </a:moveTo>
                  <a:lnTo>
                    <a:pt x="300342" y="14046"/>
                  </a:lnTo>
                  <a:lnTo>
                    <a:pt x="297000" y="20160"/>
                  </a:lnTo>
                  <a:lnTo>
                    <a:pt x="300342" y="21017"/>
                  </a:lnTo>
                  <a:close/>
                </a:path>
                <a:path w="1108709" h="537210">
                  <a:moveTo>
                    <a:pt x="1099375" y="18694"/>
                  </a:moveTo>
                  <a:lnTo>
                    <a:pt x="1098829" y="9740"/>
                  </a:lnTo>
                  <a:lnTo>
                    <a:pt x="1094955" y="1651"/>
                  </a:lnTo>
                  <a:lnTo>
                    <a:pt x="1052753" y="21701"/>
                  </a:lnTo>
                  <a:lnTo>
                    <a:pt x="1098829" y="18729"/>
                  </a:lnTo>
                  <a:lnTo>
                    <a:pt x="1099375" y="186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93140" y="1662181"/>
            <a:ext cx="8425180" cy="4921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While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 marR="2525395" indent="-280670">
              <a:lnSpc>
                <a:spcPct val="89700"/>
              </a:lnSpc>
              <a:spcBef>
                <a:spcPts val="11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final</a:t>
            </a:r>
            <a:r>
              <a:rPr sz="1850" spc="-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initialValue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2.34F;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final</a:t>
            </a:r>
            <a:r>
              <a:rPr sz="1850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85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step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0.11F;</a:t>
            </a:r>
            <a:endParaRPr sz="1850">
              <a:latin typeface="Courier New"/>
              <a:cs typeface="Courier New"/>
            </a:endParaRPr>
          </a:p>
          <a:p>
            <a:pPr marL="572770" marR="4203700">
              <a:lnSpc>
                <a:spcPts val="1989"/>
              </a:lnSpc>
              <a:spcBef>
                <a:spcPts val="2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final</a:t>
            </a:r>
            <a:r>
              <a:rPr sz="185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8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limit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4.69F;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85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var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initialValue;</a:t>
            </a:r>
            <a:endParaRPr sz="1850">
              <a:latin typeface="Courier New"/>
              <a:cs typeface="Courier New"/>
            </a:endParaRPr>
          </a:p>
          <a:p>
            <a:pPr marL="572770" marR="4905375">
              <a:lnSpc>
                <a:spcPts val="1989"/>
              </a:lnSpc>
              <a:spcBef>
                <a:spcPts val="1989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counter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0;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while</a:t>
            </a:r>
            <a:r>
              <a:rPr sz="185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(var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limit)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1535">
              <a:lnSpc>
                <a:spcPts val="1845"/>
              </a:lnSpc>
            </a:pPr>
            <a:r>
              <a:rPr sz="1850" dirty="0">
                <a:latin typeface="Courier New"/>
                <a:cs typeface="Courier New"/>
              </a:rPr>
              <a:t>var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step;</a:t>
            </a:r>
            <a:endParaRPr sz="1850">
              <a:latin typeface="Courier New"/>
              <a:cs typeface="Courier New"/>
            </a:endParaRPr>
          </a:p>
          <a:p>
            <a:pPr marL="851535">
              <a:lnSpc>
                <a:spcPts val="1989"/>
              </a:lnSpc>
            </a:pPr>
            <a:r>
              <a:rPr sz="1850" spc="-10" dirty="0">
                <a:latin typeface="Courier New"/>
                <a:cs typeface="Courier New"/>
              </a:rPr>
              <a:t>counter++;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5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"Incremented</a:t>
            </a:r>
            <a:r>
              <a:rPr sz="1850" spc="-9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8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counter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8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times"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35"/>
              </a:spcBef>
            </a:pPr>
            <a:endParaRPr sz="1850">
              <a:latin typeface="Courier New"/>
              <a:cs typeface="Courier New"/>
            </a:endParaRPr>
          </a:p>
          <a:p>
            <a:pPr marL="12700" marR="5603875">
              <a:lnSpc>
                <a:spcPts val="1989"/>
              </a:lnSpc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While </a:t>
            </a:r>
            <a:r>
              <a:rPr sz="1850" dirty="0">
                <a:latin typeface="Courier New"/>
                <a:cs typeface="Courier New"/>
              </a:rPr>
              <a:t>Incremented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22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times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34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28750">
              <a:lnSpc>
                <a:spcPct val="100000"/>
              </a:lnSpc>
              <a:spcBef>
                <a:spcPts val="90"/>
              </a:spcBef>
            </a:pPr>
            <a:r>
              <a:rPr dirty="0"/>
              <a:t>Control</a:t>
            </a:r>
            <a:r>
              <a:rPr spc="-204" dirty="0"/>
              <a:t> </a:t>
            </a:r>
            <a:r>
              <a:rPr dirty="0"/>
              <a:t>structures</a:t>
            </a:r>
            <a:r>
              <a:rPr spc="-204" dirty="0"/>
              <a:t> </a:t>
            </a:r>
            <a:r>
              <a:rPr spc="-10" dirty="0"/>
              <a:t>(for)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733" y="1621536"/>
            <a:ext cx="8725535" cy="3253104"/>
            <a:chOff x="1115733" y="1621536"/>
            <a:chExt cx="8725535" cy="3253104"/>
          </a:xfrm>
        </p:grpSpPr>
        <p:sp>
          <p:nvSpPr>
            <p:cNvPr id="4" name="object 4"/>
            <p:cNvSpPr/>
            <p:nvPr/>
          </p:nvSpPr>
          <p:spPr>
            <a:xfrm>
              <a:off x="1124699" y="1630502"/>
              <a:ext cx="8706485" cy="3234690"/>
            </a:xfrm>
            <a:custGeom>
              <a:avLst/>
              <a:gdLst/>
              <a:ahLst/>
              <a:cxnLst/>
              <a:rect l="l" t="t" r="r" b="b"/>
              <a:pathLst>
                <a:path w="8706485" h="3234690">
                  <a:moveTo>
                    <a:pt x="8706434" y="2829877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3234321"/>
                  </a:lnTo>
                  <a:lnTo>
                    <a:pt x="7617333" y="3234321"/>
                  </a:lnTo>
                  <a:lnTo>
                    <a:pt x="8706434" y="282987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733" y="1621536"/>
              <a:ext cx="8724900" cy="3252470"/>
            </a:xfrm>
            <a:custGeom>
              <a:avLst/>
              <a:gdLst/>
              <a:ahLst/>
              <a:cxnLst/>
              <a:rect l="l" t="t" r="r" b="b"/>
              <a:pathLst>
                <a:path w="8724900" h="3252470">
                  <a:moveTo>
                    <a:pt x="8724366" y="2842577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3248253"/>
                  </a:lnTo>
                  <a:lnTo>
                    <a:pt x="4013" y="3252266"/>
                  </a:lnTo>
                  <a:lnTo>
                    <a:pt x="8966" y="3252266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2848412"/>
                  </a:lnTo>
                  <a:lnTo>
                    <a:pt x="8722017" y="2845955"/>
                  </a:lnTo>
                  <a:lnTo>
                    <a:pt x="8724366" y="2842577"/>
                  </a:lnTo>
                  <a:close/>
                </a:path>
                <a:path w="8724900" h="3252470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3252470">
                  <a:moveTo>
                    <a:pt x="17932" y="3234321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3234321"/>
                  </a:lnTo>
                  <a:lnTo>
                    <a:pt x="17932" y="3234321"/>
                  </a:lnTo>
                  <a:close/>
                </a:path>
                <a:path w="8724900" h="3252470">
                  <a:moveTo>
                    <a:pt x="7624679" y="3234321"/>
                  </a:moveTo>
                  <a:lnTo>
                    <a:pt x="8966" y="3234321"/>
                  </a:lnTo>
                  <a:lnTo>
                    <a:pt x="8966" y="3243287"/>
                  </a:lnTo>
                  <a:lnTo>
                    <a:pt x="17932" y="3243287"/>
                  </a:lnTo>
                  <a:lnTo>
                    <a:pt x="17932" y="3252266"/>
                  </a:lnTo>
                  <a:lnTo>
                    <a:pt x="7623175" y="3252266"/>
                  </a:lnTo>
                  <a:lnTo>
                    <a:pt x="7623175" y="3234880"/>
                  </a:lnTo>
                  <a:lnTo>
                    <a:pt x="7624679" y="3234321"/>
                  </a:lnTo>
                  <a:close/>
                </a:path>
                <a:path w="8724900" h="3252470">
                  <a:moveTo>
                    <a:pt x="17932" y="3252266"/>
                  </a:moveTo>
                  <a:lnTo>
                    <a:pt x="17932" y="3243287"/>
                  </a:lnTo>
                  <a:lnTo>
                    <a:pt x="8966" y="3243287"/>
                  </a:lnTo>
                  <a:lnTo>
                    <a:pt x="8966" y="3252266"/>
                  </a:lnTo>
                  <a:lnTo>
                    <a:pt x="17932" y="3252266"/>
                  </a:lnTo>
                  <a:close/>
                </a:path>
                <a:path w="8724900" h="3252470">
                  <a:moveTo>
                    <a:pt x="7626299" y="3243287"/>
                  </a:moveTo>
                  <a:lnTo>
                    <a:pt x="7626299" y="3234321"/>
                  </a:lnTo>
                  <a:lnTo>
                    <a:pt x="7624679" y="3234321"/>
                  </a:lnTo>
                  <a:lnTo>
                    <a:pt x="7623175" y="3234880"/>
                  </a:lnTo>
                  <a:lnTo>
                    <a:pt x="7626299" y="3243287"/>
                  </a:lnTo>
                  <a:close/>
                </a:path>
                <a:path w="8724900" h="3252470">
                  <a:moveTo>
                    <a:pt x="7626299" y="3252266"/>
                  </a:moveTo>
                  <a:lnTo>
                    <a:pt x="7626299" y="3243287"/>
                  </a:lnTo>
                  <a:lnTo>
                    <a:pt x="7623175" y="3234880"/>
                  </a:lnTo>
                  <a:lnTo>
                    <a:pt x="7623175" y="3252266"/>
                  </a:lnTo>
                  <a:lnTo>
                    <a:pt x="7626299" y="3252266"/>
                  </a:lnTo>
                  <a:close/>
                </a:path>
                <a:path w="8724900" h="3252470">
                  <a:moveTo>
                    <a:pt x="8715400" y="2838843"/>
                  </a:moveTo>
                  <a:lnTo>
                    <a:pt x="8712276" y="2830436"/>
                  </a:lnTo>
                  <a:lnTo>
                    <a:pt x="7624679" y="3234321"/>
                  </a:lnTo>
                  <a:lnTo>
                    <a:pt x="7626299" y="3234321"/>
                  </a:lnTo>
                  <a:lnTo>
                    <a:pt x="7626299" y="3252266"/>
                  </a:lnTo>
                  <a:lnTo>
                    <a:pt x="7629423" y="3251708"/>
                  </a:lnTo>
                  <a:lnTo>
                    <a:pt x="8706421" y="2851747"/>
                  </a:lnTo>
                  <a:lnTo>
                    <a:pt x="8706421" y="2838843"/>
                  </a:lnTo>
                  <a:lnTo>
                    <a:pt x="8715400" y="2838843"/>
                  </a:lnTo>
                  <a:close/>
                </a:path>
                <a:path w="8724900" h="3252470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3252470">
                  <a:moveTo>
                    <a:pt x="8715400" y="2838843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2832610"/>
                  </a:lnTo>
                  <a:lnTo>
                    <a:pt x="8712276" y="2830436"/>
                  </a:lnTo>
                  <a:lnTo>
                    <a:pt x="8715400" y="2838843"/>
                  </a:lnTo>
                  <a:close/>
                </a:path>
                <a:path w="8724900" h="3252470">
                  <a:moveTo>
                    <a:pt x="8715400" y="2848412"/>
                  </a:moveTo>
                  <a:lnTo>
                    <a:pt x="8715400" y="2838843"/>
                  </a:lnTo>
                  <a:lnTo>
                    <a:pt x="8706421" y="2838843"/>
                  </a:lnTo>
                  <a:lnTo>
                    <a:pt x="8706421" y="2851747"/>
                  </a:lnTo>
                  <a:lnTo>
                    <a:pt x="8715400" y="28484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2031" y="4460379"/>
              <a:ext cx="1089660" cy="404495"/>
            </a:xfrm>
            <a:custGeom>
              <a:avLst/>
              <a:gdLst/>
              <a:ahLst/>
              <a:cxnLst/>
              <a:rect l="l" t="t" r="r" b="b"/>
              <a:pathLst>
                <a:path w="1089659" h="404495">
                  <a:moveTo>
                    <a:pt x="1089101" y="0"/>
                  </a:moveTo>
                  <a:lnTo>
                    <a:pt x="998697" y="4534"/>
                  </a:lnTo>
                  <a:lnTo>
                    <a:pt x="918774" y="9105"/>
                  </a:lnTo>
                  <a:lnTo>
                    <a:pt x="848310" y="13593"/>
                  </a:lnTo>
                  <a:lnTo>
                    <a:pt x="640608" y="28289"/>
                  </a:lnTo>
                  <a:lnTo>
                    <a:pt x="602111" y="30547"/>
                  </a:lnTo>
                  <a:lnTo>
                    <a:pt x="566941" y="31995"/>
                  </a:lnTo>
                  <a:lnTo>
                    <a:pt x="534077" y="32515"/>
                  </a:lnTo>
                  <a:lnTo>
                    <a:pt x="502497" y="31986"/>
                  </a:lnTo>
                  <a:lnTo>
                    <a:pt x="439099" y="27294"/>
                  </a:lnTo>
                  <a:lnTo>
                    <a:pt x="368571" y="16953"/>
                  </a:lnTo>
                  <a:lnTo>
                    <a:pt x="328080" y="9364"/>
                  </a:lnTo>
                  <a:lnTo>
                    <a:pt x="282740" y="0"/>
                  </a:lnTo>
                  <a:lnTo>
                    <a:pt x="0" y="404444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2430" y="4450854"/>
              <a:ext cx="1108710" cy="424180"/>
            </a:xfrm>
            <a:custGeom>
              <a:avLst/>
              <a:gdLst/>
              <a:ahLst/>
              <a:cxnLst/>
              <a:rect l="l" t="t" r="r" b="b"/>
              <a:pathLst>
                <a:path w="1108709" h="424179">
                  <a:moveTo>
                    <a:pt x="1099121" y="18933"/>
                  </a:moveTo>
                  <a:lnTo>
                    <a:pt x="1099121" y="18491"/>
                  </a:lnTo>
                  <a:lnTo>
                    <a:pt x="1041009" y="21384"/>
                  </a:lnTo>
                  <a:lnTo>
                    <a:pt x="33413" y="395558"/>
                  </a:lnTo>
                  <a:lnTo>
                    <a:pt x="17018" y="419011"/>
                  </a:lnTo>
                  <a:lnTo>
                    <a:pt x="9601" y="413969"/>
                  </a:lnTo>
                  <a:lnTo>
                    <a:pt x="2247" y="408838"/>
                  </a:lnTo>
                  <a:lnTo>
                    <a:pt x="0" y="412051"/>
                  </a:lnTo>
                  <a:lnTo>
                    <a:pt x="0" y="416225"/>
                  </a:lnTo>
                  <a:lnTo>
                    <a:pt x="4902" y="422567"/>
                  </a:lnTo>
                  <a:lnTo>
                    <a:pt x="9042" y="423748"/>
                  </a:lnTo>
                  <a:lnTo>
                    <a:pt x="1099121" y="18933"/>
                  </a:lnTo>
                  <a:close/>
                </a:path>
                <a:path w="1108709" h="424179">
                  <a:moveTo>
                    <a:pt x="1108367" y="12052"/>
                  </a:moveTo>
                  <a:lnTo>
                    <a:pt x="1106601" y="3416"/>
                  </a:lnTo>
                  <a:lnTo>
                    <a:pt x="1102690" y="355"/>
                  </a:lnTo>
                  <a:lnTo>
                    <a:pt x="1016423" y="4651"/>
                  </a:lnTo>
                  <a:lnTo>
                    <a:pt x="942493" y="8804"/>
                  </a:lnTo>
                  <a:lnTo>
                    <a:pt x="876553" y="12905"/>
                  </a:lnTo>
                  <a:lnTo>
                    <a:pt x="817824" y="16863"/>
                  </a:lnTo>
                  <a:lnTo>
                    <a:pt x="765527" y="20591"/>
                  </a:lnTo>
                  <a:lnTo>
                    <a:pt x="718884" y="23999"/>
                  </a:lnTo>
                  <a:lnTo>
                    <a:pt x="677115" y="26999"/>
                  </a:lnTo>
                  <a:lnTo>
                    <a:pt x="605084" y="31413"/>
                  </a:lnTo>
                  <a:lnTo>
                    <a:pt x="543204" y="33070"/>
                  </a:lnTo>
                  <a:lnTo>
                    <a:pt x="499690" y="32000"/>
                  </a:lnTo>
                  <a:lnTo>
                    <a:pt x="455864" y="28575"/>
                  </a:lnTo>
                  <a:lnTo>
                    <a:pt x="408897" y="22453"/>
                  </a:lnTo>
                  <a:lnTo>
                    <a:pt x="355955" y="13292"/>
                  </a:lnTo>
                  <a:lnTo>
                    <a:pt x="294208" y="749"/>
                  </a:lnTo>
                  <a:lnTo>
                    <a:pt x="290690" y="0"/>
                  </a:lnTo>
                  <a:lnTo>
                    <a:pt x="287045" y="1435"/>
                  </a:lnTo>
                  <a:lnTo>
                    <a:pt x="2247" y="408838"/>
                  </a:lnTo>
                  <a:lnTo>
                    <a:pt x="6476" y="411789"/>
                  </a:lnTo>
                  <a:lnTo>
                    <a:pt x="6476" y="405561"/>
                  </a:lnTo>
                  <a:lnTo>
                    <a:pt x="33413" y="395558"/>
                  </a:lnTo>
                  <a:lnTo>
                    <a:pt x="290461" y="27875"/>
                  </a:lnTo>
                  <a:lnTo>
                    <a:pt x="290461" y="18300"/>
                  </a:lnTo>
                  <a:lnTo>
                    <a:pt x="292341" y="9525"/>
                  </a:lnTo>
                  <a:lnTo>
                    <a:pt x="299694" y="14668"/>
                  </a:lnTo>
                  <a:lnTo>
                    <a:pt x="299694" y="20176"/>
                  </a:lnTo>
                  <a:lnTo>
                    <a:pt x="352596" y="30926"/>
                  </a:lnTo>
                  <a:lnTo>
                    <a:pt x="406197" y="40194"/>
                  </a:lnTo>
                  <a:lnTo>
                    <a:pt x="454004" y="46422"/>
                  </a:lnTo>
                  <a:lnTo>
                    <a:pt x="498760" y="49923"/>
                  </a:lnTo>
                  <a:lnTo>
                    <a:pt x="543204" y="51015"/>
                  </a:lnTo>
                  <a:lnTo>
                    <a:pt x="572776" y="50592"/>
                  </a:lnTo>
                  <a:lnTo>
                    <a:pt x="638348" y="47541"/>
                  </a:lnTo>
                  <a:lnTo>
                    <a:pt x="717576" y="42084"/>
                  </a:lnTo>
                  <a:lnTo>
                    <a:pt x="764221" y="38673"/>
                  </a:lnTo>
                  <a:lnTo>
                    <a:pt x="816570" y="34932"/>
                  </a:lnTo>
                  <a:lnTo>
                    <a:pt x="875388" y="30954"/>
                  </a:lnTo>
                  <a:lnTo>
                    <a:pt x="941437" y="26832"/>
                  </a:lnTo>
                  <a:lnTo>
                    <a:pt x="1015480" y="22661"/>
                  </a:lnTo>
                  <a:lnTo>
                    <a:pt x="1041009" y="21384"/>
                  </a:lnTo>
                  <a:lnTo>
                    <a:pt x="1095311" y="1219"/>
                  </a:lnTo>
                  <a:lnTo>
                    <a:pt x="1095540" y="1130"/>
                  </a:lnTo>
                  <a:lnTo>
                    <a:pt x="1098689" y="9525"/>
                  </a:lnTo>
                  <a:lnTo>
                    <a:pt x="1099121" y="18491"/>
                  </a:lnTo>
                  <a:lnTo>
                    <a:pt x="1099121" y="18933"/>
                  </a:lnTo>
                  <a:lnTo>
                    <a:pt x="1105954" y="16395"/>
                  </a:lnTo>
                  <a:lnTo>
                    <a:pt x="1108367" y="12052"/>
                  </a:lnTo>
                  <a:close/>
                </a:path>
                <a:path w="1108709" h="424179">
                  <a:moveTo>
                    <a:pt x="33413" y="395558"/>
                  </a:moveTo>
                  <a:lnTo>
                    <a:pt x="6476" y="405561"/>
                  </a:lnTo>
                  <a:lnTo>
                    <a:pt x="9042" y="412465"/>
                  </a:lnTo>
                  <a:lnTo>
                    <a:pt x="9601" y="413922"/>
                  </a:lnTo>
                  <a:lnTo>
                    <a:pt x="17018" y="419011"/>
                  </a:lnTo>
                  <a:lnTo>
                    <a:pt x="33413" y="395558"/>
                  </a:lnTo>
                  <a:close/>
                </a:path>
                <a:path w="1108709" h="424179">
                  <a:moveTo>
                    <a:pt x="9601" y="413969"/>
                  </a:moveTo>
                  <a:lnTo>
                    <a:pt x="6476" y="405561"/>
                  </a:lnTo>
                  <a:lnTo>
                    <a:pt x="6476" y="411789"/>
                  </a:lnTo>
                  <a:lnTo>
                    <a:pt x="9601" y="413969"/>
                  </a:lnTo>
                  <a:close/>
                </a:path>
                <a:path w="1108709" h="424179">
                  <a:moveTo>
                    <a:pt x="299694" y="14668"/>
                  </a:moveTo>
                  <a:lnTo>
                    <a:pt x="292341" y="9525"/>
                  </a:lnTo>
                  <a:lnTo>
                    <a:pt x="290461" y="18300"/>
                  </a:lnTo>
                  <a:lnTo>
                    <a:pt x="296322" y="19491"/>
                  </a:lnTo>
                  <a:lnTo>
                    <a:pt x="299694" y="14668"/>
                  </a:lnTo>
                  <a:close/>
                </a:path>
                <a:path w="1108709" h="424179">
                  <a:moveTo>
                    <a:pt x="296322" y="19491"/>
                  </a:moveTo>
                  <a:lnTo>
                    <a:pt x="290690" y="18347"/>
                  </a:lnTo>
                  <a:lnTo>
                    <a:pt x="290461" y="18300"/>
                  </a:lnTo>
                  <a:lnTo>
                    <a:pt x="290461" y="27875"/>
                  </a:lnTo>
                  <a:lnTo>
                    <a:pt x="296322" y="19491"/>
                  </a:lnTo>
                  <a:close/>
                </a:path>
                <a:path w="1108709" h="424179">
                  <a:moveTo>
                    <a:pt x="299694" y="20176"/>
                  </a:moveTo>
                  <a:lnTo>
                    <a:pt x="299694" y="14668"/>
                  </a:lnTo>
                  <a:lnTo>
                    <a:pt x="296322" y="19491"/>
                  </a:lnTo>
                  <a:lnTo>
                    <a:pt x="299694" y="20176"/>
                  </a:lnTo>
                  <a:close/>
                </a:path>
                <a:path w="1108709" h="424179">
                  <a:moveTo>
                    <a:pt x="1099121" y="18491"/>
                  </a:moveTo>
                  <a:lnTo>
                    <a:pt x="1098689" y="9525"/>
                  </a:lnTo>
                  <a:lnTo>
                    <a:pt x="1095540" y="1130"/>
                  </a:lnTo>
                  <a:lnTo>
                    <a:pt x="1041009" y="21384"/>
                  </a:lnTo>
                  <a:lnTo>
                    <a:pt x="1098689" y="18512"/>
                  </a:lnTo>
                  <a:lnTo>
                    <a:pt x="1099121" y="184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93140" y="5525366"/>
            <a:ext cx="2826385" cy="5594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For </a:t>
            </a:r>
            <a:r>
              <a:rPr sz="1850" dirty="0">
                <a:latin typeface="Courier New"/>
                <a:cs typeface="Courier New"/>
              </a:rPr>
              <a:t>Incremented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22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times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35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193140" y="1701485"/>
            <a:ext cx="8425180" cy="30861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For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 marR="2525395" indent="-280670">
              <a:lnSpc>
                <a:spcPct val="89700"/>
              </a:lnSpc>
              <a:spcBef>
                <a:spcPts val="11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final</a:t>
            </a:r>
            <a:r>
              <a:rPr sz="1850" spc="-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initialValue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2.34F;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final</a:t>
            </a:r>
            <a:r>
              <a:rPr sz="1850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85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step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0.11F;</a:t>
            </a:r>
            <a:endParaRPr sz="1850">
              <a:latin typeface="Courier New"/>
              <a:cs typeface="Courier New"/>
            </a:endParaRPr>
          </a:p>
          <a:p>
            <a:pPr marL="572770" marR="4203700">
              <a:lnSpc>
                <a:spcPts val="1989"/>
              </a:lnSpc>
              <a:spcBef>
                <a:spcPts val="2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final</a:t>
            </a:r>
            <a:r>
              <a:rPr sz="185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8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limit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4.69F;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counter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0;</a:t>
            </a:r>
            <a:endParaRPr sz="1850">
              <a:latin typeface="Courier New"/>
              <a:cs typeface="Courier New"/>
            </a:endParaRPr>
          </a:p>
          <a:p>
            <a:pPr marL="851535" marR="285115" indent="-279400">
              <a:lnSpc>
                <a:spcPts val="1989"/>
              </a:lnSpc>
              <a:spcBef>
                <a:spcPts val="1989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5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85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var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initialValue;var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limit;var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+=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step) counter++;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839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"Incremented</a:t>
            </a:r>
            <a:r>
              <a:rPr sz="1850" spc="-9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8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counter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8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times"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dirty="0"/>
              <a:t>Control</a:t>
            </a:r>
            <a:r>
              <a:rPr spc="-200" dirty="0"/>
              <a:t> </a:t>
            </a:r>
            <a:r>
              <a:rPr dirty="0"/>
              <a:t>structures</a:t>
            </a:r>
            <a:r>
              <a:rPr spc="-200" dirty="0"/>
              <a:t> </a:t>
            </a:r>
            <a:r>
              <a:rPr spc="-10" dirty="0"/>
              <a:t>(break/continue)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733" y="1621536"/>
            <a:ext cx="8725535" cy="4511040"/>
            <a:chOff x="1115733" y="1621536"/>
            <a:chExt cx="8725535" cy="4511040"/>
          </a:xfrm>
        </p:grpSpPr>
        <p:sp>
          <p:nvSpPr>
            <p:cNvPr id="4" name="object 4"/>
            <p:cNvSpPr/>
            <p:nvPr/>
          </p:nvSpPr>
          <p:spPr>
            <a:xfrm>
              <a:off x="1124699" y="1630502"/>
              <a:ext cx="8706485" cy="4492625"/>
            </a:xfrm>
            <a:custGeom>
              <a:avLst/>
              <a:gdLst/>
              <a:ahLst/>
              <a:cxnLst/>
              <a:rect l="l" t="t" r="r" b="b"/>
              <a:pathLst>
                <a:path w="8706485" h="4492625">
                  <a:moveTo>
                    <a:pt x="8706434" y="3930383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4492053"/>
                  </a:lnTo>
                  <a:lnTo>
                    <a:pt x="7617333" y="4492053"/>
                  </a:lnTo>
                  <a:lnTo>
                    <a:pt x="8706434" y="393038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733" y="1621536"/>
              <a:ext cx="8724900" cy="4510405"/>
            </a:xfrm>
            <a:custGeom>
              <a:avLst/>
              <a:gdLst/>
              <a:ahLst/>
              <a:cxnLst/>
              <a:rect l="l" t="t" r="r" b="b"/>
              <a:pathLst>
                <a:path w="8724900" h="4510405">
                  <a:moveTo>
                    <a:pt x="8724366" y="3942702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4505972"/>
                  </a:lnTo>
                  <a:lnTo>
                    <a:pt x="4013" y="4509985"/>
                  </a:lnTo>
                  <a:lnTo>
                    <a:pt x="8966" y="4509985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3949443"/>
                  </a:lnTo>
                  <a:lnTo>
                    <a:pt x="8722487" y="3945788"/>
                  </a:lnTo>
                  <a:lnTo>
                    <a:pt x="8724366" y="3942702"/>
                  </a:lnTo>
                  <a:close/>
                </a:path>
                <a:path w="8724900" h="451040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4510405">
                  <a:moveTo>
                    <a:pt x="17932" y="4492040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4492040"/>
                  </a:lnTo>
                  <a:lnTo>
                    <a:pt x="17932" y="4492040"/>
                  </a:lnTo>
                  <a:close/>
                </a:path>
                <a:path w="8724900" h="4510405">
                  <a:moveTo>
                    <a:pt x="7624129" y="4492040"/>
                  </a:moveTo>
                  <a:lnTo>
                    <a:pt x="8966" y="4492040"/>
                  </a:lnTo>
                  <a:lnTo>
                    <a:pt x="8966" y="4501019"/>
                  </a:lnTo>
                  <a:lnTo>
                    <a:pt x="17932" y="4501019"/>
                  </a:lnTo>
                  <a:lnTo>
                    <a:pt x="17932" y="4509985"/>
                  </a:lnTo>
                  <a:lnTo>
                    <a:pt x="7622184" y="4509985"/>
                  </a:lnTo>
                  <a:lnTo>
                    <a:pt x="7622184" y="4493044"/>
                  </a:lnTo>
                  <a:lnTo>
                    <a:pt x="7624129" y="4492040"/>
                  </a:lnTo>
                  <a:close/>
                </a:path>
                <a:path w="8724900" h="4510405">
                  <a:moveTo>
                    <a:pt x="17932" y="4509985"/>
                  </a:moveTo>
                  <a:lnTo>
                    <a:pt x="17932" y="4501019"/>
                  </a:lnTo>
                  <a:lnTo>
                    <a:pt x="8966" y="4501019"/>
                  </a:lnTo>
                  <a:lnTo>
                    <a:pt x="8966" y="4509985"/>
                  </a:lnTo>
                  <a:lnTo>
                    <a:pt x="17932" y="4509985"/>
                  </a:lnTo>
                  <a:close/>
                </a:path>
                <a:path w="8724900" h="4510405">
                  <a:moveTo>
                    <a:pt x="7626299" y="4501019"/>
                  </a:moveTo>
                  <a:lnTo>
                    <a:pt x="7626299" y="4492040"/>
                  </a:lnTo>
                  <a:lnTo>
                    <a:pt x="7624129" y="4492040"/>
                  </a:lnTo>
                  <a:lnTo>
                    <a:pt x="7622184" y="4493044"/>
                  </a:lnTo>
                  <a:lnTo>
                    <a:pt x="7626299" y="4501019"/>
                  </a:lnTo>
                  <a:close/>
                </a:path>
                <a:path w="8724900" h="4510405">
                  <a:moveTo>
                    <a:pt x="7626299" y="4509985"/>
                  </a:moveTo>
                  <a:lnTo>
                    <a:pt x="7626299" y="4501019"/>
                  </a:lnTo>
                  <a:lnTo>
                    <a:pt x="7622184" y="4493044"/>
                  </a:lnTo>
                  <a:lnTo>
                    <a:pt x="7622184" y="4509985"/>
                  </a:lnTo>
                  <a:lnTo>
                    <a:pt x="7626299" y="4509985"/>
                  </a:lnTo>
                  <a:close/>
                </a:path>
                <a:path w="8724900" h="4510405">
                  <a:moveTo>
                    <a:pt x="8715400" y="3939349"/>
                  </a:moveTo>
                  <a:lnTo>
                    <a:pt x="8711285" y="3931373"/>
                  </a:lnTo>
                  <a:lnTo>
                    <a:pt x="7624129" y="4492040"/>
                  </a:lnTo>
                  <a:lnTo>
                    <a:pt x="7626299" y="4492040"/>
                  </a:lnTo>
                  <a:lnTo>
                    <a:pt x="7626299" y="4509985"/>
                  </a:lnTo>
                  <a:lnTo>
                    <a:pt x="7627721" y="4509985"/>
                  </a:lnTo>
                  <a:lnTo>
                    <a:pt x="7629156" y="4509643"/>
                  </a:lnTo>
                  <a:lnTo>
                    <a:pt x="8706421" y="3954073"/>
                  </a:lnTo>
                  <a:lnTo>
                    <a:pt x="8706421" y="3939349"/>
                  </a:lnTo>
                  <a:lnTo>
                    <a:pt x="8715400" y="3939349"/>
                  </a:lnTo>
                  <a:close/>
                </a:path>
                <a:path w="8724900" h="4510405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4510405">
                  <a:moveTo>
                    <a:pt x="8715400" y="3939349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3933882"/>
                  </a:lnTo>
                  <a:lnTo>
                    <a:pt x="8711285" y="3931373"/>
                  </a:lnTo>
                  <a:lnTo>
                    <a:pt x="8715400" y="3939349"/>
                  </a:lnTo>
                  <a:close/>
                </a:path>
                <a:path w="8724900" h="4510405">
                  <a:moveTo>
                    <a:pt x="8715400" y="3949443"/>
                  </a:moveTo>
                  <a:lnTo>
                    <a:pt x="8715400" y="3939349"/>
                  </a:lnTo>
                  <a:lnTo>
                    <a:pt x="8706421" y="3939349"/>
                  </a:lnTo>
                  <a:lnTo>
                    <a:pt x="8706421" y="3954073"/>
                  </a:lnTo>
                  <a:lnTo>
                    <a:pt x="8715400" y="39494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2031" y="5560885"/>
              <a:ext cx="1089660" cy="561975"/>
            </a:xfrm>
            <a:custGeom>
              <a:avLst/>
              <a:gdLst/>
              <a:ahLst/>
              <a:cxnLst/>
              <a:rect l="l" t="t" r="r" b="b"/>
              <a:pathLst>
                <a:path w="1089659" h="561975">
                  <a:moveTo>
                    <a:pt x="1089101" y="0"/>
                  </a:moveTo>
                  <a:lnTo>
                    <a:pt x="998697" y="6329"/>
                  </a:lnTo>
                  <a:lnTo>
                    <a:pt x="918774" y="12680"/>
                  </a:lnTo>
                  <a:lnTo>
                    <a:pt x="848310" y="18891"/>
                  </a:lnTo>
                  <a:lnTo>
                    <a:pt x="786284" y="24798"/>
                  </a:lnTo>
                  <a:lnTo>
                    <a:pt x="683455" y="35052"/>
                  </a:lnTo>
                  <a:lnTo>
                    <a:pt x="640608" y="39074"/>
                  </a:lnTo>
                  <a:lnTo>
                    <a:pt x="602111" y="42141"/>
                  </a:lnTo>
                  <a:lnTo>
                    <a:pt x="566941" y="44093"/>
                  </a:lnTo>
                  <a:lnTo>
                    <a:pt x="534077" y="44765"/>
                  </a:lnTo>
                  <a:lnTo>
                    <a:pt x="502497" y="43996"/>
                  </a:lnTo>
                  <a:lnTo>
                    <a:pt x="439099" y="37482"/>
                  </a:lnTo>
                  <a:lnTo>
                    <a:pt x="368571" y="23250"/>
                  </a:lnTo>
                  <a:lnTo>
                    <a:pt x="328080" y="12834"/>
                  </a:lnTo>
                  <a:lnTo>
                    <a:pt x="282740" y="0"/>
                  </a:lnTo>
                  <a:lnTo>
                    <a:pt x="0" y="561670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2279" y="5551055"/>
              <a:ext cx="1108710" cy="581660"/>
            </a:xfrm>
            <a:custGeom>
              <a:avLst/>
              <a:gdLst/>
              <a:ahLst/>
              <a:cxnLst/>
              <a:rect l="l" t="t" r="r" b="b"/>
              <a:pathLst>
                <a:path w="1108709" h="581660">
                  <a:moveTo>
                    <a:pt x="1099438" y="19615"/>
                  </a:moveTo>
                  <a:lnTo>
                    <a:pt x="1099438" y="18783"/>
                  </a:lnTo>
                  <a:lnTo>
                    <a:pt x="1056069" y="21799"/>
                  </a:lnTo>
                  <a:lnTo>
                    <a:pt x="30170" y="550872"/>
                  </a:lnTo>
                  <a:lnTo>
                    <a:pt x="17830" y="575386"/>
                  </a:lnTo>
                  <a:lnTo>
                    <a:pt x="10426" y="571794"/>
                  </a:lnTo>
                  <a:lnTo>
                    <a:pt x="9753" y="571500"/>
                  </a:lnTo>
                  <a:lnTo>
                    <a:pt x="1739" y="567461"/>
                  </a:lnTo>
                  <a:lnTo>
                    <a:pt x="0" y="570928"/>
                  </a:lnTo>
                  <a:lnTo>
                    <a:pt x="685" y="575144"/>
                  </a:lnTo>
                  <a:lnTo>
                    <a:pt x="6197" y="580593"/>
                  </a:lnTo>
                  <a:lnTo>
                    <a:pt x="9753" y="581137"/>
                  </a:lnTo>
                  <a:lnTo>
                    <a:pt x="10426" y="581240"/>
                  </a:lnTo>
                  <a:lnTo>
                    <a:pt x="1099438" y="19615"/>
                  </a:lnTo>
                  <a:close/>
                </a:path>
                <a:path w="1108709" h="581660">
                  <a:moveTo>
                    <a:pt x="1108633" y="11531"/>
                  </a:moveTo>
                  <a:lnTo>
                    <a:pt x="1106360" y="3340"/>
                  </a:lnTo>
                  <a:lnTo>
                    <a:pt x="1102512" y="609"/>
                  </a:lnTo>
                  <a:lnTo>
                    <a:pt x="1094701" y="1124"/>
                  </a:lnTo>
                  <a:lnTo>
                    <a:pt x="1016992" y="6537"/>
                  </a:lnTo>
                  <a:lnTo>
                    <a:pt x="943265" y="12294"/>
                  </a:lnTo>
                  <a:lnTo>
                    <a:pt x="875873" y="18096"/>
                  </a:lnTo>
                  <a:lnTo>
                    <a:pt x="817145" y="23568"/>
                  </a:lnTo>
                  <a:lnTo>
                    <a:pt x="764863" y="28703"/>
                  </a:lnTo>
                  <a:lnTo>
                    <a:pt x="718272" y="33380"/>
                  </a:lnTo>
                  <a:lnTo>
                    <a:pt x="676620" y="37477"/>
                  </a:lnTo>
                  <a:lnTo>
                    <a:pt x="639151" y="40872"/>
                  </a:lnTo>
                  <a:lnTo>
                    <a:pt x="606272" y="43356"/>
                  </a:lnTo>
                  <a:lnTo>
                    <a:pt x="605112" y="43444"/>
                  </a:lnTo>
                  <a:lnTo>
                    <a:pt x="574417" y="45036"/>
                  </a:lnTo>
                  <a:lnTo>
                    <a:pt x="573749" y="45071"/>
                  </a:lnTo>
                  <a:lnTo>
                    <a:pt x="500757" y="44159"/>
                  </a:lnTo>
                  <a:lnTo>
                    <a:pt x="456935" y="39456"/>
                  </a:lnTo>
                  <a:lnTo>
                    <a:pt x="409960" y="31049"/>
                  </a:lnTo>
                  <a:lnTo>
                    <a:pt x="356945" y="18461"/>
                  </a:lnTo>
                  <a:lnTo>
                    <a:pt x="295008" y="1219"/>
                  </a:lnTo>
                  <a:lnTo>
                    <a:pt x="290855" y="0"/>
                  </a:lnTo>
                  <a:lnTo>
                    <a:pt x="286423" y="1930"/>
                  </a:lnTo>
                  <a:lnTo>
                    <a:pt x="1739" y="567461"/>
                  </a:lnTo>
                  <a:lnTo>
                    <a:pt x="5638" y="569426"/>
                  </a:lnTo>
                  <a:lnTo>
                    <a:pt x="5638" y="563524"/>
                  </a:lnTo>
                  <a:lnTo>
                    <a:pt x="30170" y="550872"/>
                  </a:lnTo>
                  <a:lnTo>
                    <a:pt x="289966" y="34783"/>
                  </a:lnTo>
                  <a:lnTo>
                    <a:pt x="289966" y="18440"/>
                  </a:lnTo>
                  <a:lnTo>
                    <a:pt x="292493" y="9829"/>
                  </a:lnTo>
                  <a:lnTo>
                    <a:pt x="300494" y="13868"/>
                  </a:lnTo>
                  <a:lnTo>
                    <a:pt x="300494" y="21371"/>
                  </a:lnTo>
                  <a:lnTo>
                    <a:pt x="352400" y="35825"/>
                  </a:lnTo>
                  <a:lnTo>
                    <a:pt x="406288" y="48606"/>
                  </a:lnTo>
                  <a:lnTo>
                    <a:pt x="454394" y="57208"/>
                  </a:lnTo>
                  <a:lnTo>
                    <a:pt x="499480" y="62052"/>
                  </a:lnTo>
                  <a:lnTo>
                    <a:pt x="544309" y="63563"/>
                  </a:lnTo>
                  <a:lnTo>
                    <a:pt x="573749" y="62991"/>
                  </a:lnTo>
                  <a:lnTo>
                    <a:pt x="639151" y="58856"/>
                  </a:lnTo>
                  <a:lnTo>
                    <a:pt x="678324" y="55338"/>
                  </a:lnTo>
                  <a:lnTo>
                    <a:pt x="720070" y="51235"/>
                  </a:lnTo>
                  <a:lnTo>
                    <a:pt x="766662" y="46556"/>
                  </a:lnTo>
                  <a:lnTo>
                    <a:pt x="818875" y="41423"/>
                  </a:lnTo>
                  <a:lnTo>
                    <a:pt x="877485" y="35958"/>
                  </a:lnTo>
                  <a:lnTo>
                    <a:pt x="941800" y="30408"/>
                  </a:lnTo>
                  <a:lnTo>
                    <a:pt x="1015682" y="24619"/>
                  </a:lnTo>
                  <a:lnTo>
                    <a:pt x="1056069" y="21799"/>
                  </a:lnTo>
                  <a:lnTo>
                    <a:pt x="1094473" y="1993"/>
                  </a:lnTo>
                  <a:lnTo>
                    <a:pt x="1094701" y="1879"/>
                  </a:lnTo>
                  <a:lnTo>
                    <a:pt x="1098842" y="9842"/>
                  </a:lnTo>
                  <a:lnTo>
                    <a:pt x="1099438" y="18783"/>
                  </a:lnTo>
                  <a:lnTo>
                    <a:pt x="1099438" y="19615"/>
                  </a:lnTo>
                  <a:lnTo>
                    <a:pt x="1106741" y="15849"/>
                  </a:lnTo>
                  <a:lnTo>
                    <a:pt x="1108633" y="11531"/>
                  </a:lnTo>
                  <a:close/>
                </a:path>
                <a:path w="1108709" h="581660">
                  <a:moveTo>
                    <a:pt x="30170" y="550872"/>
                  </a:moveTo>
                  <a:lnTo>
                    <a:pt x="5638" y="563524"/>
                  </a:lnTo>
                  <a:lnTo>
                    <a:pt x="9753" y="571450"/>
                  </a:lnTo>
                  <a:lnTo>
                    <a:pt x="10426" y="571794"/>
                  </a:lnTo>
                  <a:lnTo>
                    <a:pt x="17830" y="575386"/>
                  </a:lnTo>
                  <a:lnTo>
                    <a:pt x="30170" y="550872"/>
                  </a:lnTo>
                  <a:close/>
                </a:path>
                <a:path w="1108709" h="581660">
                  <a:moveTo>
                    <a:pt x="9753" y="571500"/>
                  </a:moveTo>
                  <a:lnTo>
                    <a:pt x="5638" y="563524"/>
                  </a:lnTo>
                  <a:lnTo>
                    <a:pt x="5638" y="569426"/>
                  </a:lnTo>
                  <a:lnTo>
                    <a:pt x="9753" y="571500"/>
                  </a:lnTo>
                  <a:close/>
                </a:path>
                <a:path w="1108709" h="581660">
                  <a:moveTo>
                    <a:pt x="300494" y="13868"/>
                  </a:moveTo>
                  <a:lnTo>
                    <a:pt x="292493" y="9829"/>
                  </a:lnTo>
                  <a:lnTo>
                    <a:pt x="289966" y="18440"/>
                  </a:lnTo>
                  <a:lnTo>
                    <a:pt x="297181" y="20449"/>
                  </a:lnTo>
                  <a:lnTo>
                    <a:pt x="300494" y="13868"/>
                  </a:lnTo>
                  <a:close/>
                </a:path>
                <a:path w="1108709" h="581660">
                  <a:moveTo>
                    <a:pt x="297181" y="20449"/>
                  </a:moveTo>
                  <a:lnTo>
                    <a:pt x="289966" y="18440"/>
                  </a:lnTo>
                  <a:lnTo>
                    <a:pt x="289966" y="34783"/>
                  </a:lnTo>
                  <a:lnTo>
                    <a:pt x="297181" y="20449"/>
                  </a:lnTo>
                  <a:close/>
                </a:path>
                <a:path w="1108709" h="581660">
                  <a:moveTo>
                    <a:pt x="300494" y="21371"/>
                  </a:moveTo>
                  <a:lnTo>
                    <a:pt x="300494" y="13868"/>
                  </a:lnTo>
                  <a:lnTo>
                    <a:pt x="297181" y="20449"/>
                  </a:lnTo>
                  <a:lnTo>
                    <a:pt x="300494" y="21371"/>
                  </a:lnTo>
                  <a:close/>
                </a:path>
                <a:path w="1108709" h="581660">
                  <a:moveTo>
                    <a:pt x="1099438" y="18783"/>
                  </a:moveTo>
                  <a:lnTo>
                    <a:pt x="1098842" y="9842"/>
                  </a:lnTo>
                  <a:lnTo>
                    <a:pt x="1094701" y="1879"/>
                  </a:lnTo>
                  <a:lnTo>
                    <a:pt x="1056069" y="21799"/>
                  </a:lnTo>
                  <a:lnTo>
                    <a:pt x="1098270" y="18864"/>
                  </a:lnTo>
                  <a:lnTo>
                    <a:pt x="1099438" y="187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93140" y="1627951"/>
            <a:ext cx="7763509" cy="5135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1135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BreakContinue</a:t>
            </a:r>
            <a:r>
              <a:rPr sz="1850" spc="-16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471170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751840">
              <a:lnSpc>
                <a:spcPct val="100000"/>
              </a:lnSpc>
              <a:spcBef>
                <a:spcPts val="1764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counter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0;counter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10;counter++)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1031875" marR="283845">
              <a:lnSpc>
                <a:spcPts val="2000"/>
              </a:lnSpc>
              <a:spcBef>
                <a:spcPts val="2000"/>
              </a:spcBef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start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new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iteration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if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the</a:t>
            </a:r>
            <a:r>
              <a:rPr sz="1850" spc="-8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counter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is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25" dirty="0">
                <a:solidFill>
                  <a:srgbClr val="5C8526"/>
                </a:solidFill>
                <a:latin typeface="Courier New"/>
                <a:cs typeface="Courier New"/>
              </a:rPr>
              <a:t>odd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5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(counter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%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2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1)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continue</a:t>
            </a:r>
            <a:r>
              <a:rPr sz="1850" spc="-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1031875" marR="5080">
              <a:lnSpc>
                <a:spcPts val="1989"/>
              </a:lnSpc>
              <a:spcBef>
                <a:spcPts val="1980"/>
              </a:spcBef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abandon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the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loop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if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the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counter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is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equal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to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solidFill>
                  <a:srgbClr val="5C8526"/>
                </a:solidFill>
                <a:latin typeface="Courier New"/>
                <a:cs typeface="Courier New"/>
              </a:rPr>
              <a:t>8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(counter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==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8)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break</a:t>
            </a:r>
            <a:r>
              <a:rPr sz="1850" spc="-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1031875" marR="2805430">
              <a:lnSpc>
                <a:spcPts val="1989"/>
              </a:lnSpc>
              <a:spcBef>
                <a:spcPts val="1989"/>
              </a:spcBef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print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the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5C8526"/>
                </a:solidFill>
                <a:latin typeface="Courier New"/>
                <a:cs typeface="Courier New"/>
              </a:rPr>
              <a:t>value </a:t>
            </a:r>
            <a:r>
              <a:rPr sz="1850" spc="-20" dirty="0">
                <a:latin typeface="Courier New"/>
                <a:cs typeface="Courier New"/>
              </a:rPr>
              <a:t>System.out.println(counter);</a:t>
            </a:r>
            <a:endParaRPr sz="1850">
              <a:latin typeface="Courier New"/>
              <a:cs typeface="Courier New"/>
            </a:endParaRPr>
          </a:p>
          <a:p>
            <a:pPr marL="751840">
              <a:lnSpc>
                <a:spcPts val="184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751840">
              <a:lnSpc>
                <a:spcPts val="1989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"done."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471170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91135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  <a:spcBef>
                <a:spcPts val="1985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BreakContinue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0</a:t>
            </a:r>
            <a:r>
              <a:rPr sz="1850" spc="-3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2</a:t>
            </a:r>
            <a:r>
              <a:rPr sz="1850" spc="-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4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6</a:t>
            </a:r>
            <a:r>
              <a:rPr sz="1850" spc="-2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done.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36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22985">
              <a:lnSpc>
                <a:spcPct val="100000"/>
              </a:lnSpc>
              <a:spcBef>
                <a:spcPts val="90"/>
              </a:spcBef>
            </a:pPr>
            <a:r>
              <a:rPr dirty="0"/>
              <a:t>Control</a:t>
            </a:r>
            <a:r>
              <a:rPr spc="-200" dirty="0"/>
              <a:t> </a:t>
            </a:r>
            <a:r>
              <a:rPr dirty="0"/>
              <a:t>structures</a:t>
            </a:r>
            <a:r>
              <a:rPr spc="-200" dirty="0"/>
              <a:t> </a:t>
            </a:r>
            <a:r>
              <a:rPr spc="-10" dirty="0"/>
              <a:t>(switch)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733" y="1621536"/>
            <a:ext cx="8725535" cy="4871085"/>
            <a:chOff x="1115733" y="1621536"/>
            <a:chExt cx="8725535" cy="4871085"/>
          </a:xfrm>
        </p:grpSpPr>
        <p:sp>
          <p:nvSpPr>
            <p:cNvPr id="4" name="object 4"/>
            <p:cNvSpPr/>
            <p:nvPr/>
          </p:nvSpPr>
          <p:spPr>
            <a:xfrm>
              <a:off x="1124699" y="1630502"/>
              <a:ext cx="8706485" cy="4852670"/>
            </a:xfrm>
            <a:custGeom>
              <a:avLst/>
              <a:gdLst/>
              <a:ahLst/>
              <a:cxnLst/>
              <a:rect l="l" t="t" r="r" b="b"/>
              <a:pathLst>
                <a:path w="8706485" h="4852670">
                  <a:moveTo>
                    <a:pt x="8706434" y="4244809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4852123"/>
                  </a:lnTo>
                  <a:lnTo>
                    <a:pt x="7617333" y="4852123"/>
                  </a:lnTo>
                  <a:lnTo>
                    <a:pt x="8706434" y="424480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733" y="1621536"/>
              <a:ext cx="8724900" cy="4870450"/>
            </a:xfrm>
            <a:custGeom>
              <a:avLst/>
              <a:gdLst/>
              <a:ahLst/>
              <a:cxnLst/>
              <a:rect l="l" t="t" r="r" b="b"/>
              <a:pathLst>
                <a:path w="8724900" h="4870450">
                  <a:moveTo>
                    <a:pt x="8724366" y="4257040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4866043"/>
                  </a:lnTo>
                  <a:lnTo>
                    <a:pt x="4013" y="4870056"/>
                  </a:lnTo>
                  <a:lnTo>
                    <a:pt x="8966" y="4870056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4264047"/>
                  </a:lnTo>
                  <a:lnTo>
                    <a:pt x="8722614" y="4260024"/>
                  </a:lnTo>
                  <a:lnTo>
                    <a:pt x="8724366" y="4257040"/>
                  </a:lnTo>
                  <a:close/>
                </a:path>
                <a:path w="8724900" h="4870450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4870450">
                  <a:moveTo>
                    <a:pt x="17932" y="4852123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4852123"/>
                  </a:lnTo>
                  <a:lnTo>
                    <a:pt x="17932" y="4852123"/>
                  </a:lnTo>
                  <a:close/>
                </a:path>
                <a:path w="8724900" h="4870450">
                  <a:moveTo>
                    <a:pt x="7623957" y="4852123"/>
                  </a:moveTo>
                  <a:lnTo>
                    <a:pt x="8966" y="4852123"/>
                  </a:lnTo>
                  <a:lnTo>
                    <a:pt x="8966" y="4861090"/>
                  </a:lnTo>
                  <a:lnTo>
                    <a:pt x="17932" y="4861090"/>
                  </a:lnTo>
                  <a:lnTo>
                    <a:pt x="17932" y="4870056"/>
                  </a:lnTo>
                  <a:lnTo>
                    <a:pt x="7621930" y="4870056"/>
                  </a:lnTo>
                  <a:lnTo>
                    <a:pt x="7621930" y="4853254"/>
                  </a:lnTo>
                  <a:lnTo>
                    <a:pt x="7623957" y="4852123"/>
                  </a:lnTo>
                  <a:close/>
                </a:path>
                <a:path w="8724900" h="4870450">
                  <a:moveTo>
                    <a:pt x="17932" y="4870056"/>
                  </a:moveTo>
                  <a:lnTo>
                    <a:pt x="17932" y="4861090"/>
                  </a:lnTo>
                  <a:lnTo>
                    <a:pt x="8966" y="4861090"/>
                  </a:lnTo>
                  <a:lnTo>
                    <a:pt x="8966" y="4870056"/>
                  </a:lnTo>
                  <a:lnTo>
                    <a:pt x="17932" y="4870056"/>
                  </a:lnTo>
                  <a:close/>
                </a:path>
                <a:path w="8724900" h="4870450">
                  <a:moveTo>
                    <a:pt x="7626299" y="4861090"/>
                  </a:moveTo>
                  <a:lnTo>
                    <a:pt x="7626299" y="4852123"/>
                  </a:lnTo>
                  <a:lnTo>
                    <a:pt x="7623957" y="4852123"/>
                  </a:lnTo>
                  <a:lnTo>
                    <a:pt x="7621930" y="4853254"/>
                  </a:lnTo>
                  <a:lnTo>
                    <a:pt x="7626299" y="4861090"/>
                  </a:lnTo>
                  <a:close/>
                </a:path>
                <a:path w="8724900" h="4870450">
                  <a:moveTo>
                    <a:pt x="7626299" y="4870056"/>
                  </a:moveTo>
                  <a:lnTo>
                    <a:pt x="7626299" y="4861090"/>
                  </a:lnTo>
                  <a:lnTo>
                    <a:pt x="7621930" y="4853254"/>
                  </a:lnTo>
                  <a:lnTo>
                    <a:pt x="7621930" y="4870056"/>
                  </a:lnTo>
                  <a:lnTo>
                    <a:pt x="7626299" y="4870056"/>
                  </a:lnTo>
                  <a:close/>
                </a:path>
                <a:path w="8724900" h="4870450">
                  <a:moveTo>
                    <a:pt x="8715400" y="4253776"/>
                  </a:moveTo>
                  <a:lnTo>
                    <a:pt x="8711031" y="4245952"/>
                  </a:lnTo>
                  <a:lnTo>
                    <a:pt x="7623957" y="4852123"/>
                  </a:lnTo>
                  <a:lnTo>
                    <a:pt x="7626299" y="4852123"/>
                  </a:lnTo>
                  <a:lnTo>
                    <a:pt x="7626299" y="4870056"/>
                  </a:lnTo>
                  <a:lnTo>
                    <a:pt x="7627823" y="4870056"/>
                  </a:lnTo>
                  <a:lnTo>
                    <a:pt x="7629347" y="4869662"/>
                  </a:lnTo>
                  <a:lnTo>
                    <a:pt x="8706421" y="4269053"/>
                  </a:lnTo>
                  <a:lnTo>
                    <a:pt x="8706421" y="4253776"/>
                  </a:lnTo>
                  <a:lnTo>
                    <a:pt x="8715400" y="4253776"/>
                  </a:lnTo>
                  <a:close/>
                </a:path>
                <a:path w="8724900" h="4870450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4870450">
                  <a:moveTo>
                    <a:pt x="8715400" y="4253776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4248523"/>
                  </a:lnTo>
                  <a:lnTo>
                    <a:pt x="8711031" y="4245952"/>
                  </a:lnTo>
                  <a:lnTo>
                    <a:pt x="8715400" y="4253776"/>
                  </a:lnTo>
                  <a:close/>
                </a:path>
                <a:path w="8724900" h="4870450">
                  <a:moveTo>
                    <a:pt x="8715400" y="4264047"/>
                  </a:moveTo>
                  <a:lnTo>
                    <a:pt x="8715400" y="4253776"/>
                  </a:lnTo>
                  <a:lnTo>
                    <a:pt x="8706421" y="4253776"/>
                  </a:lnTo>
                  <a:lnTo>
                    <a:pt x="8706421" y="4269053"/>
                  </a:lnTo>
                  <a:lnTo>
                    <a:pt x="8715400" y="426404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2031" y="5875312"/>
              <a:ext cx="1089660" cy="607695"/>
            </a:xfrm>
            <a:custGeom>
              <a:avLst/>
              <a:gdLst/>
              <a:ahLst/>
              <a:cxnLst/>
              <a:rect l="l" t="t" r="r" b="b"/>
              <a:pathLst>
                <a:path w="1089659" h="607695">
                  <a:moveTo>
                    <a:pt x="1089101" y="0"/>
                  </a:moveTo>
                  <a:lnTo>
                    <a:pt x="998697" y="6788"/>
                  </a:lnTo>
                  <a:lnTo>
                    <a:pt x="918774" y="13610"/>
                  </a:lnTo>
                  <a:lnTo>
                    <a:pt x="848310" y="20290"/>
                  </a:lnTo>
                  <a:lnTo>
                    <a:pt x="786284" y="26651"/>
                  </a:lnTo>
                  <a:lnTo>
                    <a:pt x="683455" y="37710"/>
                  </a:lnTo>
                  <a:lnTo>
                    <a:pt x="640608" y="42055"/>
                  </a:lnTo>
                  <a:lnTo>
                    <a:pt x="602111" y="45375"/>
                  </a:lnTo>
                  <a:lnTo>
                    <a:pt x="566941" y="47494"/>
                  </a:lnTo>
                  <a:lnTo>
                    <a:pt x="534077" y="48234"/>
                  </a:lnTo>
                  <a:lnTo>
                    <a:pt x="502497" y="47420"/>
                  </a:lnTo>
                  <a:lnTo>
                    <a:pt x="439099" y="40421"/>
                  </a:lnTo>
                  <a:lnTo>
                    <a:pt x="368571" y="25085"/>
                  </a:lnTo>
                  <a:lnTo>
                    <a:pt x="328080" y="13849"/>
                  </a:lnTo>
                  <a:lnTo>
                    <a:pt x="282740" y="0"/>
                  </a:lnTo>
                  <a:lnTo>
                    <a:pt x="0" y="607313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2253" y="5865406"/>
              <a:ext cx="1108710" cy="627380"/>
            </a:xfrm>
            <a:custGeom>
              <a:avLst/>
              <a:gdLst/>
              <a:ahLst/>
              <a:cxnLst/>
              <a:rect l="l" t="t" r="r" b="b"/>
              <a:pathLst>
                <a:path w="1108709" h="627379">
                  <a:moveTo>
                    <a:pt x="1099502" y="19825"/>
                  </a:moveTo>
                  <a:lnTo>
                    <a:pt x="1099502" y="18859"/>
                  </a:lnTo>
                  <a:lnTo>
                    <a:pt x="1058990" y="21881"/>
                  </a:lnTo>
                  <a:lnTo>
                    <a:pt x="29602" y="595893"/>
                  </a:lnTo>
                  <a:lnTo>
                    <a:pt x="17919" y="620991"/>
                  </a:lnTo>
                  <a:lnTo>
                    <a:pt x="10744" y="617650"/>
                  </a:lnTo>
                  <a:lnTo>
                    <a:pt x="9779" y="617219"/>
                  </a:lnTo>
                  <a:lnTo>
                    <a:pt x="1650" y="613435"/>
                  </a:lnTo>
                  <a:lnTo>
                    <a:pt x="0" y="616965"/>
                  </a:lnTo>
                  <a:lnTo>
                    <a:pt x="812" y="621131"/>
                  </a:lnTo>
                  <a:lnTo>
                    <a:pt x="6527" y="626440"/>
                  </a:lnTo>
                  <a:lnTo>
                    <a:pt x="9779" y="626831"/>
                  </a:lnTo>
                  <a:lnTo>
                    <a:pt x="10744" y="626948"/>
                  </a:lnTo>
                  <a:lnTo>
                    <a:pt x="1099502" y="19825"/>
                  </a:lnTo>
                  <a:close/>
                </a:path>
                <a:path w="1108709" h="627379">
                  <a:moveTo>
                    <a:pt x="1108671" y="11379"/>
                  </a:moveTo>
                  <a:lnTo>
                    <a:pt x="1106271" y="3327"/>
                  </a:lnTo>
                  <a:lnTo>
                    <a:pt x="1102436" y="673"/>
                  </a:lnTo>
                  <a:lnTo>
                    <a:pt x="1094473" y="1246"/>
                  </a:lnTo>
                  <a:lnTo>
                    <a:pt x="1016982" y="7033"/>
                  </a:lnTo>
                  <a:lnTo>
                    <a:pt x="1015574" y="7138"/>
                  </a:lnTo>
                  <a:lnTo>
                    <a:pt x="941627" y="13352"/>
                  </a:lnTo>
                  <a:lnTo>
                    <a:pt x="875647" y="19472"/>
                  </a:lnTo>
                  <a:lnTo>
                    <a:pt x="816880" y="25366"/>
                  </a:lnTo>
                  <a:lnTo>
                    <a:pt x="764570" y="30902"/>
                  </a:lnTo>
                  <a:lnTo>
                    <a:pt x="717961" y="35947"/>
                  </a:lnTo>
                  <a:lnTo>
                    <a:pt x="676299" y="40369"/>
                  </a:lnTo>
                  <a:lnTo>
                    <a:pt x="638827" y="44035"/>
                  </a:lnTo>
                  <a:lnTo>
                    <a:pt x="606040" y="46711"/>
                  </a:lnTo>
                  <a:lnTo>
                    <a:pt x="604791" y="46813"/>
                  </a:lnTo>
                  <a:lnTo>
                    <a:pt x="574154" y="48530"/>
                  </a:lnTo>
                  <a:lnTo>
                    <a:pt x="573435" y="48570"/>
                  </a:lnTo>
                  <a:lnTo>
                    <a:pt x="500576" y="47593"/>
                  </a:lnTo>
                  <a:lnTo>
                    <a:pt x="456858" y="42537"/>
                  </a:lnTo>
                  <a:lnTo>
                    <a:pt x="409976" y="33489"/>
                  </a:lnTo>
                  <a:lnTo>
                    <a:pt x="357056" y="19935"/>
                  </a:lnTo>
                  <a:lnTo>
                    <a:pt x="295224" y="1358"/>
                  </a:lnTo>
                  <a:lnTo>
                    <a:pt x="290931" y="0"/>
                  </a:lnTo>
                  <a:lnTo>
                    <a:pt x="286283" y="2057"/>
                  </a:lnTo>
                  <a:lnTo>
                    <a:pt x="1650" y="613435"/>
                  </a:lnTo>
                  <a:lnTo>
                    <a:pt x="5410" y="615185"/>
                  </a:lnTo>
                  <a:lnTo>
                    <a:pt x="5410" y="609384"/>
                  </a:lnTo>
                  <a:lnTo>
                    <a:pt x="29602" y="595893"/>
                  </a:lnTo>
                  <a:lnTo>
                    <a:pt x="289814" y="36972"/>
                  </a:lnTo>
                  <a:lnTo>
                    <a:pt x="289814" y="18465"/>
                  </a:lnTo>
                  <a:lnTo>
                    <a:pt x="292519" y="9905"/>
                  </a:lnTo>
                  <a:lnTo>
                    <a:pt x="300647" y="13703"/>
                  </a:lnTo>
                  <a:lnTo>
                    <a:pt x="300647" y="21721"/>
                  </a:lnTo>
                  <a:lnTo>
                    <a:pt x="352174" y="37207"/>
                  </a:lnTo>
                  <a:lnTo>
                    <a:pt x="406029" y="50988"/>
                  </a:lnTo>
                  <a:lnTo>
                    <a:pt x="454123" y="60263"/>
                  </a:lnTo>
                  <a:lnTo>
                    <a:pt x="499200" y="65489"/>
                  </a:lnTo>
                  <a:lnTo>
                    <a:pt x="544004" y="67119"/>
                  </a:lnTo>
                  <a:lnTo>
                    <a:pt x="573435" y="66499"/>
                  </a:lnTo>
                  <a:lnTo>
                    <a:pt x="574154" y="66484"/>
                  </a:lnTo>
                  <a:lnTo>
                    <a:pt x="604791" y="64771"/>
                  </a:lnTo>
                  <a:lnTo>
                    <a:pt x="606040" y="64701"/>
                  </a:lnTo>
                  <a:lnTo>
                    <a:pt x="640440" y="61904"/>
                  </a:lnTo>
                  <a:lnTo>
                    <a:pt x="678131" y="58224"/>
                  </a:lnTo>
                  <a:lnTo>
                    <a:pt x="719893" y="53793"/>
                  </a:lnTo>
                  <a:lnTo>
                    <a:pt x="766503" y="48744"/>
                  </a:lnTo>
                  <a:lnTo>
                    <a:pt x="818738" y="43210"/>
                  </a:lnTo>
                  <a:lnTo>
                    <a:pt x="877378" y="37321"/>
                  </a:lnTo>
                  <a:lnTo>
                    <a:pt x="943200" y="31212"/>
                  </a:lnTo>
                  <a:lnTo>
                    <a:pt x="1015574" y="25132"/>
                  </a:lnTo>
                  <a:lnTo>
                    <a:pt x="1058990" y="21881"/>
                  </a:lnTo>
                  <a:lnTo>
                    <a:pt x="1094244" y="2222"/>
                  </a:lnTo>
                  <a:lnTo>
                    <a:pt x="1094473" y="2095"/>
                  </a:lnTo>
                  <a:lnTo>
                    <a:pt x="1098867" y="9918"/>
                  </a:lnTo>
                  <a:lnTo>
                    <a:pt x="1099502" y="18859"/>
                  </a:lnTo>
                  <a:lnTo>
                    <a:pt x="1099502" y="19825"/>
                  </a:lnTo>
                  <a:lnTo>
                    <a:pt x="1106906" y="15697"/>
                  </a:lnTo>
                  <a:lnTo>
                    <a:pt x="1108671" y="11379"/>
                  </a:lnTo>
                  <a:close/>
                </a:path>
                <a:path w="1108709" h="627379">
                  <a:moveTo>
                    <a:pt x="29602" y="595893"/>
                  </a:moveTo>
                  <a:lnTo>
                    <a:pt x="5410" y="609384"/>
                  </a:lnTo>
                  <a:lnTo>
                    <a:pt x="9779" y="617184"/>
                  </a:lnTo>
                  <a:lnTo>
                    <a:pt x="10744" y="617650"/>
                  </a:lnTo>
                  <a:lnTo>
                    <a:pt x="17919" y="620991"/>
                  </a:lnTo>
                  <a:lnTo>
                    <a:pt x="29602" y="595893"/>
                  </a:lnTo>
                  <a:close/>
                </a:path>
                <a:path w="1108709" h="627379">
                  <a:moveTo>
                    <a:pt x="9779" y="617219"/>
                  </a:moveTo>
                  <a:lnTo>
                    <a:pt x="5410" y="609384"/>
                  </a:lnTo>
                  <a:lnTo>
                    <a:pt x="5410" y="615185"/>
                  </a:lnTo>
                  <a:lnTo>
                    <a:pt x="9779" y="617219"/>
                  </a:lnTo>
                  <a:close/>
                </a:path>
                <a:path w="1108709" h="627379">
                  <a:moveTo>
                    <a:pt x="300647" y="13703"/>
                  </a:moveTo>
                  <a:lnTo>
                    <a:pt x="292519" y="9905"/>
                  </a:lnTo>
                  <a:lnTo>
                    <a:pt x="289814" y="18465"/>
                  </a:lnTo>
                  <a:lnTo>
                    <a:pt x="297372" y="20737"/>
                  </a:lnTo>
                  <a:lnTo>
                    <a:pt x="300647" y="13703"/>
                  </a:lnTo>
                  <a:close/>
                </a:path>
                <a:path w="1108709" h="627379">
                  <a:moveTo>
                    <a:pt x="297372" y="20737"/>
                  </a:moveTo>
                  <a:lnTo>
                    <a:pt x="289814" y="18465"/>
                  </a:lnTo>
                  <a:lnTo>
                    <a:pt x="289814" y="36972"/>
                  </a:lnTo>
                  <a:lnTo>
                    <a:pt x="297372" y="20737"/>
                  </a:lnTo>
                  <a:close/>
                </a:path>
                <a:path w="1108709" h="627379">
                  <a:moveTo>
                    <a:pt x="300647" y="21721"/>
                  </a:moveTo>
                  <a:lnTo>
                    <a:pt x="300647" y="13703"/>
                  </a:lnTo>
                  <a:lnTo>
                    <a:pt x="297372" y="20737"/>
                  </a:lnTo>
                  <a:lnTo>
                    <a:pt x="300647" y="21721"/>
                  </a:lnTo>
                  <a:close/>
                </a:path>
                <a:path w="1108709" h="627379">
                  <a:moveTo>
                    <a:pt x="1099502" y="18859"/>
                  </a:moveTo>
                  <a:lnTo>
                    <a:pt x="1098867" y="9918"/>
                  </a:lnTo>
                  <a:lnTo>
                    <a:pt x="1094473" y="2095"/>
                  </a:lnTo>
                  <a:lnTo>
                    <a:pt x="1058990" y="21881"/>
                  </a:lnTo>
                  <a:lnTo>
                    <a:pt x="1098245" y="18953"/>
                  </a:lnTo>
                  <a:lnTo>
                    <a:pt x="1099502" y="1885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71909" y="1750929"/>
            <a:ext cx="6184900" cy="43491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Switch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 marR="2244090" indent="-635">
              <a:lnSpc>
                <a:spcPts val="1989"/>
              </a:lnSpc>
              <a:spcBef>
                <a:spcPts val="202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sz="185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leapYear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sz="1850" spc="-10" dirty="0">
                <a:latin typeface="Courier New"/>
                <a:cs typeface="Courier New"/>
              </a:rPr>
              <a:t>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days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0;</a:t>
            </a:r>
            <a:endParaRPr sz="1850">
              <a:latin typeface="Courier New"/>
              <a:cs typeface="Courier New"/>
            </a:endParaRPr>
          </a:p>
          <a:p>
            <a:pPr marL="852805" marR="5080" indent="-280670">
              <a:lnSpc>
                <a:spcPts val="1989"/>
              </a:lnSpc>
              <a:spcBef>
                <a:spcPts val="1989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50" dirty="0">
                <a:latin typeface="Courier New"/>
                <a:cs typeface="Courier New"/>
              </a:rPr>
              <a:t>(int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month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1;month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&lt;=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12;month++)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switch</a:t>
            </a:r>
            <a:r>
              <a:rPr sz="1850" dirty="0">
                <a:latin typeface="Courier New"/>
                <a:cs typeface="Courier New"/>
              </a:rPr>
              <a:t>(month)</a:t>
            </a:r>
            <a:r>
              <a:rPr sz="1850" spc="-24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1132205">
              <a:lnSpc>
                <a:spcPts val="183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1: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months</a:t>
            </a:r>
            <a:r>
              <a:rPr sz="1850" spc="-6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with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31</a:t>
            </a:r>
            <a:r>
              <a:rPr sz="1850" spc="-6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solidFill>
                  <a:srgbClr val="5C8526"/>
                </a:solidFill>
                <a:latin typeface="Courier New"/>
                <a:cs typeface="Courier New"/>
              </a:rPr>
              <a:t>days</a:t>
            </a:r>
            <a:endParaRPr sz="1850">
              <a:latin typeface="Courier New"/>
              <a:cs typeface="Courier New"/>
            </a:endParaRPr>
          </a:p>
          <a:p>
            <a:pPr marL="1132205">
              <a:lnSpc>
                <a:spcPts val="198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185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3:</a:t>
            </a:r>
            <a:endParaRPr sz="1850">
              <a:latin typeface="Courier New"/>
              <a:cs typeface="Courier New"/>
            </a:endParaRPr>
          </a:p>
          <a:p>
            <a:pPr marL="1132205">
              <a:lnSpc>
                <a:spcPts val="198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185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5:</a:t>
            </a:r>
            <a:endParaRPr sz="1850">
              <a:latin typeface="Courier New"/>
              <a:cs typeface="Courier New"/>
            </a:endParaRPr>
          </a:p>
          <a:p>
            <a:pPr marL="1132205">
              <a:lnSpc>
                <a:spcPts val="198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185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7:</a:t>
            </a:r>
            <a:endParaRPr sz="1850">
              <a:latin typeface="Courier New"/>
              <a:cs typeface="Courier New"/>
            </a:endParaRPr>
          </a:p>
          <a:p>
            <a:pPr marL="1132205">
              <a:lnSpc>
                <a:spcPts val="198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185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8:</a:t>
            </a:r>
            <a:endParaRPr sz="1850">
              <a:latin typeface="Courier New"/>
              <a:cs typeface="Courier New"/>
            </a:endParaRPr>
          </a:p>
          <a:p>
            <a:pPr marL="1132205">
              <a:lnSpc>
                <a:spcPts val="198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185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10:</a:t>
            </a:r>
            <a:endParaRPr sz="1850">
              <a:latin typeface="Courier New"/>
              <a:cs typeface="Courier New"/>
            </a:endParaRPr>
          </a:p>
          <a:p>
            <a:pPr marL="1132205">
              <a:lnSpc>
                <a:spcPts val="198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185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12:</a:t>
            </a:r>
            <a:endParaRPr sz="1850">
              <a:latin typeface="Courier New"/>
              <a:cs typeface="Courier New"/>
            </a:endParaRPr>
          </a:p>
          <a:p>
            <a:pPr marL="1412240" marR="3223895">
              <a:lnSpc>
                <a:spcPts val="1989"/>
              </a:lnSpc>
              <a:spcBef>
                <a:spcPts val="145"/>
              </a:spcBef>
            </a:pPr>
            <a:r>
              <a:rPr sz="1850" dirty="0">
                <a:latin typeface="Courier New"/>
                <a:cs typeface="Courier New"/>
              </a:rPr>
              <a:t>days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+=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31; 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break</a:t>
            </a:r>
            <a:r>
              <a:rPr sz="1850" spc="-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37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22985">
              <a:lnSpc>
                <a:spcPct val="100000"/>
              </a:lnSpc>
              <a:spcBef>
                <a:spcPts val="90"/>
              </a:spcBef>
            </a:pPr>
            <a:r>
              <a:rPr dirty="0"/>
              <a:t>Control</a:t>
            </a:r>
            <a:r>
              <a:rPr spc="-200" dirty="0"/>
              <a:t> </a:t>
            </a:r>
            <a:r>
              <a:rPr dirty="0"/>
              <a:t>structures</a:t>
            </a:r>
            <a:r>
              <a:rPr spc="-200" dirty="0"/>
              <a:t> </a:t>
            </a:r>
            <a:r>
              <a:rPr spc="-10" dirty="0"/>
              <a:t>(switch)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733" y="1621536"/>
            <a:ext cx="8725535" cy="4152265"/>
            <a:chOff x="1115733" y="1621536"/>
            <a:chExt cx="8725535" cy="4152265"/>
          </a:xfrm>
        </p:grpSpPr>
        <p:sp>
          <p:nvSpPr>
            <p:cNvPr id="4" name="object 4"/>
            <p:cNvSpPr/>
            <p:nvPr/>
          </p:nvSpPr>
          <p:spPr>
            <a:xfrm>
              <a:off x="1124699" y="1630502"/>
              <a:ext cx="8706485" cy="4133850"/>
            </a:xfrm>
            <a:custGeom>
              <a:avLst/>
              <a:gdLst/>
              <a:ahLst/>
              <a:cxnLst/>
              <a:rect l="l" t="t" r="r" b="b"/>
              <a:pathLst>
                <a:path w="8706485" h="4133850">
                  <a:moveTo>
                    <a:pt x="8706434" y="3615956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4133240"/>
                  </a:lnTo>
                  <a:lnTo>
                    <a:pt x="7617333" y="4133240"/>
                  </a:lnTo>
                  <a:lnTo>
                    <a:pt x="8706434" y="3615956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733" y="1621536"/>
              <a:ext cx="8724900" cy="4151629"/>
            </a:xfrm>
            <a:custGeom>
              <a:avLst/>
              <a:gdLst/>
              <a:ahLst/>
              <a:cxnLst/>
              <a:rect l="l" t="t" r="r" b="b"/>
              <a:pathLst>
                <a:path w="8724900" h="4151629">
                  <a:moveTo>
                    <a:pt x="8724366" y="3628377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4147159"/>
                  </a:lnTo>
                  <a:lnTo>
                    <a:pt x="4013" y="4151185"/>
                  </a:lnTo>
                  <a:lnTo>
                    <a:pt x="8966" y="4151185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3634851"/>
                  </a:lnTo>
                  <a:lnTo>
                    <a:pt x="8722372" y="3631539"/>
                  </a:lnTo>
                  <a:lnTo>
                    <a:pt x="8724366" y="3628377"/>
                  </a:lnTo>
                  <a:close/>
                </a:path>
                <a:path w="8724900" h="4151629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4151629">
                  <a:moveTo>
                    <a:pt x="17932" y="4133240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4133240"/>
                  </a:lnTo>
                  <a:lnTo>
                    <a:pt x="17932" y="4133240"/>
                  </a:lnTo>
                  <a:close/>
                </a:path>
                <a:path w="8724900" h="4151629">
                  <a:moveTo>
                    <a:pt x="7624269" y="4133240"/>
                  </a:moveTo>
                  <a:lnTo>
                    <a:pt x="8966" y="4133240"/>
                  </a:lnTo>
                  <a:lnTo>
                    <a:pt x="8966" y="4142206"/>
                  </a:lnTo>
                  <a:lnTo>
                    <a:pt x="17932" y="4142206"/>
                  </a:lnTo>
                  <a:lnTo>
                    <a:pt x="17932" y="4151185"/>
                  </a:lnTo>
                  <a:lnTo>
                    <a:pt x="7622451" y="4151185"/>
                  </a:lnTo>
                  <a:lnTo>
                    <a:pt x="7622451" y="4134104"/>
                  </a:lnTo>
                  <a:lnTo>
                    <a:pt x="7624269" y="4133240"/>
                  </a:lnTo>
                  <a:close/>
                </a:path>
                <a:path w="8724900" h="4151629">
                  <a:moveTo>
                    <a:pt x="17932" y="4151185"/>
                  </a:moveTo>
                  <a:lnTo>
                    <a:pt x="17932" y="4142206"/>
                  </a:lnTo>
                  <a:lnTo>
                    <a:pt x="8966" y="4142206"/>
                  </a:lnTo>
                  <a:lnTo>
                    <a:pt x="8966" y="4151185"/>
                  </a:lnTo>
                  <a:lnTo>
                    <a:pt x="17932" y="4151185"/>
                  </a:lnTo>
                  <a:close/>
                </a:path>
                <a:path w="8724900" h="4151629">
                  <a:moveTo>
                    <a:pt x="7626299" y="4142206"/>
                  </a:moveTo>
                  <a:lnTo>
                    <a:pt x="7626299" y="4133240"/>
                  </a:lnTo>
                  <a:lnTo>
                    <a:pt x="7624269" y="4133240"/>
                  </a:lnTo>
                  <a:lnTo>
                    <a:pt x="7622451" y="4134104"/>
                  </a:lnTo>
                  <a:lnTo>
                    <a:pt x="7626299" y="4142206"/>
                  </a:lnTo>
                  <a:close/>
                </a:path>
                <a:path w="8724900" h="4151629">
                  <a:moveTo>
                    <a:pt x="7626299" y="4151185"/>
                  </a:moveTo>
                  <a:lnTo>
                    <a:pt x="7626299" y="4142206"/>
                  </a:lnTo>
                  <a:lnTo>
                    <a:pt x="7622451" y="4134104"/>
                  </a:lnTo>
                  <a:lnTo>
                    <a:pt x="7622451" y="4151185"/>
                  </a:lnTo>
                  <a:lnTo>
                    <a:pt x="7626299" y="4151185"/>
                  </a:lnTo>
                  <a:close/>
                </a:path>
                <a:path w="8724900" h="4151629">
                  <a:moveTo>
                    <a:pt x="8715400" y="3624922"/>
                  </a:moveTo>
                  <a:lnTo>
                    <a:pt x="8711552" y="3616820"/>
                  </a:lnTo>
                  <a:lnTo>
                    <a:pt x="7624269" y="4133240"/>
                  </a:lnTo>
                  <a:lnTo>
                    <a:pt x="7626299" y="4133240"/>
                  </a:lnTo>
                  <a:lnTo>
                    <a:pt x="7626299" y="4151185"/>
                  </a:lnTo>
                  <a:lnTo>
                    <a:pt x="7627607" y="4151185"/>
                  </a:lnTo>
                  <a:lnTo>
                    <a:pt x="7628966" y="4150880"/>
                  </a:lnTo>
                  <a:lnTo>
                    <a:pt x="8706421" y="3639116"/>
                  </a:lnTo>
                  <a:lnTo>
                    <a:pt x="8706421" y="3624922"/>
                  </a:lnTo>
                  <a:lnTo>
                    <a:pt x="8715400" y="3624922"/>
                  </a:lnTo>
                  <a:close/>
                </a:path>
                <a:path w="8724900" h="4151629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4151629">
                  <a:moveTo>
                    <a:pt x="8715400" y="3624922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3619257"/>
                  </a:lnTo>
                  <a:lnTo>
                    <a:pt x="8711552" y="3616820"/>
                  </a:lnTo>
                  <a:lnTo>
                    <a:pt x="8715400" y="3624922"/>
                  </a:lnTo>
                  <a:close/>
                </a:path>
                <a:path w="8724900" h="4151629">
                  <a:moveTo>
                    <a:pt x="8715400" y="3634851"/>
                  </a:moveTo>
                  <a:lnTo>
                    <a:pt x="8715400" y="3624922"/>
                  </a:lnTo>
                  <a:lnTo>
                    <a:pt x="8706421" y="3624922"/>
                  </a:lnTo>
                  <a:lnTo>
                    <a:pt x="8706421" y="3639116"/>
                  </a:lnTo>
                  <a:lnTo>
                    <a:pt x="8715400" y="36348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2031" y="5246458"/>
              <a:ext cx="1089660" cy="517525"/>
            </a:xfrm>
            <a:custGeom>
              <a:avLst/>
              <a:gdLst/>
              <a:ahLst/>
              <a:cxnLst/>
              <a:rect l="l" t="t" r="r" b="b"/>
              <a:pathLst>
                <a:path w="1089659" h="517525">
                  <a:moveTo>
                    <a:pt x="1089101" y="0"/>
                  </a:moveTo>
                  <a:lnTo>
                    <a:pt x="998697" y="5870"/>
                  </a:lnTo>
                  <a:lnTo>
                    <a:pt x="918774" y="11749"/>
                  </a:lnTo>
                  <a:lnTo>
                    <a:pt x="848310" y="17490"/>
                  </a:lnTo>
                  <a:lnTo>
                    <a:pt x="640608" y="36088"/>
                  </a:lnTo>
                  <a:lnTo>
                    <a:pt x="602111" y="38903"/>
                  </a:lnTo>
                  <a:lnTo>
                    <a:pt x="566941" y="40687"/>
                  </a:lnTo>
                  <a:lnTo>
                    <a:pt x="534077" y="41291"/>
                  </a:lnTo>
                  <a:lnTo>
                    <a:pt x="502497" y="40567"/>
                  </a:lnTo>
                  <a:lnTo>
                    <a:pt x="439099" y="34538"/>
                  </a:lnTo>
                  <a:lnTo>
                    <a:pt x="368571" y="21412"/>
                  </a:lnTo>
                  <a:lnTo>
                    <a:pt x="328080" y="11816"/>
                  </a:lnTo>
                  <a:lnTo>
                    <a:pt x="282740" y="0"/>
                  </a:lnTo>
                  <a:lnTo>
                    <a:pt x="0" y="517283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2291" y="5236718"/>
              <a:ext cx="1108710" cy="537210"/>
            </a:xfrm>
            <a:custGeom>
              <a:avLst/>
              <a:gdLst/>
              <a:ahLst/>
              <a:cxnLst/>
              <a:rect l="l" t="t" r="r" b="b"/>
              <a:pathLst>
                <a:path w="1108709" h="537210">
                  <a:moveTo>
                    <a:pt x="1099375" y="19409"/>
                  </a:moveTo>
                  <a:lnTo>
                    <a:pt x="1099375" y="18694"/>
                  </a:lnTo>
                  <a:lnTo>
                    <a:pt x="1052753" y="21701"/>
                  </a:lnTo>
                  <a:lnTo>
                    <a:pt x="30876" y="507055"/>
                  </a:lnTo>
                  <a:lnTo>
                    <a:pt x="17678" y="531202"/>
                  </a:lnTo>
                  <a:lnTo>
                    <a:pt x="10071" y="527179"/>
                  </a:lnTo>
                  <a:lnTo>
                    <a:pt x="9740" y="527024"/>
                  </a:lnTo>
                  <a:lnTo>
                    <a:pt x="1866" y="522732"/>
                  </a:lnTo>
                  <a:lnTo>
                    <a:pt x="0" y="526148"/>
                  </a:lnTo>
                  <a:lnTo>
                    <a:pt x="546" y="530352"/>
                  </a:lnTo>
                  <a:lnTo>
                    <a:pt x="5892" y="536015"/>
                  </a:lnTo>
                  <a:lnTo>
                    <a:pt x="9740" y="536742"/>
                  </a:lnTo>
                  <a:lnTo>
                    <a:pt x="10071" y="536803"/>
                  </a:lnTo>
                  <a:lnTo>
                    <a:pt x="1099375" y="19409"/>
                  </a:lnTo>
                  <a:close/>
                </a:path>
                <a:path w="1108709" h="537210">
                  <a:moveTo>
                    <a:pt x="1108595" y="11671"/>
                  </a:moveTo>
                  <a:lnTo>
                    <a:pt x="1106449" y="3327"/>
                  </a:lnTo>
                  <a:lnTo>
                    <a:pt x="1102588" y="520"/>
                  </a:lnTo>
                  <a:lnTo>
                    <a:pt x="1017017" y="6037"/>
                  </a:lnTo>
                  <a:lnTo>
                    <a:pt x="943359" y="11362"/>
                  </a:lnTo>
                  <a:lnTo>
                    <a:pt x="877629" y="16594"/>
                  </a:lnTo>
                  <a:lnTo>
                    <a:pt x="817463" y="21760"/>
                  </a:lnTo>
                  <a:lnTo>
                    <a:pt x="765214" y="26493"/>
                  </a:lnTo>
                  <a:lnTo>
                    <a:pt x="718645" y="30799"/>
                  </a:lnTo>
                  <a:lnTo>
                    <a:pt x="677004" y="34569"/>
                  </a:lnTo>
                  <a:lnTo>
                    <a:pt x="640916" y="37577"/>
                  </a:lnTo>
                  <a:lnTo>
                    <a:pt x="639539" y="37691"/>
                  </a:lnTo>
                  <a:lnTo>
                    <a:pt x="606563" y="39981"/>
                  </a:lnTo>
                  <a:lnTo>
                    <a:pt x="605497" y="40055"/>
                  </a:lnTo>
                  <a:lnTo>
                    <a:pt x="574741" y="41519"/>
                  </a:lnTo>
                  <a:lnTo>
                    <a:pt x="574127" y="41549"/>
                  </a:lnTo>
                  <a:lnTo>
                    <a:pt x="544677" y="42062"/>
                  </a:lnTo>
                  <a:lnTo>
                    <a:pt x="500993" y="40705"/>
                  </a:lnTo>
                  <a:lnTo>
                    <a:pt x="457057" y="36361"/>
                  </a:lnTo>
                  <a:lnTo>
                    <a:pt x="409979" y="28597"/>
                  </a:lnTo>
                  <a:lnTo>
                    <a:pt x="356863" y="16981"/>
                  </a:lnTo>
                  <a:lnTo>
                    <a:pt x="294817" y="1079"/>
                  </a:lnTo>
                  <a:lnTo>
                    <a:pt x="290804" y="0"/>
                  </a:lnTo>
                  <a:lnTo>
                    <a:pt x="286588" y="1803"/>
                  </a:lnTo>
                  <a:lnTo>
                    <a:pt x="1866" y="522732"/>
                  </a:lnTo>
                  <a:lnTo>
                    <a:pt x="5892" y="524926"/>
                  </a:lnTo>
                  <a:lnTo>
                    <a:pt x="5892" y="518922"/>
                  </a:lnTo>
                  <a:lnTo>
                    <a:pt x="30876" y="507055"/>
                  </a:lnTo>
                  <a:lnTo>
                    <a:pt x="290144" y="32704"/>
                  </a:lnTo>
                  <a:lnTo>
                    <a:pt x="290144" y="18402"/>
                  </a:lnTo>
                  <a:lnTo>
                    <a:pt x="292480" y="9740"/>
                  </a:lnTo>
                  <a:lnTo>
                    <a:pt x="300342" y="14046"/>
                  </a:lnTo>
                  <a:lnTo>
                    <a:pt x="300342" y="21017"/>
                  </a:lnTo>
                  <a:lnTo>
                    <a:pt x="352654" y="34429"/>
                  </a:lnTo>
                  <a:lnTo>
                    <a:pt x="406583" y="46212"/>
                  </a:lnTo>
                  <a:lnTo>
                    <a:pt x="454710" y="54142"/>
                  </a:lnTo>
                  <a:lnTo>
                    <a:pt x="499815" y="58610"/>
                  </a:lnTo>
                  <a:lnTo>
                    <a:pt x="544677" y="60007"/>
                  </a:lnTo>
                  <a:lnTo>
                    <a:pt x="574127" y="59479"/>
                  </a:lnTo>
                  <a:lnTo>
                    <a:pt x="574741" y="59468"/>
                  </a:lnTo>
                  <a:lnTo>
                    <a:pt x="605497" y="58005"/>
                  </a:lnTo>
                  <a:lnTo>
                    <a:pt x="606563" y="57954"/>
                  </a:lnTo>
                  <a:lnTo>
                    <a:pt x="639539" y="55671"/>
                  </a:lnTo>
                  <a:lnTo>
                    <a:pt x="640916" y="55575"/>
                  </a:lnTo>
                  <a:lnTo>
                    <a:pt x="678571" y="52442"/>
                  </a:lnTo>
                  <a:lnTo>
                    <a:pt x="720298" y="48665"/>
                  </a:lnTo>
                  <a:lnTo>
                    <a:pt x="766870" y="44356"/>
                  </a:lnTo>
                  <a:lnTo>
                    <a:pt x="819056" y="39625"/>
                  </a:lnTo>
                  <a:lnTo>
                    <a:pt x="877629" y="34582"/>
                  </a:lnTo>
                  <a:lnTo>
                    <a:pt x="942007" y="29447"/>
                  </a:lnTo>
                  <a:lnTo>
                    <a:pt x="1015807" y="24094"/>
                  </a:lnTo>
                  <a:lnTo>
                    <a:pt x="1052753" y="21701"/>
                  </a:lnTo>
                  <a:lnTo>
                    <a:pt x="1094727" y="1765"/>
                  </a:lnTo>
                  <a:lnTo>
                    <a:pt x="1094955" y="1651"/>
                  </a:lnTo>
                  <a:lnTo>
                    <a:pt x="1098829" y="9740"/>
                  </a:lnTo>
                  <a:lnTo>
                    <a:pt x="1099375" y="18694"/>
                  </a:lnTo>
                  <a:lnTo>
                    <a:pt x="1099375" y="19409"/>
                  </a:lnTo>
                  <a:lnTo>
                    <a:pt x="1106449" y="16049"/>
                  </a:lnTo>
                  <a:lnTo>
                    <a:pt x="1106576" y="15989"/>
                  </a:lnTo>
                  <a:lnTo>
                    <a:pt x="1108595" y="11671"/>
                  </a:lnTo>
                  <a:close/>
                </a:path>
                <a:path w="1108709" h="537210">
                  <a:moveTo>
                    <a:pt x="30876" y="507055"/>
                  </a:moveTo>
                  <a:lnTo>
                    <a:pt x="5892" y="518922"/>
                  </a:lnTo>
                  <a:lnTo>
                    <a:pt x="9740" y="527024"/>
                  </a:lnTo>
                  <a:lnTo>
                    <a:pt x="10071" y="527179"/>
                  </a:lnTo>
                  <a:lnTo>
                    <a:pt x="17678" y="531202"/>
                  </a:lnTo>
                  <a:lnTo>
                    <a:pt x="30876" y="507055"/>
                  </a:lnTo>
                  <a:close/>
                </a:path>
                <a:path w="1108709" h="537210">
                  <a:moveTo>
                    <a:pt x="9740" y="527024"/>
                  </a:moveTo>
                  <a:lnTo>
                    <a:pt x="5892" y="518922"/>
                  </a:lnTo>
                  <a:lnTo>
                    <a:pt x="5892" y="524926"/>
                  </a:lnTo>
                  <a:lnTo>
                    <a:pt x="9740" y="527024"/>
                  </a:lnTo>
                  <a:close/>
                </a:path>
                <a:path w="1108709" h="537210">
                  <a:moveTo>
                    <a:pt x="300342" y="14046"/>
                  </a:moveTo>
                  <a:lnTo>
                    <a:pt x="292480" y="9740"/>
                  </a:lnTo>
                  <a:lnTo>
                    <a:pt x="290144" y="18402"/>
                  </a:lnTo>
                  <a:lnTo>
                    <a:pt x="297000" y="20160"/>
                  </a:lnTo>
                  <a:lnTo>
                    <a:pt x="300342" y="14046"/>
                  </a:lnTo>
                  <a:close/>
                </a:path>
                <a:path w="1108709" h="537210">
                  <a:moveTo>
                    <a:pt x="297000" y="20160"/>
                  </a:moveTo>
                  <a:lnTo>
                    <a:pt x="290144" y="18402"/>
                  </a:lnTo>
                  <a:lnTo>
                    <a:pt x="290144" y="32704"/>
                  </a:lnTo>
                  <a:lnTo>
                    <a:pt x="297000" y="20160"/>
                  </a:lnTo>
                  <a:close/>
                </a:path>
                <a:path w="1108709" h="537210">
                  <a:moveTo>
                    <a:pt x="300342" y="21017"/>
                  </a:moveTo>
                  <a:lnTo>
                    <a:pt x="300342" y="14046"/>
                  </a:lnTo>
                  <a:lnTo>
                    <a:pt x="297000" y="20160"/>
                  </a:lnTo>
                  <a:lnTo>
                    <a:pt x="300342" y="21017"/>
                  </a:lnTo>
                  <a:close/>
                </a:path>
                <a:path w="1108709" h="537210">
                  <a:moveTo>
                    <a:pt x="1099375" y="18694"/>
                  </a:moveTo>
                  <a:lnTo>
                    <a:pt x="1098829" y="9740"/>
                  </a:lnTo>
                  <a:lnTo>
                    <a:pt x="1094955" y="1651"/>
                  </a:lnTo>
                  <a:lnTo>
                    <a:pt x="1052753" y="21701"/>
                  </a:lnTo>
                  <a:lnTo>
                    <a:pt x="1098829" y="18729"/>
                  </a:lnTo>
                  <a:lnTo>
                    <a:pt x="1099375" y="186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93140" y="1930966"/>
            <a:ext cx="7204075" cy="447357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310640" marR="986155" indent="-27940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case</a:t>
            </a:r>
            <a:r>
              <a:rPr sz="18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2: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February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is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special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solidFill>
                  <a:srgbClr val="5C8526"/>
                </a:solidFill>
                <a:latin typeface="Courier New"/>
                <a:cs typeface="Courier New"/>
              </a:rPr>
              <a:t>case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5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(leapYear)</a:t>
            </a:r>
            <a:endParaRPr sz="1850">
              <a:latin typeface="Courier New"/>
              <a:cs typeface="Courier New"/>
            </a:endParaRPr>
          </a:p>
          <a:p>
            <a:pPr marL="1590675">
              <a:lnSpc>
                <a:spcPts val="1845"/>
              </a:lnSpc>
            </a:pPr>
            <a:r>
              <a:rPr sz="1850" dirty="0">
                <a:latin typeface="Courier New"/>
                <a:cs typeface="Courier New"/>
              </a:rPr>
              <a:t>days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+=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29;</a:t>
            </a:r>
            <a:endParaRPr sz="1850">
              <a:latin typeface="Courier New"/>
              <a:cs typeface="Courier New"/>
            </a:endParaRPr>
          </a:p>
          <a:p>
            <a:pPr marL="1310640">
              <a:lnSpc>
                <a:spcPts val="1989"/>
              </a:lnSpc>
            </a:pPr>
            <a:r>
              <a:rPr sz="1850" spc="-20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1850">
              <a:latin typeface="Courier New"/>
              <a:cs typeface="Courier New"/>
            </a:endParaRPr>
          </a:p>
          <a:p>
            <a:pPr marL="1310640" marR="4064635" indent="280035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latin typeface="Courier New"/>
                <a:cs typeface="Courier New"/>
              </a:rPr>
              <a:t>days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+=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28; 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break</a:t>
            </a:r>
            <a:r>
              <a:rPr sz="1850" spc="-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1310640" marR="146685" indent="-279400">
              <a:lnSpc>
                <a:spcPts val="1989"/>
              </a:lnSpc>
              <a:spcBef>
                <a:spcPts val="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default</a:t>
            </a:r>
            <a:r>
              <a:rPr sz="1850" dirty="0">
                <a:latin typeface="Courier New"/>
                <a:cs typeface="Courier New"/>
              </a:rPr>
              <a:t>: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6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it</a:t>
            </a:r>
            <a:r>
              <a:rPr sz="1850" spc="-6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must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be</a:t>
            </a:r>
            <a:r>
              <a:rPr sz="1850" spc="-6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month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with</a:t>
            </a:r>
            <a:r>
              <a:rPr sz="1850" spc="-6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30</a:t>
            </a:r>
            <a:r>
              <a:rPr sz="1850" spc="-6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solidFill>
                  <a:srgbClr val="5C8526"/>
                </a:solidFill>
                <a:latin typeface="Courier New"/>
                <a:cs typeface="Courier New"/>
              </a:rPr>
              <a:t>days </a:t>
            </a:r>
            <a:r>
              <a:rPr sz="1850" dirty="0">
                <a:latin typeface="Courier New"/>
                <a:cs typeface="Courier New"/>
              </a:rPr>
              <a:t>days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+=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30;</a:t>
            </a:r>
            <a:endParaRPr sz="1850">
              <a:latin typeface="Courier New"/>
              <a:cs typeface="Courier New"/>
            </a:endParaRPr>
          </a:p>
          <a:p>
            <a:pPr marL="1310640">
              <a:lnSpc>
                <a:spcPts val="1839"/>
              </a:lnSpc>
            </a:pP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break</a:t>
            </a:r>
            <a:r>
              <a:rPr sz="1850" spc="-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1031875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751840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751840">
              <a:lnSpc>
                <a:spcPts val="1985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"number</a:t>
            </a:r>
            <a:r>
              <a:rPr sz="1850" spc="-8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of</a:t>
            </a:r>
            <a:r>
              <a:rPr sz="1850" spc="-8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days:</a:t>
            </a:r>
            <a:r>
              <a:rPr sz="1850" spc="-8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8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days);</a:t>
            </a:r>
            <a:endParaRPr sz="1850">
              <a:latin typeface="Courier New"/>
              <a:cs typeface="Courier New"/>
            </a:endParaRPr>
          </a:p>
          <a:p>
            <a:pPr marL="471170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91135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0"/>
              </a:spcBef>
            </a:pPr>
            <a:endParaRPr sz="1850">
              <a:latin typeface="Courier New"/>
              <a:cs typeface="Courier New"/>
            </a:endParaRPr>
          </a:p>
          <a:p>
            <a:pPr marL="12700" marR="4524375">
              <a:lnSpc>
                <a:spcPts val="1989"/>
              </a:lnSpc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Switch </a:t>
            </a:r>
            <a:r>
              <a:rPr sz="1850" dirty="0">
                <a:latin typeface="Courier New"/>
                <a:cs typeface="Courier New"/>
              </a:rPr>
              <a:t>number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of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days: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366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38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54704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334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641" y="1768680"/>
            <a:ext cx="8382634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Arrays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used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store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number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elements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same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type: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334" y="4583342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8641" y="4488252"/>
            <a:ext cx="8514715" cy="8216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60"/>
              </a:spcBef>
            </a:pPr>
            <a:r>
              <a:rPr sz="2600" i="1" dirty="0">
                <a:latin typeface="Verdana"/>
                <a:cs typeface="Verdana"/>
              </a:rPr>
              <a:t>Important</a:t>
            </a:r>
            <a:r>
              <a:rPr sz="2600" dirty="0">
                <a:latin typeface="Verdana"/>
                <a:cs typeface="Verdana"/>
              </a:rPr>
              <a:t>: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declaration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does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not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specify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size. </a:t>
            </a:r>
            <a:r>
              <a:rPr sz="2600" dirty="0">
                <a:latin typeface="Verdana"/>
                <a:cs typeface="Verdana"/>
              </a:rPr>
              <a:t>However,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it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inferred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when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initialized: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15733" y="2699219"/>
            <a:ext cx="8724900" cy="1097915"/>
            <a:chOff x="1115733" y="2699219"/>
            <a:chExt cx="8724900" cy="1097915"/>
          </a:xfrm>
        </p:grpSpPr>
        <p:sp>
          <p:nvSpPr>
            <p:cNvPr id="8" name="object 8"/>
            <p:cNvSpPr/>
            <p:nvPr/>
          </p:nvSpPr>
          <p:spPr>
            <a:xfrm>
              <a:off x="1124699" y="2708186"/>
              <a:ext cx="8706485" cy="1079500"/>
            </a:xfrm>
            <a:custGeom>
              <a:avLst/>
              <a:gdLst/>
              <a:ahLst/>
              <a:cxnLst/>
              <a:rect l="l" t="t" r="r" b="b"/>
              <a:pathLst>
                <a:path w="8706485" h="1079500">
                  <a:moveTo>
                    <a:pt x="8706434" y="943292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1078953"/>
                  </a:lnTo>
                  <a:lnTo>
                    <a:pt x="7617333" y="1078953"/>
                  </a:lnTo>
                  <a:lnTo>
                    <a:pt x="8706434" y="94329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5733" y="2699219"/>
              <a:ext cx="8724900" cy="1097280"/>
            </a:xfrm>
            <a:custGeom>
              <a:avLst/>
              <a:gdLst/>
              <a:ahLst/>
              <a:cxnLst/>
              <a:rect l="l" t="t" r="r" b="b"/>
              <a:pathLst>
                <a:path w="8724900" h="1097279">
                  <a:moveTo>
                    <a:pt x="8724366" y="956779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092873"/>
                  </a:lnTo>
                  <a:lnTo>
                    <a:pt x="4013" y="1096899"/>
                  </a:lnTo>
                  <a:lnTo>
                    <a:pt x="8966" y="1096898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961298"/>
                  </a:lnTo>
                  <a:lnTo>
                    <a:pt x="8720353" y="960681"/>
                  </a:lnTo>
                  <a:lnTo>
                    <a:pt x="8720988" y="960602"/>
                  </a:lnTo>
                  <a:lnTo>
                    <a:pt x="8724366" y="956779"/>
                  </a:lnTo>
                  <a:close/>
                </a:path>
                <a:path w="8724900" h="1097279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1097279">
                  <a:moveTo>
                    <a:pt x="17932" y="1078953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078953"/>
                  </a:lnTo>
                  <a:lnTo>
                    <a:pt x="17932" y="1078953"/>
                  </a:lnTo>
                  <a:close/>
                </a:path>
                <a:path w="8724900" h="1097279">
                  <a:moveTo>
                    <a:pt x="7626299" y="1096822"/>
                  </a:moveTo>
                  <a:lnTo>
                    <a:pt x="7626299" y="1087920"/>
                  </a:lnTo>
                  <a:lnTo>
                    <a:pt x="7625186" y="1078953"/>
                  </a:lnTo>
                  <a:lnTo>
                    <a:pt x="8966" y="1078953"/>
                  </a:lnTo>
                  <a:lnTo>
                    <a:pt x="8966" y="1087920"/>
                  </a:lnTo>
                  <a:lnTo>
                    <a:pt x="17932" y="1087920"/>
                  </a:lnTo>
                  <a:lnTo>
                    <a:pt x="17932" y="1096898"/>
                  </a:lnTo>
                  <a:lnTo>
                    <a:pt x="7626299" y="1096822"/>
                  </a:lnTo>
                  <a:close/>
                </a:path>
                <a:path w="8724900" h="1097279">
                  <a:moveTo>
                    <a:pt x="17932" y="1096898"/>
                  </a:moveTo>
                  <a:lnTo>
                    <a:pt x="17932" y="1087920"/>
                  </a:lnTo>
                  <a:lnTo>
                    <a:pt x="8966" y="1087920"/>
                  </a:lnTo>
                  <a:lnTo>
                    <a:pt x="8966" y="1096898"/>
                  </a:lnTo>
                  <a:lnTo>
                    <a:pt x="17932" y="1096898"/>
                  </a:lnTo>
                  <a:close/>
                </a:path>
                <a:path w="8724900" h="1097279">
                  <a:moveTo>
                    <a:pt x="8715400" y="952258"/>
                  </a:moveTo>
                  <a:lnTo>
                    <a:pt x="8714282" y="943356"/>
                  </a:lnTo>
                  <a:lnTo>
                    <a:pt x="7626299" y="1078879"/>
                  </a:lnTo>
                  <a:lnTo>
                    <a:pt x="7625704" y="1078953"/>
                  </a:lnTo>
                  <a:lnTo>
                    <a:pt x="7625186" y="1079018"/>
                  </a:lnTo>
                  <a:lnTo>
                    <a:pt x="7626299" y="1087920"/>
                  </a:lnTo>
                  <a:lnTo>
                    <a:pt x="7626299" y="1096822"/>
                  </a:lnTo>
                  <a:lnTo>
                    <a:pt x="7627404" y="1096822"/>
                  </a:lnTo>
                  <a:lnTo>
                    <a:pt x="8706421" y="962417"/>
                  </a:lnTo>
                  <a:lnTo>
                    <a:pt x="8706421" y="952258"/>
                  </a:lnTo>
                  <a:lnTo>
                    <a:pt x="8715400" y="952258"/>
                  </a:lnTo>
                  <a:close/>
                </a:path>
                <a:path w="8724900" h="1097279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1097279">
                  <a:moveTo>
                    <a:pt x="8715400" y="952258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944335"/>
                  </a:lnTo>
                  <a:lnTo>
                    <a:pt x="8714282" y="943356"/>
                  </a:lnTo>
                  <a:lnTo>
                    <a:pt x="8715400" y="952258"/>
                  </a:lnTo>
                  <a:close/>
                </a:path>
                <a:path w="8724900" h="1097279">
                  <a:moveTo>
                    <a:pt x="8715400" y="961298"/>
                  </a:moveTo>
                  <a:lnTo>
                    <a:pt x="8715400" y="952258"/>
                  </a:lnTo>
                  <a:lnTo>
                    <a:pt x="8706421" y="952258"/>
                  </a:lnTo>
                  <a:lnTo>
                    <a:pt x="8706421" y="962417"/>
                  </a:lnTo>
                  <a:lnTo>
                    <a:pt x="8715400" y="961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42031" y="3651478"/>
              <a:ext cx="1089660" cy="135890"/>
            </a:xfrm>
            <a:custGeom>
              <a:avLst/>
              <a:gdLst/>
              <a:ahLst/>
              <a:cxnLst/>
              <a:rect l="l" t="t" r="r" b="b"/>
              <a:pathLst>
                <a:path w="1089659" h="135889">
                  <a:moveTo>
                    <a:pt x="1089101" y="0"/>
                  </a:moveTo>
                  <a:lnTo>
                    <a:pt x="909470" y="3329"/>
                  </a:lnTo>
                  <a:lnTo>
                    <a:pt x="666813" y="8917"/>
                  </a:lnTo>
                  <a:lnTo>
                    <a:pt x="584174" y="10463"/>
                  </a:lnTo>
                  <a:lnTo>
                    <a:pt x="548237" y="10767"/>
                  </a:lnTo>
                  <a:lnTo>
                    <a:pt x="514254" y="10701"/>
                  </a:lnTo>
                  <a:lnTo>
                    <a:pt x="480999" y="10218"/>
                  </a:lnTo>
                  <a:lnTo>
                    <a:pt x="411769" y="7825"/>
                  </a:lnTo>
                  <a:lnTo>
                    <a:pt x="373343" y="5826"/>
                  </a:lnTo>
                  <a:lnTo>
                    <a:pt x="330742" y="3232"/>
                  </a:lnTo>
                  <a:lnTo>
                    <a:pt x="282740" y="0"/>
                  </a:lnTo>
                  <a:lnTo>
                    <a:pt x="0" y="135661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32189" y="3642423"/>
              <a:ext cx="1108710" cy="154305"/>
            </a:xfrm>
            <a:custGeom>
              <a:avLst/>
              <a:gdLst/>
              <a:ahLst/>
              <a:cxnLst/>
              <a:rect l="l" t="t" r="r" b="b"/>
              <a:pathLst>
                <a:path w="1108709" h="154304">
                  <a:moveTo>
                    <a:pt x="1098791" y="18118"/>
                  </a:moveTo>
                  <a:lnTo>
                    <a:pt x="1017116" y="19450"/>
                  </a:lnTo>
                  <a:lnTo>
                    <a:pt x="943751" y="20861"/>
                  </a:lnTo>
                  <a:lnTo>
                    <a:pt x="63331" y="129009"/>
                  </a:lnTo>
                  <a:lnTo>
                    <a:pt x="13792" y="152780"/>
                  </a:lnTo>
                  <a:lnTo>
                    <a:pt x="5956" y="136639"/>
                  </a:lnTo>
                  <a:lnTo>
                    <a:pt x="2006" y="138531"/>
                  </a:lnTo>
                  <a:lnTo>
                    <a:pt x="0" y="143040"/>
                  </a:lnTo>
                  <a:lnTo>
                    <a:pt x="2476" y="151460"/>
                  </a:lnTo>
                  <a:lnTo>
                    <a:pt x="6604" y="154165"/>
                  </a:lnTo>
                  <a:lnTo>
                    <a:pt x="1097558" y="18272"/>
                  </a:lnTo>
                  <a:lnTo>
                    <a:pt x="1098307" y="18178"/>
                  </a:lnTo>
                  <a:lnTo>
                    <a:pt x="1098791" y="18118"/>
                  </a:lnTo>
                  <a:close/>
                </a:path>
                <a:path w="1108709" h="154304">
                  <a:moveTo>
                    <a:pt x="1097558" y="190"/>
                  </a:moveTo>
                  <a:lnTo>
                    <a:pt x="1017116" y="1502"/>
                  </a:lnTo>
                  <a:lnTo>
                    <a:pt x="943751" y="2913"/>
                  </a:lnTo>
                  <a:lnTo>
                    <a:pt x="878237" y="4291"/>
                  </a:lnTo>
                  <a:lnTo>
                    <a:pt x="819822" y="5608"/>
                  </a:lnTo>
                  <a:lnTo>
                    <a:pt x="679660" y="8929"/>
                  </a:lnTo>
                  <a:lnTo>
                    <a:pt x="642130" y="9735"/>
                  </a:lnTo>
                  <a:lnTo>
                    <a:pt x="607944" y="10347"/>
                  </a:lnTo>
                  <a:lnTo>
                    <a:pt x="576349" y="10734"/>
                  </a:lnTo>
                  <a:lnTo>
                    <a:pt x="546595" y="10871"/>
                  </a:lnTo>
                  <a:lnTo>
                    <a:pt x="502069" y="10512"/>
                  </a:lnTo>
                  <a:lnTo>
                    <a:pt x="457389" y="9363"/>
                  </a:lnTo>
                  <a:lnTo>
                    <a:pt x="409632" y="7318"/>
                  </a:lnTo>
                  <a:lnTo>
                    <a:pt x="355878" y="4271"/>
                  </a:lnTo>
                  <a:lnTo>
                    <a:pt x="294327" y="178"/>
                  </a:lnTo>
                  <a:lnTo>
                    <a:pt x="292582" y="62"/>
                  </a:lnTo>
                  <a:lnTo>
                    <a:pt x="291642" y="0"/>
                  </a:lnTo>
                  <a:lnTo>
                    <a:pt x="290106" y="292"/>
                  </a:lnTo>
                  <a:lnTo>
                    <a:pt x="5956" y="136639"/>
                  </a:lnTo>
                  <a:lnTo>
                    <a:pt x="8737" y="142420"/>
                  </a:lnTo>
                  <a:lnTo>
                    <a:pt x="8737" y="135813"/>
                  </a:lnTo>
                  <a:lnTo>
                    <a:pt x="63331" y="129009"/>
                  </a:lnTo>
                  <a:lnTo>
                    <a:pt x="291947" y="19308"/>
                  </a:lnTo>
                  <a:lnTo>
                    <a:pt x="291947" y="18008"/>
                  </a:lnTo>
                  <a:lnTo>
                    <a:pt x="292582" y="9055"/>
                  </a:lnTo>
                  <a:lnTo>
                    <a:pt x="296456" y="17144"/>
                  </a:lnTo>
                  <a:lnTo>
                    <a:pt x="296456" y="18307"/>
                  </a:lnTo>
                  <a:lnTo>
                    <a:pt x="354754" y="22175"/>
                  </a:lnTo>
                  <a:lnTo>
                    <a:pt x="408733" y="25236"/>
                  </a:lnTo>
                  <a:lnTo>
                    <a:pt x="456774" y="27294"/>
                  </a:lnTo>
                  <a:lnTo>
                    <a:pt x="501765" y="28453"/>
                  </a:lnTo>
                  <a:lnTo>
                    <a:pt x="546595" y="28816"/>
                  </a:lnTo>
                  <a:lnTo>
                    <a:pt x="576191" y="28682"/>
                  </a:lnTo>
                  <a:lnTo>
                    <a:pt x="607669" y="28299"/>
                  </a:lnTo>
                  <a:lnTo>
                    <a:pt x="641775" y="27692"/>
                  </a:lnTo>
                  <a:lnTo>
                    <a:pt x="679255" y="26889"/>
                  </a:lnTo>
                  <a:lnTo>
                    <a:pt x="819406" y="23567"/>
                  </a:lnTo>
                  <a:lnTo>
                    <a:pt x="877847" y="22248"/>
                  </a:lnTo>
                  <a:lnTo>
                    <a:pt x="928486" y="21182"/>
                  </a:lnTo>
                  <a:lnTo>
                    <a:pt x="1097558" y="190"/>
                  </a:lnTo>
                  <a:close/>
                </a:path>
                <a:path w="1108709" h="154304">
                  <a:moveTo>
                    <a:pt x="63331" y="129009"/>
                  </a:moveTo>
                  <a:lnTo>
                    <a:pt x="8737" y="135813"/>
                  </a:lnTo>
                  <a:lnTo>
                    <a:pt x="9842" y="144716"/>
                  </a:lnTo>
                  <a:lnTo>
                    <a:pt x="13792" y="152780"/>
                  </a:lnTo>
                  <a:lnTo>
                    <a:pt x="63331" y="129009"/>
                  </a:lnTo>
                  <a:close/>
                </a:path>
                <a:path w="1108709" h="154304">
                  <a:moveTo>
                    <a:pt x="9842" y="144716"/>
                  </a:moveTo>
                  <a:lnTo>
                    <a:pt x="8737" y="135813"/>
                  </a:lnTo>
                  <a:lnTo>
                    <a:pt x="8737" y="142420"/>
                  </a:lnTo>
                  <a:lnTo>
                    <a:pt x="9842" y="144716"/>
                  </a:lnTo>
                  <a:close/>
                </a:path>
                <a:path w="1108709" h="154304">
                  <a:moveTo>
                    <a:pt x="296456" y="17144"/>
                  </a:moveTo>
                  <a:lnTo>
                    <a:pt x="292582" y="9055"/>
                  </a:lnTo>
                  <a:lnTo>
                    <a:pt x="291947" y="18008"/>
                  </a:lnTo>
                  <a:lnTo>
                    <a:pt x="292582" y="18050"/>
                  </a:lnTo>
                  <a:lnTo>
                    <a:pt x="294327" y="18166"/>
                  </a:lnTo>
                  <a:lnTo>
                    <a:pt x="296456" y="17144"/>
                  </a:lnTo>
                  <a:close/>
                </a:path>
                <a:path w="1108709" h="154304">
                  <a:moveTo>
                    <a:pt x="294327" y="18166"/>
                  </a:moveTo>
                  <a:lnTo>
                    <a:pt x="292582" y="18050"/>
                  </a:lnTo>
                  <a:lnTo>
                    <a:pt x="291947" y="18008"/>
                  </a:lnTo>
                  <a:lnTo>
                    <a:pt x="291947" y="19308"/>
                  </a:lnTo>
                  <a:lnTo>
                    <a:pt x="294327" y="18166"/>
                  </a:lnTo>
                  <a:close/>
                </a:path>
                <a:path w="1108709" h="154304">
                  <a:moveTo>
                    <a:pt x="296456" y="18307"/>
                  </a:moveTo>
                  <a:lnTo>
                    <a:pt x="296456" y="17144"/>
                  </a:lnTo>
                  <a:lnTo>
                    <a:pt x="294327" y="18166"/>
                  </a:lnTo>
                  <a:lnTo>
                    <a:pt x="296456" y="18307"/>
                  </a:lnTo>
                  <a:close/>
                </a:path>
                <a:path w="1108709" h="154304">
                  <a:moveTo>
                    <a:pt x="1099084" y="18033"/>
                  </a:moveTo>
                  <a:lnTo>
                    <a:pt x="1098931" y="9055"/>
                  </a:lnTo>
                  <a:lnTo>
                    <a:pt x="1097793" y="161"/>
                  </a:lnTo>
                  <a:lnTo>
                    <a:pt x="928486" y="21182"/>
                  </a:lnTo>
                  <a:lnTo>
                    <a:pt x="943394" y="20868"/>
                  </a:lnTo>
                  <a:lnTo>
                    <a:pt x="1016793" y="19456"/>
                  </a:lnTo>
                  <a:lnTo>
                    <a:pt x="1097558" y="18060"/>
                  </a:lnTo>
                  <a:lnTo>
                    <a:pt x="1099084" y="18033"/>
                  </a:lnTo>
                  <a:close/>
                </a:path>
                <a:path w="1108709" h="154304">
                  <a:moveTo>
                    <a:pt x="1108227" y="13182"/>
                  </a:moveTo>
                  <a:lnTo>
                    <a:pt x="1107554" y="3683"/>
                  </a:lnTo>
                  <a:lnTo>
                    <a:pt x="1103553" y="12"/>
                  </a:lnTo>
                  <a:lnTo>
                    <a:pt x="1099533" y="77"/>
                  </a:lnTo>
                  <a:lnTo>
                    <a:pt x="1097793" y="161"/>
                  </a:lnTo>
                  <a:lnTo>
                    <a:pt x="1098931" y="9055"/>
                  </a:lnTo>
                  <a:lnTo>
                    <a:pt x="1099084" y="17790"/>
                  </a:lnTo>
                  <a:lnTo>
                    <a:pt x="1099084" y="18033"/>
                  </a:lnTo>
                  <a:lnTo>
                    <a:pt x="1099533" y="18026"/>
                  </a:lnTo>
                  <a:lnTo>
                    <a:pt x="1104773" y="17373"/>
                  </a:lnTo>
                  <a:lnTo>
                    <a:pt x="1108227" y="13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222301" y="2829883"/>
            <a:ext cx="1565910" cy="811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dirty="0">
                <a:latin typeface="Courier New"/>
                <a:cs typeface="Courier New"/>
              </a:rPr>
              <a:t>[]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a;</a:t>
            </a:r>
            <a:endParaRPr sz="1850">
              <a:latin typeface="Courier New"/>
              <a:cs typeface="Courier New"/>
            </a:endParaRPr>
          </a:p>
          <a:p>
            <a:pPr marL="12700" marR="508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850" dirty="0">
                <a:latin typeface="Courier New"/>
                <a:cs typeface="Courier New"/>
              </a:rPr>
              <a:t>[]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b; </a:t>
            </a:r>
            <a:r>
              <a:rPr sz="1850" dirty="0">
                <a:latin typeface="Courier New"/>
                <a:cs typeface="Courier New"/>
              </a:rPr>
              <a:t>String[]</a:t>
            </a:r>
            <a:r>
              <a:rPr sz="1850" spc="-15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c;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321897" y="2829883"/>
            <a:ext cx="4926330" cy="811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8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an</a:t>
            </a:r>
            <a:r>
              <a:rPr sz="1850" spc="-9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unitialized</a:t>
            </a:r>
            <a:r>
              <a:rPr sz="1850" spc="-8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array</a:t>
            </a:r>
            <a:r>
              <a:rPr sz="1850" spc="-9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of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5C8526"/>
                </a:solidFill>
                <a:latin typeface="Courier New"/>
                <a:cs typeface="Courier New"/>
              </a:rPr>
              <a:t>integers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85"/>
              </a:lnSpc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8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an</a:t>
            </a:r>
            <a:r>
              <a:rPr sz="1850" spc="-9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unitialized</a:t>
            </a:r>
            <a:r>
              <a:rPr sz="1850" spc="-8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array</a:t>
            </a:r>
            <a:r>
              <a:rPr sz="1850" spc="-9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of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5C8526"/>
                </a:solidFill>
                <a:latin typeface="Courier New"/>
                <a:cs typeface="Courier New"/>
              </a:rPr>
              <a:t>floats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8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an</a:t>
            </a:r>
            <a:r>
              <a:rPr sz="1850" spc="-9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unitialized</a:t>
            </a:r>
            <a:r>
              <a:rPr sz="1850" spc="-8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array</a:t>
            </a:r>
            <a:r>
              <a:rPr sz="1850" spc="-9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of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5C8526"/>
                </a:solidFill>
                <a:latin typeface="Courier New"/>
                <a:cs typeface="Courier New"/>
              </a:rPr>
              <a:t>Strings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1115733" y="5394705"/>
            <a:ext cx="8724900" cy="1097915"/>
            <a:chOff x="1115733" y="5394705"/>
            <a:chExt cx="8724900" cy="1097915"/>
          </a:xfrm>
        </p:grpSpPr>
        <p:sp>
          <p:nvSpPr>
            <p:cNvPr id="15" name="object 15"/>
            <p:cNvSpPr/>
            <p:nvPr/>
          </p:nvSpPr>
          <p:spPr>
            <a:xfrm>
              <a:off x="1124699" y="5403672"/>
              <a:ext cx="8706485" cy="1079500"/>
            </a:xfrm>
            <a:custGeom>
              <a:avLst/>
              <a:gdLst/>
              <a:ahLst/>
              <a:cxnLst/>
              <a:rect l="l" t="t" r="r" b="b"/>
              <a:pathLst>
                <a:path w="8706485" h="1079500">
                  <a:moveTo>
                    <a:pt x="8706434" y="943292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1078953"/>
                  </a:lnTo>
                  <a:lnTo>
                    <a:pt x="7617333" y="1078953"/>
                  </a:lnTo>
                  <a:lnTo>
                    <a:pt x="8706434" y="94329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15733" y="5394705"/>
              <a:ext cx="8724900" cy="1097280"/>
            </a:xfrm>
            <a:custGeom>
              <a:avLst/>
              <a:gdLst/>
              <a:ahLst/>
              <a:cxnLst/>
              <a:rect l="l" t="t" r="r" b="b"/>
              <a:pathLst>
                <a:path w="8724900" h="1097279">
                  <a:moveTo>
                    <a:pt x="8724366" y="956779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092873"/>
                  </a:lnTo>
                  <a:lnTo>
                    <a:pt x="4013" y="1096886"/>
                  </a:lnTo>
                  <a:lnTo>
                    <a:pt x="8966" y="1096886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32"/>
                  </a:lnTo>
                  <a:lnTo>
                    <a:pt x="8706421" y="17932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961298"/>
                  </a:lnTo>
                  <a:lnTo>
                    <a:pt x="8720353" y="960681"/>
                  </a:lnTo>
                  <a:lnTo>
                    <a:pt x="8720988" y="960602"/>
                  </a:lnTo>
                  <a:lnTo>
                    <a:pt x="8724366" y="956779"/>
                  </a:lnTo>
                  <a:close/>
                </a:path>
                <a:path w="8724900" h="1097279">
                  <a:moveTo>
                    <a:pt x="17932" y="17932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32"/>
                  </a:lnTo>
                  <a:lnTo>
                    <a:pt x="17932" y="17932"/>
                  </a:lnTo>
                  <a:close/>
                </a:path>
                <a:path w="8724900" h="1097279">
                  <a:moveTo>
                    <a:pt x="17932" y="1078953"/>
                  </a:moveTo>
                  <a:lnTo>
                    <a:pt x="17932" y="17932"/>
                  </a:lnTo>
                  <a:lnTo>
                    <a:pt x="8966" y="17932"/>
                  </a:lnTo>
                  <a:lnTo>
                    <a:pt x="8966" y="1078953"/>
                  </a:lnTo>
                  <a:lnTo>
                    <a:pt x="17932" y="1078953"/>
                  </a:lnTo>
                  <a:close/>
                </a:path>
                <a:path w="8724900" h="1097279">
                  <a:moveTo>
                    <a:pt x="7626299" y="1096822"/>
                  </a:moveTo>
                  <a:lnTo>
                    <a:pt x="7626299" y="1087920"/>
                  </a:lnTo>
                  <a:lnTo>
                    <a:pt x="7625186" y="1078953"/>
                  </a:lnTo>
                  <a:lnTo>
                    <a:pt x="8966" y="1078953"/>
                  </a:lnTo>
                  <a:lnTo>
                    <a:pt x="8966" y="1087920"/>
                  </a:lnTo>
                  <a:lnTo>
                    <a:pt x="17932" y="1087920"/>
                  </a:lnTo>
                  <a:lnTo>
                    <a:pt x="17932" y="1096886"/>
                  </a:lnTo>
                  <a:lnTo>
                    <a:pt x="7626299" y="1096822"/>
                  </a:lnTo>
                  <a:close/>
                </a:path>
                <a:path w="8724900" h="1097279">
                  <a:moveTo>
                    <a:pt x="17932" y="1096886"/>
                  </a:moveTo>
                  <a:lnTo>
                    <a:pt x="17932" y="1087920"/>
                  </a:lnTo>
                  <a:lnTo>
                    <a:pt x="8966" y="1087920"/>
                  </a:lnTo>
                  <a:lnTo>
                    <a:pt x="8966" y="1096886"/>
                  </a:lnTo>
                  <a:lnTo>
                    <a:pt x="17932" y="1096886"/>
                  </a:lnTo>
                  <a:close/>
                </a:path>
                <a:path w="8724900" h="1097279">
                  <a:moveTo>
                    <a:pt x="8715400" y="952258"/>
                  </a:moveTo>
                  <a:lnTo>
                    <a:pt x="8714282" y="943356"/>
                  </a:lnTo>
                  <a:lnTo>
                    <a:pt x="7626299" y="1078879"/>
                  </a:lnTo>
                  <a:lnTo>
                    <a:pt x="7625704" y="1078953"/>
                  </a:lnTo>
                  <a:lnTo>
                    <a:pt x="7625186" y="1079018"/>
                  </a:lnTo>
                  <a:lnTo>
                    <a:pt x="7626299" y="1087920"/>
                  </a:lnTo>
                  <a:lnTo>
                    <a:pt x="7626299" y="1096822"/>
                  </a:lnTo>
                  <a:lnTo>
                    <a:pt x="7627404" y="1096822"/>
                  </a:lnTo>
                  <a:lnTo>
                    <a:pt x="8706421" y="962417"/>
                  </a:lnTo>
                  <a:lnTo>
                    <a:pt x="8706421" y="952258"/>
                  </a:lnTo>
                  <a:lnTo>
                    <a:pt x="8715400" y="952258"/>
                  </a:lnTo>
                  <a:close/>
                </a:path>
                <a:path w="8724900" h="1097279">
                  <a:moveTo>
                    <a:pt x="8715400" y="17932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32"/>
                  </a:lnTo>
                  <a:lnTo>
                    <a:pt x="8715400" y="17932"/>
                  </a:lnTo>
                  <a:close/>
                </a:path>
                <a:path w="8724900" h="1097279">
                  <a:moveTo>
                    <a:pt x="8715400" y="952258"/>
                  </a:moveTo>
                  <a:lnTo>
                    <a:pt x="8715400" y="17932"/>
                  </a:lnTo>
                  <a:lnTo>
                    <a:pt x="8706421" y="17932"/>
                  </a:lnTo>
                  <a:lnTo>
                    <a:pt x="8706421" y="944335"/>
                  </a:lnTo>
                  <a:lnTo>
                    <a:pt x="8714282" y="943356"/>
                  </a:lnTo>
                  <a:lnTo>
                    <a:pt x="8715400" y="952258"/>
                  </a:lnTo>
                  <a:close/>
                </a:path>
                <a:path w="8724900" h="1097279">
                  <a:moveTo>
                    <a:pt x="8715400" y="961298"/>
                  </a:moveTo>
                  <a:lnTo>
                    <a:pt x="8715400" y="952258"/>
                  </a:lnTo>
                  <a:lnTo>
                    <a:pt x="8706421" y="952258"/>
                  </a:lnTo>
                  <a:lnTo>
                    <a:pt x="8706421" y="962417"/>
                  </a:lnTo>
                  <a:lnTo>
                    <a:pt x="8715400" y="961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42031" y="6346964"/>
              <a:ext cx="1089660" cy="135890"/>
            </a:xfrm>
            <a:custGeom>
              <a:avLst/>
              <a:gdLst/>
              <a:ahLst/>
              <a:cxnLst/>
              <a:rect l="l" t="t" r="r" b="b"/>
              <a:pathLst>
                <a:path w="1089659" h="135889">
                  <a:moveTo>
                    <a:pt x="1089101" y="0"/>
                  </a:moveTo>
                  <a:lnTo>
                    <a:pt x="909470" y="3328"/>
                  </a:lnTo>
                  <a:lnTo>
                    <a:pt x="666813" y="8914"/>
                  </a:lnTo>
                  <a:lnTo>
                    <a:pt x="584174" y="10458"/>
                  </a:lnTo>
                  <a:lnTo>
                    <a:pt x="548237" y="10762"/>
                  </a:lnTo>
                  <a:lnTo>
                    <a:pt x="514254" y="10695"/>
                  </a:lnTo>
                  <a:lnTo>
                    <a:pt x="480999" y="10212"/>
                  </a:lnTo>
                  <a:lnTo>
                    <a:pt x="411769" y="7820"/>
                  </a:lnTo>
                  <a:lnTo>
                    <a:pt x="373343" y="5822"/>
                  </a:lnTo>
                  <a:lnTo>
                    <a:pt x="330742" y="3230"/>
                  </a:lnTo>
                  <a:lnTo>
                    <a:pt x="282740" y="0"/>
                  </a:lnTo>
                  <a:lnTo>
                    <a:pt x="0" y="135661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732189" y="6337909"/>
              <a:ext cx="1108710" cy="154305"/>
            </a:xfrm>
            <a:custGeom>
              <a:avLst/>
              <a:gdLst/>
              <a:ahLst/>
              <a:cxnLst/>
              <a:rect l="l" t="t" r="r" b="b"/>
              <a:pathLst>
                <a:path w="1108709" h="154304">
                  <a:moveTo>
                    <a:pt x="1098791" y="18118"/>
                  </a:moveTo>
                  <a:lnTo>
                    <a:pt x="1017116" y="19440"/>
                  </a:lnTo>
                  <a:lnTo>
                    <a:pt x="943751" y="20853"/>
                  </a:lnTo>
                  <a:lnTo>
                    <a:pt x="63302" y="129013"/>
                  </a:lnTo>
                  <a:lnTo>
                    <a:pt x="13792" y="152768"/>
                  </a:lnTo>
                  <a:lnTo>
                    <a:pt x="9842" y="144716"/>
                  </a:lnTo>
                  <a:lnTo>
                    <a:pt x="5956" y="136626"/>
                  </a:lnTo>
                  <a:lnTo>
                    <a:pt x="2006" y="138531"/>
                  </a:lnTo>
                  <a:lnTo>
                    <a:pt x="0" y="143040"/>
                  </a:lnTo>
                  <a:lnTo>
                    <a:pt x="2476" y="151447"/>
                  </a:lnTo>
                  <a:lnTo>
                    <a:pt x="6604" y="154165"/>
                  </a:lnTo>
                  <a:lnTo>
                    <a:pt x="1097558" y="18272"/>
                  </a:lnTo>
                  <a:lnTo>
                    <a:pt x="1098307" y="18178"/>
                  </a:lnTo>
                  <a:lnTo>
                    <a:pt x="1098791" y="18118"/>
                  </a:lnTo>
                  <a:close/>
                </a:path>
                <a:path w="1108709" h="154304">
                  <a:moveTo>
                    <a:pt x="1097558" y="190"/>
                  </a:moveTo>
                  <a:lnTo>
                    <a:pt x="1017116" y="1502"/>
                  </a:lnTo>
                  <a:lnTo>
                    <a:pt x="943751" y="2913"/>
                  </a:lnTo>
                  <a:lnTo>
                    <a:pt x="878237" y="4291"/>
                  </a:lnTo>
                  <a:lnTo>
                    <a:pt x="819822" y="5608"/>
                  </a:lnTo>
                  <a:lnTo>
                    <a:pt x="679660" y="8929"/>
                  </a:lnTo>
                  <a:lnTo>
                    <a:pt x="642130" y="9735"/>
                  </a:lnTo>
                  <a:lnTo>
                    <a:pt x="607944" y="10347"/>
                  </a:lnTo>
                  <a:lnTo>
                    <a:pt x="576349" y="10734"/>
                  </a:lnTo>
                  <a:lnTo>
                    <a:pt x="546595" y="10871"/>
                  </a:lnTo>
                  <a:lnTo>
                    <a:pt x="502069" y="10511"/>
                  </a:lnTo>
                  <a:lnTo>
                    <a:pt x="457389" y="9362"/>
                  </a:lnTo>
                  <a:lnTo>
                    <a:pt x="409632" y="7316"/>
                  </a:lnTo>
                  <a:lnTo>
                    <a:pt x="355878" y="4264"/>
                  </a:lnTo>
                  <a:lnTo>
                    <a:pt x="294327" y="178"/>
                  </a:lnTo>
                  <a:lnTo>
                    <a:pt x="292582" y="62"/>
                  </a:lnTo>
                  <a:lnTo>
                    <a:pt x="291642" y="0"/>
                  </a:lnTo>
                  <a:lnTo>
                    <a:pt x="290106" y="292"/>
                  </a:lnTo>
                  <a:lnTo>
                    <a:pt x="5956" y="136626"/>
                  </a:lnTo>
                  <a:lnTo>
                    <a:pt x="8737" y="142416"/>
                  </a:lnTo>
                  <a:lnTo>
                    <a:pt x="8737" y="135813"/>
                  </a:lnTo>
                  <a:lnTo>
                    <a:pt x="63302" y="129013"/>
                  </a:lnTo>
                  <a:lnTo>
                    <a:pt x="291947" y="19308"/>
                  </a:lnTo>
                  <a:lnTo>
                    <a:pt x="291947" y="18008"/>
                  </a:lnTo>
                  <a:lnTo>
                    <a:pt x="292582" y="9055"/>
                  </a:lnTo>
                  <a:lnTo>
                    <a:pt x="296456" y="17145"/>
                  </a:lnTo>
                  <a:lnTo>
                    <a:pt x="296456" y="18307"/>
                  </a:lnTo>
                  <a:lnTo>
                    <a:pt x="354754" y="22175"/>
                  </a:lnTo>
                  <a:lnTo>
                    <a:pt x="408733" y="25236"/>
                  </a:lnTo>
                  <a:lnTo>
                    <a:pt x="456774" y="27294"/>
                  </a:lnTo>
                  <a:lnTo>
                    <a:pt x="501765" y="28453"/>
                  </a:lnTo>
                  <a:lnTo>
                    <a:pt x="546595" y="28816"/>
                  </a:lnTo>
                  <a:lnTo>
                    <a:pt x="576191" y="28679"/>
                  </a:lnTo>
                  <a:lnTo>
                    <a:pt x="607669" y="28294"/>
                  </a:lnTo>
                  <a:lnTo>
                    <a:pt x="641775" y="27687"/>
                  </a:lnTo>
                  <a:lnTo>
                    <a:pt x="679255" y="26883"/>
                  </a:lnTo>
                  <a:lnTo>
                    <a:pt x="819406" y="23561"/>
                  </a:lnTo>
                  <a:lnTo>
                    <a:pt x="877847" y="22241"/>
                  </a:lnTo>
                  <a:lnTo>
                    <a:pt x="928561" y="21172"/>
                  </a:lnTo>
                  <a:lnTo>
                    <a:pt x="1097558" y="190"/>
                  </a:lnTo>
                  <a:close/>
                </a:path>
                <a:path w="1108709" h="154304">
                  <a:moveTo>
                    <a:pt x="63302" y="129013"/>
                  </a:moveTo>
                  <a:lnTo>
                    <a:pt x="8737" y="135813"/>
                  </a:lnTo>
                  <a:lnTo>
                    <a:pt x="9842" y="144716"/>
                  </a:lnTo>
                  <a:lnTo>
                    <a:pt x="13792" y="152768"/>
                  </a:lnTo>
                  <a:lnTo>
                    <a:pt x="63302" y="129013"/>
                  </a:lnTo>
                  <a:close/>
                </a:path>
                <a:path w="1108709" h="154304">
                  <a:moveTo>
                    <a:pt x="9842" y="144716"/>
                  </a:moveTo>
                  <a:lnTo>
                    <a:pt x="8737" y="135813"/>
                  </a:lnTo>
                  <a:lnTo>
                    <a:pt x="8737" y="142416"/>
                  </a:lnTo>
                  <a:lnTo>
                    <a:pt x="9842" y="144716"/>
                  </a:lnTo>
                  <a:close/>
                </a:path>
                <a:path w="1108709" h="154304">
                  <a:moveTo>
                    <a:pt x="296456" y="17145"/>
                  </a:moveTo>
                  <a:lnTo>
                    <a:pt x="292582" y="9055"/>
                  </a:lnTo>
                  <a:lnTo>
                    <a:pt x="291947" y="18008"/>
                  </a:lnTo>
                  <a:lnTo>
                    <a:pt x="292582" y="18050"/>
                  </a:lnTo>
                  <a:lnTo>
                    <a:pt x="294327" y="18166"/>
                  </a:lnTo>
                  <a:lnTo>
                    <a:pt x="296456" y="17145"/>
                  </a:lnTo>
                  <a:close/>
                </a:path>
                <a:path w="1108709" h="154304">
                  <a:moveTo>
                    <a:pt x="294327" y="18166"/>
                  </a:moveTo>
                  <a:lnTo>
                    <a:pt x="292582" y="18050"/>
                  </a:lnTo>
                  <a:lnTo>
                    <a:pt x="291947" y="18008"/>
                  </a:lnTo>
                  <a:lnTo>
                    <a:pt x="291947" y="19308"/>
                  </a:lnTo>
                  <a:lnTo>
                    <a:pt x="294327" y="18166"/>
                  </a:lnTo>
                  <a:close/>
                </a:path>
                <a:path w="1108709" h="154304">
                  <a:moveTo>
                    <a:pt x="296456" y="18307"/>
                  </a:moveTo>
                  <a:lnTo>
                    <a:pt x="296456" y="17145"/>
                  </a:lnTo>
                  <a:lnTo>
                    <a:pt x="294327" y="18166"/>
                  </a:lnTo>
                  <a:lnTo>
                    <a:pt x="296456" y="18307"/>
                  </a:lnTo>
                  <a:close/>
                </a:path>
                <a:path w="1108709" h="154304">
                  <a:moveTo>
                    <a:pt x="1099084" y="18021"/>
                  </a:moveTo>
                  <a:lnTo>
                    <a:pt x="1098931" y="9055"/>
                  </a:lnTo>
                  <a:lnTo>
                    <a:pt x="1097794" y="160"/>
                  </a:lnTo>
                  <a:lnTo>
                    <a:pt x="928561" y="21172"/>
                  </a:lnTo>
                  <a:lnTo>
                    <a:pt x="943394" y="20860"/>
                  </a:lnTo>
                  <a:lnTo>
                    <a:pt x="1016793" y="19446"/>
                  </a:lnTo>
                  <a:lnTo>
                    <a:pt x="1097558" y="18047"/>
                  </a:lnTo>
                  <a:lnTo>
                    <a:pt x="1099084" y="18021"/>
                  </a:lnTo>
                  <a:close/>
                </a:path>
                <a:path w="1108709" h="154304">
                  <a:moveTo>
                    <a:pt x="1108227" y="13182"/>
                  </a:moveTo>
                  <a:lnTo>
                    <a:pt x="1107554" y="3670"/>
                  </a:lnTo>
                  <a:lnTo>
                    <a:pt x="1103553" y="12"/>
                  </a:lnTo>
                  <a:lnTo>
                    <a:pt x="1099652" y="75"/>
                  </a:lnTo>
                  <a:lnTo>
                    <a:pt x="1097794" y="160"/>
                  </a:lnTo>
                  <a:lnTo>
                    <a:pt x="1098931" y="9055"/>
                  </a:lnTo>
                  <a:lnTo>
                    <a:pt x="1099084" y="17717"/>
                  </a:lnTo>
                  <a:lnTo>
                    <a:pt x="1099084" y="18021"/>
                  </a:lnTo>
                  <a:lnTo>
                    <a:pt x="1099652" y="18011"/>
                  </a:lnTo>
                  <a:lnTo>
                    <a:pt x="1104773" y="17373"/>
                  </a:lnTo>
                  <a:lnTo>
                    <a:pt x="1108227" y="13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222301" y="5525366"/>
            <a:ext cx="4923790" cy="811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dirty="0">
                <a:latin typeface="Courier New"/>
                <a:cs typeface="Courier New"/>
              </a:rPr>
              <a:t>[]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{13,56,2034,4,55};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8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850" dirty="0">
                <a:latin typeface="Courier New"/>
                <a:cs typeface="Courier New"/>
              </a:rPr>
              <a:t>[]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{1.23F,2.1F};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String[]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{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"Java"</a:t>
            </a:r>
            <a:r>
              <a:rPr sz="1850" spc="-10" dirty="0">
                <a:latin typeface="Courier New"/>
                <a:cs typeface="Courier New"/>
              </a:rPr>
              <a:t>,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"is"</a:t>
            </a:r>
            <a:r>
              <a:rPr sz="1850" spc="-10" dirty="0">
                <a:latin typeface="Courier New"/>
                <a:cs typeface="Courier New"/>
              </a:rPr>
              <a:t>,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"great"</a:t>
            </a:r>
            <a:r>
              <a:rPr sz="1850" spc="-10" dirty="0">
                <a:latin typeface="Courier New"/>
                <a:cs typeface="Courier New"/>
              </a:rPr>
              <a:t>};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39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6541000" y="5525366"/>
            <a:ext cx="1425575" cy="811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size: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solidFill>
                  <a:srgbClr val="5C8526"/>
                </a:solidFill>
                <a:latin typeface="Courier New"/>
                <a:cs typeface="Courier New"/>
              </a:rPr>
              <a:t>5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85"/>
              </a:lnSpc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size: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solidFill>
                  <a:srgbClr val="5C8526"/>
                </a:solidFill>
                <a:latin typeface="Courier New"/>
                <a:cs typeface="Courier New"/>
              </a:rPr>
              <a:t>2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size: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solidFill>
                  <a:srgbClr val="5C8526"/>
                </a:solidFill>
                <a:latin typeface="Courier New"/>
                <a:cs typeface="Courier New"/>
              </a:rPr>
              <a:t>3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54704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Arrays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733" y="2699219"/>
            <a:ext cx="8724900" cy="1276350"/>
            <a:chOff x="1115733" y="2699219"/>
            <a:chExt cx="8724900" cy="1276350"/>
          </a:xfrm>
        </p:grpSpPr>
        <p:sp>
          <p:nvSpPr>
            <p:cNvPr id="4" name="object 4"/>
            <p:cNvSpPr/>
            <p:nvPr/>
          </p:nvSpPr>
          <p:spPr>
            <a:xfrm>
              <a:off x="1124699" y="2708186"/>
              <a:ext cx="8706485" cy="1257935"/>
            </a:xfrm>
            <a:custGeom>
              <a:avLst/>
              <a:gdLst/>
              <a:ahLst/>
              <a:cxnLst/>
              <a:rect l="l" t="t" r="r" b="b"/>
              <a:pathLst>
                <a:path w="8706485" h="1257935">
                  <a:moveTo>
                    <a:pt x="8706434" y="1100505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1257731"/>
                  </a:lnTo>
                  <a:lnTo>
                    <a:pt x="7617333" y="1257731"/>
                  </a:lnTo>
                  <a:lnTo>
                    <a:pt x="8706434" y="110050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733" y="2699219"/>
              <a:ext cx="8724900" cy="1275715"/>
            </a:xfrm>
            <a:custGeom>
              <a:avLst/>
              <a:gdLst/>
              <a:ahLst/>
              <a:cxnLst/>
              <a:rect l="l" t="t" r="r" b="b"/>
              <a:pathLst>
                <a:path w="8724900" h="1275714">
                  <a:moveTo>
                    <a:pt x="8724366" y="1113942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271651"/>
                  </a:lnTo>
                  <a:lnTo>
                    <a:pt x="4013" y="1275664"/>
                  </a:lnTo>
                  <a:lnTo>
                    <a:pt x="8966" y="1275664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1118537"/>
                  </a:lnTo>
                  <a:lnTo>
                    <a:pt x="8720353" y="1117822"/>
                  </a:lnTo>
                  <a:lnTo>
                    <a:pt x="8721102" y="1117714"/>
                  </a:lnTo>
                  <a:lnTo>
                    <a:pt x="8724366" y="1113942"/>
                  </a:lnTo>
                  <a:close/>
                </a:path>
                <a:path w="8724900" h="1275714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1275714">
                  <a:moveTo>
                    <a:pt x="17932" y="1257719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257719"/>
                  </a:lnTo>
                  <a:lnTo>
                    <a:pt x="17932" y="1257719"/>
                  </a:lnTo>
                  <a:close/>
                </a:path>
                <a:path w="8724900" h="1275714">
                  <a:moveTo>
                    <a:pt x="7626299" y="1275575"/>
                  </a:moveTo>
                  <a:lnTo>
                    <a:pt x="7626299" y="1266698"/>
                  </a:lnTo>
                  <a:lnTo>
                    <a:pt x="7625001" y="1257719"/>
                  </a:lnTo>
                  <a:lnTo>
                    <a:pt x="8966" y="1257719"/>
                  </a:lnTo>
                  <a:lnTo>
                    <a:pt x="8966" y="1266698"/>
                  </a:lnTo>
                  <a:lnTo>
                    <a:pt x="17932" y="1266698"/>
                  </a:lnTo>
                  <a:lnTo>
                    <a:pt x="17932" y="1275664"/>
                  </a:lnTo>
                  <a:lnTo>
                    <a:pt x="7626299" y="1275575"/>
                  </a:lnTo>
                  <a:close/>
                </a:path>
                <a:path w="8724900" h="1275714">
                  <a:moveTo>
                    <a:pt x="17932" y="1275664"/>
                  </a:moveTo>
                  <a:lnTo>
                    <a:pt x="17932" y="1266698"/>
                  </a:lnTo>
                  <a:lnTo>
                    <a:pt x="8966" y="1266698"/>
                  </a:lnTo>
                  <a:lnTo>
                    <a:pt x="8966" y="1275664"/>
                  </a:lnTo>
                  <a:lnTo>
                    <a:pt x="17932" y="1275664"/>
                  </a:lnTo>
                  <a:close/>
                </a:path>
                <a:path w="8724900" h="1275714">
                  <a:moveTo>
                    <a:pt x="8715400" y="1109472"/>
                  </a:moveTo>
                  <a:lnTo>
                    <a:pt x="8714117" y="1100594"/>
                  </a:lnTo>
                  <a:lnTo>
                    <a:pt x="7626299" y="1257635"/>
                  </a:lnTo>
                  <a:lnTo>
                    <a:pt x="7625720" y="1257719"/>
                  </a:lnTo>
                  <a:lnTo>
                    <a:pt x="7625001" y="1257822"/>
                  </a:lnTo>
                  <a:lnTo>
                    <a:pt x="7626299" y="1266698"/>
                  </a:lnTo>
                  <a:lnTo>
                    <a:pt x="7626299" y="1275575"/>
                  </a:lnTo>
                  <a:lnTo>
                    <a:pt x="7627581" y="1275575"/>
                  </a:lnTo>
                  <a:lnTo>
                    <a:pt x="8706421" y="1119833"/>
                  </a:lnTo>
                  <a:lnTo>
                    <a:pt x="8706421" y="1109472"/>
                  </a:lnTo>
                  <a:lnTo>
                    <a:pt x="8715400" y="1109472"/>
                  </a:lnTo>
                  <a:close/>
                </a:path>
                <a:path w="8724900" h="1275714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1275714">
                  <a:moveTo>
                    <a:pt x="8715400" y="1109472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1101705"/>
                  </a:lnTo>
                  <a:lnTo>
                    <a:pt x="8714117" y="1100594"/>
                  </a:lnTo>
                  <a:lnTo>
                    <a:pt x="8715400" y="1109472"/>
                  </a:lnTo>
                  <a:close/>
                </a:path>
                <a:path w="8724900" h="1275714">
                  <a:moveTo>
                    <a:pt x="8715400" y="1118537"/>
                  </a:moveTo>
                  <a:lnTo>
                    <a:pt x="8715400" y="1109472"/>
                  </a:lnTo>
                  <a:lnTo>
                    <a:pt x="8706421" y="1109472"/>
                  </a:lnTo>
                  <a:lnTo>
                    <a:pt x="8706421" y="1119833"/>
                  </a:lnTo>
                  <a:lnTo>
                    <a:pt x="8715400" y="11185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2031" y="3808691"/>
              <a:ext cx="1089660" cy="157480"/>
            </a:xfrm>
            <a:custGeom>
              <a:avLst/>
              <a:gdLst/>
              <a:ahLst/>
              <a:cxnLst/>
              <a:rect l="l" t="t" r="r" b="b"/>
              <a:pathLst>
                <a:path w="1089659" h="157479">
                  <a:moveTo>
                    <a:pt x="1089101" y="0"/>
                  </a:moveTo>
                  <a:lnTo>
                    <a:pt x="993405" y="1922"/>
                  </a:lnTo>
                  <a:lnTo>
                    <a:pt x="836068" y="5723"/>
                  </a:lnTo>
                  <a:lnTo>
                    <a:pt x="666813" y="10476"/>
                  </a:lnTo>
                  <a:lnTo>
                    <a:pt x="584174" y="12363"/>
                  </a:lnTo>
                  <a:lnTo>
                    <a:pt x="548237" y="12755"/>
                  </a:lnTo>
                  <a:lnTo>
                    <a:pt x="514254" y="12704"/>
                  </a:lnTo>
                  <a:lnTo>
                    <a:pt x="480999" y="12156"/>
                  </a:lnTo>
                  <a:lnTo>
                    <a:pt x="411769" y="9344"/>
                  </a:lnTo>
                  <a:lnTo>
                    <a:pt x="373343" y="6968"/>
                  </a:lnTo>
                  <a:lnTo>
                    <a:pt x="330742" y="3872"/>
                  </a:lnTo>
                  <a:lnTo>
                    <a:pt x="282740" y="0"/>
                  </a:lnTo>
                  <a:lnTo>
                    <a:pt x="0" y="157225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2151" y="3799611"/>
              <a:ext cx="1108710" cy="175895"/>
            </a:xfrm>
            <a:custGeom>
              <a:avLst/>
              <a:gdLst/>
              <a:ahLst/>
              <a:cxnLst/>
              <a:rect l="l" t="t" r="r" b="b"/>
              <a:pathLst>
                <a:path w="1108709" h="175895">
                  <a:moveTo>
                    <a:pt x="1098803" y="18171"/>
                  </a:moveTo>
                  <a:lnTo>
                    <a:pt x="1016649" y="19699"/>
                  </a:lnTo>
                  <a:lnTo>
                    <a:pt x="952041" y="21143"/>
                  </a:lnTo>
                  <a:lnTo>
                    <a:pt x="56832" y="150461"/>
                  </a:lnTo>
                  <a:lnTo>
                    <a:pt x="14312" y="174104"/>
                  </a:lnTo>
                  <a:lnTo>
                    <a:pt x="9880" y="166306"/>
                  </a:lnTo>
                  <a:lnTo>
                    <a:pt x="5524" y="158457"/>
                  </a:lnTo>
                  <a:lnTo>
                    <a:pt x="1739" y="160566"/>
                  </a:lnTo>
                  <a:lnTo>
                    <a:pt x="0" y="165061"/>
                  </a:lnTo>
                  <a:lnTo>
                    <a:pt x="2768" y="173278"/>
                  </a:lnTo>
                  <a:lnTo>
                    <a:pt x="6870" y="175793"/>
                  </a:lnTo>
                  <a:lnTo>
                    <a:pt x="1097430" y="18370"/>
                  </a:lnTo>
                  <a:lnTo>
                    <a:pt x="1098233" y="18254"/>
                  </a:lnTo>
                  <a:lnTo>
                    <a:pt x="1098803" y="18171"/>
                  </a:lnTo>
                  <a:close/>
                </a:path>
                <a:path w="1108709" h="175895">
                  <a:moveTo>
                    <a:pt x="1097430" y="241"/>
                  </a:moveTo>
                  <a:lnTo>
                    <a:pt x="1016649" y="1750"/>
                  </a:lnTo>
                  <a:lnTo>
                    <a:pt x="942868" y="3399"/>
                  </a:lnTo>
                  <a:lnTo>
                    <a:pt x="877035" y="5022"/>
                  </a:lnTo>
                  <a:lnTo>
                    <a:pt x="818383" y="6584"/>
                  </a:lnTo>
                  <a:lnTo>
                    <a:pt x="766144" y="8050"/>
                  </a:lnTo>
                  <a:lnTo>
                    <a:pt x="719553" y="9386"/>
                  </a:lnTo>
                  <a:lnTo>
                    <a:pt x="677840" y="10558"/>
                  </a:lnTo>
                  <a:lnTo>
                    <a:pt x="640239" y="11531"/>
                  </a:lnTo>
                  <a:lnTo>
                    <a:pt x="605983" y="12270"/>
                  </a:lnTo>
                  <a:lnTo>
                    <a:pt x="574304" y="12739"/>
                  </a:lnTo>
                  <a:lnTo>
                    <a:pt x="544436" y="12903"/>
                  </a:lnTo>
                  <a:lnTo>
                    <a:pt x="500429" y="12479"/>
                  </a:lnTo>
                  <a:lnTo>
                    <a:pt x="456159" y="11121"/>
                  </a:lnTo>
                  <a:lnTo>
                    <a:pt x="408785" y="8700"/>
                  </a:lnTo>
                  <a:lnTo>
                    <a:pt x="355469" y="5087"/>
                  </a:lnTo>
                  <a:lnTo>
                    <a:pt x="292620" y="82"/>
                  </a:lnTo>
                  <a:lnTo>
                    <a:pt x="291579" y="0"/>
                  </a:lnTo>
                  <a:lnTo>
                    <a:pt x="289826" y="380"/>
                  </a:lnTo>
                  <a:lnTo>
                    <a:pt x="5524" y="158457"/>
                  </a:lnTo>
                  <a:lnTo>
                    <a:pt x="8597" y="163995"/>
                  </a:lnTo>
                  <a:lnTo>
                    <a:pt x="8597" y="157429"/>
                  </a:lnTo>
                  <a:lnTo>
                    <a:pt x="56832" y="150461"/>
                  </a:lnTo>
                  <a:lnTo>
                    <a:pt x="291871" y="19767"/>
                  </a:lnTo>
                  <a:lnTo>
                    <a:pt x="291871" y="18021"/>
                  </a:lnTo>
                  <a:lnTo>
                    <a:pt x="292620" y="9080"/>
                  </a:lnTo>
                  <a:lnTo>
                    <a:pt x="296976" y="16929"/>
                  </a:lnTo>
                  <a:lnTo>
                    <a:pt x="296976" y="18427"/>
                  </a:lnTo>
                  <a:lnTo>
                    <a:pt x="354133" y="22973"/>
                  </a:lnTo>
                  <a:lnTo>
                    <a:pt x="407717" y="26607"/>
                  </a:lnTo>
                  <a:lnTo>
                    <a:pt x="455427" y="29047"/>
                  </a:lnTo>
                  <a:lnTo>
                    <a:pt x="500065" y="30418"/>
                  </a:lnTo>
                  <a:lnTo>
                    <a:pt x="544436" y="30848"/>
                  </a:lnTo>
                  <a:lnTo>
                    <a:pt x="574113" y="30685"/>
                  </a:lnTo>
                  <a:lnTo>
                    <a:pt x="639810" y="29489"/>
                  </a:lnTo>
                  <a:lnTo>
                    <a:pt x="719037" y="27351"/>
                  </a:lnTo>
                  <a:lnTo>
                    <a:pt x="765628" y="26015"/>
                  </a:lnTo>
                  <a:lnTo>
                    <a:pt x="817885" y="24548"/>
                  </a:lnTo>
                  <a:lnTo>
                    <a:pt x="876570" y="22984"/>
                  </a:lnTo>
                  <a:lnTo>
                    <a:pt x="942444" y="21359"/>
                  </a:lnTo>
                  <a:lnTo>
                    <a:pt x="952041" y="21143"/>
                  </a:lnTo>
                  <a:lnTo>
                    <a:pt x="1097430" y="241"/>
                  </a:lnTo>
                  <a:close/>
                </a:path>
                <a:path w="1108709" h="175895">
                  <a:moveTo>
                    <a:pt x="56832" y="150461"/>
                  </a:moveTo>
                  <a:lnTo>
                    <a:pt x="8597" y="157429"/>
                  </a:lnTo>
                  <a:lnTo>
                    <a:pt x="9880" y="166306"/>
                  </a:lnTo>
                  <a:lnTo>
                    <a:pt x="14312" y="174104"/>
                  </a:lnTo>
                  <a:lnTo>
                    <a:pt x="56832" y="150461"/>
                  </a:lnTo>
                  <a:close/>
                </a:path>
                <a:path w="1108709" h="175895">
                  <a:moveTo>
                    <a:pt x="9880" y="166306"/>
                  </a:moveTo>
                  <a:lnTo>
                    <a:pt x="8597" y="157429"/>
                  </a:lnTo>
                  <a:lnTo>
                    <a:pt x="8597" y="163995"/>
                  </a:lnTo>
                  <a:lnTo>
                    <a:pt x="9880" y="166306"/>
                  </a:lnTo>
                  <a:close/>
                </a:path>
                <a:path w="1108709" h="175895">
                  <a:moveTo>
                    <a:pt x="296976" y="16929"/>
                  </a:moveTo>
                  <a:lnTo>
                    <a:pt x="292620" y="9080"/>
                  </a:lnTo>
                  <a:lnTo>
                    <a:pt x="291871" y="18021"/>
                  </a:lnTo>
                  <a:lnTo>
                    <a:pt x="294619" y="18239"/>
                  </a:lnTo>
                  <a:lnTo>
                    <a:pt x="296976" y="16929"/>
                  </a:lnTo>
                  <a:close/>
                </a:path>
                <a:path w="1108709" h="175895">
                  <a:moveTo>
                    <a:pt x="294619" y="18239"/>
                  </a:moveTo>
                  <a:lnTo>
                    <a:pt x="292620" y="18080"/>
                  </a:lnTo>
                  <a:lnTo>
                    <a:pt x="291871" y="18021"/>
                  </a:lnTo>
                  <a:lnTo>
                    <a:pt x="291871" y="19767"/>
                  </a:lnTo>
                  <a:lnTo>
                    <a:pt x="294619" y="18239"/>
                  </a:lnTo>
                  <a:close/>
                </a:path>
                <a:path w="1108709" h="175895">
                  <a:moveTo>
                    <a:pt x="296976" y="18427"/>
                  </a:moveTo>
                  <a:lnTo>
                    <a:pt x="296976" y="16929"/>
                  </a:lnTo>
                  <a:lnTo>
                    <a:pt x="294619" y="18239"/>
                  </a:lnTo>
                  <a:lnTo>
                    <a:pt x="296976" y="18427"/>
                  </a:lnTo>
                  <a:close/>
                </a:path>
                <a:path w="1108709" h="175895">
                  <a:moveTo>
                    <a:pt x="1099148" y="18059"/>
                  </a:moveTo>
                  <a:lnTo>
                    <a:pt x="1098969" y="9080"/>
                  </a:lnTo>
                  <a:lnTo>
                    <a:pt x="1097649" y="209"/>
                  </a:lnTo>
                  <a:lnTo>
                    <a:pt x="952041" y="21143"/>
                  </a:lnTo>
                  <a:lnTo>
                    <a:pt x="1016268" y="19708"/>
                  </a:lnTo>
                  <a:lnTo>
                    <a:pt x="1097430" y="18093"/>
                  </a:lnTo>
                  <a:lnTo>
                    <a:pt x="1099148" y="18059"/>
                  </a:lnTo>
                  <a:close/>
                </a:path>
                <a:path w="1108709" h="175895">
                  <a:moveTo>
                    <a:pt x="1108303" y="13080"/>
                  </a:moveTo>
                  <a:lnTo>
                    <a:pt x="1107541" y="3644"/>
                  </a:lnTo>
                  <a:lnTo>
                    <a:pt x="1103541" y="25"/>
                  </a:lnTo>
                  <a:lnTo>
                    <a:pt x="1099653" y="98"/>
                  </a:lnTo>
                  <a:lnTo>
                    <a:pt x="1097649" y="209"/>
                  </a:lnTo>
                  <a:lnTo>
                    <a:pt x="1098969" y="9080"/>
                  </a:lnTo>
                  <a:lnTo>
                    <a:pt x="1099148" y="17749"/>
                  </a:lnTo>
                  <a:lnTo>
                    <a:pt x="1099148" y="18059"/>
                  </a:lnTo>
                  <a:lnTo>
                    <a:pt x="1099653" y="18049"/>
                  </a:lnTo>
                  <a:lnTo>
                    <a:pt x="1104950" y="17284"/>
                  </a:lnTo>
                  <a:lnTo>
                    <a:pt x="1108303" y="130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40835" y="1714162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40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1264140" y="1620339"/>
            <a:ext cx="7359650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Other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possibility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allocate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space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for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arrays </a:t>
            </a:r>
            <a:r>
              <a:rPr sz="2600" dirty="0">
                <a:latin typeface="Verdana"/>
                <a:cs typeface="Verdana"/>
              </a:rPr>
              <a:t>consists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use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operator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b="1" spc="-20" dirty="0">
                <a:latin typeface="Verdana"/>
                <a:cs typeface="Verdana"/>
              </a:rPr>
              <a:t>new</a:t>
            </a:r>
            <a:r>
              <a:rPr sz="2600" spc="-20" dirty="0">
                <a:latin typeface="Verdana"/>
                <a:cs typeface="Verdana"/>
              </a:rPr>
              <a:t>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40835" y="4435002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64140" y="4339911"/>
            <a:ext cx="7496175" cy="8216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60"/>
              </a:spcBef>
            </a:pPr>
            <a:r>
              <a:rPr sz="2600" dirty="0">
                <a:latin typeface="Verdana"/>
                <a:cs typeface="Verdana"/>
              </a:rPr>
              <a:t>Components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arrays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initialized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with </a:t>
            </a:r>
            <a:r>
              <a:rPr sz="2600" dirty="0">
                <a:latin typeface="Verdana"/>
                <a:cs typeface="Verdana"/>
              </a:rPr>
              <a:t>default</a:t>
            </a:r>
            <a:r>
              <a:rPr sz="2600" spc="-114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values: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07410" y="5852476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07410" y="6363426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407410" y="5172898"/>
            <a:ext cx="4763135" cy="1558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0355" marR="5080" indent="-288290">
              <a:lnSpc>
                <a:spcPct val="139700"/>
              </a:lnSpc>
              <a:spcBef>
                <a:spcPts val="100"/>
              </a:spcBef>
              <a:tabLst>
                <a:tab pos="300355" algn="l"/>
              </a:tabLst>
            </a:pPr>
            <a:r>
              <a:rPr sz="2700" spc="67" baseline="12345" dirty="0">
                <a:latin typeface="Lucida Sans Unicode"/>
                <a:cs typeface="Lucida Sans Unicode"/>
              </a:rPr>
              <a:t>–</a:t>
            </a:r>
            <a:r>
              <a:rPr sz="2700" baseline="12345" dirty="0">
                <a:latin typeface="Lucida Sans Unicode"/>
                <a:cs typeface="Lucida Sans Unicode"/>
              </a:rPr>
              <a:t>	</a:t>
            </a:r>
            <a:r>
              <a:rPr sz="2400" dirty="0">
                <a:latin typeface="Verdana"/>
                <a:cs typeface="Verdana"/>
              </a:rPr>
              <a:t>0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for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numeric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type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elements, </a:t>
            </a:r>
            <a:r>
              <a:rPr sz="2400" dirty="0">
                <a:latin typeface="Verdana"/>
                <a:cs typeface="Verdana"/>
              </a:rPr>
              <a:t>'\0'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for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characters</a:t>
            </a:r>
            <a:endParaRPr sz="2400">
              <a:latin typeface="Verdana"/>
              <a:cs typeface="Verdana"/>
            </a:endParaRPr>
          </a:p>
          <a:p>
            <a:pPr marL="300355">
              <a:lnSpc>
                <a:spcPct val="100000"/>
              </a:lnSpc>
              <a:spcBef>
                <a:spcPts val="1140"/>
              </a:spcBef>
            </a:pPr>
            <a:r>
              <a:rPr sz="2400" b="1" dirty="0">
                <a:latin typeface="Verdana"/>
                <a:cs typeface="Verdana"/>
              </a:rPr>
              <a:t>null</a:t>
            </a:r>
            <a:r>
              <a:rPr sz="2400" b="1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for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references.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42749" y="2829883"/>
            <a:ext cx="2266315" cy="5594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3,j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5;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1850" dirty="0">
                <a:latin typeface="Courier New"/>
                <a:cs typeface="Courier New"/>
              </a:rPr>
              <a:t>[]</a:t>
            </a:r>
            <a:r>
              <a:rPr sz="1850" spc="-15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d;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4701319" y="3082194"/>
            <a:ext cx="436435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10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unitialized</a:t>
            </a:r>
            <a:r>
              <a:rPr sz="1850" spc="-10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array</a:t>
            </a:r>
            <a:r>
              <a:rPr sz="1850" spc="-9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of</a:t>
            </a:r>
            <a:r>
              <a:rPr sz="1850" spc="-9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5C8526"/>
                </a:solidFill>
                <a:latin typeface="Courier New"/>
                <a:cs typeface="Courier New"/>
              </a:rPr>
              <a:t>doubles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342749" y="3588082"/>
            <a:ext cx="282638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latin typeface="Courier New"/>
                <a:cs typeface="Courier New"/>
              </a:rPr>
              <a:t>d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1850" spc="-10" dirty="0">
                <a:latin typeface="Courier New"/>
                <a:cs typeface="Courier New"/>
              </a:rPr>
              <a:t>[i+j];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702609" y="3588082"/>
            <a:ext cx="296608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5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array</a:t>
            </a:r>
            <a:r>
              <a:rPr sz="1850" spc="-5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of</a:t>
            </a:r>
            <a:r>
              <a:rPr sz="1850" spc="-5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8</a:t>
            </a:r>
            <a:r>
              <a:rPr sz="1850" spc="-6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5C8526"/>
                </a:solidFill>
                <a:latin typeface="Courier New"/>
                <a:cs typeface="Courier New"/>
              </a:rPr>
              <a:t>doubles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8859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Introduction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52358"/>
            <a:ext cx="13462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50" dirty="0"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6144"/>
            <a:ext cx="8792845" cy="1491615"/>
          </a:xfrm>
          <a:prstGeom prst="rect">
            <a:avLst/>
          </a:prstGeom>
        </p:spPr>
        <p:txBody>
          <a:bodyPr vert="horz" wrap="square" lIns="0" tIns="10795" rIns="0" bIns="0" rtlCol="0">
            <a:spAutoFit/>
          </a:bodyPr>
          <a:lstStyle/>
          <a:p>
            <a:pPr marL="12700" marR="5080">
              <a:lnSpc>
                <a:spcPct val="100299"/>
              </a:lnSpc>
              <a:spcBef>
                <a:spcPts val="85"/>
              </a:spcBef>
            </a:pPr>
            <a:r>
              <a:rPr sz="2400" dirty="0">
                <a:latin typeface="Verdana"/>
                <a:cs typeface="Verdana"/>
              </a:rPr>
              <a:t>The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world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wide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web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has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popularized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use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Java, </a:t>
            </a:r>
            <a:r>
              <a:rPr sz="2400" dirty="0">
                <a:latin typeface="Verdana"/>
                <a:cs typeface="Verdana"/>
              </a:rPr>
              <a:t>because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programs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can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be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transparently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downloaded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with </a:t>
            </a:r>
            <a:r>
              <a:rPr sz="2400" dirty="0">
                <a:latin typeface="Verdana"/>
                <a:cs typeface="Verdana"/>
              </a:rPr>
              <a:t>web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pages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executed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any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computer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with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20" dirty="0">
                <a:latin typeface="Verdana"/>
                <a:cs typeface="Verdana"/>
              </a:rPr>
              <a:t>Java </a:t>
            </a:r>
            <a:r>
              <a:rPr sz="2400" dirty="0">
                <a:latin typeface="Verdana"/>
                <a:cs typeface="Verdana"/>
              </a:rPr>
              <a:t>capable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browser.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029" y="3500583"/>
            <a:ext cx="134620" cy="1898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050" spc="-50" dirty="0">
                <a:latin typeface="Lucida Sans Unicode"/>
                <a:cs typeface="Lucida Sans Unicode"/>
              </a:rPr>
              <a:t>●</a:t>
            </a:r>
            <a:endParaRPr sz="10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334" y="3413100"/>
            <a:ext cx="9233535" cy="75882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80"/>
              </a:spcBef>
            </a:pPr>
            <a:r>
              <a:rPr sz="2400" dirty="0">
                <a:latin typeface="Verdana"/>
                <a:cs typeface="Verdana"/>
              </a:rPr>
              <a:t>A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FF"/>
                </a:solidFill>
                <a:latin typeface="Verdana"/>
                <a:cs typeface="Verdana"/>
              </a:rPr>
              <a:t>Java</a:t>
            </a:r>
            <a:r>
              <a:rPr sz="2400" spc="-6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dirty="0">
                <a:solidFill>
                  <a:srgbClr val="0000FF"/>
                </a:solidFill>
                <a:latin typeface="Verdana"/>
                <a:cs typeface="Verdana"/>
              </a:rPr>
              <a:t>application</a:t>
            </a:r>
            <a:r>
              <a:rPr sz="2400" spc="-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is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standalone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Java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program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that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can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be </a:t>
            </a:r>
            <a:r>
              <a:rPr sz="2400" dirty="0">
                <a:latin typeface="Verdana"/>
                <a:cs typeface="Verdana"/>
              </a:rPr>
              <a:t>executed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independently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any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web</a:t>
            </a:r>
            <a:r>
              <a:rPr sz="2400" spc="-9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browser.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029" y="4423591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334" y="4329769"/>
            <a:ext cx="864679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A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0000FF"/>
                </a:solidFill>
                <a:latin typeface="Verdana"/>
                <a:cs typeface="Verdana"/>
              </a:rPr>
              <a:t>Java</a:t>
            </a:r>
            <a:r>
              <a:rPr sz="2600" spc="-6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0000FF"/>
                </a:solidFill>
                <a:latin typeface="Verdana"/>
                <a:cs typeface="Verdana"/>
              </a:rPr>
              <a:t>applet</a:t>
            </a:r>
            <a:r>
              <a:rPr sz="2600" spc="-50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program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designed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executed </a:t>
            </a:r>
            <a:r>
              <a:rPr sz="2600" dirty="0">
                <a:latin typeface="Verdana"/>
                <a:cs typeface="Verdana"/>
              </a:rPr>
              <a:t>under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Java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capable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browser.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54704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Arrays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334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641" y="1768680"/>
            <a:ext cx="8547100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Components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accessed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with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integer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index </a:t>
            </a:r>
            <a:r>
              <a:rPr sz="2600" dirty="0">
                <a:latin typeface="Verdana"/>
                <a:cs typeface="Verdana"/>
              </a:rPr>
              <a:t>with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values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from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0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length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minus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1.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334" y="4002660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8641" y="3908837"/>
            <a:ext cx="8301990" cy="8216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 indent="-635">
              <a:lnSpc>
                <a:spcPct val="101099"/>
              </a:lnSpc>
              <a:spcBef>
                <a:spcPts val="60"/>
              </a:spcBef>
            </a:pPr>
            <a:r>
              <a:rPr sz="2600" dirty="0">
                <a:latin typeface="Verdana"/>
                <a:cs typeface="Verdana"/>
              </a:rPr>
              <a:t>Every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array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has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member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called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length</a:t>
            </a:r>
            <a:r>
              <a:rPr sz="2600" b="1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that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can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used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get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length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array: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15733" y="2699219"/>
            <a:ext cx="8724900" cy="557530"/>
            <a:chOff x="1115733" y="2699219"/>
            <a:chExt cx="8724900" cy="557530"/>
          </a:xfrm>
        </p:grpSpPr>
        <p:sp>
          <p:nvSpPr>
            <p:cNvPr id="8" name="object 8"/>
            <p:cNvSpPr/>
            <p:nvPr/>
          </p:nvSpPr>
          <p:spPr>
            <a:xfrm>
              <a:off x="1124699" y="2708186"/>
              <a:ext cx="8706485" cy="539115"/>
            </a:xfrm>
            <a:custGeom>
              <a:avLst/>
              <a:gdLst/>
              <a:ahLst/>
              <a:cxnLst/>
              <a:rect l="l" t="t" r="r" b="b"/>
              <a:pathLst>
                <a:path w="8706485" h="539114">
                  <a:moveTo>
                    <a:pt x="8706434" y="471652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538848"/>
                  </a:lnTo>
                  <a:lnTo>
                    <a:pt x="7617333" y="538848"/>
                  </a:lnTo>
                  <a:lnTo>
                    <a:pt x="8706434" y="47165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5733" y="2699219"/>
              <a:ext cx="8724900" cy="556895"/>
            </a:xfrm>
            <a:custGeom>
              <a:avLst/>
              <a:gdLst/>
              <a:ahLst/>
              <a:cxnLst/>
              <a:rect l="l" t="t" r="r" b="b"/>
              <a:pathLst>
                <a:path w="8724900" h="556895">
                  <a:moveTo>
                    <a:pt x="8724366" y="485355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552767"/>
                  </a:lnTo>
                  <a:lnTo>
                    <a:pt x="4013" y="556780"/>
                  </a:lnTo>
                  <a:lnTo>
                    <a:pt x="8966" y="556780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489605"/>
                  </a:lnTo>
                  <a:lnTo>
                    <a:pt x="8720353" y="489299"/>
                  </a:lnTo>
                  <a:lnTo>
                    <a:pt x="8720670" y="489280"/>
                  </a:lnTo>
                  <a:lnTo>
                    <a:pt x="8724366" y="485355"/>
                  </a:lnTo>
                  <a:close/>
                </a:path>
                <a:path w="8724900" h="55689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556895">
                  <a:moveTo>
                    <a:pt x="17932" y="538848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538848"/>
                  </a:lnTo>
                  <a:lnTo>
                    <a:pt x="17932" y="538848"/>
                  </a:lnTo>
                  <a:close/>
                </a:path>
                <a:path w="8724900" h="556895">
                  <a:moveTo>
                    <a:pt x="7626299" y="556768"/>
                  </a:moveTo>
                  <a:lnTo>
                    <a:pt x="7626299" y="547814"/>
                  </a:lnTo>
                  <a:lnTo>
                    <a:pt x="7625752" y="538848"/>
                  </a:lnTo>
                  <a:lnTo>
                    <a:pt x="8966" y="538848"/>
                  </a:lnTo>
                  <a:lnTo>
                    <a:pt x="8966" y="547814"/>
                  </a:lnTo>
                  <a:lnTo>
                    <a:pt x="17932" y="547814"/>
                  </a:lnTo>
                  <a:lnTo>
                    <a:pt x="17932" y="556780"/>
                  </a:lnTo>
                  <a:lnTo>
                    <a:pt x="7626299" y="556768"/>
                  </a:lnTo>
                  <a:close/>
                </a:path>
                <a:path w="8724900" h="556895">
                  <a:moveTo>
                    <a:pt x="17932" y="556780"/>
                  </a:moveTo>
                  <a:lnTo>
                    <a:pt x="17932" y="547814"/>
                  </a:lnTo>
                  <a:lnTo>
                    <a:pt x="8966" y="547814"/>
                  </a:lnTo>
                  <a:lnTo>
                    <a:pt x="8966" y="556780"/>
                  </a:lnTo>
                  <a:lnTo>
                    <a:pt x="17932" y="556780"/>
                  </a:lnTo>
                  <a:close/>
                </a:path>
                <a:path w="8724900" h="556895">
                  <a:moveTo>
                    <a:pt x="8715400" y="480618"/>
                  </a:moveTo>
                  <a:lnTo>
                    <a:pt x="8714841" y="471665"/>
                  </a:lnTo>
                  <a:lnTo>
                    <a:pt x="7626858" y="538792"/>
                  </a:lnTo>
                  <a:lnTo>
                    <a:pt x="7625752" y="538861"/>
                  </a:lnTo>
                  <a:lnTo>
                    <a:pt x="7626299" y="547814"/>
                  </a:lnTo>
                  <a:lnTo>
                    <a:pt x="7626299" y="556768"/>
                  </a:lnTo>
                  <a:lnTo>
                    <a:pt x="7626858" y="556768"/>
                  </a:lnTo>
                  <a:lnTo>
                    <a:pt x="8706421" y="490159"/>
                  </a:lnTo>
                  <a:lnTo>
                    <a:pt x="8706421" y="480618"/>
                  </a:lnTo>
                  <a:lnTo>
                    <a:pt x="8715400" y="480618"/>
                  </a:lnTo>
                  <a:close/>
                </a:path>
                <a:path w="8724900" h="556895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556895">
                  <a:moveTo>
                    <a:pt x="8715400" y="480618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472184"/>
                  </a:lnTo>
                  <a:lnTo>
                    <a:pt x="8714841" y="471665"/>
                  </a:lnTo>
                  <a:lnTo>
                    <a:pt x="8715400" y="480618"/>
                  </a:lnTo>
                  <a:close/>
                </a:path>
                <a:path w="8724900" h="556895">
                  <a:moveTo>
                    <a:pt x="8715400" y="489605"/>
                  </a:moveTo>
                  <a:lnTo>
                    <a:pt x="8715400" y="480618"/>
                  </a:lnTo>
                  <a:lnTo>
                    <a:pt x="8706421" y="480618"/>
                  </a:lnTo>
                  <a:lnTo>
                    <a:pt x="8706421" y="490159"/>
                  </a:lnTo>
                  <a:lnTo>
                    <a:pt x="8714841" y="489639"/>
                  </a:lnTo>
                  <a:lnTo>
                    <a:pt x="8715400" y="489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42031" y="3179838"/>
              <a:ext cx="1089660" cy="67310"/>
            </a:xfrm>
            <a:custGeom>
              <a:avLst/>
              <a:gdLst/>
              <a:ahLst/>
              <a:cxnLst/>
              <a:rect l="l" t="t" r="r" b="b"/>
              <a:pathLst>
                <a:path w="1089659" h="67310">
                  <a:moveTo>
                    <a:pt x="1089101" y="0"/>
                  </a:moveTo>
                  <a:lnTo>
                    <a:pt x="993405" y="946"/>
                  </a:lnTo>
                  <a:lnTo>
                    <a:pt x="584174" y="5700"/>
                  </a:lnTo>
                  <a:lnTo>
                    <a:pt x="514254" y="5789"/>
                  </a:lnTo>
                  <a:lnTo>
                    <a:pt x="447245" y="4988"/>
                  </a:lnTo>
                  <a:lnTo>
                    <a:pt x="373343" y="3117"/>
                  </a:lnTo>
                  <a:lnTo>
                    <a:pt x="282740" y="0"/>
                  </a:lnTo>
                  <a:lnTo>
                    <a:pt x="0" y="67195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32482" y="3170821"/>
              <a:ext cx="1108075" cy="85725"/>
            </a:xfrm>
            <a:custGeom>
              <a:avLst/>
              <a:gdLst/>
              <a:ahLst/>
              <a:cxnLst/>
              <a:rect l="l" t="t" r="r" b="b"/>
              <a:pathLst>
                <a:path w="1108075" h="85725">
                  <a:moveTo>
                    <a:pt x="1097826" y="18050"/>
                  </a:moveTo>
                  <a:lnTo>
                    <a:pt x="1017548" y="18780"/>
                  </a:lnTo>
                  <a:lnTo>
                    <a:pt x="944802" y="19564"/>
                  </a:lnTo>
                  <a:lnTo>
                    <a:pt x="879761" y="20321"/>
                  </a:lnTo>
                  <a:lnTo>
                    <a:pt x="821699" y="21038"/>
                  </a:lnTo>
                  <a:lnTo>
                    <a:pt x="739084" y="22092"/>
                  </a:lnTo>
                  <a:lnTo>
                    <a:pt x="113751" y="60669"/>
                  </a:lnTo>
                  <a:lnTo>
                    <a:pt x="12179" y="84810"/>
                  </a:lnTo>
                  <a:lnTo>
                    <a:pt x="11696" y="84924"/>
                  </a:lnTo>
                  <a:lnTo>
                    <a:pt x="7480" y="67487"/>
                  </a:lnTo>
                  <a:lnTo>
                    <a:pt x="2946" y="68567"/>
                  </a:lnTo>
                  <a:lnTo>
                    <a:pt x="0" y="72923"/>
                  </a:lnTo>
                  <a:lnTo>
                    <a:pt x="1358" y="82130"/>
                  </a:lnTo>
                  <a:lnTo>
                    <a:pt x="5461" y="85445"/>
                  </a:lnTo>
                  <a:lnTo>
                    <a:pt x="1095970" y="18164"/>
                  </a:lnTo>
                  <a:lnTo>
                    <a:pt x="1097826" y="18050"/>
                  </a:lnTo>
                  <a:close/>
                </a:path>
                <a:path w="1108075" h="85725">
                  <a:moveTo>
                    <a:pt x="9550" y="76212"/>
                  </a:moveTo>
                  <a:lnTo>
                    <a:pt x="8974" y="67132"/>
                  </a:lnTo>
                  <a:lnTo>
                    <a:pt x="7480" y="67487"/>
                  </a:lnTo>
                  <a:lnTo>
                    <a:pt x="9550" y="76212"/>
                  </a:lnTo>
                  <a:close/>
                </a:path>
                <a:path w="1108075" h="85725">
                  <a:moveTo>
                    <a:pt x="113751" y="60669"/>
                  </a:moveTo>
                  <a:lnTo>
                    <a:pt x="9550" y="67097"/>
                  </a:lnTo>
                  <a:lnTo>
                    <a:pt x="8974" y="67132"/>
                  </a:lnTo>
                  <a:lnTo>
                    <a:pt x="9550" y="76016"/>
                  </a:lnTo>
                  <a:lnTo>
                    <a:pt x="9550" y="76160"/>
                  </a:lnTo>
                  <a:lnTo>
                    <a:pt x="11696" y="84924"/>
                  </a:lnTo>
                  <a:lnTo>
                    <a:pt x="113751" y="60669"/>
                  </a:lnTo>
                  <a:close/>
                </a:path>
                <a:path w="1108075" h="85725">
                  <a:moveTo>
                    <a:pt x="1095970" y="190"/>
                  </a:moveTo>
                  <a:lnTo>
                    <a:pt x="1017548" y="843"/>
                  </a:lnTo>
                  <a:lnTo>
                    <a:pt x="944802" y="1625"/>
                  </a:lnTo>
                  <a:lnTo>
                    <a:pt x="879761" y="2381"/>
                  </a:lnTo>
                  <a:lnTo>
                    <a:pt x="821699" y="3097"/>
                  </a:lnTo>
                  <a:lnTo>
                    <a:pt x="682113" y="4880"/>
                  </a:lnTo>
                  <a:lnTo>
                    <a:pt x="644693" y="5308"/>
                  </a:lnTo>
                  <a:lnTo>
                    <a:pt x="610616" y="5630"/>
                  </a:lnTo>
                  <a:lnTo>
                    <a:pt x="579071" y="5834"/>
                  </a:lnTo>
                  <a:lnTo>
                    <a:pt x="549579" y="5905"/>
                  </a:lnTo>
                  <a:lnTo>
                    <a:pt x="504247" y="5707"/>
                  </a:lnTo>
                  <a:lnTo>
                    <a:pt x="458927" y="5077"/>
                  </a:lnTo>
                  <a:lnTo>
                    <a:pt x="410577" y="3960"/>
                  </a:lnTo>
                  <a:lnTo>
                    <a:pt x="356155" y="2303"/>
                  </a:lnTo>
                  <a:lnTo>
                    <a:pt x="294360" y="112"/>
                  </a:lnTo>
                  <a:lnTo>
                    <a:pt x="291947" y="118"/>
                  </a:lnTo>
                  <a:lnTo>
                    <a:pt x="290207" y="292"/>
                  </a:lnTo>
                  <a:lnTo>
                    <a:pt x="9550" y="66995"/>
                  </a:lnTo>
                  <a:lnTo>
                    <a:pt x="12179" y="66935"/>
                  </a:lnTo>
                  <a:lnTo>
                    <a:pt x="113751" y="60669"/>
                  </a:lnTo>
                  <a:lnTo>
                    <a:pt x="291947" y="18315"/>
                  </a:lnTo>
                  <a:lnTo>
                    <a:pt x="292290" y="9017"/>
                  </a:lnTo>
                  <a:lnTo>
                    <a:pt x="294360" y="17741"/>
                  </a:lnTo>
                  <a:lnTo>
                    <a:pt x="294360" y="18068"/>
                  </a:lnTo>
                  <a:lnTo>
                    <a:pt x="355552" y="20235"/>
                  </a:lnTo>
                  <a:lnTo>
                    <a:pt x="410095" y="21892"/>
                  </a:lnTo>
                  <a:lnTo>
                    <a:pt x="458598" y="23009"/>
                  </a:lnTo>
                  <a:lnTo>
                    <a:pt x="504085" y="23639"/>
                  </a:lnTo>
                  <a:lnTo>
                    <a:pt x="549579" y="23837"/>
                  </a:lnTo>
                  <a:lnTo>
                    <a:pt x="579071" y="23767"/>
                  </a:lnTo>
                  <a:lnTo>
                    <a:pt x="610472" y="23566"/>
                  </a:lnTo>
                  <a:lnTo>
                    <a:pt x="644507" y="23246"/>
                  </a:lnTo>
                  <a:lnTo>
                    <a:pt x="681899" y="22821"/>
                  </a:lnTo>
                  <a:lnTo>
                    <a:pt x="739084" y="22092"/>
                  </a:lnTo>
                  <a:lnTo>
                    <a:pt x="1095970" y="190"/>
                  </a:lnTo>
                  <a:close/>
                </a:path>
                <a:path w="1108075" h="85725">
                  <a:moveTo>
                    <a:pt x="294360" y="17741"/>
                  </a:moveTo>
                  <a:lnTo>
                    <a:pt x="292290" y="9017"/>
                  </a:lnTo>
                  <a:lnTo>
                    <a:pt x="291947" y="17983"/>
                  </a:lnTo>
                  <a:lnTo>
                    <a:pt x="293164" y="18026"/>
                  </a:lnTo>
                  <a:lnTo>
                    <a:pt x="294360" y="17741"/>
                  </a:lnTo>
                  <a:close/>
                </a:path>
                <a:path w="1108075" h="85725">
                  <a:moveTo>
                    <a:pt x="293164" y="18026"/>
                  </a:moveTo>
                  <a:lnTo>
                    <a:pt x="291947" y="17983"/>
                  </a:lnTo>
                  <a:lnTo>
                    <a:pt x="291947" y="18315"/>
                  </a:lnTo>
                  <a:lnTo>
                    <a:pt x="293164" y="18026"/>
                  </a:lnTo>
                  <a:close/>
                </a:path>
                <a:path w="1108075" h="85725">
                  <a:moveTo>
                    <a:pt x="294360" y="18068"/>
                  </a:moveTo>
                  <a:lnTo>
                    <a:pt x="294360" y="17741"/>
                  </a:lnTo>
                  <a:lnTo>
                    <a:pt x="293164" y="18026"/>
                  </a:lnTo>
                  <a:lnTo>
                    <a:pt x="294360" y="18068"/>
                  </a:lnTo>
                  <a:close/>
                </a:path>
                <a:path w="1108075" h="85725">
                  <a:moveTo>
                    <a:pt x="1098562" y="17984"/>
                  </a:moveTo>
                  <a:lnTo>
                    <a:pt x="1098562" y="8203"/>
                  </a:lnTo>
                  <a:lnTo>
                    <a:pt x="1098054" y="62"/>
                  </a:lnTo>
                  <a:lnTo>
                    <a:pt x="739084" y="22092"/>
                  </a:lnTo>
                  <a:lnTo>
                    <a:pt x="821475" y="21041"/>
                  </a:lnTo>
                  <a:lnTo>
                    <a:pt x="879549" y="20324"/>
                  </a:lnTo>
                  <a:lnTo>
                    <a:pt x="944604" y="19566"/>
                  </a:lnTo>
                  <a:lnTo>
                    <a:pt x="1017367" y="18782"/>
                  </a:lnTo>
                  <a:lnTo>
                    <a:pt x="1095970" y="18010"/>
                  </a:lnTo>
                  <a:lnTo>
                    <a:pt x="1098562" y="17984"/>
                  </a:lnTo>
                  <a:close/>
                </a:path>
                <a:path w="1108075" h="85725">
                  <a:moveTo>
                    <a:pt x="1107782" y="13563"/>
                  </a:moveTo>
                  <a:lnTo>
                    <a:pt x="1107440" y="3822"/>
                  </a:lnTo>
                  <a:lnTo>
                    <a:pt x="1103439" y="0"/>
                  </a:lnTo>
                  <a:lnTo>
                    <a:pt x="1098054" y="55"/>
                  </a:lnTo>
                  <a:lnTo>
                    <a:pt x="1098562" y="8203"/>
                  </a:lnTo>
                  <a:lnTo>
                    <a:pt x="1098562" y="17984"/>
                  </a:lnTo>
                  <a:lnTo>
                    <a:pt x="1098951" y="17981"/>
                  </a:lnTo>
                  <a:lnTo>
                    <a:pt x="1103439" y="17704"/>
                  </a:lnTo>
                  <a:lnTo>
                    <a:pt x="1104061" y="17665"/>
                  </a:lnTo>
                  <a:lnTo>
                    <a:pt x="1107782" y="135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71909" y="2829883"/>
            <a:ext cx="632587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latin typeface="Courier New"/>
                <a:cs typeface="Courier New"/>
              </a:rPr>
              <a:t>a[2]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1000;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8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modify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the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third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element</a:t>
            </a:r>
            <a:r>
              <a:rPr sz="1850" spc="-8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of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solidFill>
                  <a:srgbClr val="5C8526"/>
                </a:solidFill>
                <a:latin typeface="Courier New"/>
                <a:cs typeface="Courier New"/>
              </a:rPr>
              <a:t>a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15733" y="5035893"/>
            <a:ext cx="8724900" cy="557530"/>
            <a:chOff x="1115733" y="5035893"/>
            <a:chExt cx="8724900" cy="557530"/>
          </a:xfrm>
        </p:grpSpPr>
        <p:sp>
          <p:nvSpPr>
            <p:cNvPr id="14" name="object 14"/>
            <p:cNvSpPr/>
            <p:nvPr/>
          </p:nvSpPr>
          <p:spPr>
            <a:xfrm>
              <a:off x="1124699" y="5044871"/>
              <a:ext cx="8706485" cy="539115"/>
            </a:xfrm>
            <a:custGeom>
              <a:avLst/>
              <a:gdLst/>
              <a:ahLst/>
              <a:cxnLst/>
              <a:rect l="l" t="t" r="r" b="b"/>
              <a:pathLst>
                <a:path w="8706485" h="539114">
                  <a:moveTo>
                    <a:pt x="8706434" y="471639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538835"/>
                  </a:lnTo>
                  <a:lnTo>
                    <a:pt x="7617333" y="538835"/>
                  </a:lnTo>
                  <a:lnTo>
                    <a:pt x="8706434" y="47163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5733" y="5035893"/>
              <a:ext cx="8724900" cy="556895"/>
            </a:xfrm>
            <a:custGeom>
              <a:avLst/>
              <a:gdLst/>
              <a:ahLst/>
              <a:cxnLst/>
              <a:rect l="l" t="t" r="r" b="b"/>
              <a:pathLst>
                <a:path w="8724900" h="556895">
                  <a:moveTo>
                    <a:pt x="8724366" y="485355"/>
                  </a:moveTo>
                  <a:lnTo>
                    <a:pt x="8724366" y="4025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552767"/>
                  </a:lnTo>
                  <a:lnTo>
                    <a:pt x="4013" y="556780"/>
                  </a:lnTo>
                  <a:lnTo>
                    <a:pt x="8966" y="556780"/>
                  </a:lnTo>
                  <a:lnTo>
                    <a:pt x="8966" y="8978"/>
                  </a:lnTo>
                  <a:lnTo>
                    <a:pt x="17932" y="8978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78"/>
                  </a:lnTo>
                  <a:lnTo>
                    <a:pt x="8715400" y="8978"/>
                  </a:lnTo>
                  <a:lnTo>
                    <a:pt x="8715400" y="489605"/>
                  </a:lnTo>
                  <a:lnTo>
                    <a:pt x="8720353" y="489299"/>
                  </a:lnTo>
                  <a:lnTo>
                    <a:pt x="8720670" y="489280"/>
                  </a:lnTo>
                  <a:lnTo>
                    <a:pt x="8724366" y="485355"/>
                  </a:lnTo>
                  <a:close/>
                </a:path>
                <a:path w="8724900" h="556895">
                  <a:moveTo>
                    <a:pt x="17932" y="17945"/>
                  </a:moveTo>
                  <a:lnTo>
                    <a:pt x="17932" y="8978"/>
                  </a:lnTo>
                  <a:lnTo>
                    <a:pt x="8966" y="8978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556895">
                  <a:moveTo>
                    <a:pt x="17932" y="538848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538848"/>
                  </a:lnTo>
                  <a:lnTo>
                    <a:pt x="17932" y="538848"/>
                  </a:lnTo>
                  <a:close/>
                </a:path>
                <a:path w="8724900" h="556895">
                  <a:moveTo>
                    <a:pt x="7626299" y="556768"/>
                  </a:moveTo>
                  <a:lnTo>
                    <a:pt x="7626299" y="547814"/>
                  </a:lnTo>
                  <a:lnTo>
                    <a:pt x="7625752" y="538848"/>
                  </a:lnTo>
                  <a:lnTo>
                    <a:pt x="8966" y="538848"/>
                  </a:lnTo>
                  <a:lnTo>
                    <a:pt x="8966" y="547814"/>
                  </a:lnTo>
                  <a:lnTo>
                    <a:pt x="17932" y="547814"/>
                  </a:lnTo>
                  <a:lnTo>
                    <a:pt x="17932" y="556780"/>
                  </a:lnTo>
                  <a:lnTo>
                    <a:pt x="7626299" y="556768"/>
                  </a:lnTo>
                  <a:close/>
                </a:path>
                <a:path w="8724900" h="556895">
                  <a:moveTo>
                    <a:pt x="17932" y="556780"/>
                  </a:moveTo>
                  <a:lnTo>
                    <a:pt x="17932" y="547814"/>
                  </a:lnTo>
                  <a:lnTo>
                    <a:pt x="8966" y="547814"/>
                  </a:lnTo>
                  <a:lnTo>
                    <a:pt x="8966" y="556780"/>
                  </a:lnTo>
                  <a:lnTo>
                    <a:pt x="17932" y="556780"/>
                  </a:lnTo>
                  <a:close/>
                </a:path>
                <a:path w="8724900" h="556895">
                  <a:moveTo>
                    <a:pt x="8715400" y="480618"/>
                  </a:moveTo>
                  <a:lnTo>
                    <a:pt x="8714841" y="471665"/>
                  </a:lnTo>
                  <a:lnTo>
                    <a:pt x="7626858" y="538792"/>
                  </a:lnTo>
                  <a:lnTo>
                    <a:pt x="7625752" y="538861"/>
                  </a:lnTo>
                  <a:lnTo>
                    <a:pt x="7626299" y="547814"/>
                  </a:lnTo>
                  <a:lnTo>
                    <a:pt x="7626299" y="556768"/>
                  </a:lnTo>
                  <a:lnTo>
                    <a:pt x="7626858" y="556768"/>
                  </a:lnTo>
                  <a:lnTo>
                    <a:pt x="8706421" y="490159"/>
                  </a:lnTo>
                  <a:lnTo>
                    <a:pt x="8706421" y="480618"/>
                  </a:lnTo>
                  <a:lnTo>
                    <a:pt x="8715400" y="480618"/>
                  </a:lnTo>
                  <a:close/>
                </a:path>
                <a:path w="8724900" h="556895">
                  <a:moveTo>
                    <a:pt x="8715400" y="17945"/>
                  </a:moveTo>
                  <a:lnTo>
                    <a:pt x="8715400" y="8978"/>
                  </a:lnTo>
                  <a:lnTo>
                    <a:pt x="8706421" y="8978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556895">
                  <a:moveTo>
                    <a:pt x="8715400" y="480618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472184"/>
                  </a:lnTo>
                  <a:lnTo>
                    <a:pt x="8714841" y="471665"/>
                  </a:lnTo>
                  <a:lnTo>
                    <a:pt x="8715400" y="480618"/>
                  </a:lnTo>
                  <a:close/>
                </a:path>
                <a:path w="8724900" h="556895">
                  <a:moveTo>
                    <a:pt x="8715400" y="489605"/>
                  </a:moveTo>
                  <a:lnTo>
                    <a:pt x="8715400" y="480618"/>
                  </a:lnTo>
                  <a:lnTo>
                    <a:pt x="8706421" y="480618"/>
                  </a:lnTo>
                  <a:lnTo>
                    <a:pt x="8706421" y="490159"/>
                  </a:lnTo>
                  <a:lnTo>
                    <a:pt x="8714841" y="489639"/>
                  </a:lnTo>
                  <a:lnTo>
                    <a:pt x="8715400" y="4896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42031" y="5516511"/>
              <a:ext cx="1089660" cy="67310"/>
            </a:xfrm>
            <a:custGeom>
              <a:avLst/>
              <a:gdLst/>
              <a:ahLst/>
              <a:cxnLst/>
              <a:rect l="l" t="t" r="r" b="b"/>
              <a:pathLst>
                <a:path w="1089659" h="67310">
                  <a:moveTo>
                    <a:pt x="1089101" y="0"/>
                  </a:moveTo>
                  <a:lnTo>
                    <a:pt x="993405" y="725"/>
                  </a:lnTo>
                  <a:lnTo>
                    <a:pt x="584174" y="4757"/>
                  </a:lnTo>
                  <a:lnTo>
                    <a:pt x="514254" y="4905"/>
                  </a:lnTo>
                  <a:lnTo>
                    <a:pt x="447245" y="4280"/>
                  </a:lnTo>
                  <a:lnTo>
                    <a:pt x="373343" y="2705"/>
                  </a:lnTo>
                  <a:lnTo>
                    <a:pt x="282740" y="0"/>
                  </a:lnTo>
                  <a:lnTo>
                    <a:pt x="0" y="67195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32482" y="5507507"/>
              <a:ext cx="1108075" cy="85725"/>
            </a:xfrm>
            <a:custGeom>
              <a:avLst/>
              <a:gdLst/>
              <a:ahLst/>
              <a:cxnLst/>
              <a:rect l="l" t="t" r="r" b="b"/>
              <a:pathLst>
                <a:path w="1108075" h="85725">
                  <a:moveTo>
                    <a:pt x="1098054" y="18023"/>
                  </a:moveTo>
                  <a:lnTo>
                    <a:pt x="1015822" y="18592"/>
                  </a:lnTo>
                  <a:lnTo>
                    <a:pt x="941726" y="19221"/>
                  </a:lnTo>
                  <a:lnTo>
                    <a:pt x="875651" y="19845"/>
                  </a:lnTo>
                  <a:lnTo>
                    <a:pt x="816818" y="20448"/>
                  </a:lnTo>
                  <a:lnTo>
                    <a:pt x="754354" y="21133"/>
                  </a:lnTo>
                  <a:lnTo>
                    <a:pt x="113764" y="60655"/>
                  </a:lnTo>
                  <a:lnTo>
                    <a:pt x="12725" y="84670"/>
                  </a:lnTo>
                  <a:lnTo>
                    <a:pt x="12179" y="84797"/>
                  </a:lnTo>
                  <a:lnTo>
                    <a:pt x="11696" y="84912"/>
                  </a:lnTo>
                  <a:lnTo>
                    <a:pt x="7480" y="67475"/>
                  </a:lnTo>
                  <a:lnTo>
                    <a:pt x="2946" y="68554"/>
                  </a:lnTo>
                  <a:lnTo>
                    <a:pt x="0" y="72910"/>
                  </a:lnTo>
                  <a:lnTo>
                    <a:pt x="1358" y="82130"/>
                  </a:lnTo>
                  <a:lnTo>
                    <a:pt x="5461" y="85445"/>
                  </a:lnTo>
                  <a:lnTo>
                    <a:pt x="1098054" y="18023"/>
                  </a:lnTo>
                  <a:close/>
                </a:path>
                <a:path w="1108075" h="85725">
                  <a:moveTo>
                    <a:pt x="9550" y="76200"/>
                  </a:moveTo>
                  <a:lnTo>
                    <a:pt x="8974" y="67120"/>
                  </a:lnTo>
                  <a:lnTo>
                    <a:pt x="7480" y="67475"/>
                  </a:lnTo>
                  <a:lnTo>
                    <a:pt x="9550" y="76200"/>
                  </a:lnTo>
                  <a:close/>
                </a:path>
                <a:path w="1108075" h="85725">
                  <a:moveTo>
                    <a:pt x="113764" y="60655"/>
                  </a:moveTo>
                  <a:lnTo>
                    <a:pt x="12725" y="66888"/>
                  </a:lnTo>
                  <a:lnTo>
                    <a:pt x="9550" y="66983"/>
                  </a:lnTo>
                  <a:lnTo>
                    <a:pt x="8974" y="67120"/>
                  </a:lnTo>
                  <a:lnTo>
                    <a:pt x="9550" y="76004"/>
                  </a:lnTo>
                  <a:lnTo>
                    <a:pt x="9550" y="76148"/>
                  </a:lnTo>
                  <a:lnTo>
                    <a:pt x="11696" y="84912"/>
                  </a:lnTo>
                  <a:lnTo>
                    <a:pt x="113764" y="60655"/>
                  </a:lnTo>
                  <a:close/>
                </a:path>
                <a:path w="1108075" h="85725">
                  <a:moveTo>
                    <a:pt x="1095970" y="177"/>
                  </a:moveTo>
                  <a:lnTo>
                    <a:pt x="1015822" y="658"/>
                  </a:lnTo>
                  <a:lnTo>
                    <a:pt x="941726" y="1286"/>
                  </a:lnTo>
                  <a:lnTo>
                    <a:pt x="875651" y="1908"/>
                  </a:lnTo>
                  <a:lnTo>
                    <a:pt x="816818" y="2510"/>
                  </a:lnTo>
                  <a:lnTo>
                    <a:pt x="676010" y="4050"/>
                  </a:lnTo>
                  <a:lnTo>
                    <a:pt x="638380" y="4429"/>
                  </a:lnTo>
                  <a:lnTo>
                    <a:pt x="604108" y="4717"/>
                  </a:lnTo>
                  <a:lnTo>
                    <a:pt x="498618" y="4800"/>
                  </a:lnTo>
                  <a:lnTo>
                    <a:pt x="454649" y="4277"/>
                  </a:lnTo>
                  <a:lnTo>
                    <a:pt x="407429" y="3341"/>
                  </a:lnTo>
                  <a:lnTo>
                    <a:pt x="354330" y="1945"/>
                  </a:lnTo>
                  <a:lnTo>
                    <a:pt x="294360" y="93"/>
                  </a:lnTo>
                  <a:lnTo>
                    <a:pt x="291998" y="97"/>
                  </a:lnTo>
                  <a:lnTo>
                    <a:pt x="290207" y="279"/>
                  </a:lnTo>
                  <a:lnTo>
                    <a:pt x="9550" y="66983"/>
                  </a:lnTo>
                  <a:lnTo>
                    <a:pt x="12725" y="66888"/>
                  </a:lnTo>
                  <a:lnTo>
                    <a:pt x="113764" y="60655"/>
                  </a:lnTo>
                  <a:lnTo>
                    <a:pt x="291998" y="18290"/>
                  </a:lnTo>
                  <a:lnTo>
                    <a:pt x="292290" y="9004"/>
                  </a:lnTo>
                  <a:lnTo>
                    <a:pt x="294360" y="17729"/>
                  </a:lnTo>
                  <a:lnTo>
                    <a:pt x="294360" y="18043"/>
                  </a:lnTo>
                  <a:lnTo>
                    <a:pt x="353809" y="19879"/>
                  </a:lnTo>
                  <a:lnTo>
                    <a:pt x="407012" y="21278"/>
                  </a:lnTo>
                  <a:lnTo>
                    <a:pt x="454363" y="22217"/>
                  </a:lnTo>
                  <a:lnTo>
                    <a:pt x="498618" y="22745"/>
                  </a:lnTo>
                  <a:lnTo>
                    <a:pt x="572342" y="22846"/>
                  </a:lnTo>
                  <a:lnTo>
                    <a:pt x="603977" y="22663"/>
                  </a:lnTo>
                  <a:lnTo>
                    <a:pt x="638211" y="22375"/>
                  </a:lnTo>
                  <a:lnTo>
                    <a:pt x="675818" y="21995"/>
                  </a:lnTo>
                  <a:lnTo>
                    <a:pt x="754354" y="21133"/>
                  </a:lnTo>
                  <a:lnTo>
                    <a:pt x="1095970" y="177"/>
                  </a:lnTo>
                  <a:close/>
                </a:path>
                <a:path w="1108075" h="85725">
                  <a:moveTo>
                    <a:pt x="294360" y="17729"/>
                  </a:moveTo>
                  <a:lnTo>
                    <a:pt x="292290" y="9004"/>
                  </a:lnTo>
                  <a:lnTo>
                    <a:pt x="291998" y="17970"/>
                  </a:lnTo>
                  <a:lnTo>
                    <a:pt x="293190" y="18007"/>
                  </a:lnTo>
                  <a:lnTo>
                    <a:pt x="294360" y="17729"/>
                  </a:lnTo>
                  <a:close/>
                </a:path>
                <a:path w="1108075" h="85725">
                  <a:moveTo>
                    <a:pt x="293190" y="18007"/>
                  </a:moveTo>
                  <a:lnTo>
                    <a:pt x="291998" y="17970"/>
                  </a:lnTo>
                  <a:lnTo>
                    <a:pt x="291998" y="18290"/>
                  </a:lnTo>
                  <a:lnTo>
                    <a:pt x="293190" y="18007"/>
                  </a:lnTo>
                  <a:close/>
                </a:path>
                <a:path w="1108075" h="85725">
                  <a:moveTo>
                    <a:pt x="294360" y="18043"/>
                  </a:moveTo>
                  <a:lnTo>
                    <a:pt x="294360" y="17729"/>
                  </a:lnTo>
                  <a:lnTo>
                    <a:pt x="293190" y="18007"/>
                  </a:lnTo>
                  <a:lnTo>
                    <a:pt x="294360" y="18043"/>
                  </a:lnTo>
                  <a:close/>
                </a:path>
                <a:path w="1108075" h="85725">
                  <a:moveTo>
                    <a:pt x="1098588" y="17971"/>
                  </a:moveTo>
                  <a:lnTo>
                    <a:pt x="1098588" y="8597"/>
                  </a:lnTo>
                  <a:lnTo>
                    <a:pt x="1098054" y="49"/>
                  </a:lnTo>
                  <a:lnTo>
                    <a:pt x="754354" y="21133"/>
                  </a:lnTo>
                  <a:lnTo>
                    <a:pt x="816627" y="20450"/>
                  </a:lnTo>
                  <a:lnTo>
                    <a:pt x="875473" y="19847"/>
                  </a:lnTo>
                  <a:lnTo>
                    <a:pt x="941566" y="19223"/>
                  </a:lnTo>
                  <a:lnTo>
                    <a:pt x="1015679" y="18593"/>
                  </a:lnTo>
                  <a:lnTo>
                    <a:pt x="1095970" y="17991"/>
                  </a:lnTo>
                  <a:lnTo>
                    <a:pt x="1098588" y="17971"/>
                  </a:lnTo>
                  <a:close/>
                </a:path>
                <a:path w="1108075" h="85725">
                  <a:moveTo>
                    <a:pt x="1107782" y="13563"/>
                  </a:moveTo>
                  <a:lnTo>
                    <a:pt x="1107440" y="3822"/>
                  </a:lnTo>
                  <a:lnTo>
                    <a:pt x="1103452" y="0"/>
                  </a:lnTo>
                  <a:lnTo>
                    <a:pt x="1098054" y="49"/>
                  </a:lnTo>
                  <a:lnTo>
                    <a:pt x="1098588" y="8597"/>
                  </a:lnTo>
                  <a:lnTo>
                    <a:pt x="1098588" y="17971"/>
                  </a:lnTo>
                  <a:lnTo>
                    <a:pt x="1098944" y="17968"/>
                  </a:lnTo>
                  <a:lnTo>
                    <a:pt x="1103452" y="17690"/>
                  </a:lnTo>
                  <a:lnTo>
                    <a:pt x="1104061" y="17653"/>
                  </a:lnTo>
                  <a:lnTo>
                    <a:pt x="1107782" y="1356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02176" y="5165292"/>
            <a:ext cx="674560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len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a.length;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6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get</a:t>
            </a:r>
            <a:r>
              <a:rPr sz="1850" spc="-6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the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size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of</a:t>
            </a:r>
            <a:r>
              <a:rPr sz="1850" spc="-6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the</a:t>
            </a:r>
            <a:r>
              <a:rPr sz="1850" spc="-6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5C8526"/>
                </a:solidFill>
                <a:latin typeface="Courier New"/>
                <a:cs typeface="Courier New"/>
              </a:rPr>
              <a:t>array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41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354704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Arrays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733" y="1621536"/>
            <a:ext cx="8725535" cy="4511040"/>
            <a:chOff x="1115733" y="1621536"/>
            <a:chExt cx="8725535" cy="4511040"/>
          </a:xfrm>
        </p:grpSpPr>
        <p:sp>
          <p:nvSpPr>
            <p:cNvPr id="4" name="object 4"/>
            <p:cNvSpPr/>
            <p:nvPr/>
          </p:nvSpPr>
          <p:spPr>
            <a:xfrm>
              <a:off x="1124699" y="1630502"/>
              <a:ext cx="8706485" cy="4492625"/>
            </a:xfrm>
            <a:custGeom>
              <a:avLst/>
              <a:gdLst/>
              <a:ahLst/>
              <a:cxnLst/>
              <a:rect l="l" t="t" r="r" b="b"/>
              <a:pathLst>
                <a:path w="8706485" h="4492625">
                  <a:moveTo>
                    <a:pt x="8706434" y="3941800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4492053"/>
                  </a:lnTo>
                  <a:lnTo>
                    <a:pt x="7640154" y="4492053"/>
                  </a:lnTo>
                  <a:lnTo>
                    <a:pt x="8706434" y="394180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733" y="1621536"/>
              <a:ext cx="8724900" cy="4510405"/>
            </a:xfrm>
            <a:custGeom>
              <a:avLst/>
              <a:gdLst/>
              <a:ahLst/>
              <a:cxnLst/>
              <a:rect l="l" t="t" r="r" b="b"/>
              <a:pathLst>
                <a:path w="8724900" h="4510405">
                  <a:moveTo>
                    <a:pt x="8724366" y="3954106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4505972"/>
                  </a:lnTo>
                  <a:lnTo>
                    <a:pt x="4013" y="4509985"/>
                  </a:lnTo>
                  <a:lnTo>
                    <a:pt x="8966" y="4509985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3960850"/>
                  </a:lnTo>
                  <a:lnTo>
                    <a:pt x="8722487" y="3957192"/>
                  </a:lnTo>
                  <a:lnTo>
                    <a:pt x="8724366" y="3954106"/>
                  </a:lnTo>
                  <a:close/>
                </a:path>
                <a:path w="8724900" h="451040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4510405">
                  <a:moveTo>
                    <a:pt x="17932" y="4492040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4492040"/>
                  </a:lnTo>
                  <a:lnTo>
                    <a:pt x="17932" y="4492040"/>
                  </a:lnTo>
                  <a:close/>
                </a:path>
                <a:path w="8724900" h="4510405">
                  <a:moveTo>
                    <a:pt x="7646950" y="4492040"/>
                  </a:moveTo>
                  <a:lnTo>
                    <a:pt x="8966" y="4492040"/>
                  </a:lnTo>
                  <a:lnTo>
                    <a:pt x="8966" y="4501019"/>
                  </a:lnTo>
                  <a:lnTo>
                    <a:pt x="17932" y="4501019"/>
                  </a:lnTo>
                  <a:lnTo>
                    <a:pt x="17932" y="4509985"/>
                  </a:lnTo>
                  <a:lnTo>
                    <a:pt x="7645006" y="4509985"/>
                  </a:lnTo>
                  <a:lnTo>
                    <a:pt x="7645006" y="4493044"/>
                  </a:lnTo>
                  <a:lnTo>
                    <a:pt x="7646950" y="4492040"/>
                  </a:lnTo>
                  <a:close/>
                </a:path>
                <a:path w="8724900" h="4510405">
                  <a:moveTo>
                    <a:pt x="17932" y="4509985"/>
                  </a:moveTo>
                  <a:lnTo>
                    <a:pt x="17932" y="4501019"/>
                  </a:lnTo>
                  <a:lnTo>
                    <a:pt x="8966" y="4501019"/>
                  </a:lnTo>
                  <a:lnTo>
                    <a:pt x="8966" y="4509985"/>
                  </a:lnTo>
                  <a:lnTo>
                    <a:pt x="17932" y="4509985"/>
                  </a:lnTo>
                  <a:close/>
                </a:path>
                <a:path w="8724900" h="4510405">
                  <a:moveTo>
                    <a:pt x="7649121" y="4501019"/>
                  </a:moveTo>
                  <a:lnTo>
                    <a:pt x="7649121" y="4492040"/>
                  </a:lnTo>
                  <a:lnTo>
                    <a:pt x="7646950" y="4492040"/>
                  </a:lnTo>
                  <a:lnTo>
                    <a:pt x="7645006" y="4493044"/>
                  </a:lnTo>
                  <a:lnTo>
                    <a:pt x="7649121" y="4501019"/>
                  </a:lnTo>
                  <a:close/>
                </a:path>
                <a:path w="8724900" h="4510405">
                  <a:moveTo>
                    <a:pt x="7649121" y="4509985"/>
                  </a:moveTo>
                  <a:lnTo>
                    <a:pt x="7649121" y="4501019"/>
                  </a:lnTo>
                  <a:lnTo>
                    <a:pt x="7645006" y="4493044"/>
                  </a:lnTo>
                  <a:lnTo>
                    <a:pt x="7645006" y="4509985"/>
                  </a:lnTo>
                  <a:lnTo>
                    <a:pt x="7649121" y="4509985"/>
                  </a:lnTo>
                  <a:close/>
                </a:path>
                <a:path w="8724900" h="4510405">
                  <a:moveTo>
                    <a:pt x="8715400" y="3950766"/>
                  </a:moveTo>
                  <a:lnTo>
                    <a:pt x="8711285" y="3942791"/>
                  </a:lnTo>
                  <a:lnTo>
                    <a:pt x="7646950" y="4492040"/>
                  </a:lnTo>
                  <a:lnTo>
                    <a:pt x="7649121" y="4492040"/>
                  </a:lnTo>
                  <a:lnTo>
                    <a:pt x="7649121" y="4509985"/>
                  </a:lnTo>
                  <a:lnTo>
                    <a:pt x="7650543" y="4509985"/>
                  </a:lnTo>
                  <a:lnTo>
                    <a:pt x="7651978" y="4509643"/>
                  </a:lnTo>
                  <a:lnTo>
                    <a:pt x="8706421" y="3965483"/>
                  </a:lnTo>
                  <a:lnTo>
                    <a:pt x="8706421" y="3950766"/>
                  </a:lnTo>
                  <a:lnTo>
                    <a:pt x="8715400" y="3950766"/>
                  </a:lnTo>
                  <a:close/>
                </a:path>
                <a:path w="8724900" h="4510405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4510405">
                  <a:moveTo>
                    <a:pt x="8715400" y="3950766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3945301"/>
                  </a:lnTo>
                  <a:lnTo>
                    <a:pt x="8711285" y="3942791"/>
                  </a:lnTo>
                  <a:lnTo>
                    <a:pt x="8715400" y="3950766"/>
                  </a:lnTo>
                  <a:close/>
                </a:path>
                <a:path w="8724900" h="4510405">
                  <a:moveTo>
                    <a:pt x="8715400" y="3960850"/>
                  </a:moveTo>
                  <a:lnTo>
                    <a:pt x="8715400" y="3950766"/>
                  </a:lnTo>
                  <a:lnTo>
                    <a:pt x="8706421" y="3950766"/>
                  </a:lnTo>
                  <a:lnTo>
                    <a:pt x="8706421" y="3965483"/>
                  </a:lnTo>
                  <a:lnTo>
                    <a:pt x="8715400" y="39608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64854" y="5572302"/>
              <a:ext cx="1066800" cy="550545"/>
            </a:xfrm>
            <a:custGeom>
              <a:avLst/>
              <a:gdLst/>
              <a:ahLst/>
              <a:cxnLst/>
              <a:rect l="l" t="t" r="r" b="b"/>
              <a:pathLst>
                <a:path w="1066800" h="550545">
                  <a:moveTo>
                    <a:pt x="1066279" y="0"/>
                  </a:moveTo>
                  <a:lnTo>
                    <a:pt x="977563" y="6316"/>
                  </a:lnTo>
                  <a:lnTo>
                    <a:pt x="899138" y="12633"/>
                  </a:lnTo>
                  <a:lnTo>
                    <a:pt x="830002" y="18792"/>
                  </a:lnTo>
                  <a:lnTo>
                    <a:pt x="769152" y="24635"/>
                  </a:lnTo>
                  <a:lnTo>
                    <a:pt x="668306" y="34742"/>
                  </a:lnTo>
                  <a:lnTo>
                    <a:pt x="626306" y="38690"/>
                  </a:lnTo>
                  <a:lnTo>
                    <a:pt x="588585" y="41690"/>
                  </a:lnTo>
                  <a:lnTo>
                    <a:pt x="554143" y="43585"/>
                  </a:lnTo>
                  <a:lnTo>
                    <a:pt x="521976" y="44217"/>
                  </a:lnTo>
                  <a:lnTo>
                    <a:pt x="491084" y="43427"/>
                  </a:lnTo>
                  <a:lnTo>
                    <a:pt x="429115" y="36953"/>
                  </a:lnTo>
                  <a:lnTo>
                    <a:pt x="360221" y="22898"/>
                  </a:lnTo>
                  <a:lnTo>
                    <a:pt x="320674" y="12633"/>
                  </a:lnTo>
                  <a:lnTo>
                    <a:pt x="276390" y="0"/>
                  </a:lnTo>
                  <a:lnTo>
                    <a:pt x="0" y="550252"/>
                  </a:lnTo>
                  <a:lnTo>
                    <a:pt x="1066279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55100" y="5562472"/>
              <a:ext cx="1085850" cy="570230"/>
            </a:xfrm>
            <a:custGeom>
              <a:avLst/>
              <a:gdLst/>
              <a:ahLst/>
              <a:cxnLst/>
              <a:rect l="l" t="t" r="r" b="b"/>
              <a:pathLst>
                <a:path w="1085850" h="570229">
                  <a:moveTo>
                    <a:pt x="1076629" y="19611"/>
                  </a:moveTo>
                  <a:lnTo>
                    <a:pt x="1076629" y="18770"/>
                  </a:lnTo>
                  <a:lnTo>
                    <a:pt x="1033184" y="21844"/>
                  </a:lnTo>
                  <a:lnTo>
                    <a:pt x="30157" y="539454"/>
                  </a:lnTo>
                  <a:lnTo>
                    <a:pt x="17843" y="563968"/>
                  </a:lnTo>
                  <a:lnTo>
                    <a:pt x="10426" y="560377"/>
                  </a:lnTo>
                  <a:lnTo>
                    <a:pt x="9753" y="560082"/>
                  </a:lnTo>
                  <a:lnTo>
                    <a:pt x="1739" y="556056"/>
                  </a:lnTo>
                  <a:lnTo>
                    <a:pt x="0" y="559511"/>
                  </a:lnTo>
                  <a:lnTo>
                    <a:pt x="685" y="563727"/>
                  </a:lnTo>
                  <a:lnTo>
                    <a:pt x="6197" y="569175"/>
                  </a:lnTo>
                  <a:lnTo>
                    <a:pt x="9753" y="569720"/>
                  </a:lnTo>
                  <a:lnTo>
                    <a:pt x="10426" y="569823"/>
                  </a:lnTo>
                  <a:lnTo>
                    <a:pt x="1076629" y="19611"/>
                  </a:lnTo>
                  <a:close/>
                </a:path>
                <a:path w="1085850" h="570229">
                  <a:moveTo>
                    <a:pt x="1085811" y="11518"/>
                  </a:moveTo>
                  <a:lnTo>
                    <a:pt x="1083525" y="3327"/>
                  </a:lnTo>
                  <a:lnTo>
                    <a:pt x="1079677" y="596"/>
                  </a:lnTo>
                  <a:lnTo>
                    <a:pt x="1071879" y="1128"/>
                  </a:lnTo>
                  <a:lnTo>
                    <a:pt x="995890" y="6510"/>
                  </a:lnTo>
                  <a:lnTo>
                    <a:pt x="923676" y="12225"/>
                  </a:lnTo>
                  <a:lnTo>
                    <a:pt x="857609" y="17974"/>
                  </a:lnTo>
                  <a:lnTo>
                    <a:pt x="800069" y="23381"/>
                  </a:lnTo>
                  <a:lnTo>
                    <a:pt x="748840" y="28445"/>
                  </a:lnTo>
                  <a:lnTo>
                    <a:pt x="703188" y="33051"/>
                  </a:lnTo>
                  <a:lnTo>
                    <a:pt x="662380" y="37079"/>
                  </a:lnTo>
                  <a:lnTo>
                    <a:pt x="593511" y="42847"/>
                  </a:lnTo>
                  <a:lnTo>
                    <a:pt x="532891" y="45072"/>
                  </a:lnTo>
                  <a:lnTo>
                    <a:pt x="490163" y="43622"/>
                  </a:lnTo>
                  <a:lnTo>
                    <a:pt x="447232" y="38979"/>
                  </a:lnTo>
                  <a:lnTo>
                    <a:pt x="401244" y="30675"/>
                  </a:lnTo>
                  <a:lnTo>
                    <a:pt x="349346" y="18243"/>
                  </a:lnTo>
                  <a:lnTo>
                    <a:pt x="288683" y="1219"/>
                  </a:lnTo>
                  <a:lnTo>
                    <a:pt x="284530" y="0"/>
                  </a:lnTo>
                  <a:lnTo>
                    <a:pt x="280073" y="1930"/>
                  </a:lnTo>
                  <a:lnTo>
                    <a:pt x="1739" y="556056"/>
                  </a:lnTo>
                  <a:lnTo>
                    <a:pt x="5638" y="558015"/>
                  </a:lnTo>
                  <a:lnTo>
                    <a:pt x="5638" y="552107"/>
                  </a:lnTo>
                  <a:lnTo>
                    <a:pt x="30157" y="539454"/>
                  </a:lnTo>
                  <a:lnTo>
                    <a:pt x="283603" y="34891"/>
                  </a:lnTo>
                  <a:lnTo>
                    <a:pt x="283603" y="18427"/>
                  </a:lnTo>
                  <a:lnTo>
                    <a:pt x="286143" y="9829"/>
                  </a:lnTo>
                  <a:lnTo>
                    <a:pt x="294170" y="13855"/>
                  </a:lnTo>
                  <a:lnTo>
                    <a:pt x="294170" y="21393"/>
                  </a:lnTo>
                  <a:lnTo>
                    <a:pt x="344765" y="35595"/>
                  </a:lnTo>
                  <a:lnTo>
                    <a:pt x="397545" y="48225"/>
                  </a:lnTo>
                  <a:lnTo>
                    <a:pt x="444672" y="56729"/>
                  </a:lnTo>
                  <a:lnTo>
                    <a:pt x="488877" y="61521"/>
                  </a:lnTo>
                  <a:lnTo>
                    <a:pt x="532891" y="63017"/>
                  </a:lnTo>
                  <a:lnTo>
                    <a:pt x="561669" y="62456"/>
                  </a:lnTo>
                  <a:lnTo>
                    <a:pt x="562334" y="62443"/>
                  </a:lnTo>
                  <a:lnTo>
                    <a:pt x="625679" y="58401"/>
                  </a:lnTo>
                  <a:lnTo>
                    <a:pt x="664082" y="54942"/>
                  </a:lnTo>
                  <a:lnTo>
                    <a:pt x="704987" y="50906"/>
                  </a:lnTo>
                  <a:lnTo>
                    <a:pt x="750644" y="46297"/>
                  </a:lnTo>
                  <a:lnTo>
                    <a:pt x="801808" y="41233"/>
                  </a:lnTo>
                  <a:lnTo>
                    <a:pt x="859234" y="35831"/>
                  </a:lnTo>
                  <a:lnTo>
                    <a:pt x="923676" y="30209"/>
                  </a:lnTo>
                  <a:lnTo>
                    <a:pt x="994558" y="24588"/>
                  </a:lnTo>
                  <a:lnTo>
                    <a:pt x="1033184" y="21844"/>
                  </a:lnTo>
                  <a:lnTo>
                    <a:pt x="1071651" y="1993"/>
                  </a:lnTo>
                  <a:lnTo>
                    <a:pt x="1071879" y="1866"/>
                  </a:lnTo>
                  <a:lnTo>
                    <a:pt x="1076020" y="9829"/>
                  </a:lnTo>
                  <a:lnTo>
                    <a:pt x="1076629" y="18770"/>
                  </a:lnTo>
                  <a:lnTo>
                    <a:pt x="1076629" y="19611"/>
                  </a:lnTo>
                  <a:lnTo>
                    <a:pt x="1083919" y="15849"/>
                  </a:lnTo>
                  <a:lnTo>
                    <a:pt x="1085811" y="11518"/>
                  </a:lnTo>
                  <a:close/>
                </a:path>
                <a:path w="1085850" h="570229">
                  <a:moveTo>
                    <a:pt x="30157" y="539454"/>
                  </a:moveTo>
                  <a:lnTo>
                    <a:pt x="5638" y="552107"/>
                  </a:lnTo>
                  <a:lnTo>
                    <a:pt x="9753" y="560032"/>
                  </a:lnTo>
                  <a:lnTo>
                    <a:pt x="10426" y="560377"/>
                  </a:lnTo>
                  <a:lnTo>
                    <a:pt x="17843" y="563968"/>
                  </a:lnTo>
                  <a:lnTo>
                    <a:pt x="30157" y="539454"/>
                  </a:lnTo>
                  <a:close/>
                </a:path>
                <a:path w="1085850" h="570229">
                  <a:moveTo>
                    <a:pt x="9753" y="560082"/>
                  </a:moveTo>
                  <a:lnTo>
                    <a:pt x="5638" y="552107"/>
                  </a:lnTo>
                  <a:lnTo>
                    <a:pt x="5638" y="558015"/>
                  </a:lnTo>
                  <a:lnTo>
                    <a:pt x="9753" y="560082"/>
                  </a:lnTo>
                  <a:close/>
                </a:path>
                <a:path w="1085850" h="570229">
                  <a:moveTo>
                    <a:pt x="294170" y="13855"/>
                  </a:moveTo>
                  <a:lnTo>
                    <a:pt x="286143" y="9829"/>
                  </a:lnTo>
                  <a:lnTo>
                    <a:pt x="283603" y="18427"/>
                  </a:lnTo>
                  <a:lnTo>
                    <a:pt x="290851" y="20462"/>
                  </a:lnTo>
                  <a:lnTo>
                    <a:pt x="294170" y="13855"/>
                  </a:lnTo>
                  <a:close/>
                </a:path>
                <a:path w="1085850" h="570229">
                  <a:moveTo>
                    <a:pt x="290851" y="20462"/>
                  </a:moveTo>
                  <a:lnTo>
                    <a:pt x="283603" y="18427"/>
                  </a:lnTo>
                  <a:lnTo>
                    <a:pt x="283603" y="34891"/>
                  </a:lnTo>
                  <a:lnTo>
                    <a:pt x="290851" y="20462"/>
                  </a:lnTo>
                  <a:close/>
                </a:path>
                <a:path w="1085850" h="570229">
                  <a:moveTo>
                    <a:pt x="294170" y="21393"/>
                  </a:moveTo>
                  <a:lnTo>
                    <a:pt x="294170" y="13855"/>
                  </a:lnTo>
                  <a:lnTo>
                    <a:pt x="290851" y="20462"/>
                  </a:lnTo>
                  <a:lnTo>
                    <a:pt x="294170" y="21393"/>
                  </a:lnTo>
                  <a:close/>
                </a:path>
                <a:path w="1085850" h="570229">
                  <a:moveTo>
                    <a:pt x="1076629" y="18770"/>
                  </a:moveTo>
                  <a:lnTo>
                    <a:pt x="1076020" y="9829"/>
                  </a:lnTo>
                  <a:lnTo>
                    <a:pt x="1071879" y="1866"/>
                  </a:lnTo>
                  <a:lnTo>
                    <a:pt x="1033184" y="21844"/>
                  </a:lnTo>
                  <a:lnTo>
                    <a:pt x="1075435" y="18855"/>
                  </a:lnTo>
                  <a:lnTo>
                    <a:pt x="1076629" y="1877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93140" y="1625410"/>
            <a:ext cx="7865109" cy="51784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Arrays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 marR="1964689" indent="-28067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dirty="0">
                <a:latin typeface="Courier New"/>
                <a:cs typeface="Courier New"/>
              </a:rPr>
              <a:t>[]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{2,4,3,1};</a:t>
            </a:r>
            <a:endParaRPr sz="1850">
              <a:latin typeface="Courier New"/>
              <a:cs typeface="Courier New"/>
            </a:endParaRPr>
          </a:p>
          <a:p>
            <a:pPr marL="572770" marR="984885">
              <a:lnSpc>
                <a:spcPts val="1989"/>
              </a:lnSpc>
              <a:spcBef>
                <a:spcPts val="1989"/>
              </a:spcBef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9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compute</a:t>
            </a:r>
            <a:r>
              <a:rPr sz="1850" spc="-9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the</a:t>
            </a:r>
            <a:r>
              <a:rPr sz="1850" spc="-8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summation</a:t>
            </a:r>
            <a:r>
              <a:rPr sz="1850" spc="-9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of</a:t>
            </a:r>
            <a:r>
              <a:rPr sz="1850" spc="-8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the</a:t>
            </a:r>
            <a:r>
              <a:rPr sz="1850" spc="-10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elements</a:t>
            </a:r>
            <a:r>
              <a:rPr sz="1850" spc="-8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of</a:t>
            </a:r>
            <a:r>
              <a:rPr sz="1850" spc="-9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solidFill>
                  <a:srgbClr val="5C8526"/>
                </a:solidFill>
                <a:latin typeface="Courier New"/>
                <a:cs typeface="Courier New"/>
              </a:rPr>
              <a:t>a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sum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0;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64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50" dirty="0">
                <a:latin typeface="Courier New"/>
                <a:cs typeface="Courier New"/>
              </a:rPr>
              <a:t>(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0;i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a.length;i++)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sum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+=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a[i];</a:t>
            </a:r>
            <a:endParaRPr sz="1850">
              <a:latin typeface="Courier New"/>
              <a:cs typeface="Courier New"/>
            </a:endParaRPr>
          </a:p>
          <a:p>
            <a:pPr marL="572770" marR="843915">
              <a:lnSpc>
                <a:spcPts val="1989"/>
              </a:lnSpc>
              <a:spcBef>
                <a:spcPts val="2015"/>
              </a:spcBef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create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an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array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of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the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size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computed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5C8526"/>
                </a:solidFill>
                <a:latin typeface="Courier New"/>
                <a:cs typeface="Courier New"/>
              </a:rPr>
              <a:t>before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850" dirty="0">
                <a:latin typeface="Courier New"/>
                <a:cs typeface="Courier New"/>
              </a:rPr>
              <a:t>[]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850" spc="-10" dirty="0">
                <a:latin typeface="Courier New"/>
                <a:cs typeface="Courier New"/>
              </a:rPr>
              <a:t>[sum];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64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50" dirty="0">
                <a:latin typeface="Courier New"/>
                <a:cs typeface="Courier New"/>
              </a:rPr>
              <a:t>(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0;i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d.length;i++)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d[i]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1.0F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/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(i+1);</a:t>
            </a:r>
            <a:endParaRPr sz="1850">
              <a:latin typeface="Courier New"/>
              <a:cs typeface="Courier New"/>
            </a:endParaRPr>
          </a:p>
          <a:p>
            <a:pPr marL="572770" marR="2526665" indent="139065">
              <a:lnSpc>
                <a:spcPts val="2000"/>
              </a:lnSpc>
              <a:spcBef>
                <a:spcPts val="2000"/>
              </a:spcBef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print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values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in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odd</a:t>
            </a:r>
            <a:r>
              <a:rPr sz="1850" spc="-7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5C8526"/>
                </a:solidFill>
                <a:latin typeface="Courier New"/>
                <a:cs typeface="Courier New"/>
              </a:rPr>
              <a:t>positions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50" dirty="0">
                <a:latin typeface="Courier New"/>
                <a:cs typeface="Courier New"/>
              </a:rPr>
              <a:t>(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1;i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d.length;i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+=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2)</a:t>
            </a:r>
            <a:endParaRPr sz="1850">
              <a:latin typeface="Courier New"/>
              <a:cs typeface="Courier New"/>
            </a:endParaRPr>
          </a:p>
          <a:p>
            <a:pPr marL="851535">
              <a:lnSpc>
                <a:spcPts val="1835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"d["</a:t>
            </a:r>
            <a:r>
              <a:rPr sz="1850" spc="-6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"]="</a:t>
            </a:r>
            <a:r>
              <a:rPr sz="1850" spc="-6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d[i]);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25"/>
              </a:spcBef>
            </a:pP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  <a:spcBef>
                <a:spcPts val="5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Arrays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d[1]=0.5</a:t>
            </a:r>
            <a:r>
              <a:rPr sz="1850" spc="-2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d[3]=0.25</a:t>
            </a:r>
            <a:r>
              <a:rPr sz="1850" spc="-1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d[5]=0.16666667</a:t>
            </a:r>
            <a:r>
              <a:rPr sz="1850" spc="-19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d[7]=0.125</a:t>
            </a:r>
            <a:r>
              <a:rPr sz="1850" spc="-19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d[9]=0.1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42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33475">
              <a:lnSpc>
                <a:spcPct val="100000"/>
              </a:lnSpc>
              <a:spcBef>
                <a:spcPts val="90"/>
              </a:spcBef>
            </a:pPr>
            <a:r>
              <a:rPr dirty="0"/>
              <a:t>Command</a:t>
            </a:r>
            <a:r>
              <a:rPr spc="-155" dirty="0"/>
              <a:t> </a:t>
            </a:r>
            <a:r>
              <a:rPr dirty="0"/>
              <a:t>line</a:t>
            </a:r>
            <a:r>
              <a:rPr spc="-150" dirty="0"/>
              <a:t> </a:t>
            </a:r>
            <a:r>
              <a:rPr spc="-10" dirty="0"/>
              <a:t>arguments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334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641" y="1768680"/>
            <a:ext cx="7857490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 indent="-635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We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have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seen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that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method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main</a:t>
            </a:r>
            <a:r>
              <a:rPr sz="2600" b="1" spc="-2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has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be </a:t>
            </a:r>
            <a:r>
              <a:rPr sz="2600" dirty="0">
                <a:latin typeface="Verdana"/>
                <a:cs typeface="Verdana"/>
              </a:rPr>
              <a:t>defined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as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follows: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334" y="4002660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8641" y="3908837"/>
            <a:ext cx="8408670" cy="8216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60"/>
              </a:spcBef>
            </a:pPr>
            <a:r>
              <a:rPr sz="2600" dirty="0">
                <a:latin typeface="Verdana"/>
                <a:cs typeface="Verdana"/>
              </a:rPr>
              <a:t>Through</a:t>
            </a:r>
            <a:r>
              <a:rPr sz="2600" spc="-10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array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argument,</a:t>
            </a:r>
            <a:r>
              <a:rPr sz="2600" spc="-10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program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100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get </a:t>
            </a:r>
            <a:r>
              <a:rPr sz="2600" dirty="0">
                <a:latin typeface="Verdana"/>
                <a:cs typeface="Verdana"/>
              </a:rPr>
              <a:t>access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command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line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arguments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15733" y="2879255"/>
            <a:ext cx="8724900" cy="737235"/>
            <a:chOff x="1115733" y="2879255"/>
            <a:chExt cx="8724900" cy="737235"/>
          </a:xfrm>
        </p:grpSpPr>
        <p:sp>
          <p:nvSpPr>
            <p:cNvPr id="8" name="object 8"/>
            <p:cNvSpPr/>
            <p:nvPr/>
          </p:nvSpPr>
          <p:spPr>
            <a:xfrm>
              <a:off x="1124699" y="2888221"/>
              <a:ext cx="8706485" cy="719455"/>
            </a:xfrm>
            <a:custGeom>
              <a:avLst/>
              <a:gdLst/>
              <a:ahLst/>
              <a:cxnLst/>
              <a:rect l="l" t="t" r="r" b="b"/>
              <a:pathLst>
                <a:path w="8706485" h="719454">
                  <a:moveTo>
                    <a:pt x="8706434" y="628865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7617333" y="718883"/>
                  </a:lnTo>
                  <a:lnTo>
                    <a:pt x="8706434" y="62886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5733" y="2879255"/>
              <a:ext cx="8724900" cy="737235"/>
            </a:xfrm>
            <a:custGeom>
              <a:avLst/>
              <a:gdLst/>
              <a:ahLst/>
              <a:cxnLst/>
              <a:rect l="l" t="t" r="r" b="b"/>
              <a:pathLst>
                <a:path w="8724900" h="737235">
                  <a:moveTo>
                    <a:pt x="8724366" y="642492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732802"/>
                  </a:lnTo>
                  <a:lnTo>
                    <a:pt x="4013" y="736815"/>
                  </a:lnTo>
                  <a:lnTo>
                    <a:pt x="8966" y="736815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646835"/>
                  </a:lnTo>
                  <a:lnTo>
                    <a:pt x="8720353" y="646426"/>
                  </a:lnTo>
                  <a:lnTo>
                    <a:pt x="8720772" y="646391"/>
                  </a:lnTo>
                  <a:lnTo>
                    <a:pt x="8724366" y="642492"/>
                  </a:lnTo>
                  <a:close/>
                </a:path>
                <a:path w="8724900" h="73723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737235">
                  <a:moveTo>
                    <a:pt x="17932" y="718883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718883"/>
                  </a:lnTo>
                  <a:lnTo>
                    <a:pt x="17932" y="718883"/>
                  </a:lnTo>
                  <a:close/>
                </a:path>
                <a:path w="8724900" h="737235">
                  <a:moveTo>
                    <a:pt x="7626299" y="736790"/>
                  </a:moveTo>
                  <a:lnTo>
                    <a:pt x="7626299" y="727849"/>
                  </a:lnTo>
                  <a:lnTo>
                    <a:pt x="7625560" y="718883"/>
                  </a:lnTo>
                  <a:lnTo>
                    <a:pt x="8966" y="718883"/>
                  </a:lnTo>
                  <a:lnTo>
                    <a:pt x="8966" y="727849"/>
                  </a:lnTo>
                  <a:lnTo>
                    <a:pt x="17932" y="727849"/>
                  </a:lnTo>
                  <a:lnTo>
                    <a:pt x="17932" y="736815"/>
                  </a:lnTo>
                  <a:lnTo>
                    <a:pt x="7626299" y="736790"/>
                  </a:lnTo>
                  <a:close/>
                </a:path>
                <a:path w="8724900" h="737235">
                  <a:moveTo>
                    <a:pt x="17932" y="736815"/>
                  </a:moveTo>
                  <a:lnTo>
                    <a:pt x="17932" y="727849"/>
                  </a:lnTo>
                  <a:lnTo>
                    <a:pt x="8966" y="727849"/>
                  </a:lnTo>
                  <a:lnTo>
                    <a:pt x="8966" y="736815"/>
                  </a:lnTo>
                  <a:lnTo>
                    <a:pt x="17932" y="736815"/>
                  </a:lnTo>
                  <a:close/>
                </a:path>
                <a:path w="8724900" h="737235">
                  <a:moveTo>
                    <a:pt x="8715400" y="637832"/>
                  </a:moveTo>
                  <a:lnTo>
                    <a:pt x="8714663" y="628891"/>
                  </a:lnTo>
                  <a:lnTo>
                    <a:pt x="7627035" y="718787"/>
                  </a:lnTo>
                  <a:lnTo>
                    <a:pt x="7625560" y="718909"/>
                  </a:lnTo>
                  <a:lnTo>
                    <a:pt x="7626299" y="727849"/>
                  </a:lnTo>
                  <a:lnTo>
                    <a:pt x="7626299" y="736790"/>
                  </a:lnTo>
                  <a:lnTo>
                    <a:pt x="7627035" y="736790"/>
                  </a:lnTo>
                  <a:lnTo>
                    <a:pt x="8706421" y="647578"/>
                  </a:lnTo>
                  <a:lnTo>
                    <a:pt x="8706421" y="637832"/>
                  </a:lnTo>
                  <a:lnTo>
                    <a:pt x="8715400" y="637832"/>
                  </a:lnTo>
                  <a:close/>
                </a:path>
                <a:path w="8724900" h="737235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737235">
                  <a:moveTo>
                    <a:pt x="8715400" y="637832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629572"/>
                  </a:lnTo>
                  <a:lnTo>
                    <a:pt x="8714663" y="628891"/>
                  </a:lnTo>
                  <a:lnTo>
                    <a:pt x="8715400" y="637832"/>
                  </a:lnTo>
                  <a:close/>
                </a:path>
                <a:path w="8724900" h="737235">
                  <a:moveTo>
                    <a:pt x="8715400" y="646835"/>
                  </a:moveTo>
                  <a:lnTo>
                    <a:pt x="8715400" y="637832"/>
                  </a:lnTo>
                  <a:lnTo>
                    <a:pt x="8706421" y="637832"/>
                  </a:lnTo>
                  <a:lnTo>
                    <a:pt x="8706421" y="647578"/>
                  </a:lnTo>
                  <a:lnTo>
                    <a:pt x="8714663" y="646896"/>
                  </a:lnTo>
                  <a:lnTo>
                    <a:pt x="8715400" y="6468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42031" y="3517087"/>
              <a:ext cx="1089660" cy="90170"/>
            </a:xfrm>
            <a:custGeom>
              <a:avLst/>
              <a:gdLst/>
              <a:ahLst/>
              <a:cxnLst/>
              <a:rect l="l" t="t" r="r" b="b"/>
              <a:pathLst>
                <a:path w="1089659" h="90170">
                  <a:moveTo>
                    <a:pt x="1089101" y="0"/>
                  </a:moveTo>
                  <a:lnTo>
                    <a:pt x="909470" y="1974"/>
                  </a:lnTo>
                  <a:lnTo>
                    <a:pt x="584174" y="6653"/>
                  </a:lnTo>
                  <a:lnTo>
                    <a:pt x="514254" y="6905"/>
                  </a:lnTo>
                  <a:lnTo>
                    <a:pt x="447245" y="6059"/>
                  </a:lnTo>
                  <a:lnTo>
                    <a:pt x="373343" y="3846"/>
                  </a:lnTo>
                  <a:lnTo>
                    <a:pt x="282740" y="0"/>
                  </a:lnTo>
                  <a:lnTo>
                    <a:pt x="0" y="90017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32341" y="3508070"/>
              <a:ext cx="1108075" cy="108585"/>
            </a:xfrm>
            <a:custGeom>
              <a:avLst/>
              <a:gdLst/>
              <a:ahLst/>
              <a:cxnLst/>
              <a:rect l="l" t="t" r="r" b="b"/>
              <a:pathLst>
                <a:path w="1108075" h="108585">
                  <a:moveTo>
                    <a:pt x="1097787" y="18104"/>
                  </a:moveTo>
                  <a:lnTo>
                    <a:pt x="1015290" y="18826"/>
                  </a:lnTo>
                  <a:lnTo>
                    <a:pt x="940659" y="19692"/>
                  </a:lnTo>
                  <a:lnTo>
                    <a:pt x="874176" y="20559"/>
                  </a:lnTo>
                  <a:lnTo>
                    <a:pt x="87815" y="83572"/>
                  </a:lnTo>
                  <a:lnTo>
                    <a:pt x="12484" y="107556"/>
                  </a:lnTo>
                  <a:lnTo>
                    <a:pt x="6972" y="90487"/>
                  </a:lnTo>
                  <a:lnTo>
                    <a:pt x="2616" y="91871"/>
                  </a:lnTo>
                  <a:lnTo>
                    <a:pt x="0" y="96291"/>
                  </a:lnTo>
                  <a:lnTo>
                    <a:pt x="1777" y="105270"/>
                  </a:lnTo>
                  <a:lnTo>
                    <a:pt x="5867" y="108356"/>
                  </a:lnTo>
                  <a:lnTo>
                    <a:pt x="1097787" y="18104"/>
                  </a:lnTo>
                  <a:close/>
                </a:path>
                <a:path w="1108075" h="108585">
                  <a:moveTo>
                    <a:pt x="1097787" y="101"/>
                  </a:moveTo>
                  <a:lnTo>
                    <a:pt x="1015290" y="891"/>
                  </a:lnTo>
                  <a:lnTo>
                    <a:pt x="940659" y="1756"/>
                  </a:lnTo>
                  <a:lnTo>
                    <a:pt x="874176" y="2621"/>
                  </a:lnTo>
                  <a:lnTo>
                    <a:pt x="815043" y="3466"/>
                  </a:lnTo>
                  <a:lnTo>
                    <a:pt x="762182" y="4272"/>
                  </a:lnTo>
                  <a:lnTo>
                    <a:pt x="673759" y="5659"/>
                  </a:lnTo>
                  <a:lnTo>
                    <a:pt x="636042" y="6206"/>
                  </a:lnTo>
                  <a:lnTo>
                    <a:pt x="601684" y="6623"/>
                  </a:lnTo>
                  <a:lnTo>
                    <a:pt x="569778" y="6891"/>
                  </a:lnTo>
                  <a:lnTo>
                    <a:pt x="539851" y="6985"/>
                  </a:lnTo>
                  <a:lnTo>
                    <a:pt x="496717" y="6756"/>
                  </a:lnTo>
                  <a:lnTo>
                    <a:pt x="453119" y="6022"/>
                  </a:lnTo>
                  <a:lnTo>
                    <a:pt x="406387" y="4710"/>
                  </a:lnTo>
                  <a:lnTo>
                    <a:pt x="353850" y="2748"/>
                  </a:lnTo>
                  <a:lnTo>
                    <a:pt x="295148" y="165"/>
                  </a:lnTo>
                  <a:lnTo>
                    <a:pt x="292011" y="170"/>
                  </a:lnTo>
                  <a:lnTo>
                    <a:pt x="289699" y="469"/>
                  </a:lnTo>
                  <a:lnTo>
                    <a:pt x="6972" y="90487"/>
                  </a:lnTo>
                  <a:lnTo>
                    <a:pt x="8953" y="96718"/>
                  </a:lnTo>
                  <a:lnTo>
                    <a:pt x="8953" y="90093"/>
                  </a:lnTo>
                  <a:lnTo>
                    <a:pt x="87815" y="83572"/>
                  </a:lnTo>
                  <a:lnTo>
                    <a:pt x="292011" y="18562"/>
                  </a:lnTo>
                  <a:lnTo>
                    <a:pt x="292011" y="17983"/>
                  </a:lnTo>
                  <a:lnTo>
                    <a:pt x="292430" y="9016"/>
                  </a:lnTo>
                  <a:lnTo>
                    <a:pt x="295148" y="17564"/>
                  </a:lnTo>
                  <a:lnTo>
                    <a:pt x="295148" y="18121"/>
                  </a:lnTo>
                  <a:lnTo>
                    <a:pt x="353114" y="20675"/>
                  </a:lnTo>
                  <a:lnTo>
                    <a:pt x="405799" y="22645"/>
                  </a:lnTo>
                  <a:lnTo>
                    <a:pt x="452717" y="23962"/>
                  </a:lnTo>
                  <a:lnTo>
                    <a:pt x="496518" y="24700"/>
                  </a:lnTo>
                  <a:lnTo>
                    <a:pt x="539851" y="24930"/>
                  </a:lnTo>
                  <a:lnTo>
                    <a:pt x="569778" y="24836"/>
                  </a:lnTo>
                  <a:lnTo>
                    <a:pt x="601496" y="24571"/>
                  </a:lnTo>
                  <a:lnTo>
                    <a:pt x="635802" y="24155"/>
                  </a:lnTo>
                  <a:lnTo>
                    <a:pt x="673488" y="23609"/>
                  </a:lnTo>
                  <a:lnTo>
                    <a:pt x="814779" y="21410"/>
                  </a:lnTo>
                  <a:lnTo>
                    <a:pt x="844784" y="20980"/>
                  </a:lnTo>
                  <a:lnTo>
                    <a:pt x="1097787" y="101"/>
                  </a:lnTo>
                  <a:close/>
                </a:path>
                <a:path w="1108075" h="108585">
                  <a:moveTo>
                    <a:pt x="87815" y="83572"/>
                  </a:moveTo>
                  <a:lnTo>
                    <a:pt x="9690" y="90032"/>
                  </a:lnTo>
                  <a:lnTo>
                    <a:pt x="8953" y="90093"/>
                  </a:lnTo>
                  <a:lnTo>
                    <a:pt x="9690" y="98883"/>
                  </a:lnTo>
                  <a:lnTo>
                    <a:pt x="12484" y="107556"/>
                  </a:lnTo>
                  <a:lnTo>
                    <a:pt x="87815" y="83572"/>
                  </a:lnTo>
                  <a:close/>
                </a:path>
                <a:path w="1108075" h="108585">
                  <a:moveTo>
                    <a:pt x="9690" y="99034"/>
                  </a:moveTo>
                  <a:lnTo>
                    <a:pt x="8953" y="90093"/>
                  </a:lnTo>
                  <a:lnTo>
                    <a:pt x="8953" y="96718"/>
                  </a:lnTo>
                  <a:lnTo>
                    <a:pt x="9690" y="99034"/>
                  </a:lnTo>
                  <a:close/>
                </a:path>
                <a:path w="1108075" h="108585">
                  <a:moveTo>
                    <a:pt x="295148" y="17564"/>
                  </a:moveTo>
                  <a:lnTo>
                    <a:pt x="292430" y="9016"/>
                  </a:lnTo>
                  <a:lnTo>
                    <a:pt x="292011" y="17983"/>
                  </a:lnTo>
                  <a:lnTo>
                    <a:pt x="293610" y="18053"/>
                  </a:lnTo>
                  <a:lnTo>
                    <a:pt x="295148" y="17564"/>
                  </a:lnTo>
                  <a:close/>
                </a:path>
                <a:path w="1108075" h="108585">
                  <a:moveTo>
                    <a:pt x="293610" y="18053"/>
                  </a:moveTo>
                  <a:lnTo>
                    <a:pt x="292011" y="17983"/>
                  </a:lnTo>
                  <a:lnTo>
                    <a:pt x="292011" y="18562"/>
                  </a:lnTo>
                  <a:lnTo>
                    <a:pt x="293610" y="18053"/>
                  </a:lnTo>
                  <a:close/>
                </a:path>
                <a:path w="1108075" h="108585">
                  <a:moveTo>
                    <a:pt x="295148" y="18121"/>
                  </a:moveTo>
                  <a:lnTo>
                    <a:pt x="295148" y="17564"/>
                  </a:lnTo>
                  <a:lnTo>
                    <a:pt x="293610" y="18053"/>
                  </a:lnTo>
                  <a:lnTo>
                    <a:pt x="295148" y="18121"/>
                  </a:lnTo>
                  <a:close/>
                </a:path>
                <a:path w="1108075" h="108585">
                  <a:moveTo>
                    <a:pt x="1098702" y="17984"/>
                  </a:moveTo>
                  <a:lnTo>
                    <a:pt x="1098702" y="8122"/>
                  </a:lnTo>
                  <a:lnTo>
                    <a:pt x="1098015" y="82"/>
                  </a:lnTo>
                  <a:lnTo>
                    <a:pt x="844784" y="20980"/>
                  </a:lnTo>
                  <a:lnTo>
                    <a:pt x="873934" y="20563"/>
                  </a:lnTo>
                  <a:lnTo>
                    <a:pt x="940444" y="19695"/>
                  </a:lnTo>
                  <a:lnTo>
                    <a:pt x="1015102" y="18828"/>
                  </a:lnTo>
                  <a:lnTo>
                    <a:pt x="1097787" y="17994"/>
                  </a:lnTo>
                  <a:lnTo>
                    <a:pt x="1098702" y="17984"/>
                  </a:lnTo>
                  <a:close/>
                </a:path>
                <a:path w="1108075" h="108585">
                  <a:moveTo>
                    <a:pt x="1107973" y="13423"/>
                  </a:moveTo>
                  <a:lnTo>
                    <a:pt x="1107528" y="3797"/>
                  </a:lnTo>
                  <a:lnTo>
                    <a:pt x="1103515" y="0"/>
                  </a:lnTo>
                  <a:lnTo>
                    <a:pt x="1098015" y="82"/>
                  </a:lnTo>
                  <a:lnTo>
                    <a:pt x="1098702" y="8122"/>
                  </a:lnTo>
                  <a:lnTo>
                    <a:pt x="1098702" y="17984"/>
                  </a:lnTo>
                  <a:lnTo>
                    <a:pt x="1099312" y="17978"/>
                  </a:lnTo>
                  <a:lnTo>
                    <a:pt x="1103515" y="17631"/>
                  </a:lnTo>
                  <a:lnTo>
                    <a:pt x="1104328" y="17564"/>
                  </a:lnTo>
                  <a:lnTo>
                    <a:pt x="1107973" y="134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71909" y="3115153"/>
            <a:ext cx="534543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args)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43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33475">
              <a:lnSpc>
                <a:spcPct val="100000"/>
              </a:lnSpc>
              <a:spcBef>
                <a:spcPts val="90"/>
              </a:spcBef>
            </a:pPr>
            <a:r>
              <a:rPr dirty="0"/>
              <a:t>Command</a:t>
            </a:r>
            <a:r>
              <a:rPr spc="-155" dirty="0"/>
              <a:t> </a:t>
            </a:r>
            <a:r>
              <a:rPr dirty="0"/>
              <a:t>line</a:t>
            </a:r>
            <a:r>
              <a:rPr spc="-150" dirty="0"/>
              <a:t> </a:t>
            </a:r>
            <a:r>
              <a:rPr spc="-10" dirty="0"/>
              <a:t>arguments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733" y="1621536"/>
            <a:ext cx="8724900" cy="1995805"/>
            <a:chOff x="1115733" y="1621536"/>
            <a:chExt cx="8724900" cy="1995805"/>
          </a:xfrm>
        </p:grpSpPr>
        <p:sp>
          <p:nvSpPr>
            <p:cNvPr id="4" name="object 4"/>
            <p:cNvSpPr/>
            <p:nvPr/>
          </p:nvSpPr>
          <p:spPr>
            <a:xfrm>
              <a:off x="1124699" y="1630502"/>
              <a:ext cx="8706485" cy="1976755"/>
            </a:xfrm>
            <a:custGeom>
              <a:avLst/>
              <a:gdLst/>
              <a:ahLst/>
              <a:cxnLst/>
              <a:rect l="l" t="t" r="r" b="b"/>
              <a:pathLst>
                <a:path w="8706485" h="1976754">
                  <a:moveTo>
                    <a:pt x="8706434" y="1729371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1976602"/>
                  </a:lnTo>
                  <a:lnTo>
                    <a:pt x="7617333" y="1976602"/>
                  </a:lnTo>
                  <a:lnTo>
                    <a:pt x="8706434" y="172937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733" y="1621536"/>
              <a:ext cx="8724900" cy="1994535"/>
            </a:xfrm>
            <a:custGeom>
              <a:avLst/>
              <a:gdLst/>
              <a:ahLst/>
              <a:cxnLst/>
              <a:rect l="l" t="t" r="r" b="b"/>
              <a:pathLst>
                <a:path w="8724900" h="1994535">
                  <a:moveTo>
                    <a:pt x="8724366" y="1742541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990521"/>
                  </a:lnTo>
                  <a:lnTo>
                    <a:pt x="4013" y="1994535"/>
                  </a:lnTo>
                  <a:lnTo>
                    <a:pt x="8966" y="1994535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1747539"/>
                  </a:lnTo>
                  <a:lnTo>
                    <a:pt x="8721471" y="1746161"/>
                  </a:lnTo>
                  <a:lnTo>
                    <a:pt x="8724366" y="1742541"/>
                  </a:lnTo>
                  <a:close/>
                </a:path>
                <a:path w="8724900" h="199453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1994535">
                  <a:moveTo>
                    <a:pt x="17932" y="1976602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976602"/>
                  </a:lnTo>
                  <a:lnTo>
                    <a:pt x="17932" y="1976602"/>
                  </a:lnTo>
                  <a:close/>
                </a:path>
                <a:path w="8724900" h="1994535">
                  <a:moveTo>
                    <a:pt x="7625269" y="1976602"/>
                  </a:moveTo>
                  <a:lnTo>
                    <a:pt x="8966" y="1976602"/>
                  </a:lnTo>
                  <a:lnTo>
                    <a:pt x="8966" y="1985568"/>
                  </a:lnTo>
                  <a:lnTo>
                    <a:pt x="17932" y="1985568"/>
                  </a:lnTo>
                  <a:lnTo>
                    <a:pt x="17932" y="1994535"/>
                  </a:lnTo>
                  <a:lnTo>
                    <a:pt x="7624317" y="1994535"/>
                  </a:lnTo>
                  <a:lnTo>
                    <a:pt x="7624317" y="1976818"/>
                  </a:lnTo>
                  <a:lnTo>
                    <a:pt x="7625269" y="1976602"/>
                  </a:lnTo>
                  <a:close/>
                </a:path>
                <a:path w="8724900" h="1994535">
                  <a:moveTo>
                    <a:pt x="17932" y="1994535"/>
                  </a:moveTo>
                  <a:lnTo>
                    <a:pt x="17932" y="1985568"/>
                  </a:lnTo>
                  <a:lnTo>
                    <a:pt x="8966" y="1985568"/>
                  </a:lnTo>
                  <a:lnTo>
                    <a:pt x="8966" y="1994535"/>
                  </a:lnTo>
                  <a:lnTo>
                    <a:pt x="17932" y="1994535"/>
                  </a:lnTo>
                  <a:close/>
                </a:path>
                <a:path w="8724900" h="1994535">
                  <a:moveTo>
                    <a:pt x="7626299" y="1985568"/>
                  </a:moveTo>
                  <a:lnTo>
                    <a:pt x="7626299" y="1976602"/>
                  </a:lnTo>
                  <a:lnTo>
                    <a:pt x="7625269" y="1976602"/>
                  </a:lnTo>
                  <a:lnTo>
                    <a:pt x="7624317" y="1976818"/>
                  </a:lnTo>
                  <a:lnTo>
                    <a:pt x="7626299" y="1985568"/>
                  </a:lnTo>
                  <a:close/>
                </a:path>
                <a:path w="8724900" h="1994535">
                  <a:moveTo>
                    <a:pt x="7626299" y="1994535"/>
                  </a:moveTo>
                  <a:lnTo>
                    <a:pt x="7626299" y="1985568"/>
                  </a:lnTo>
                  <a:lnTo>
                    <a:pt x="7624317" y="1976818"/>
                  </a:lnTo>
                  <a:lnTo>
                    <a:pt x="7624317" y="1994535"/>
                  </a:lnTo>
                  <a:lnTo>
                    <a:pt x="7626299" y="1994535"/>
                  </a:lnTo>
                  <a:close/>
                </a:path>
                <a:path w="8724900" h="1994535">
                  <a:moveTo>
                    <a:pt x="8715400" y="1738337"/>
                  </a:moveTo>
                  <a:lnTo>
                    <a:pt x="8713406" y="1729587"/>
                  </a:lnTo>
                  <a:lnTo>
                    <a:pt x="7625269" y="1976602"/>
                  </a:lnTo>
                  <a:lnTo>
                    <a:pt x="7626299" y="1976602"/>
                  </a:lnTo>
                  <a:lnTo>
                    <a:pt x="7626299" y="1994535"/>
                  </a:lnTo>
                  <a:lnTo>
                    <a:pt x="7628280" y="1994319"/>
                  </a:lnTo>
                  <a:lnTo>
                    <a:pt x="8706421" y="1749577"/>
                  </a:lnTo>
                  <a:lnTo>
                    <a:pt x="8706421" y="1738337"/>
                  </a:lnTo>
                  <a:lnTo>
                    <a:pt x="8715400" y="1738337"/>
                  </a:lnTo>
                  <a:close/>
                </a:path>
                <a:path w="8724900" h="1994535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1994535">
                  <a:moveTo>
                    <a:pt x="8715400" y="1738337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1731173"/>
                  </a:lnTo>
                  <a:lnTo>
                    <a:pt x="8713406" y="1729587"/>
                  </a:lnTo>
                  <a:lnTo>
                    <a:pt x="8715400" y="1738337"/>
                  </a:lnTo>
                  <a:close/>
                </a:path>
                <a:path w="8724900" h="1994535">
                  <a:moveTo>
                    <a:pt x="8715400" y="1747539"/>
                  </a:moveTo>
                  <a:lnTo>
                    <a:pt x="8715400" y="1738337"/>
                  </a:lnTo>
                  <a:lnTo>
                    <a:pt x="8706421" y="1738337"/>
                  </a:lnTo>
                  <a:lnTo>
                    <a:pt x="8706421" y="1749577"/>
                  </a:lnTo>
                  <a:lnTo>
                    <a:pt x="8715400" y="174753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2031" y="3359873"/>
              <a:ext cx="1089660" cy="247650"/>
            </a:xfrm>
            <a:custGeom>
              <a:avLst/>
              <a:gdLst/>
              <a:ahLst/>
              <a:cxnLst/>
              <a:rect l="l" t="t" r="r" b="b"/>
              <a:pathLst>
                <a:path w="1089659" h="247650">
                  <a:moveTo>
                    <a:pt x="1089101" y="0"/>
                  </a:moveTo>
                  <a:lnTo>
                    <a:pt x="998697" y="2725"/>
                  </a:lnTo>
                  <a:lnTo>
                    <a:pt x="918774" y="5481"/>
                  </a:lnTo>
                  <a:lnTo>
                    <a:pt x="848310" y="8193"/>
                  </a:lnTo>
                  <a:lnTo>
                    <a:pt x="683455" y="15328"/>
                  </a:lnTo>
                  <a:lnTo>
                    <a:pt x="602111" y="18505"/>
                  </a:lnTo>
                  <a:lnTo>
                    <a:pt x="566941" y="19396"/>
                  </a:lnTo>
                  <a:lnTo>
                    <a:pt x="534077" y="19724"/>
                  </a:lnTo>
                  <a:lnTo>
                    <a:pt x="502497" y="19415"/>
                  </a:lnTo>
                  <a:lnTo>
                    <a:pt x="439099" y="16584"/>
                  </a:lnTo>
                  <a:lnTo>
                    <a:pt x="368571" y="10311"/>
                  </a:lnTo>
                  <a:lnTo>
                    <a:pt x="328080" y="5697"/>
                  </a:lnTo>
                  <a:lnTo>
                    <a:pt x="282740" y="0"/>
                  </a:lnTo>
                  <a:lnTo>
                    <a:pt x="0" y="247230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2176" y="3350653"/>
              <a:ext cx="1108710" cy="266700"/>
            </a:xfrm>
            <a:custGeom>
              <a:avLst/>
              <a:gdLst/>
              <a:ahLst/>
              <a:cxnLst/>
              <a:rect l="l" t="t" r="r" b="b"/>
              <a:pathLst>
                <a:path w="1108709" h="266700">
                  <a:moveTo>
                    <a:pt x="1099210" y="18357"/>
                  </a:moveTo>
                  <a:lnTo>
                    <a:pt x="1016340" y="20669"/>
                  </a:lnTo>
                  <a:lnTo>
                    <a:pt x="42466" y="239848"/>
                  </a:lnTo>
                  <a:lnTo>
                    <a:pt x="15824" y="263143"/>
                  </a:lnTo>
                  <a:lnTo>
                    <a:pt x="9855" y="256451"/>
                  </a:lnTo>
                  <a:lnTo>
                    <a:pt x="3949" y="249694"/>
                  </a:lnTo>
                  <a:lnTo>
                    <a:pt x="850" y="252412"/>
                  </a:lnTo>
                  <a:lnTo>
                    <a:pt x="0" y="256857"/>
                  </a:lnTo>
                  <a:lnTo>
                    <a:pt x="3733" y="264198"/>
                  </a:lnTo>
                  <a:lnTo>
                    <a:pt x="7823" y="266115"/>
                  </a:lnTo>
                  <a:lnTo>
                    <a:pt x="1098702" y="18472"/>
                  </a:lnTo>
                  <a:lnTo>
                    <a:pt x="1099210" y="18357"/>
                  </a:lnTo>
                  <a:close/>
                </a:path>
                <a:path w="1108709" h="266700">
                  <a:moveTo>
                    <a:pt x="1108430" y="12687"/>
                  </a:moveTo>
                  <a:lnTo>
                    <a:pt x="1107274" y="3505"/>
                  </a:lnTo>
                  <a:lnTo>
                    <a:pt x="1103325" y="126"/>
                  </a:lnTo>
                  <a:lnTo>
                    <a:pt x="1016340" y="2723"/>
                  </a:lnTo>
                  <a:lnTo>
                    <a:pt x="942271" y="5235"/>
                  </a:lnTo>
                  <a:lnTo>
                    <a:pt x="876220" y="7721"/>
                  </a:lnTo>
                  <a:lnTo>
                    <a:pt x="817409" y="10125"/>
                  </a:lnTo>
                  <a:lnTo>
                    <a:pt x="765055" y="12392"/>
                  </a:lnTo>
                  <a:lnTo>
                    <a:pt x="718378" y="14466"/>
                  </a:lnTo>
                  <a:lnTo>
                    <a:pt x="676599" y="16292"/>
                  </a:lnTo>
                  <a:lnTo>
                    <a:pt x="638935" y="17813"/>
                  </a:lnTo>
                  <a:lnTo>
                    <a:pt x="604607" y="18974"/>
                  </a:lnTo>
                  <a:lnTo>
                    <a:pt x="572834" y="19716"/>
                  </a:lnTo>
                  <a:lnTo>
                    <a:pt x="542836" y="19977"/>
                  </a:lnTo>
                  <a:lnTo>
                    <a:pt x="499273" y="19327"/>
                  </a:lnTo>
                  <a:lnTo>
                    <a:pt x="455375" y="17242"/>
                  </a:lnTo>
                  <a:lnTo>
                    <a:pt x="408350" y="13516"/>
                  </a:lnTo>
                  <a:lnTo>
                    <a:pt x="355406" y="7947"/>
                  </a:lnTo>
                  <a:lnTo>
                    <a:pt x="293750" y="330"/>
                  </a:lnTo>
                  <a:lnTo>
                    <a:pt x="291426" y="28"/>
                  </a:lnTo>
                  <a:lnTo>
                    <a:pt x="291211" y="0"/>
                  </a:lnTo>
                  <a:lnTo>
                    <a:pt x="288620" y="774"/>
                  </a:lnTo>
                  <a:lnTo>
                    <a:pt x="3949" y="249694"/>
                  </a:lnTo>
                  <a:lnTo>
                    <a:pt x="7823" y="254126"/>
                  </a:lnTo>
                  <a:lnTo>
                    <a:pt x="7823" y="247712"/>
                  </a:lnTo>
                  <a:lnTo>
                    <a:pt x="42466" y="239848"/>
                  </a:lnTo>
                  <a:lnTo>
                    <a:pt x="291426" y="22161"/>
                  </a:lnTo>
                  <a:lnTo>
                    <a:pt x="291426" y="18110"/>
                  </a:lnTo>
                  <a:lnTo>
                    <a:pt x="292595" y="9220"/>
                  </a:lnTo>
                  <a:lnTo>
                    <a:pt x="298500" y="15976"/>
                  </a:lnTo>
                  <a:lnTo>
                    <a:pt x="298500" y="18984"/>
                  </a:lnTo>
                  <a:lnTo>
                    <a:pt x="353335" y="25764"/>
                  </a:lnTo>
                  <a:lnTo>
                    <a:pt x="406694" y="31376"/>
                  </a:lnTo>
                  <a:lnTo>
                    <a:pt x="454241" y="35143"/>
                  </a:lnTo>
                  <a:lnTo>
                    <a:pt x="498710" y="37260"/>
                  </a:lnTo>
                  <a:lnTo>
                    <a:pt x="542836" y="37922"/>
                  </a:lnTo>
                  <a:lnTo>
                    <a:pt x="572534" y="37664"/>
                  </a:lnTo>
                  <a:lnTo>
                    <a:pt x="638265" y="35793"/>
                  </a:lnTo>
                  <a:lnTo>
                    <a:pt x="717580" y="32461"/>
                  </a:lnTo>
                  <a:lnTo>
                    <a:pt x="764259" y="30386"/>
                  </a:lnTo>
                  <a:lnTo>
                    <a:pt x="816646" y="28114"/>
                  </a:lnTo>
                  <a:lnTo>
                    <a:pt x="875513" y="25702"/>
                  </a:lnTo>
                  <a:lnTo>
                    <a:pt x="941631" y="23208"/>
                  </a:lnTo>
                  <a:lnTo>
                    <a:pt x="1006523" y="21002"/>
                  </a:lnTo>
                  <a:lnTo>
                    <a:pt x="1096695" y="533"/>
                  </a:lnTo>
                  <a:lnTo>
                    <a:pt x="1096937" y="482"/>
                  </a:lnTo>
                  <a:lnTo>
                    <a:pt x="1098943" y="9220"/>
                  </a:lnTo>
                  <a:lnTo>
                    <a:pt x="1099210" y="18186"/>
                  </a:lnTo>
                  <a:lnTo>
                    <a:pt x="1099210" y="18357"/>
                  </a:lnTo>
                  <a:lnTo>
                    <a:pt x="1105446" y="16941"/>
                  </a:lnTo>
                  <a:lnTo>
                    <a:pt x="1108430" y="12687"/>
                  </a:lnTo>
                  <a:close/>
                </a:path>
                <a:path w="1108709" h="266700">
                  <a:moveTo>
                    <a:pt x="42466" y="239848"/>
                  </a:moveTo>
                  <a:lnTo>
                    <a:pt x="7823" y="247712"/>
                  </a:lnTo>
                  <a:lnTo>
                    <a:pt x="7823" y="247476"/>
                  </a:lnTo>
                  <a:lnTo>
                    <a:pt x="9855" y="256451"/>
                  </a:lnTo>
                  <a:lnTo>
                    <a:pt x="15824" y="263143"/>
                  </a:lnTo>
                  <a:lnTo>
                    <a:pt x="42466" y="239848"/>
                  </a:lnTo>
                  <a:close/>
                </a:path>
                <a:path w="1108709" h="266700">
                  <a:moveTo>
                    <a:pt x="9855" y="256451"/>
                  </a:moveTo>
                  <a:lnTo>
                    <a:pt x="7823" y="247477"/>
                  </a:lnTo>
                  <a:lnTo>
                    <a:pt x="7823" y="254126"/>
                  </a:lnTo>
                  <a:lnTo>
                    <a:pt x="9855" y="256451"/>
                  </a:lnTo>
                  <a:close/>
                </a:path>
                <a:path w="1108709" h="266700">
                  <a:moveTo>
                    <a:pt x="298500" y="15976"/>
                  </a:moveTo>
                  <a:lnTo>
                    <a:pt x="292595" y="9220"/>
                  </a:lnTo>
                  <a:lnTo>
                    <a:pt x="291426" y="18110"/>
                  </a:lnTo>
                  <a:lnTo>
                    <a:pt x="295486" y="18612"/>
                  </a:lnTo>
                  <a:lnTo>
                    <a:pt x="298500" y="15976"/>
                  </a:lnTo>
                  <a:close/>
                </a:path>
                <a:path w="1108709" h="266700">
                  <a:moveTo>
                    <a:pt x="295486" y="18612"/>
                  </a:moveTo>
                  <a:lnTo>
                    <a:pt x="291426" y="18110"/>
                  </a:lnTo>
                  <a:lnTo>
                    <a:pt x="291426" y="22161"/>
                  </a:lnTo>
                  <a:lnTo>
                    <a:pt x="295486" y="18612"/>
                  </a:lnTo>
                  <a:close/>
                </a:path>
                <a:path w="1108709" h="266700">
                  <a:moveTo>
                    <a:pt x="298500" y="18984"/>
                  </a:moveTo>
                  <a:lnTo>
                    <a:pt x="298500" y="15976"/>
                  </a:lnTo>
                  <a:lnTo>
                    <a:pt x="295486" y="18612"/>
                  </a:lnTo>
                  <a:lnTo>
                    <a:pt x="298500" y="18984"/>
                  </a:lnTo>
                  <a:close/>
                </a:path>
                <a:path w="1108709" h="266700">
                  <a:moveTo>
                    <a:pt x="1099210" y="18186"/>
                  </a:moveTo>
                  <a:lnTo>
                    <a:pt x="1098943" y="9220"/>
                  </a:lnTo>
                  <a:lnTo>
                    <a:pt x="1096937" y="482"/>
                  </a:lnTo>
                  <a:lnTo>
                    <a:pt x="1006523" y="21002"/>
                  </a:lnTo>
                  <a:lnTo>
                    <a:pt x="1015770" y="20688"/>
                  </a:lnTo>
                  <a:lnTo>
                    <a:pt x="1096695" y="18261"/>
                  </a:lnTo>
                  <a:lnTo>
                    <a:pt x="1099210" y="18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64140" y="1778822"/>
            <a:ext cx="5904865" cy="156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CommandArguments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 marR="5080" indent="-28067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50" dirty="0">
                <a:latin typeface="Courier New"/>
                <a:cs typeface="Courier New"/>
              </a:rPr>
              <a:t>(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0;i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args.length;i++)</a:t>
            </a:r>
            <a:endParaRPr sz="1850">
              <a:latin typeface="Courier New"/>
              <a:cs typeface="Courier New"/>
            </a:endParaRPr>
          </a:p>
          <a:p>
            <a:pPr marL="852805">
              <a:lnSpc>
                <a:spcPts val="1850"/>
              </a:lnSpc>
            </a:pPr>
            <a:r>
              <a:rPr sz="1850" spc="-10" dirty="0">
                <a:latin typeface="Courier New"/>
                <a:cs typeface="Courier New"/>
              </a:rPr>
              <a:t>System.out.println(args[i]);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graphicFrame>
        <p:nvGraphicFramePr>
          <p:cNvPr id="9" name="object 9"/>
          <p:cNvGraphicFramePr>
            <a:graphicFrameLocks noGrp="1"/>
          </p:cNvGraphicFramePr>
          <p:nvPr/>
        </p:nvGraphicFramePr>
        <p:xfrm>
          <a:off x="1105623" y="3848594"/>
          <a:ext cx="5522595" cy="277241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417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99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009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81380">
                <a:tc>
                  <a:txBody>
                    <a:bodyPr/>
                    <a:lstStyle/>
                    <a:p>
                      <a:pPr marL="31750">
                        <a:lnSpc>
                          <a:spcPts val="1735"/>
                        </a:lnSpc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5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20" dirty="0">
                          <a:latin typeface="Courier New"/>
                          <a:cs typeface="Courier New"/>
                        </a:rPr>
                        <a:t>java</a:t>
                      </a:r>
                      <a:endParaRPr sz="1850">
                        <a:latin typeface="Courier New"/>
                        <a:cs typeface="Courier New"/>
                      </a:endParaRPr>
                    </a:p>
                    <a:p>
                      <a:pPr marL="31750" marR="200660">
                        <a:lnSpc>
                          <a:spcPts val="2000"/>
                        </a:lnSpc>
                        <a:spcBef>
                          <a:spcPts val="130"/>
                        </a:spcBef>
                      </a:pPr>
                      <a:r>
                        <a:rPr sz="1850" spc="-25" dirty="0">
                          <a:latin typeface="Courier New"/>
                          <a:cs typeface="Courier New"/>
                        </a:rPr>
                        <a:t>Hello World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50" spc="-10" dirty="0">
                          <a:latin typeface="Courier New"/>
                          <a:cs typeface="Courier New"/>
                        </a:rPr>
                        <a:t>CommandArguments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55"/>
                        </a:lnSpc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Hello</a:t>
                      </a:r>
                      <a:r>
                        <a:rPr sz="1850" spc="-10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20" dirty="0">
                          <a:latin typeface="Courier New"/>
                          <a:cs typeface="Courier New"/>
                        </a:rPr>
                        <a:t>World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82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5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20" dirty="0">
                          <a:latin typeface="Courier New"/>
                          <a:cs typeface="Courier New"/>
                        </a:rPr>
                        <a:t>java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sz="1850" spc="-10" dirty="0">
                          <a:latin typeface="Courier New"/>
                          <a:cs typeface="Courier New"/>
                        </a:rPr>
                        <a:t>CommandArguments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8191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6205">
                <a:tc>
                  <a:txBody>
                    <a:bodyPr/>
                    <a:lstStyle/>
                    <a:p>
                      <a:pPr marL="31750" marR="62230">
                        <a:lnSpc>
                          <a:spcPts val="1989"/>
                        </a:lnSpc>
                        <a:spcBef>
                          <a:spcPts val="91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$</a:t>
                      </a:r>
                      <a:r>
                        <a:rPr sz="185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25" dirty="0">
                          <a:latin typeface="Courier New"/>
                          <a:cs typeface="Courier New"/>
                        </a:rPr>
                        <a:t>java </a:t>
                      </a:r>
                      <a:r>
                        <a:rPr sz="1850" spc="-50" dirty="0">
                          <a:latin typeface="Courier New"/>
                          <a:cs typeface="Courier New"/>
                        </a:rPr>
                        <a:t>I</a:t>
                      </a:r>
                      <a:endParaRPr sz="185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839"/>
                        </a:lnSpc>
                      </a:pPr>
                      <a:r>
                        <a:rPr sz="1850" spc="-20" dirty="0">
                          <a:latin typeface="Courier New"/>
                          <a:cs typeface="Courier New"/>
                        </a:rPr>
                        <a:t>have</a:t>
                      </a:r>
                      <a:endParaRPr sz="185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1989"/>
                        </a:lnSpc>
                      </a:pPr>
                      <a:r>
                        <a:rPr sz="1850" spc="-25" dirty="0">
                          <a:latin typeface="Courier New"/>
                          <a:cs typeface="Courier New"/>
                        </a:rPr>
                        <a:t>25</a:t>
                      </a:r>
                      <a:endParaRPr sz="185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2100"/>
                        </a:lnSpc>
                      </a:pPr>
                      <a:r>
                        <a:rPr sz="1850" spc="-10" dirty="0">
                          <a:latin typeface="Courier New"/>
                          <a:cs typeface="Courier New"/>
                        </a:rPr>
                        <a:t>cents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11557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50" spc="-10" dirty="0">
                          <a:latin typeface="Courier New"/>
                          <a:cs typeface="Courier New"/>
                        </a:rPr>
                        <a:t>CommandArguments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8255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I</a:t>
                      </a:r>
                      <a:r>
                        <a:rPr sz="185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latin typeface="Courier New"/>
                          <a:cs typeface="Courier New"/>
                        </a:rPr>
                        <a:t>have</a:t>
                      </a:r>
                      <a:r>
                        <a:rPr sz="185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latin typeface="Courier New"/>
                          <a:cs typeface="Courier New"/>
                        </a:rPr>
                        <a:t>25</a:t>
                      </a:r>
                      <a:r>
                        <a:rPr sz="185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10" dirty="0">
                          <a:latin typeface="Courier New"/>
                          <a:cs typeface="Courier New"/>
                        </a:rPr>
                        <a:t>cents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8255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object 10"/>
          <p:cNvSpPr/>
          <p:nvPr/>
        </p:nvSpPr>
        <p:spPr>
          <a:xfrm>
            <a:off x="7674610" y="5044871"/>
            <a:ext cx="718820" cy="359410"/>
          </a:xfrm>
          <a:custGeom>
            <a:avLst/>
            <a:gdLst/>
            <a:ahLst/>
            <a:cxnLst/>
            <a:rect l="l" t="t" r="r" b="b"/>
            <a:pathLst>
              <a:path w="718820" h="359410">
                <a:moveTo>
                  <a:pt x="718820" y="0"/>
                </a:moveTo>
                <a:lnTo>
                  <a:pt x="538480" y="0"/>
                </a:lnTo>
                <a:lnTo>
                  <a:pt x="358140" y="0"/>
                </a:lnTo>
                <a:lnTo>
                  <a:pt x="180340" y="0"/>
                </a:lnTo>
                <a:lnTo>
                  <a:pt x="0" y="0"/>
                </a:lnTo>
                <a:lnTo>
                  <a:pt x="0" y="358800"/>
                </a:lnTo>
                <a:lnTo>
                  <a:pt x="180340" y="358800"/>
                </a:lnTo>
                <a:lnTo>
                  <a:pt x="358140" y="358800"/>
                </a:lnTo>
                <a:lnTo>
                  <a:pt x="538480" y="358800"/>
                </a:lnTo>
                <a:lnTo>
                  <a:pt x="718820" y="358800"/>
                </a:lnTo>
                <a:lnTo>
                  <a:pt x="718820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101394" y="4986523"/>
            <a:ext cx="1365885" cy="772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20" dirty="0">
                <a:latin typeface="Courier New"/>
                <a:cs typeface="Courier New"/>
              </a:rPr>
              <a:t>args</a:t>
            </a:r>
            <a:endParaRPr sz="1850">
              <a:latin typeface="Courier New"/>
              <a:cs typeface="Courier New"/>
            </a:endParaRPr>
          </a:p>
          <a:p>
            <a:pPr marL="511809">
              <a:lnSpc>
                <a:spcPct val="100000"/>
              </a:lnSpc>
              <a:spcBef>
                <a:spcPts val="1445"/>
              </a:spcBef>
            </a:pPr>
            <a:r>
              <a:rPr sz="1850" spc="-10" dirty="0">
                <a:latin typeface="Courier New"/>
                <a:cs typeface="Courier New"/>
              </a:rPr>
              <a:t>[0][1]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370203" y="4325988"/>
            <a:ext cx="106680" cy="166370"/>
          </a:xfrm>
          <a:custGeom>
            <a:avLst/>
            <a:gdLst/>
            <a:ahLst/>
            <a:cxnLst/>
            <a:rect l="l" t="t" r="r" b="b"/>
            <a:pathLst>
              <a:path w="106679" h="166370">
                <a:moveTo>
                  <a:pt x="106502" y="153415"/>
                </a:moveTo>
                <a:lnTo>
                  <a:pt x="34226" y="0"/>
                </a:lnTo>
                <a:lnTo>
                  <a:pt x="0" y="166090"/>
                </a:lnTo>
                <a:lnTo>
                  <a:pt x="106502" y="15341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402243" y="4317110"/>
            <a:ext cx="171450" cy="104139"/>
          </a:xfrm>
          <a:custGeom>
            <a:avLst/>
            <a:gdLst/>
            <a:ahLst/>
            <a:cxnLst/>
            <a:rect l="l" t="t" r="r" b="b"/>
            <a:pathLst>
              <a:path w="171450" h="104139">
                <a:moveTo>
                  <a:pt x="171157" y="8877"/>
                </a:moveTo>
                <a:lnTo>
                  <a:pt x="0" y="0"/>
                </a:lnTo>
                <a:lnTo>
                  <a:pt x="29159" y="103962"/>
                </a:lnTo>
                <a:lnTo>
                  <a:pt x="171157" y="8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775450" y="3965918"/>
            <a:ext cx="1257300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985" rIns="0" bIns="0" rtlCol="0">
            <a:spAutoFit/>
          </a:bodyPr>
          <a:lstStyle/>
          <a:p>
            <a:pPr marL="139065">
              <a:lnSpc>
                <a:spcPct val="100000"/>
              </a:lnSpc>
              <a:spcBef>
                <a:spcPts val="55"/>
              </a:spcBef>
            </a:pPr>
            <a:r>
              <a:rPr sz="1850" spc="-10" dirty="0">
                <a:latin typeface="Courier New"/>
                <a:cs typeface="Courier New"/>
              </a:rPr>
              <a:t>"Hello"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44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573769" y="4145953"/>
            <a:ext cx="125730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98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55"/>
              </a:spcBef>
            </a:pPr>
            <a:r>
              <a:rPr sz="1850" spc="-10" dirty="0">
                <a:latin typeface="Courier New"/>
                <a:cs typeface="Courier New"/>
              </a:rPr>
              <a:t>"World"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133475">
              <a:lnSpc>
                <a:spcPct val="100000"/>
              </a:lnSpc>
              <a:spcBef>
                <a:spcPts val="90"/>
              </a:spcBef>
            </a:pPr>
            <a:r>
              <a:rPr dirty="0"/>
              <a:t>Command</a:t>
            </a:r>
            <a:r>
              <a:rPr spc="-155" dirty="0"/>
              <a:t> </a:t>
            </a:r>
            <a:r>
              <a:rPr dirty="0"/>
              <a:t>line</a:t>
            </a:r>
            <a:r>
              <a:rPr spc="-150" dirty="0"/>
              <a:t> </a:t>
            </a:r>
            <a:r>
              <a:rPr spc="-10" dirty="0"/>
              <a:t>arguments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115733" y="1621536"/>
            <a:ext cx="8725535" cy="3073400"/>
            <a:chOff x="1115733" y="1621536"/>
            <a:chExt cx="8725535" cy="3073400"/>
          </a:xfrm>
        </p:grpSpPr>
        <p:sp>
          <p:nvSpPr>
            <p:cNvPr id="4" name="object 4"/>
            <p:cNvSpPr/>
            <p:nvPr/>
          </p:nvSpPr>
          <p:spPr>
            <a:xfrm>
              <a:off x="1124699" y="1630502"/>
              <a:ext cx="8706485" cy="3054350"/>
            </a:xfrm>
            <a:custGeom>
              <a:avLst/>
              <a:gdLst/>
              <a:ahLst/>
              <a:cxnLst/>
              <a:rect l="l" t="t" r="r" b="b"/>
              <a:pathLst>
                <a:path w="8706485" h="3054350">
                  <a:moveTo>
                    <a:pt x="8706434" y="2672664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3054286"/>
                  </a:lnTo>
                  <a:lnTo>
                    <a:pt x="7617333" y="3054286"/>
                  </a:lnTo>
                  <a:lnTo>
                    <a:pt x="8706434" y="267266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115733" y="1621536"/>
              <a:ext cx="8724900" cy="3072765"/>
            </a:xfrm>
            <a:custGeom>
              <a:avLst/>
              <a:gdLst/>
              <a:ahLst/>
              <a:cxnLst/>
              <a:rect l="l" t="t" r="r" b="b"/>
              <a:pathLst>
                <a:path w="8724900" h="3072765">
                  <a:moveTo>
                    <a:pt x="8724366" y="2685453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3068205"/>
                  </a:lnTo>
                  <a:lnTo>
                    <a:pt x="4013" y="3072231"/>
                  </a:lnTo>
                  <a:lnTo>
                    <a:pt x="8966" y="3072231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2691132"/>
                  </a:lnTo>
                  <a:lnTo>
                    <a:pt x="8721966" y="2688831"/>
                  </a:lnTo>
                  <a:lnTo>
                    <a:pt x="8724366" y="2685453"/>
                  </a:lnTo>
                  <a:close/>
                </a:path>
                <a:path w="8724900" h="307276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3072765">
                  <a:moveTo>
                    <a:pt x="17932" y="3054286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3054286"/>
                  </a:lnTo>
                  <a:lnTo>
                    <a:pt x="17932" y="3054286"/>
                  </a:lnTo>
                  <a:close/>
                </a:path>
                <a:path w="8724900" h="3072765">
                  <a:moveTo>
                    <a:pt x="7624777" y="3054286"/>
                  </a:moveTo>
                  <a:lnTo>
                    <a:pt x="8966" y="3054286"/>
                  </a:lnTo>
                  <a:lnTo>
                    <a:pt x="8966" y="3063252"/>
                  </a:lnTo>
                  <a:lnTo>
                    <a:pt x="17932" y="3063252"/>
                  </a:lnTo>
                  <a:lnTo>
                    <a:pt x="17932" y="3072231"/>
                  </a:lnTo>
                  <a:lnTo>
                    <a:pt x="7623327" y="3072231"/>
                  </a:lnTo>
                  <a:lnTo>
                    <a:pt x="7623327" y="3054794"/>
                  </a:lnTo>
                  <a:lnTo>
                    <a:pt x="7624777" y="3054286"/>
                  </a:lnTo>
                  <a:close/>
                </a:path>
                <a:path w="8724900" h="3072765">
                  <a:moveTo>
                    <a:pt x="17932" y="3072231"/>
                  </a:moveTo>
                  <a:lnTo>
                    <a:pt x="17932" y="3063252"/>
                  </a:lnTo>
                  <a:lnTo>
                    <a:pt x="8966" y="3063252"/>
                  </a:lnTo>
                  <a:lnTo>
                    <a:pt x="8966" y="3072231"/>
                  </a:lnTo>
                  <a:lnTo>
                    <a:pt x="17932" y="3072231"/>
                  </a:lnTo>
                  <a:close/>
                </a:path>
                <a:path w="8724900" h="3072765">
                  <a:moveTo>
                    <a:pt x="7626299" y="3063252"/>
                  </a:moveTo>
                  <a:lnTo>
                    <a:pt x="7626299" y="3054286"/>
                  </a:lnTo>
                  <a:lnTo>
                    <a:pt x="7624777" y="3054286"/>
                  </a:lnTo>
                  <a:lnTo>
                    <a:pt x="7623327" y="3054794"/>
                  </a:lnTo>
                  <a:lnTo>
                    <a:pt x="7626299" y="3063252"/>
                  </a:lnTo>
                  <a:close/>
                </a:path>
                <a:path w="8724900" h="3072765">
                  <a:moveTo>
                    <a:pt x="7626299" y="3072231"/>
                  </a:moveTo>
                  <a:lnTo>
                    <a:pt x="7626299" y="3063252"/>
                  </a:lnTo>
                  <a:lnTo>
                    <a:pt x="7623327" y="3054794"/>
                  </a:lnTo>
                  <a:lnTo>
                    <a:pt x="7623327" y="3072231"/>
                  </a:lnTo>
                  <a:lnTo>
                    <a:pt x="7626299" y="3072231"/>
                  </a:lnTo>
                  <a:close/>
                </a:path>
                <a:path w="8724900" h="3072765">
                  <a:moveTo>
                    <a:pt x="8715400" y="2681630"/>
                  </a:moveTo>
                  <a:lnTo>
                    <a:pt x="8712428" y="2673159"/>
                  </a:lnTo>
                  <a:lnTo>
                    <a:pt x="7624777" y="3054286"/>
                  </a:lnTo>
                  <a:lnTo>
                    <a:pt x="7626299" y="3054286"/>
                  </a:lnTo>
                  <a:lnTo>
                    <a:pt x="7626299" y="3072231"/>
                  </a:lnTo>
                  <a:lnTo>
                    <a:pt x="7629271" y="3071723"/>
                  </a:lnTo>
                  <a:lnTo>
                    <a:pt x="8706421" y="2694278"/>
                  </a:lnTo>
                  <a:lnTo>
                    <a:pt x="8706421" y="2681630"/>
                  </a:lnTo>
                  <a:lnTo>
                    <a:pt x="8715400" y="2681630"/>
                  </a:lnTo>
                  <a:close/>
                </a:path>
                <a:path w="8724900" h="3072765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3072765">
                  <a:moveTo>
                    <a:pt x="8715400" y="2681630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2675264"/>
                  </a:lnTo>
                  <a:lnTo>
                    <a:pt x="8712428" y="2673159"/>
                  </a:lnTo>
                  <a:lnTo>
                    <a:pt x="8715400" y="2681630"/>
                  </a:lnTo>
                  <a:close/>
                </a:path>
                <a:path w="8724900" h="3072765">
                  <a:moveTo>
                    <a:pt x="8715400" y="2691132"/>
                  </a:moveTo>
                  <a:lnTo>
                    <a:pt x="8715400" y="2681630"/>
                  </a:lnTo>
                  <a:lnTo>
                    <a:pt x="8706421" y="2681630"/>
                  </a:lnTo>
                  <a:lnTo>
                    <a:pt x="8706421" y="2694278"/>
                  </a:lnTo>
                  <a:lnTo>
                    <a:pt x="8715400" y="26911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42031" y="4303166"/>
              <a:ext cx="1089660" cy="381635"/>
            </a:xfrm>
            <a:custGeom>
              <a:avLst/>
              <a:gdLst/>
              <a:ahLst/>
              <a:cxnLst/>
              <a:rect l="l" t="t" r="r" b="b"/>
              <a:pathLst>
                <a:path w="1089659" h="381635">
                  <a:moveTo>
                    <a:pt x="1089101" y="0"/>
                  </a:moveTo>
                  <a:lnTo>
                    <a:pt x="998697" y="4298"/>
                  </a:lnTo>
                  <a:lnTo>
                    <a:pt x="918774" y="8617"/>
                  </a:lnTo>
                  <a:lnTo>
                    <a:pt x="848310" y="12844"/>
                  </a:lnTo>
                  <a:lnTo>
                    <a:pt x="640608" y="26610"/>
                  </a:lnTo>
                  <a:lnTo>
                    <a:pt x="602111" y="28708"/>
                  </a:lnTo>
                  <a:lnTo>
                    <a:pt x="566941" y="30046"/>
                  </a:lnTo>
                  <a:lnTo>
                    <a:pt x="534077" y="30512"/>
                  </a:lnTo>
                  <a:lnTo>
                    <a:pt x="502497" y="29995"/>
                  </a:lnTo>
                  <a:lnTo>
                    <a:pt x="439099" y="25565"/>
                  </a:lnTo>
                  <a:lnTo>
                    <a:pt x="368571" y="15864"/>
                  </a:lnTo>
                  <a:lnTo>
                    <a:pt x="328080" y="8758"/>
                  </a:lnTo>
                  <a:lnTo>
                    <a:pt x="282740" y="0"/>
                  </a:lnTo>
                  <a:lnTo>
                    <a:pt x="0" y="381622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732482" y="4293740"/>
              <a:ext cx="1108710" cy="401320"/>
            </a:xfrm>
            <a:custGeom>
              <a:avLst/>
              <a:gdLst/>
              <a:ahLst/>
              <a:cxnLst/>
              <a:rect l="l" t="t" r="r" b="b"/>
              <a:pathLst>
                <a:path w="1108709" h="401320">
                  <a:moveTo>
                    <a:pt x="1099045" y="18790"/>
                  </a:moveTo>
                  <a:lnTo>
                    <a:pt x="1099045" y="18391"/>
                  </a:lnTo>
                  <a:lnTo>
                    <a:pt x="1037671" y="21289"/>
                  </a:lnTo>
                  <a:lnTo>
                    <a:pt x="34132" y="372934"/>
                  </a:lnTo>
                  <a:lnTo>
                    <a:pt x="16827" y="396293"/>
                  </a:lnTo>
                  <a:lnTo>
                    <a:pt x="9550" y="391047"/>
                  </a:lnTo>
                  <a:lnTo>
                    <a:pt x="2336" y="385713"/>
                  </a:lnTo>
                  <a:lnTo>
                    <a:pt x="0" y="388863"/>
                  </a:lnTo>
                  <a:lnTo>
                    <a:pt x="0" y="393206"/>
                  </a:lnTo>
                  <a:lnTo>
                    <a:pt x="4660" y="399531"/>
                  </a:lnTo>
                  <a:lnTo>
                    <a:pt x="8813" y="400814"/>
                  </a:lnTo>
                  <a:lnTo>
                    <a:pt x="1099045" y="18790"/>
                  </a:lnTo>
                  <a:close/>
                </a:path>
                <a:path w="1108709" h="401320">
                  <a:moveTo>
                    <a:pt x="1108290" y="12079"/>
                  </a:moveTo>
                  <a:lnTo>
                    <a:pt x="1106614" y="3367"/>
                  </a:lnTo>
                  <a:lnTo>
                    <a:pt x="1102690" y="268"/>
                  </a:lnTo>
                  <a:lnTo>
                    <a:pt x="1099045" y="425"/>
                  </a:lnTo>
                  <a:lnTo>
                    <a:pt x="1016516" y="4322"/>
                  </a:lnTo>
                  <a:lnTo>
                    <a:pt x="942718" y="8242"/>
                  </a:lnTo>
                  <a:lnTo>
                    <a:pt x="876878" y="12101"/>
                  </a:lnTo>
                  <a:lnTo>
                    <a:pt x="818223" y="15819"/>
                  </a:lnTo>
                  <a:lnTo>
                    <a:pt x="765979" y="19314"/>
                  </a:lnTo>
                  <a:lnTo>
                    <a:pt x="719373" y="22504"/>
                  </a:lnTo>
                  <a:lnTo>
                    <a:pt x="677632" y="25308"/>
                  </a:lnTo>
                  <a:lnTo>
                    <a:pt x="639982" y="27643"/>
                  </a:lnTo>
                  <a:lnTo>
                    <a:pt x="605651" y="29424"/>
                  </a:lnTo>
                  <a:lnTo>
                    <a:pt x="573865" y="30563"/>
                  </a:lnTo>
                  <a:lnTo>
                    <a:pt x="543852" y="30964"/>
                  </a:lnTo>
                  <a:lnTo>
                    <a:pt x="500152" y="29957"/>
                  </a:lnTo>
                  <a:lnTo>
                    <a:pt x="456179" y="26738"/>
                  </a:lnTo>
                  <a:lnTo>
                    <a:pt x="409075" y="20989"/>
                  </a:lnTo>
                  <a:lnTo>
                    <a:pt x="355982" y="12391"/>
                  </a:lnTo>
                  <a:lnTo>
                    <a:pt x="294043" y="624"/>
                  </a:lnTo>
                  <a:lnTo>
                    <a:pt x="292290" y="276"/>
                  </a:lnTo>
                  <a:lnTo>
                    <a:pt x="290525" y="0"/>
                  </a:lnTo>
                  <a:lnTo>
                    <a:pt x="287134" y="1297"/>
                  </a:lnTo>
                  <a:lnTo>
                    <a:pt x="2336" y="385713"/>
                  </a:lnTo>
                  <a:lnTo>
                    <a:pt x="6578" y="388850"/>
                  </a:lnTo>
                  <a:lnTo>
                    <a:pt x="6578" y="382589"/>
                  </a:lnTo>
                  <a:lnTo>
                    <a:pt x="34132" y="372934"/>
                  </a:lnTo>
                  <a:lnTo>
                    <a:pt x="290525" y="26861"/>
                  </a:lnTo>
                  <a:lnTo>
                    <a:pt x="290525" y="18214"/>
                  </a:lnTo>
                  <a:lnTo>
                    <a:pt x="292290" y="9425"/>
                  </a:lnTo>
                  <a:lnTo>
                    <a:pt x="299491" y="14759"/>
                  </a:lnTo>
                  <a:lnTo>
                    <a:pt x="299491" y="19917"/>
                  </a:lnTo>
                  <a:lnTo>
                    <a:pt x="352827" y="30052"/>
                  </a:lnTo>
                  <a:lnTo>
                    <a:pt x="406541" y="38746"/>
                  </a:lnTo>
                  <a:lnTo>
                    <a:pt x="454435" y="44589"/>
                  </a:lnTo>
                  <a:lnTo>
                    <a:pt x="499282" y="47879"/>
                  </a:lnTo>
                  <a:lnTo>
                    <a:pt x="543852" y="48909"/>
                  </a:lnTo>
                  <a:lnTo>
                    <a:pt x="573410" y="48518"/>
                  </a:lnTo>
                  <a:lnTo>
                    <a:pt x="638960" y="45673"/>
                  </a:lnTo>
                  <a:lnTo>
                    <a:pt x="718147" y="40576"/>
                  </a:lnTo>
                  <a:lnTo>
                    <a:pt x="764751" y="37386"/>
                  </a:lnTo>
                  <a:lnTo>
                    <a:pt x="817042" y="33880"/>
                  </a:lnTo>
                  <a:lnTo>
                    <a:pt x="875778" y="30146"/>
                  </a:lnTo>
                  <a:lnTo>
                    <a:pt x="941717" y="26269"/>
                  </a:lnTo>
                  <a:lnTo>
                    <a:pt x="1015620" y="22335"/>
                  </a:lnTo>
                  <a:lnTo>
                    <a:pt x="1037671" y="21289"/>
                  </a:lnTo>
                  <a:lnTo>
                    <a:pt x="1095413" y="1056"/>
                  </a:lnTo>
                  <a:lnTo>
                    <a:pt x="1095654" y="967"/>
                  </a:lnTo>
                  <a:lnTo>
                    <a:pt x="1098638" y="9425"/>
                  </a:lnTo>
                  <a:lnTo>
                    <a:pt x="1099045" y="18391"/>
                  </a:lnTo>
                  <a:lnTo>
                    <a:pt x="1099045" y="18790"/>
                  </a:lnTo>
                  <a:lnTo>
                    <a:pt x="1105801" y="16423"/>
                  </a:lnTo>
                  <a:lnTo>
                    <a:pt x="1108290" y="12079"/>
                  </a:lnTo>
                  <a:close/>
                </a:path>
                <a:path w="1108709" h="401320">
                  <a:moveTo>
                    <a:pt x="34132" y="372934"/>
                  </a:moveTo>
                  <a:lnTo>
                    <a:pt x="6578" y="382589"/>
                  </a:lnTo>
                  <a:lnTo>
                    <a:pt x="9550" y="390999"/>
                  </a:lnTo>
                  <a:lnTo>
                    <a:pt x="16827" y="396293"/>
                  </a:lnTo>
                  <a:lnTo>
                    <a:pt x="34132" y="372934"/>
                  </a:lnTo>
                  <a:close/>
                </a:path>
                <a:path w="1108709" h="401320">
                  <a:moveTo>
                    <a:pt x="9550" y="391047"/>
                  </a:moveTo>
                  <a:lnTo>
                    <a:pt x="6578" y="382589"/>
                  </a:lnTo>
                  <a:lnTo>
                    <a:pt x="6578" y="388850"/>
                  </a:lnTo>
                  <a:lnTo>
                    <a:pt x="9550" y="391047"/>
                  </a:lnTo>
                  <a:close/>
                </a:path>
                <a:path w="1108709" h="401320">
                  <a:moveTo>
                    <a:pt x="299491" y="14759"/>
                  </a:moveTo>
                  <a:lnTo>
                    <a:pt x="292290" y="9425"/>
                  </a:lnTo>
                  <a:lnTo>
                    <a:pt x="290525" y="18214"/>
                  </a:lnTo>
                  <a:lnTo>
                    <a:pt x="296141" y="19281"/>
                  </a:lnTo>
                  <a:lnTo>
                    <a:pt x="299491" y="14759"/>
                  </a:lnTo>
                  <a:close/>
                </a:path>
                <a:path w="1108709" h="401320">
                  <a:moveTo>
                    <a:pt x="296141" y="19281"/>
                  </a:moveTo>
                  <a:lnTo>
                    <a:pt x="290525" y="18214"/>
                  </a:lnTo>
                  <a:lnTo>
                    <a:pt x="290525" y="26861"/>
                  </a:lnTo>
                  <a:lnTo>
                    <a:pt x="296141" y="19281"/>
                  </a:lnTo>
                  <a:close/>
                </a:path>
                <a:path w="1108709" h="401320">
                  <a:moveTo>
                    <a:pt x="299491" y="19917"/>
                  </a:moveTo>
                  <a:lnTo>
                    <a:pt x="299491" y="14759"/>
                  </a:lnTo>
                  <a:lnTo>
                    <a:pt x="296141" y="19281"/>
                  </a:lnTo>
                  <a:lnTo>
                    <a:pt x="299491" y="19917"/>
                  </a:lnTo>
                  <a:close/>
                </a:path>
                <a:path w="1108709" h="401320">
                  <a:moveTo>
                    <a:pt x="1099045" y="18391"/>
                  </a:moveTo>
                  <a:lnTo>
                    <a:pt x="1098638" y="9425"/>
                  </a:lnTo>
                  <a:lnTo>
                    <a:pt x="1095654" y="967"/>
                  </a:lnTo>
                  <a:lnTo>
                    <a:pt x="1037671" y="21289"/>
                  </a:lnTo>
                  <a:lnTo>
                    <a:pt x="1095413" y="18563"/>
                  </a:lnTo>
                  <a:lnTo>
                    <a:pt x="1095654" y="18551"/>
                  </a:lnTo>
                  <a:lnTo>
                    <a:pt x="1098245" y="18429"/>
                  </a:lnTo>
                  <a:lnTo>
                    <a:pt x="1099045" y="183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64140" y="1667250"/>
            <a:ext cx="5904865" cy="283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Add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 marR="5080" indent="-28067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50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(args.length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!=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2)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852805" marR="1125855">
              <a:lnSpc>
                <a:spcPts val="1989"/>
              </a:lnSpc>
              <a:spcBef>
                <a:spcPts val="5"/>
              </a:spcBef>
            </a:pPr>
            <a:r>
              <a:rPr sz="1850" spc="-20" dirty="0">
                <a:latin typeface="Courier New"/>
                <a:cs typeface="Courier New"/>
              </a:rPr>
              <a:t>System.out.println(</a:t>
            </a:r>
            <a:r>
              <a:rPr sz="1850" spc="-20" dirty="0">
                <a:solidFill>
                  <a:srgbClr val="FF3366"/>
                </a:solidFill>
                <a:latin typeface="Courier New"/>
                <a:cs typeface="Courier New"/>
              </a:rPr>
              <a:t>"Error"</a:t>
            </a:r>
            <a:r>
              <a:rPr sz="1850" spc="-20" dirty="0">
                <a:latin typeface="Courier New"/>
                <a:cs typeface="Courier New"/>
              </a:rPr>
              <a:t>); </a:t>
            </a:r>
            <a:r>
              <a:rPr sz="1850" spc="-10" dirty="0">
                <a:latin typeface="Courier New"/>
                <a:cs typeface="Courier New"/>
              </a:rPr>
              <a:t>System.exit(0);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83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572770" marR="145415" algn="just">
              <a:lnSpc>
                <a:spcPct val="89700"/>
              </a:lnSpc>
              <a:spcBef>
                <a:spcPts val="11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arg1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Integer.parseInt(args[0]);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arg2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Integer.parseInt(args[1]); System.out.println(arg1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arg2);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7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24673" y="4901624"/>
            <a:ext cx="2406650" cy="55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Add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234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12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25" dirty="0">
                <a:latin typeface="Courier New"/>
                <a:cs typeface="Courier New"/>
              </a:rPr>
              <a:t>246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24673" y="5659823"/>
            <a:ext cx="1846580" cy="5594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Add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24 </a:t>
            </a:r>
            <a:r>
              <a:rPr sz="1850" spc="-10" dirty="0">
                <a:latin typeface="Courier New"/>
                <a:cs typeface="Courier New"/>
              </a:rPr>
              <a:t>Error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4978400" y="5942520"/>
            <a:ext cx="720090" cy="360680"/>
          </a:xfrm>
          <a:custGeom>
            <a:avLst/>
            <a:gdLst/>
            <a:ahLst/>
            <a:cxnLst/>
            <a:rect l="l" t="t" r="r" b="b"/>
            <a:pathLst>
              <a:path w="720089" h="360679">
                <a:moveTo>
                  <a:pt x="720090" y="0"/>
                </a:moveTo>
                <a:lnTo>
                  <a:pt x="539750" y="0"/>
                </a:lnTo>
                <a:lnTo>
                  <a:pt x="360680" y="0"/>
                </a:lnTo>
                <a:lnTo>
                  <a:pt x="180340" y="0"/>
                </a:lnTo>
                <a:lnTo>
                  <a:pt x="0" y="0"/>
                </a:lnTo>
                <a:lnTo>
                  <a:pt x="0" y="360070"/>
                </a:lnTo>
                <a:lnTo>
                  <a:pt x="180340" y="360070"/>
                </a:lnTo>
                <a:lnTo>
                  <a:pt x="360680" y="360070"/>
                </a:lnTo>
                <a:lnTo>
                  <a:pt x="539750" y="360070"/>
                </a:lnTo>
                <a:lnTo>
                  <a:pt x="720090" y="360070"/>
                </a:lnTo>
                <a:lnTo>
                  <a:pt x="720090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4405912" y="5884171"/>
            <a:ext cx="58483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20" dirty="0">
                <a:latin typeface="Courier New"/>
                <a:cs typeface="Courier New"/>
              </a:rPr>
              <a:t>args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74717" y="5223636"/>
            <a:ext cx="106680" cy="167640"/>
          </a:xfrm>
          <a:custGeom>
            <a:avLst/>
            <a:gdLst/>
            <a:ahLst/>
            <a:cxnLst/>
            <a:rect l="l" t="t" r="r" b="b"/>
            <a:pathLst>
              <a:path w="106679" h="167639">
                <a:moveTo>
                  <a:pt x="106502" y="154673"/>
                </a:moveTo>
                <a:lnTo>
                  <a:pt x="34239" y="0"/>
                </a:lnTo>
                <a:lnTo>
                  <a:pt x="0" y="167360"/>
                </a:lnTo>
                <a:lnTo>
                  <a:pt x="106502" y="154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5706757" y="5214759"/>
            <a:ext cx="171450" cy="104139"/>
          </a:xfrm>
          <a:custGeom>
            <a:avLst/>
            <a:gdLst/>
            <a:ahLst/>
            <a:cxnLst/>
            <a:rect l="l" t="t" r="r" b="b"/>
            <a:pathLst>
              <a:path w="171450" h="104139">
                <a:moveTo>
                  <a:pt x="171170" y="8877"/>
                </a:moveTo>
                <a:lnTo>
                  <a:pt x="0" y="0"/>
                </a:lnTo>
                <a:lnTo>
                  <a:pt x="29171" y="103962"/>
                </a:lnTo>
                <a:lnTo>
                  <a:pt x="171170" y="887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4080509" y="4864823"/>
            <a:ext cx="125857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985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55"/>
              </a:spcBef>
            </a:pPr>
            <a:r>
              <a:rPr sz="1850" spc="-10" dirty="0">
                <a:latin typeface="Courier New"/>
                <a:cs typeface="Courier New"/>
              </a:rPr>
              <a:t>"234"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77559" y="5044871"/>
            <a:ext cx="125857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985" rIns="0" bIns="0" rtlCol="0">
            <a:spAutoFit/>
          </a:bodyPr>
          <a:lstStyle/>
          <a:p>
            <a:pPr marL="348615">
              <a:lnSpc>
                <a:spcPct val="100000"/>
              </a:lnSpc>
              <a:spcBef>
                <a:spcPts val="55"/>
              </a:spcBef>
            </a:pPr>
            <a:r>
              <a:rPr sz="1850" spc="-20" dirty="0">
                <a:latin typeface="Courier New"/>
                <a:cs typeface="Courier New"/>
              </a:rPr>
              <a:t>"12"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905445" y="6350749"/>
            <a:ext cx="86741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10" dirty="0">
                <a:latin typeface="Courier New"/>
                <a:cs typeface="Courier New"/>
              </a:rPr>
              <a:t>[0][1]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751570" y="5942520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79" h="360679">
                <a:moveTo>
                  <a:pt x="360680" y="0"/>
                </a:moveTo>
                <a:lnTo>
                  <a:pt x="180340" y="0"/>
                </a:lnTo>
                <a:lnTo>
                  <a:pt x="0" y="0"/>
                </a:lnTo>
                <a:lnTo>
                  <a:pt x="0" y="360070"/>
                </a:lnTo>
                <a:lnTo>
                  <a:pt x="180340" y="360070"/>
                </a:lnTo>
                <a:lnTo>
                  <a:pt x="360680" y="360070"/>
                </a:lnTo>
                <a:lnTo>
                  <a:pt x="360680" y="0"/>
                </a:lnTo>
                <a:close/>
              </a:path>
            </a:pathLst>
          </a:custGeom>
          <a:solidFill>
            <a:srgbClr val="FF996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179080" y="5884171"/>
            <a:ext cx="58483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20" dirty="0">
                <a:latin typeface="Courier New"/>
                <a:cs typeface="Courier New"/>
              </a:rPr>
              <a:t>args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447887" y="5223636"/>
            <a:ext cx="107950" cy="167640"/>
          </a:xfrm>
          <a:custGeom>
            <a:avLst/>
            <a:gdLst/>
            <a:ahLst/>
            <a:cxnLst/>
            <a:rect l="l" t="t" r="r" b="b"/>
            <a:pathLst>
              <a:path w="107950" h="167639">
                <a:moveTo>
                  <a:pt x="107772" y="154673"/>
                </a:moveTo>
                <a:lnTo>
                  <a:pt x="35496" y="0"/>
                </a:lnTo>
                <a:lnTo>
                  <a:pt x="0" y="167360"/>
                </a:lnTo>
                <a:lnTo>
                  <a:pt x="107772" y="15467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854950" y="4864823"/>
            <a:ext cx="125730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985" rIns="0" bIns="0" rtlCol="0">
            <a:spAutoFit/>
          </a:bodyPr>
          <a:lstStyle/>
          <a:p>
            <a:pPr marL="347980">
              <a:lnSpc>
                <a:spcPct val="100000"/>
              </a:lnSpc>
              <a:spcBef>
                <a:spcPts val="55"/>
              </a:spcBef>
            </a:pPr>
            <a:r>
              <a:rPr sz="1850" spc="-20" dirty="0">
                <a:latin typeface="Courier New"/>
                <a:cs typeface="Courier New"/>
              </a:rPr>
              <a:t>"24"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45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8678622" y="6350755"/>
            <a:ext cx="44640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25" dirty="0">
                <a:latin typeface="Courier New"/>
                <a:cs typeface="Courier New"/>
              </a:rPr>
              <a:t>[0]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45485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334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641" y="1768680"/>
            <a:ext cx="724471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A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defined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Java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by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using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class </a:t>
            </a:r>
            <a:r>
              <a:rPr sz="2600" dirty="0">
                <a:latin typeface="Verdana"/>
                <a:cs typeface="Verdana"/>
              </a:rPr>
              <a:t>keyword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and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specifying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name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for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it: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334" y="4002660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8641" y="3908837"/>
            <a:ext cx="7789545" cy="8216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60"/>
              </a:spcBef>
            </a:pPr>
            <a:r>
              <a:rPr sz="2600" dirty="0">
                <a:latin typeface="Verdana"/>
                <a:cs typeface="Verdana"/>
              </a:rPr>
              <a:t>New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instances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created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with new: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15733" y="2879255"/>
            <a:ext cx="8724900" cy="917575"/>
            <a:chOff x="1115733" y="2879255"/>
            <a:chExt cx="8724900" cy="917575"/>
          </a:xfrm>
        </p:grpSpPr>
        <p:sp>
          <p:nvSpPr>
            <p:cNvPr id="8" name="object 8"/>
            <p:cNvSpPr/>
            <p:nvPr/>
          </p:nvSpPr>
          <p:spPr>
            <a:xfrm>
              <a:off x="1124699" y="2888221"/>
              <a:ext cx="8706485" cy="899160"/>
            </a:xfrm>
            <a:custGeom>
              <a:avLst/>
              <a:gdLst/>
              <a:ahLst/>
              <a:cxnLst/>
              <a:rect l="l" t="t" r="r" b="b"/>
              <a:pathLst>
                <a:path w="8706485" h="899160">
                  <a:moveTo>
                    <a:pt x="8706434" y="786079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898918"/>
                  </a:lnTo>
                  <a:lnTo>
                    <a:pt x="7617333" y="898918"/>
                  </a:lnTo>
                  <a:lnTo>
                    <a:pt x="8706434" y="78607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5733" y="2879255"/>
              <a:ext cx="8724900" cy="916940"/>
            </a:xfrm>
            <a:custGeom>
              <a:avLst/>
              <a:gdLst/>
              <a:ahLst/>
              <a:cxnLst/>
              <a:rect l="l" t="t" r="r" b="b"/>
              <a:pathLst>
                <a:path w="8724900" h="916939">
                  <a:moveTo>
                    <a:pt x="8724366" y="799655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912837"/>
                  </a:lnTo>
                  <a:lnTo>
                    <a:pt x="4013" y="916863"/>
                  </a:lnTo>
                  <a:lnTo>
                    <a:pt x="8966" y="916863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804060"/>
                  </a:lnTo>
                  <a:lnTo>
                    <a:pt x="8720353" y="803547"/>
                  </a:lnTo>
                  <a:lnTo>
                    <a:pt x="8720899" y="803490"/>
                  </a:lnTo>
                  <a:lnTo>
                    <a:pt x="8724366" y="799655"/>
                  </a:lnTo>
                  <a:close/>
                </a:path>
                <a:path w="8724900" h="916939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916939">
                  <a:moveTo>
                    <a:pt x="17932" y="898918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898918"/>
                  </a:lnTo>
                  <a:lnTo>
                    <a:pt x="17932" y="898918"/>
                  </a:lnTo>
                  <a:close/>
                </a:path>
                <a:path w="8724900" h="916939">
                  <a:moveTo>
                    <a:pt x="7626299" y="916813"/>
                  </a:moveTo>
                  <a:lnTo>
                    <a:pt x="7626299" y="907884"/>
                  </a:lnTo>
                  <a:lnTo>
                    <a:pt x="7625366" y="898918"/>
                  </a:lnTo>
                  <a:lnTo>
                    <a:pt x="8966" y="898918"/>
                  </a:lnTo>
                  <a:lnTo>
                    <a:pt x="8966" y="907884"/>
                  </a:lnTo>
                  <a:lnTo>
                    <a:pt x="17932" y="907884"/>
                  </a:lnTo>
                  <a:lnTo>
                    <a:pt x="17932" y="916863"/>
                  </a:lnTo>
                  <a:lnTo>
                    <a:pt x="7626299" y="916813"/>
                  </a:lnTo>
                  <a:close/>
                </a:path>
                <a:path w="8724900" h="916939">
                  <a:moveTo>
                    <a:pt x="17932" y="916863"/>
                  </a:moveTo>
                  <a:lnTo>
                    <a:pt x="17932" y="907884"/>
                  </a:lnTo>
                  <a:lnTo>
                    <a:pt x="8966" y="907884"/>
                  </a:lnTo>
                  <a:lnTo>
                    <a:pt x="8966" y="916863"/>
                  </a:lnTo>
                  <a:lnTo>
                    <a:pt x="17932" y="916863"/>
                  </a:lnTo>
                  <a:close/>
                </a:path>
                <a:path w="8724900" h="916939">
                  <a:moveTo>
                    <a:pt x="8715400" y="795045"/>
                  </a:moveTo>
                  <a:lnTo>
                    <a:pt x="8714473" y="786129"/>
                  </a:lnTo>
                  <a:lnTo>
                    <a:pt x="7627226" y="898777"/>
                  </a:lnTo>
                  <a:lnTo>
                    <a:pt x="7626299" y="898873"/>
                  </a:lnTo>
                  <a:lnTo>
                    <a:pt x="7625366" y="898970"/>
                  </a:lnTo>
                  <a:lnTo>
                    <a:pt x="7626299" y="907884"/>
                  </a:lnTo>
                  <a:lnTo>
                    <a:pt x="7626299" y="916813"/>
                  </a:lnTo>
                  <a:lnTo>
                    <a:pt x="7627226" y="916813"/>
                  </a:lnTo>
                  <a:lnTo>
                    <a:pt x="8706421" y="804991"/>
                  </a:lnTo>
                  <a:lnTo>
                    <a:pt x="8706421" y="795045"/>
                  </a:lnTo>
                  <a:lnTo>
                    <a:pt x="8715400" y="795045"/>
                  </a:lnTo>
                  <a:close/>
                </a:path>
                <a:path w="8724900" h="916939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916939">
                  <a:moveTo>
                    <a:pt x="8715400" y="795045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786964"/>
                  </a:lnTo>
                  <a:lnTo>
                    <a:pt x="8714473" y="786129"/>
                  </a:lnTo>
                  <a:lnTo>
                    <a:pt x="8715400" y="795045"/>
                  </a:lnTo>
                  <a:close/>
                </a:path>
                <a:path w="8724900" h="916939">
                  <a:moveTo>
                    <a:pt x="8715400" y="804060"/>
                  </a:moveTo>
                  <a:lnTo>
                    <a:pt x="8715400" y="795045"/>
                  </a:lnTo>
                  <a:lnTo>
                    <a:pt x="8706421" y="795045"/>
                  </a:lnTo>
                  <a:lnTo>
                    <a:pt x="8706421" y="804991"/>
                  </a:lnTo>
                  <a:lnTo>
                    <a:pt x="8714473" y="804156"/>
                  </a:lnTo>
                  <a:lnTo>
                    <a:pt x="8715400" y="8040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42031" y="3674300"/>
              <a:ext cx="1089660" cy="113030"/>
            </a:xfrm>
            <a:custGeom>
              <a:avLst/>
              <a:gdLst/>
              <a:ahLst/>
              <a:cxnLst/>
              <a:rect l="l" t="t" r="r" b="b"/>
              <a:pathLst>
                <a:path w="1089659" h="113029">
                  <a:moveTo>
                    <a:pt x="1089101" y="0"/>
                  </a:moveTo>
                  <a:lnTo>
                    <a:pt x="993405" y="1225"/>
                  </a:lnTo>
                  <a:lnTo>
                    <a:pt x="836068" y="3765"/>
                  </a:lnTo>
                  <a:lnTo>
                    <a:pt x="623291" y="7956"/>
                  </a:lnTo>
                  <a:lnTo>
                    <a:pt x="548237" y="8892"/>
                  </a:lnTo>
                  <a:lnTo>
                    <a:pt x="480999" y="8581"/>
                  </a:lnTo>
                  <a:lnTo>
                    <a:pt x="411769" y="6664"/>
                  </a:lnTo>
                  <a:lnTo>
                    <a:pt x="373343" y="4992"/>
                  </a:lnTo>
                  <a:lnTo>
                    <a:pt x="330742" y="2786"/>
                  </a:lnTo>
                  <a:lnTo>
                    <a:pt x="282740" y="0"/>
                  </a:lnTo>
                  <a:lnTo>
                    <a:pt x="0" y="112839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32253" y="3665270"/>
              <a:ext cx="1108710" cy="131445"/>
            </a:xfrm>
            <a:custGeom>
              <a:avLst/>
              <a:gdLst/>
              <a:ahLst/>
              <a:cxnLst/>
              <a:rect l="l" t="t" r="r" b="b"/>
              <a:pathLst>
                <a:path w="1108709" h="131445">
                  <a:moveTo>
                    <a:pt x="1098373" y="18104"/>
                  </a:moveTo>
                  <a:lnTo>
                    <a:pt x="1015037" y="19060"/>
                  </a:lnTo>
                  <a:lnTo>
                    <a:pt x="940119" y="20162"/>
                  </a:lnTo>
                  <a:lnTo>
                    <a:pt x="897008" y="20880"/>
                  </a:lnTo>
                  <a:lnTo>
                    <a:pt x="72974" y="106306"/>
                  </a:lnTo>
                  <a:lnTo>
                    <a:pt x="13169" y="130175"/>
                  </a:lnTo>
                  <a:lnTo>
                    <a:pt x="6451" y="113537"/>
                  </a:lnTo>
                  <a:lnTo>
                    <a:pt x="2311" y="115201"/>
                  </a:lnTo>
                  <a:lnTo>
                    <a:pt x="0" y="119684"/>
                  </a:lnTo>
                  <a:lnTo>
                    <a:pt x="2133" y="128358"/>
                  </a:lnTo>
                  <a:lnTo>
                    <a:pt x="6261" y="131254"/>
                  </a:lnTo>
                  <a:lnTo>
                    <a:pt x="1097685" y="18175"/>
                  </a:lnTo>
                  <a:lnTo>
                    <a:pt x="1098373" y="18104"/>
                  </a:lnTo>
                  <a:close/>
                </a:path>
                <a:path w="1108709" h="131445">
                  <a:moveTo>
                    <a:pt x="1097685" y="139"/>
                  </a:moveTo>
                  <a:lnTo>
                    <a:pt x="1015037" y="1124"/>
                  </a:lnTo>
                  <a:lnTo>
                    <a:pt x="940119" y="2226"/>
                  </a:lnTo>
                  <a:lnTo>
                    <a:pt x="873418" y="3335"/>
                  </a:lnTo>
                  <a:lnTo>
                    <a:pt x="814123" y="4424"/>
                  </a:lnTo>
                  <a:lnTo>
                    <a:pt x="761426" y="5463"/>
                  </a:lnTo>
                  <a:lnTo>
                    <a:pt x="672582" y="7274"/>
                  </a:lnTo>
                  <a:lnTo>
                    <a:pt x="634815" y="7987"/>
                  </a:lnTo>
                  <a:lnTo>
                    <a:pt x="600405" y="8533"/>
                  </a:lnTo>
                  <a:lnTo>
                    <a:pt x="568542" y="8882"/>
                  </a:lnTo>
                  <a:lnTo>
                    <a:pt x="538416" y="9004"/>
                  </a:lnTo>
                  <a:lnTo>
                    <a:pt x="495642" y="8710"/>
                  </a:lnTo>
                  <a:lnTo>
                    <a:pt x="452335" y="7767"/>
                  </a:lnTo>
                  <a:lnTo>
                    <a:pt x="405879" y="6077"/>
                  </a:lnTo>
                  <a:lnTo>
                    <a:pt x="353657" y="3545"/>
                  </a:lnTo>
                  <a:lnTo>
                    <a:pt x="295833" y="234"/>
                  </a:lnTo>
                  <a:lnTo>
                    <a:pt x="293985" y="128"/>
                  </a:lnTo>
                  <a:lnTo>
                    <a:pt x="292519" y="44"/>
                  </a:lnTo>
                  <a:lnTo>
                    <a:pt x="291744" y="0"/>
                  </a:lnTo>
                  <a:lnTo>
                    <a:pt x="290410" y="215"/>
                  </a:lnTo>
                  <a:lnTo>
                    <a:pt x="6451" y="113537"/>
                  </a:lnTo>
                  <a:lnTo>
                    <a:pt x="8851" y="119547"/>
                  </a:lnTo>
                  <a:lnTo>
                    <a:pt x="8851" y="112953"/>
                  </a:lnTo>
                  <a:lnTo>
                    <a:pt x="72974" y="106306"/>
                  </a:lnTo>
                  <a:lnTo>
                    <a:pt x="291744" y="18993"/>
                  </a:lnTo>
                  <a:lnTo>
                    <a:pt x="291973" y="18901"/>
                  </a:lnTo>
                  <a:lnTo>
                    <a:pt x="291973" y="17983"/>
                  </a:lnTo>
                  <a:lnTo>
                    <a:pt x="292519" y="9029"/>
                  </a:lnTo>
                  <a:lnTo>
                    <a:pt x="295833" y="17360"/>
                  </a:lnTo>
                  <a:lnTo>
                    <a:pt x="295833" y="18204"/>
                  </a:lnTo>
                  <a:lnTo>
                    <a:pt x="352699" y="21461"/>
                  </a:lnTo>
                  <a:lnTo>
                    <a:pt x="405114" y="24003"/>
                  </a:lnTo>
                  <a:lnTo>
                    <a:pt x="451811" y="25702"/>
                  </a:lnTo>
                  <a:lnTo>
                    <a:pt x="495381" y="26653"/>
                  </a:lnTo>
                  <a:lnTo>
                    <a:pt x="538416" y="26949"/>
                  </a:lnTo>
                  <a:lnTo>
                    <a:pt x="568542" y="26826"/>
                  </a:lnTo>
                  <a:lnTo>
                    <a:pt x="600159" y="26479"/>
                  </a:lnTo>
                  <a:lnTo>
                    <a:pt x="634499" y="25936"/>
                  </a:lnTo>
                  <a:lnTo>
                    <a:pt x="672224" y="25223"/>
                  </a:lnTo>
                  <a:lnTo>
                    <a:pt x="761055" y="23412"/>
                  </a:lnTo>
                  <a:lnTo>
                    <a:pt x="813771" y="22371"/>
                  </a:lnTo>
                  <a:lnTo>
                    <a:pt x="873095" y="21279"/>
                  </a:lnTo>
                  <a:lnTo>
                    <a:pt x="897008" y="20880"/>
                  </a:lnTo>
                  <a:lnTo>
                    <a:pt x="1097685" y="139"/>
                  </a:lnTo>
                  <a:close/>
                </a:path>
                <a:path w="1108709" h="131445">
                  <a:moveTo>
                    <a:pt x="72974" y="106306"/>
                  </a:moveTo>
                  <a:lnTo>
                    <a:pt x="9779" y="112857"/>
                  </a:lnTo>
                  <a:lnTo>
                    <a:pt x="8851" y="112953"/>
                  </a:lnTo>
                  <a:lnTo>
                    <a:pt x="9779" y="121869"/>
                  </a:lnTo>
                  <a:lnTo>
                    <a:pt x="13169" y="130175"/>
                  </a:lnTo>
                  <a:lnTo>
                    <a:pt x="72974" y="106306"/>
                  </a:lnTo>
                  <a:close/>
                </a:path>
                <a:path w="1108709" h="131445">
                  <a:moveTo>
                    <a:pt x="9779" y="121869"/>
                  </a:moveTo>
                  <a:lnTo>
                    <a:pt x="8851" y="112953"/>
                  </a:lnTo>
                  <a:lnTo>
                    <a:pt x="8851" y="119547"/>
                  </a:lnTo>
                  <a:lnTo>
                    <a:pt x="9779" y="121869"/>
                  </a:lnTo>
                  <a:close/>
                </a:path>
                <a:path w="1108709" h="131445">
                  <a:moveTo>
                    <a:pt x="295833" y="17360"/>
                  </a:moveTo>
                  <a:lnTo>
                    <a:pt x="292519" y="9029"/>
                  </a:lnTo>
                  <a:lnTo>
                    <a:pt x="291973" y="17983"/>
                  </a:lnTo>
                  <a:lnTo>
                    <a:pt x="293985" y="18098"/>
                  </a:lnTo>
                  <a:lnTo>
                    <a:pt x="295833" y="17360"/>
                  </a:lnTo>
                  <a:close/>
                </a:path>
                <a:path w="1108709" h="131445">
                  <a:moveTo>
                    <a:pt x="293985" y="18098"/>
                  </a:moveTo>
                  <a:lnTo>
                    <a:pt x="291973" y="17983"/>
                  </a:lnTo>
                  <a:lnTo>
                    <a:pt x="291973" y="18901"/>
                  </a:lnTo>
                  <a:lnTo>
                    <a:pt x="293985" y="18098"/>
                  </a:lnTo>
                  <a:close/>
                </a:path>
                <a:path w="1108709" h="131445">
                  <a:moveTo>
                    <a:pt x="295833" y="18204"/>
                  </a:moveTo>
                  <a:lnTo>
                    <a:pt x="295833" y="17360"/>
                  </a:lnTo>
                  <a:lnTo>
                    <a:pt x="293985" y="18098"/>
                  </a:lnTo>
                  <a:lnTo>
                    <a:pt x="295833" y="18204"/>
                  </a:lnTo>
                  <a:close/>
                </a:path>
                <a:path w="1108709" h="131445">
                  <a:moveTo>
                    <a:pt x="1098765" y="17998"/>
                  </a:moveTo>
                  <a:lnTo>
                    <a:pt x="1098765" y="8078"/>
                  </a:lnTo>
                  <a:lnTo>
                    <a:pt x="1097910" y="116"/>
                  </a:lnTo>
                  <a:lnTo>
                    <a:pt x="897008" y="20880"/>
                  </a:lnTo>
                  <a:lnTo>
                    <a:pt x="939832" y="20167"/>
                  </a:lnTo>
                  <a:lnTo>
                    <a:pt x="1014787" y="19064"/>
                  </a:lnTo>
                  <a:lnTo>
                    <a:pt x="1097685" y="18012"/>
                  </a:lnTo>
                  <a:lnTo>
                    <a:pt x="1098765" y="17998"/>
                  </a:lnTo>
                  <a:close/>
                </a:path>
                <a:path w="1108709" h="131445">
                  <a:moveTo>
                    <a:pt x="1108113" y="13296"/>
                  </a:moveTo>
                  <a:lnTo>
                    <a:pt x="1107554" y="3733"/>
                  </a:lnTo>
                  <a:lnTo>
                    <a:pt x="1103566" y="12"/>
                  </a:lnTo>
                  <a:lnTo>
                    <a:pt x="1097910" y="116"/>
                  </a:lnTo>
                  <a:lnTo>
                    <a:pt x="1098765" y="8078"/>
                  </a:lnTo>
                  <a:lnTo>
                    <a:pt x="1098765" y="17998"/>
                  </a:lnTo>
                  <a:lnTo>
                    <a:pt x="1099482" y="17989"/>
                  </a:lnTo>
                  <a:lnTo>
                    <a:pt x="1103566" y="17566"/>
                  </a:lnTo>
                  <a:lnTo>
                    <a:pt x="1104569" y="17462"/>
                  </a:lnTo>
                  <a:lnTo>
                    <a:pt x="1108113" y="13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371909" y="3115153"/>
            <a:ext cx="1705610" cy="55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115733" y="5035893"/>
            <a:ext cx="8724900" cy="1455420"/>
            <a:chOff x="1115733" y="5035893"/>
            <a:chExt cx="8724900" cy="1455420"/>
          </a:xfrm>
        </p:grpSpPr>
        <p:sp>
          <p:nvSpPr>
            <p:cNvPr id="14" name="object 14"/>
            <p:cNvSpPr/>
            <p:nvPr/>
          </p:nvSpPr>
          <p:spPr>
            <a:xfrm>
              <a:off x="1124699" y="5044871"/>
              <a:ext cx="8706485" cy="1437005"/>
            </a:xfrm>
            <a:custGeom>
              <a:avLst/>
              <a:gdLst/>
              <a:ahLst/>
              <a:cxnLst/>
              <a:rect l="l" t="t" r="r" b="b"/>
              <a:pathLst>
                <a:path w="8706485" h="1437004">
                  <a:moveTo>
                    <a:pt x="8706434" y="1257719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1436484"/>
                  </a:lnTo>
                  <a:lnTo>
                    <a:pt x="7617333" y="1436484"/>
                  </a:lnTo>
                  <a:lnTo>
                    <a:pt x="8706434" y="12577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15733" y="5035893"/>
              <a:ext cx="8724900" cy="1454785"/>
            </a:xfrm>
            <a:custGeom>
              <a:avLst/>
              <a:gdLst/>
              <a:ahLst/>
              <a:cxnLst/>
              <a:rect l="l" t="t" r="r" b="b"/>
              <a:pathLst>
                <a:path w="8724900" h="1454785">
                  <a:moveTo>
                    <a:pt x="8724366" y="1271079"/>
                  </a:moveTo>
                  <a:lnTo>
                    <a:pt x="8724366" y="4025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450416"/>
                  </a:lnTo>
                  <a:lnTo>
                    <a:pt x="4013" y="1454429"/>
                  </a:lnTo>
                  <a:lnTo>
                    <a:pt x="8966" y="1454429"/>
                  </a:lnTo>
                  <a:lnTo>
                    <a:pt x="8966" y="8978"/>
                  </a:lnTo>
                  <a:lnTo>
                    <a:pt x="17932" y="8978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78"/>
                  </a:lnTo>
                  <a:lnTo>
                    <a:pt x="8715400" y="8978"/>
                  </a:lnTo>
                  <a:lnTo>
                    <a:pt x="8715400" y="1275787"/>
                  </a:lnTo>
                  <a:lnTo>
                    <a:pt x="8721178" y="1274838"/>
                  </a:lnTo>
                  <a:lnTo>
                    <a:pt x="8724366" y="1271079"/>
                  </a:lnTo>
                  <a:close/>
                </a:path>
                <a:path w="8724900" h="1454785">
                  <a:moveTo>
                    <a:pt x="17932" y="17945"/>
                  </a:moveTo>
                  <a:lnTo>
                    <a:pt x="17932" y="8978"/>
                  </a:lnTo>
                  <a:lnTo>
                    <a:pt x="8966" y="8978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1454785">
                  <a:moveTo>
                    <a:pt x="17932" y="1436497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436497"/>
                  </a:lnTo>
                  <a:lnTo>
                    <a:pt x="17932" y="1436497"/>
                  </a:lnTo>
                  <a:close/>
                </a:path>
                <a:path w="8724900" h="1454785">
                  <a:moveTo>
                    <a:pt x="7626299" y="1454315"/>
                  </a:moveTo>
                  <a:lnTo>
                    <a:pt x="7626299" y="1445463"/>
                  </a:lnTo>
                  <a:lnTo>
                    <a:pt x="7624832" y="1436497"/>
                  </a:lnTo>
                  <a:lnTo>
                    <a:pt x="8966" y="1436497"/>
                  </a:lnTo>
                  <a:lnTo>
                    <a:pt x="8966" y="1445463"/>
                  </a:lnTo>
                  <a:lnTo>
                    <a:pt x="17932" y="1445463"/>
                  </a:lnTo>
                  <a:lnTo>
                    <a:pt x="17932" y="1454429"/>
                  </a:lnTo>
                  <a:lnTo>
                    <a:pt x="7626299" y="1454315"/>
                  </a:lnTo>
                  <a:close/>
                </a:path>
                <a:path w="8724900" h="1454785">
                  <a:moveTo>
                    <a:pt x="17932" y="1454429"/>
                  </a:moveTo>
                  <a:lnTo>
                    <a:pt x="17932" y="1445463"/>
                  </a:lnTo>
                  <a:lnTo>
                    <a:pt x="8966" y="1445463"/>
                  </a:lnTo>
                  <a:lnTo>
                    <a:pt x="8966" y="1454429"/>
                  </a:lnTo>
                  <a:lnTo>
                    <a:pt x="17932" y="1454429"/>
                  </a:lnTo>
                  <a:close/>
                </a:path>
                <a:path w="8724900" h="1454785">
                  <a:moveTo>
                    <a:pt x="8715400" y="1266698"/>
                  </a:moveTo>
                  <a:lnTo>
                    <a:pt x="8713939" y="1257846"/>
                  </a:lnTo>
                  <a:lnTo>
                    <a:pt x="7626299" y="1436373"/>
                  </a:lnTo>
                  <a:lnTo>
                    <a:pt x="7625547" y="1436497"/>
                  </a:lnTo>
                  <a:lnTo>
                    <a:pt x="7624832" y="1436614"/>
                  </a:lnTo>
                  <a:lnTo>
                    <a:pt x="7626299" y="1445463"/>
                  </a:lnTo>
                  <a:lnTo>
                    <a:pt x="7626299" y="1454315"/>
                  </a:lnTo>
                  <a:lnTo>
                    <a:pt x="7627746" y="1454315"/>
                  </a:lnTo>
                  <a:lnTo>
                    <a:pt x="8706421" y="1277260"/>
                  </a:lnTo>
                  <a:lnTo>
                    <a:pt x="8706421" y="1266698"/>
                  </a:lnTo>
                  <a:lnTo>
                    <a:pt x="8715400" y="1266698"/>
                  </a:lnTo>
                  <a:close/>
                </a:path>
                <a:path w="8724900" h="1454785">
                  <a:moveTo>
                    <a:pt x="8715400" y="17945"/>
                  </a:moveTo>
                  <a:lnTo>
                    <a:pt x="8715400" y="8978"/>
                  </a:lnTo>
                  <a:lnTo>
                    <a:pt x="8706421" y="8978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1454785">
                  <a:moveTo>
                    <a:pt x="8715400" y="1266698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1259080"/>
                  </a:lnTo>
                  <a:lnTo>
                    <a:pt x="8713939" y="1257846"/>
                  </a:lnTo>
                  <a:lnTo>
                    <a:pt x="8715400" y="1266698"/>
                  </a:lnTo>
                  <a:close/>
                </a:path>
                <a:path w="8724900" h="1454785">
                  <a:moveTo>
                    <a:pt x="8715400" y="1275787"/>
                  </a:moveTo>
                  <a:lnTo>
                    <a:pt x="8715400" y="1266698"/>
                  </a:lnTo>
                  <a:lnTo>
                    <a:pt x="8706421" y="1266698"/>
                  </a:lnTo>
                  <a:lnTo>
                    <a:pt x="8706421" y="1277260"/>
                  </a:lnTo>
                  <a:lnTo>
                    <a:pt x="8715400" y="12757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742031" y="6302590"/>
              <a:ext cx="1089660" cy="179070"/>
            </a:xfrm>
            <a:custGeom>
              <a:avLst/>
              <a:gdLst/>
              <a:ahLst/>
              <a:cxnLst/>
              <a:rect l="l" t="t" r="r" b="b"/>
              <a:pathLst>
                <a:path w="1089659" h="179070">
                  <a:moveTo>
                    <a:pt x="1089101" y="0"/>
                  </a:moveTo>
                  <a:lnTo>
                    <a:pt x="993405" y="2157"/>
                  </a:lnTo>
                  <a:lnTo>
                    <a:pt x="909470" y="4314"/>
                  </a:lnTo>
                  <a:lnTo>
                    <a:pt x="623291" y="12923"/>
                  </a:lnTo>
                  <a:lnTo>
                    <a:pt x="584174" y="13782"/>
                  </a:lnTo>
                  <a:lnTo>
                    <a:pt x="548237" y="14210"/>
                  </a:lnTo>
                  <a:lnTo>
                    <a:pt x="514254" y="14146"/>
                  </a:lnTo>
                  <a:lnTo>
                    <a:pt x="480999" y="13529"/>
                  </a:lnTo>
                  <a:lnTo>
                    <a:pt x="411769" y="10390"/>
                  </a:lnTo>
                  <a:lnTo>
                    <a:pt x="373343" y="7745"/>
                  </a:lnTo>
                  <a:lnTo>
                    <a:pt x="330742" y="4302"/>
                  </a:lnTo>
                  <a:lnTo>
                    <a:pt x="282740" y="0"/>
                  </a:lnTo>
                  <a:lnTo>
                    <a:pt x="0" y="178765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732138" y="6293472"/>
              <a:ext cx="1108710" cy="197485"/>
            </a:xfrm>
            <a:custGeom>
              <a:avLst/>
              <a:gdLst/>
              <a:ahLst/>
              <a:cxnLst/>
              <a:rect l="l" t="t" r="r" b="b"/>
              <a:pathLst>
                <a:path w="1108709" h="197485">
                  <a:moveTo>
                    <a:pt x="1098981" y="18211"/>
                  </a:moveTo>
                  <a:lnTo>
                    <a:pt x="1016821" y="19925"/>
                  </a:lnTo>
                  <a:lnTo>
                    <a:pt x="969948" y="21099"/>
                  </a:lnTo>
                  <a:lnTo>
                    <a:pt x="52003" y="171877"/>
                  </a:lnTo>
                  <a:lnTo>
                    <a:pt x="14757" y="195427"/>
                  </a:lnTo>
                  <a:lnTo>
                    <a:pt x="9893" y="187883"/>
                  </a:lnTo>
                  <a:lnTo>
                    <a:pt x="5105" y="180301"/>
                  </a:lnTo>
                  <a:lnTo>
                    <a:pt x="1511" y="182575"/>
                  </a:lnTo>
                  <a:lnTo>
                    <a:pt x="0" y="187096"/>
                  </a:lnTo>
                  <a:lnTo>
                    <a:pt x="3022" y="195046"/>
                  </a:lnTo>
                  <a:lnTo>
                    <a:pt x="7150" y="197421"/>
                  </a:lnTo>
                  <a:lnTo>
                    <a:pt x="1097264" y="18493"/>
                  </a:lnTo>
                  <a:lnTo>
                    <a:pt x="1097494" y="18455"/>
                  </a:lnTo>
                  <a:lnTo>
                    <a:pt x="1098099" y="18355"/>
                  </a:lnTo>
                  <a:lnTo>
                    <a:pt x="1098803" y="18240"/>
                  </a:lnTo>
                  <a:lnTo>
                    <a:pt x="1098981" y="18211"/>
                  </a:lnTo>
                  <a:close/>
                </a:path>
                <a:path w="1108709" h="197485">
                  <a:moveTo>
                    <a:pt x="1097264" y="304"/>
                  </a:moveTo>
                  <a:lnTo>
                    <a:pt x="1016821" y="1983"/>
                  </a:lnTo>
                  <a:lnTo>
                    <a:pt x="943146" y="3826"/>
                  </a:lnTo>
                  <a:lnTo>
                    <a:pt x="877394" y="5636"/>
                  </a:lnTo>
                  <a:lnTo>
                    <a:pt x="818803" y="7375"/>
                  </a:lnTo>
                  <a:lnTo>
                    <a:pt x="766608" y="9005"/>
                  </a:lnTo>
                  <a:lnTo>
                    <a:pt x="720045" y="10490"/>
                  </a:lnTo>
                  <a:lnTo>
                    <a:pt x="678352" y="11792"/>
                  </a:lnTo>
                  <a:lnTo>
                    <a:pt x="640764" y="12872"/>
                  </a:lnTo>
                  <a:lnTo>
                    <a:pt x="606518" y="13694"/>
                  </a:lnTo>
                  <a:lnTo>
                    <a:pt x="574849" y="14217"/>
                  </a:lnTo>
                  <a:lnTo>
                    <a:pt x="544995" y="14401"/>
                  </a:lnTo>
                  <a:lnTo>
                    <a:pt x="500888" y="13929"/>
                  </a:lnTo>
                  <a:lnTo>
                    <a:pt x="456545" y="12416"/>
                  </a:lnTo>
                  <a:lnTo>
                    <a:pt x="409102" y="9719"/>
                  </a:lnTo>
                  <a:lnTo>
                    <a:pt x="355694" y="5691"/>
                  </a:lnTo>
                  <a:lnTo>
                    <a:pt x="294863" y="314"/>
                  </a:lnTo>
                  <a:lnTo>
                    <a:pt x="293458" y="190"/>
                  </a:lnTo>
                  <a:lnTo>
                    <a:pt x="292633" y="111"/>
                  </a:lnTo>
                  <a:lnTo>
                    <a:pt x="291477" y="0"/>
                  </a:lnTo>
                  <a:lnTo>
                    <a:pt x="289521" y="469"/>
                  </a:lnTo>
                  <a:lnTo>
                    <a:pt x="5105" y="180301"/>
                  </a:lnTo>
                  <a:lnTo>
                    <a:pt x="8445" y="185591"/>
                  </a:lnTo>
                  <a:lnTo>
                    <a:pt x="8445" y="179031"/>
                  </a:lnTo>
                  <a:lnTo>
                    <a:pt x="52003" y="171877"/>
                  </a:lnTo>
                  <a:lnTo>
                    <a:pt x="291795" y="20257"/>
                  </a:lnTo>
                  <a:lnTo>
                    <a:pt x="291795" y="18046"/>
                  </a:lnTo>
                  <a:lnTo>
                    <a:pt x="292633" y="9118"/>
                  </a:lnTo>
                  <a:lnTo>
                    <a:pt x="297421" y="16700"/>
                  </a:lnTo>
                  <a:lnTo>
                    <a:pt x="297421" y="18544"/>
                  </a:lnTo>
                  <a:lnTo>
                    <a:pt x="354205" y="23566"/>
                  </a:lnTo>
                  <a:lnTo>
                    <a:pt x="407909" y="27616"/>
                  </a:lnTo>
                  <a:lnTo>
                    <a:pt x="455727" y="30335"/>
                  </a:lnTo>
                  <a:lnTo>
                    <a:pt x="500482" y="31861"/>
                  </a:lnTo>
                  <a:lnTo>
                    <a:pt x="544995" y="32334"/>
                  </a:lnTo>
                  <a:lnTo>
                    <a:pt x="574639" y="32154"/>
                  </a:lnTo>
                  <a:lnTo>
                    <a:pt x="640293" y="30830"/>
                  </a:lnTo>
                  <a:lnTo>
                    <a:pt x="719478" y="28458"/>
                  </a:lnTo>
                  <a:lnTo>
                    <a:pt x="766038" y="26974"/>
                  </a:lnTo>
                  <a:lnTo>
                    <a:pt x="818253" y="25341"/>
                  </a:lnTo>
                  <a:lnTo>
                    <a:pt x="876880" y="23597"/>
                  </a:lnTo>
                  <a:lnTo>
                    <a:pt x="942676" y="21783"/>
                  </a:lnTo>
                  <a:lnTo>
                    <a:pt x="969948" y="21099"/>
                  </a:lnTo>
                  <a:lnTo>
                    <a:pt x="1097264" y="304"/>
                  </a:lnTo>
                  <a:close/>
                </a:path>
                <a:path w="1108709" h="197485">
                  <a:moveTo>
                    <a:pt x="52003" y="171877"/>
                  </a:moveTo>
                  <a:lnTo>
                    <a:pt x="8445" y="179031"/>
                  </a:lnTo>
                  <a:lnTo>
                    <a:pt x="9893" y="187883"/>
                  </a:lnTo>
                  <a:lnTo>
                    <a:pt x="14757" y="195427"/>
                  </a:lnTo>
                  <a:lnTo>
                    <a:pt x="52003" y="171877"/>
                  </a:lnTo>
                  <a:close/>
                </a:path>
                <a:path w="1108709" h="197485">
                  <a:moveTo>
                    <a:pt x="9893" y="187883"/>
                  </a:moveTo>
                  <a:lnTo>
                    <a:pt x="8445" y="179031"/>
                  </a:lnTo>
                  <a:lnTo>
                    <a:pt x="8445" y="185591"/>
                  </a:lnTo>
                  <a:lnTo>
                    <a:pt x="9893" y="187883"/>
                  </a:lnTo>
                  <a:close/>
                </a:path>
                <a:path w="1108709" h="197485">
                  <a:moveTo>
                    <a:pt x="297421" y="16700"/>
                  </a:moveTo>
                  <a:lnTo>
                    <a:pt x="292633" y="9118"/>
                  </a:lnTo>
                  <a:lnTo>
                    <a:pt x="291795" y="18046"/>
                  </a:lnTo>
                  <a:lnTo>
                    <a:pt x="292633" y="18120"/>
                  </a:lnTo>
                  <a:lnTo>
                    <a:pt x="293458" y="18193"/>
                  </a:lnTo>
                  <a:lnTo>
                    <a:pt x="294863" y="18318"/>
                  </a:lnTo>
                  <a:lnTo>
                    <a:pt x="297421" y="16700"/>
                  </a:lnTo>
                  <a:close/>
                </a:path>
                <a:path w="1108709" h="197485">
                  <a:moveTo>
                    <a:pt x="294863" y="18318"/>
                  </a:moveTo>
                  <a:lnTo>
                    <a:pt x="293458" y="18193"/>
                  </a:lnTo>
                  <a:lnTo>
                    <a:pt x="292633" y="18120"/>
                  </a:lnTo>
                  <a:lnTo>
                    <a:pt x="291795" y="18046"/>
                  </a:lnTo>
                  <a:lnTo>
                    <a:pt x="291795" y="20257"/>
                  </a:lnTo>
                  <a:lnTo>
                    <a:pt x="294863" y="18318"/>
                  </a:lnTo>
                  <a:close/>
                </a:path>
                <a:path w="1108709" h="197485">
                  <a:moveTo>
                    <a:pt x="297421" y="18544"/>
                  </a:moveTo>
                  <a:lnTo>
                    <a:pt x="297421" y="16700"/>
                  </a:lnTo>
                  <a:lnTo>
                    <a:pt x="294863" y="18318"/>
                  </a:lnTo>
                  <a:lnTo>
                    <a:pt x="297421" y="18544"/>
                  </a:lnTo>
                  <a:close/>
                </a:path>
                <a:path w="1108709" h="197485">
                  <a:moveTo>
                    <a:pt x="1099187" y="18084"/>
                  </a:moveTo>
                  <a:lnTo>
                    <a:pt x="1098981" y="9118"/>
                  </a:lnTo>
                  <a:lnTo>
                    <a:pt x="1097494" y="267"/>
                  </a:lnTo>
                  <a:lnTo>
                    <a:pt x="969948" y="21099"/>
                  </a:lnTo>
                  <a:lnTo>
                    <a:pt x="1016398" y="19935"/>
                  </a:lnTo>
                  <a:lnTo>
                    <a:pt x="1097264" y="18127"/>
                  </a:lnTo>
                  <a:lnTo>
                    <a:pt x="1099187" y="18084"/>
                  </a:lnTo>
                  <a:close/>
                </a:path>
                <a:path w="1108709" h="197485">
                  <a:moveTo>
                    <a:pt x="1108354" y="12979"/>
                  </a:moveTo>
                  <a:lnTo>
                    <a:pt x="1107490" y="3606"/>
                  </a:lnTo>
                  <a:lnTo>
                    <a:pt x="1103515" y="50"/>
                  </a:lnTo>
                  <a:lnTo>
                    <a:pt x="1099187" y="144"/>
                  </a:lnTo>
                  <a:lnTo>
                    <a:pt x="1097494" y="267"/>
                  </a:lnTo>
                  <a:lnTo>
                    <a:pt x="1098981" y="9118"/>
                  </a:lnTo>
                  <a:lnTo>
                    <a:pt x="1099187" y="17645"/>
                  </a:lnTo>
                  <a:lnTo>
                    <a:pt x="1099187" y="18084"/>
                  </a:lnTo>
                  <a:lnTo>
                    <a:pt x="1099840" y="18070"/>
                  </a:lnTo>
                  <a:lnTo>
                    <a:pt x="1105090" y="17208"/>
                  </a:lnTo>
                  <a:lnTo>
                    <a:pt x="1108354" y="129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1371909" y="5198257"/>
            <a:ext cx="2964815" cy="10655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Book</a:t>
            </a:r>
            <a:r>
              <a:rPr sz="185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b1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Book();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Book</a:t>
            </a:r>
            <a:r>
              <a:rPr sz="185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b2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Book();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30"/>
              </a:spcBef>
            </a:pPr>
            <a:r>
              <a:rPr sz="1850" dirty="0">
                <a:latin typeface="Courier New"/>
                <a:cs typeface="Courier New"/>
              </a:rPr>
              <a:t>b3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Book();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46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45485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Classes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334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641" y="1768680"/>
            <a:ext cx="616331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Inside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it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possible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define: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347777" y="2202291"/>
            <a:ext cx="7666990" cy="104521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L="324485" indent="-286385">
              <a:lnSpc>
                <a:spcPct val="100000"/>
              </a:lnSpc>
              <a:spcBef>
                <a:spcPts val="1235"/>
              </a:spcBef>
              <a:buSzPct val="75000"/>
              <a:buFont typeface="Lucida Sans Unicode"/>
              <a:buChar char="–"/>
              <a:tabLst>
                <a:tab pos="324485" algn="l"/>
              </a:tabLst>
            </a:pPr>
            <a:r>
              <a:rPr sz="2400" dirty="0">
                <a:latin typeface="Verdana"/>
                <a:cs typeface="Verdana"/>
              </a:rPr>
              <a:t>data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elements,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usually</a:t>
            </a:r>
            <a:r>
              <a:rPr sz="2400" spc="-10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called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instance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variables</a:t>
            </a:r>
            <a:endParaRPr sz="2400">
              <a:latin typeface="Verdana"/>
              <a:cs typeface="Verdana"/>
            </a:endParaRPr>
          </a:p>
          <a:p>
            <a:pPr marL="324485" indent="-286385">
              <a:lnSpc>
                <a:spcPct val="100000"/>
              </a:lnSpc>
              <a:spcBef>
                <a:spcPts val="1130"/>
              </a:spcBef>
              <a:buSzPct val="75000"/>
              <a:buFont typeface="Lucida Sans Unicode"/>
              <a:buChar char="–"/>
              <a:tabLst>
                <a:tab pos="324485" algn="l"/>
              </a:tabLst>
            </a:pPr>
            <a:r>
              <a:rPr sz="2400" dirty="0">
                <a:latin typeface="Verdana"/>
                <a:cs typeface="Verdana"/>
              </a:rPr>
              <a:t>functions,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usually</a:t>
            </a:r>
            <a:r>
              <a:rPr sz="2400" spc="-12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called</a:t>
            </a:r>
            <a:r>
              <a:rPr sz="2400" spc="-13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methods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334" y="3463817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28641" y="3369994"/>
            <a:ext cx="599376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Class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Book</a:t>
            </a:r>
            <a:r>
              <a:rPr sz="2600" b="1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with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instance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variables: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05334" y="5784010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28641" y="5690187"/>
            <a:ext cx="8007984" cy="8216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60"/>
              </a:spcBef>
            </a:pPr>
            <a:r>
              <a:rPr sz="2600" dirty="0">
                <a:latin typeface="Verdana"/>
                <a:cs typeface="Verdana"/>
              </a:rPr>
              <a:t>The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instance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variables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accessed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with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the </a:t>
            </a:r>
            <a:r>
              <a:rPr sz="2600" dirty="0">
                <a:latin typeface="Verdana"/>
                <a:cs typeface="Verdana"/>
              </a:rPr>
              <a:t>dot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notation.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115733" y="3956939"/>
            <a:ext cx="8724900" cy="1636395"/>
            <a:chOff x="1115733" y="3956939"/>
            <a:chExt cx="8724900" cy="1636395"/>
          </a:xfrm>
        </p:grpSpPr>
        <p:sp>
          <p:nvSpPr>
            <p:cNvPr id="11" name="object 11"/>
            <p:cNvSpPr/>
            <p:nvPr/>
          </p:nvSpPr>
          <p:spPr>
            <a:xfrm>
              <a:off x="1124699" y="3965917"/>
              <a:ext cx="8706485" cy="1617980"/>
            </a:xfrm>
            <a:custGeom>
              <a:avLst/>
              <a:gdLst/>
              <a:ahLst/>
              <a:cxnLst/>
              <a:rect l="l" t="t" r="r" b="b"/>
              <a:pathLst>
                <a:path w="8706485" h="1617979">
                  <a:moveTo>
                    <a:pt x="8706434" y="1414932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1617789"/>
                  </a:lnTo>
                  <a:lnTo>
                    <a:pt x="7617333" y="1617789"/>
                  </a:lnTo>
                  <a:lnTo>
                    <a:pt x="8706434" y="141493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115733" y="3956939"/>
              <a:ext cx="8724900" cy="1635760"/>
            </a:xfrm>
            <a:custGeom>
              <a:avLst/>
              <a:gdLst/>
              <a:ahLst/>
              <a:cxnLst/>
              <a:rect l="l" t="t" r="r" b="b"/>
              <a:pathLst>
                <a:path w="8724900" h="1635760">
                  <a:moveTo>
                    <a:pt x="8724366" y="1428241"/>
                  </a:moveTo>
                  <a:lnTo>
                    <a:pt x="8724366" y="4025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25"/>
                  </a:lnTo>
                  <a:lnTo>
                    <a:pt x="0" y="1631721"/>
                  </a:lnTo>
                  <a:lnTo>
                    <a:pt x="4013" y="1635734"/>
                  </a:lnTo>
                  <a:lnTo>
                    <a:pt x="8966" y="1635734"/>
                  </a:lnTo>
                  <a:lnTo>
                    <a:pt x="8966" y="8978"/>
                  </a:lnTo>
                  <a:lnTo>
                    <a:pt x="17932" y="8978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78"/>
                  </a:lnTo>
                  <a:lnTo>
                    <a:pt x="8715400" y="8978"/>
                  </a:lnTo>
                  <a:lnTo>
                    <a:pt x="8715400" y="1433035"/>
                  </a:lnTo>
                  <a:lnTo>
                    <a:pt x="8721293" y="1431937"/>
                  </a:lnTo>
                  <a:lnTo>
                    <a:pt x="8724366" y="1428241"/>
                  </a:lnTo>
                  <a:close/>
                </a:path>
                <a:path w="8724900" h="1635760">
                  <a:moveTo>
                    <a:pt x="17932" y="17945"/>
                  </a:moveTo>
                  <a:lnTo>
                    <a:pt x="17932" y="8978"/>
                  </a:lnTo>
                  <a:lnTo>
                    <a:pt x="8966" y="8978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1635760">
                  <a:moveTo>
                    <a:pt x="17932" y="1617802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617802"/>
                  </a:lnTo>
                  <a:lnTo>
                    <a:pt x="17932" y="1617802"/>
                  </a:lnTo>
                  <a:close/>
                </a:path>
                <a:path w="8724900" h="1635760">
                  <a:moveTo>
                    <a:pt x="7625479" y="1617802"/>
                  </a:moveTo>
                  <a:lnTo>
                    <a:pt x="8966" y="1617802"/>
                  </a:lnTo>
                  <a:lnTo>
                    <a:pt x="8966" y="1626768"/>
                  </a:lnTo>
                  <a:lnTo>
                    <a:pt x="17932" y="1626768"/>
                  </a:lnTo>
                  <a:lnTo>
                    <a:pt x="17932" y="1635734"/>
                  </a:lnTo>
                  <a:lnTo>
                    <a:pt x="7624660" y="1635734"/>
                  </a:lnTo>
                  <a:lnTo>
                    <a:pt x="7624660" y="1617954"/>
                  </a:lnTo>
                  <a:lnTo>
                    <a:pt x="7625479" y="1617802"/>
                  </a:lnTo>
                  <a:close/>
                </a:path>
                <a:path w="8724900" h="1635760">
                  <a:moveTo>
                    <a:pt x="17932" y="1635734"/>
                  </a:moveTo>
                  <a:lnTo>
                    <a:pt x="17932" y="1626768"/>
                  </a:lnTo>
                  <a:lnTo>
                    <a:pt x="8966" y="1626768"/>
                  </a:lnTo>
                  <a:lnTo>
                    <a:pt x="8966" y="1635734"/>
                  </a:lnTo>
                  <a:lnTo>
                    <a:pt x="17932" y="1635734"/>
                  </a:lnTo>
                  <a:close/>
                </a:path>
                <a:path w="8724900" h="1635760">
                  <a:moveTo>
                    <a:pt x="7626299" y="1626768"/>
                  </a:moveTo>
                  <a:lnTo>
                    <a:pt x="7626299" y="1617802"/>
                  </a:lnTo>
                  <a:lnTo>
                    <a:pt x="7625479" y="1617802"/>
                  </a:lnTo>
                  <a:lnTo>
                    <a:pt x="7624660" y="1617954"/>
                  </a:lnTo>
                  <a:lnTo>
                    <a:pt x="7626299" y="1626768"/>
                  </a:lnTo>
                  <a:close/>
                </a:path>
                <a:path w="8724900" h="1635760">
                  <a:moveTo>
                    <a:pt x="7626299" y="1635734"/>
                  </a:moveTo>
                  <a:lnTo>
                    <a:pt x="7626299" y="1626768"/>
                  </a:lnTo>
                  <a:lnTo>
                    <a:pt x="7624660" y="1617954"/>
                  </a:lnTo>
                  <a:lnTo>
                    <a:pt x="7624660" y="1635734"/>
                  </a:lnTo>
                  <a:lnTo>
                    <a:pt x="7626299" y="1635734"/>
                  </a:lnTo>
                  <a:close/>
                </a:path>
                <a:path w="8724900" h="1635760">
                  <a:moveTo>
                    <a:pt x="8715400" y="1423911"/>
                  </a:moveTo>
                  <a:lnTo>
                    <a:pt x="8713749" y="1415097"/>
                  </a:lnTo>
                  <a:lnTo>
                    <a:pt x="7625479" y="1617802"/>
                  </a:lnTo>
                  <a:lnTo>
                    <a:pt x="7626299" y="1617802"/>
                  </a:lnTo>
                  <a:lnTo>
                    <a:pt x="7626299" y="1635734"/>
                  </a:lnTo>
                  <a:lnTo>
                    <a:pt x="7627937" y="1635594"/>
                  </a:lnTo>
                  <a:lnTo>
                    <a:pt x="8706421" y="1434707"/>
                  </a:lnTo>
                  <a:lnTo>
                    <a:pt x="8706421" y="1423911"/>
                  </a:lnTo>
                  <a:lnTo>
                    <a:pt x="8715400" y="1423911"/>
                  </a:lnTo>
                  <a:close/>
                </a:path>
                <a:path w="8724900" h="1635760">
                  <a:moveTo>
                    <a:pt x="8715400" y="17945"/>
                  </a:moveTo>
                  <a:lnTo>
                    <a:pt x="8715400" y="8978"/>
                  </a:lnTo>
                  <a:lnTo>
                    <a:pt x="8706421" y="8978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1635760">
                  <a:moveTo>
                    <a:pt x="8715400" y="1423911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1416462"/>
                  </a:lnTo>
                  <a:lnTo>
                    <a:pt x="8713749" y="1415097"/>
                  </a:lnTo>
                  <a:lnTo>
                    <a:pt x="8715400" y="1423911"/>
                  </a:lnTo>
                  <a:close/>
                </a:path>
                <a:path w="8724900" h="1635760">
                  <a:moveTo>
                    <a:pt x="8715400" y="1433035"/>
                  </a:moveTo>
                  <a:lnTo>
                    <a:pt x="8715400" y="1423911"/>
                  </a:lnTo>
                  <a:lnTo>
                    <a:pt x="8706421" y="1423911"/>
                  </a:lnTo>
                  <a:lnTo>
                    <a:pt x="8706421" y="1434707"/>
                  </a:lnTo>
                  <a:lnTo>
                    <a:pt x="8715400" y="14330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42031" y="5380850"/>
              <a:ext cx="1089660" cy="203200"/>
            </a:xfrm>
            <a:custGeom>
              <a:avLst/>
              <a:gdLst/>
              <a:ahLst/>
              <a:cxnLst/>
              <a:rect l="l" t="t" r="r" b="b"/>
              <a:pathLst>
                <a:path w="1089659" h="203200">
                  <a:moveTo>
                    <a:pt x="1089101" y="0"/>
                  </a:moveTo>
                  <a:lnTo>
                    <a:pt x="993405" y="2409"/>
                  </a:lnTo>
                  <a:lnTo>
                    <a:pt x="909470" y="4834"/>
                  </a:lnTo>
                  <a:lnTo>
                    <a:pt x="836068" y="7205"/>
                  </a:lnTo>
                  <a:lnTo>
                    <a:pt x="623291" y="14681"/>
                  </a:lnTo>
                  <a:lnTo>
                    <a:pt x="584174" y="15687"/>
                  </a:lnTo>
                  <a:lnTo>
                    <a:pt x="548237" y="16203"/>
                  </a:lnTo>
                  <a:lnTo>
                    <a:pt x="514254" y="16156"/>
                  </a:lnTo>
                  <a:lnTo>
                    <a:pt x="480999" y="15473"/>
                  </a:lnTo>
                  <a:lnTo>
                    <a:pt x="411769" y="11914"/>
                  </a:lnTo>
                  <a:lnTo>
                    <a:pt x="373343" y="8891"/>
                  </a:lnTo>
                  <a:lnTo>
                    <a:pt x="330742" y="4944"/>
                  </a:lnTo>
                  <a:lnTo>
                    <a:pt x="282740" y="0"/>
                  </a:lnTo>
                  <a:lnTo>
                    <a:pt x="0" y="202857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732138" y="5371693"/>
              <a:ext cx="1108710" cy="221615"/>
            </a:xfrm>
            <a:custGeom>
              <a:avLst/>
              <a:gdLst/>
              <a:ahLst/>
              <a:cxnLst/>
              <a:rect l="l" t="t" r="r" b="b"/>
              <a:pathLst>
                <a:path w="1108709" h="221614">
                  <a:moveTo>
                    <a:pt x="1099200" y="18242"/>
                  </a:moveTo>
                  <a:lnTo>
                    <a:pt x="1016475" y="20184"/>
                  </a:lnTo>
                  <a:lnTo>
                    <a:pt x="47839" y="195826"/>
                  </a:lnTo>
                  <a:lnTo>
                    <a:pt x="15189" y="219252"/>
                  </a:lnTo>
                  <a:lnTo>
                    <a:pt x="9893" y="212013"/>
                  </a:lnTo>
                  <a:lnTo>
                    <a:pt x="4660" y="204724"/>
                  </a:lnTo>
                  <a:lnTo>
                    <a:pt x="1257" y="207175"/>
                  </a:lnTo>
                  <a:lnTo>
                    <a:pt x="0" y="211670"/>
                  </a:lnTo>
                  <a:lnTo>
                    <a:pt x="3289" y="219392"/>
                  </a:lnTo>
                  <a:lnTo>
                    <a:pt x="7404" y="221602"/>
                  </a:lnTo>
                  <a:lnTo>
                    <a:pt x="1098778" y="18321"/>
                  </a:lnTo>
                  <a:lnTo>
                    <a:pt x="1099200" y="18242"/>
                  </a:lnTo>
                  <a:close/>
                </a:path>
                <a:path w="1108709" h="221614">
                  <a:moveTo>
                    <a:pt x="1097315" y="343"/>
                  </a:moveTo>
                  <a:lnTo>
                    <a:pt x="1016475" y="2240"/>
                  </a:lnTo>
                  <a:lnTo>
                    <a:pt x="942519" y="4319"/>
                  </a:lnTo>
                  <a:lnTo>
                    <a:pt x="876553" y="6371"/>
                  </a:lnTo>
                  <a:lnTo>
                    <a:pt x="817803" y="8353"/>
                  </a:lnTo>
                  <a:lnTo>
                    <a:pt x="765494" y="10219"/>
                  </a:lnTo>
                  <a:lnTo>
                    <a:pt x="718851" y="11924"/>
                  </a:lnTo>
                  <a:lnTo>
                    <a:pt x="677098" y="13424"/>
                  </a:lnTo>
                  <a:lnTo>
                    <a:pt x="639462" y="14672"/>
                  </a:lnTo>
                  <a:lnTo>
                    <a:pt x="605166" y="15624"/>
                  </a:lnTo>
                  <a:lnTo>
                    <a:pt x="573435" y="16231"/>
                  </a:lnTo>
                  <a:lnTo>
                    <a:pt x="543496" y="16446"/>
                  </a:lnTo>
                  <a:lnTo>
                    <a:pt x="499748" y="15909"/>
                  </a:lnTo>
                  <a:lnTo>
                    <a:pt x="455692" y="14187"/>
                  </a:lnTo>
                  <a:lnTo>
                    <a:pt x="408520" y="11113"/>
                  </a:lnTo>
                  <a:lnTo>
                    <a:pt x="355421" y="6520"/>
                  </a:lnTo>
                  <a:lnTo>
                    <a:pt x="293585" y="241"/>
                  </a:lnTo>
                  <a:lnTo>
                    <a:pt x="292633" y="137"/>
                  </a:lnTo>
                  <a:lnTo>
                    <a:pt x="291668" y="31"/>
                  </a:lnTo>
                  <a:lnTo>
                    <a:pt x="291376" y="0"/>
                  </a:lnTo>
                  <a:lnTo>
                    <a:pt x="289204" y="571"/>
                  </a:lnTo>
                  <a:lnTo>
                    <a:pt x="4660" y="204724"/>
                  </a:lnTo>
                  <a:lnTo>
                    <a:pt x="8254" y="209731"/>
                  </a:lnTo>
                  <a:lnTo>
                    <a:pt x="8254" y="203200"/>
                  </a:lnTo>
                  <a:lnTo>
                    <a:pt x="47839" y="195826"/>
                  </a:lnTo>
                  <a:lnTo>
                    <a:pt x="291668" y="20884"/>
                  </a:lnTo>
                  <a:lnTo>
                    <a:pt x="291668" y="18072"/>
                  </a:lnTo>
                  <a:lnTo>
                    <a:pt x="292633" y="9156"/>
                  </a:lnTo>
                  <a:lnTo>
                    <a:pt x="297853" y="16446"/>
                  </a:lnTo>
                  <a:lnTo>
                    <a:pt x="297853" y="18700"/>
                  </a:lnTo>
                  <a:lnTo>
                    <a:pt x="353715" y="24377"/>
                  </a:lnTo>
                  <a:lnTo>
                    <a:pt x="407158" y="29001"/>
                  </a:lnTo>
                  <a:lnTo>
                    <a:pt x="454761" y="32103"/>
                  </a:lnTo>
                  <a:lnTo>
                    <a:pt x="499286" y="33846"/>
                  </a:lnTo>
                  <a:lnTo>
                    <a:pt x="543496" y="34391"/>
                  </a:lnTo>
                  <a:lnTo>
                    <a:pt x="573193" y="34179"/>
                  </a:lnTo>
                  <a:lnTo>
                    <a:pt x="638917" y="32642"/>
                  </a:lnTo>
                  <a:lnTo>
                    <a:pt x="718198" y="29906"/>
                  </a:lnTo>
                  <a:lnTo>
                    <a:pt x="764841" y="28200"/>
                  </a:lnTo>
                  <a:lnTo>
                    <a:pt x="817175" y="26330"/>
                  </a:lnTo>
                  <a:lnTo>
                    <a:pt x="875969" y="24342"/>
                  </a:lnTo>
                  <a:lnTo>
                    <a:pt x="941989" y="22282"/>
                  </a:lnTo>
                  <a:lnTo>
                    <a:pt x="986256" y="21035"/>
                  </a:lnTo>
                  <a:lnTo>
                    <a:pt x="1097076" y="393"/>
                  </a:lnTo>
                  <a:lnTo>
                    <a:pt x="1097315" y="343"/>
                  </a:lnTo>
                  <a:close/>
                </a:path>
                <a:path w="1108709" h="221614">
                  <a:moveTo>
                    <a:pt x="47839" y="195826"/>
                  </a:moveTo>
                  <a:lnTo>
                    <a:pt x="8254" y="203200"/>
                  </a:lnTo>
                  <a:lnTo>
                    <a:pt x="9893" y="212013"/>
                  </a:lnTo>
                  <a:lnTo>
                    <a:pt x="15189" y="219252"/>
                  </a:lnTo>
                  <a:lnTo>
                    <a:pt x="47839" y="195826"/>
                  </a:lnTo>
                  <a:close/>
                </a:path>
                <a:path w="1108709" h="221614">
                  <a:moveTo>
                    <a:pt x="9893" y="212013"/>
                  </a:moveTo>
                  <a:lnTo>
                    <a:pt x="8254" y="203200"/>
                  </a:lnTo>
                  <a:lnTo>
                    <a:pt x="8254" y="209731"/>
                  </a:lnTo>
                  <a:lnTo>
                    <a:pt x="9893" y="212013"/>
                  </a:lnTo>
                  <a:close/>
                </a:path>
                <a:path w="1108709" h="221614">
                  <a:moveTo>
                    <a:pt x="297853" y="16446"/>
                  </a:moveTo>
                  <a:lnTo>
                    <a:pt x="292633" y="9156"/>
                  </a:lnTo>
                  <a:lnTo>
                    <a:pt x="291668" y="18072"/>
                  </a:lnTo>
                  <a:lnTo>
                    <a:pt x="295101" y="18420"/>
                  </a:lnTo>
                  <a:lnTo>
                    <a:pt x="297853" y="16446"/>
                  </a:lnTo>
                  <a:close/>
                </a:path>
                <a:path w="1108709" h="221614">
                  <a:moveTo>
                    <a:pt x="295101" y="18420"/>
                  </a:moveTo>
                  <a:lnTo>
                    <a:pt x="293585" y="18266"/>
                  </a:lnTo>
                  <a:lnTo>
                    <a:pt x="292633" y="18170"/>
                  </a:lnTo>
                  <a:lnTo>
                    <a:pt x="291668" y="18072"/>
                  </a:lnTo>
                  <a:lnTo>
                    <a:pt x="291668" y="20884"/>
                  </a:lnTo>
                  <a:lnTo>
                    <a:pt x="295101" y="18420"/>
                  </a:lnTo>
                  <a:close/>
                </a:path>
                <a:path w="1108709" h="221614">
                  <a:moveTo>
                    <a:pt x="297853" y="18700"/>
                  </a:moveTo>
                  <a:lnTo>
                    <a:pt x="297853" y="16446"/>
                  </a:lnTo>
                  <a:lnTo>
                    <a:pt x="295101" y="18420"/>
                  </a:lnTo>
                  <a:lnTo>
                    <a:pt x="297853" y="18700"/>
                  </a:lnTo>
                  <a:close/>
                </a:path>
                <a:path w="1108709" h="221614">
                  <a:moveTo>
                    <a:pt x="1099200" y="18122"/>
                  </a:moveTo>
                  <a:lnTo>
                    <a:pt x="1099200" y="17521"/>
                  </a:lnTo>
                  <a:lnTo>
                    <a:pt x="1098981" y="9156"/>
                  </a:lnTo>
                  <a:lnTo>
                    <a:pt x="1097315" y="343"/>
                  </a:lnTo>
                  <a:lnTo>
                    <a:pt x="986256" y="21035"/>
                  </a:lnTo>
                  <a:lnTo>
                    <a:pt x="1016003" y="20197"/>
                  </a:lnTo>
                  <a:lnTo>
                    <a:pt x="1097076" y="18175"/>
                  </a:lnTo>
                  <a:lnTo>
                    <a:pt x="1099200" y="18122"/>
                  </a:lnTo>
                  <a:close/>
                </a:path>
                <a:path w="1108709" h="221614">
                  <a:moveTo>
                    <a:pt x="1108392" y="12890"/>
                  </a:moveTo>
                  <a:lnTo>
                    <a:pt x="1107427" y="3568"/>
                  </a:lnTo>
                  <a:lnTo>
                    <a:pt x="1103464" y="76"/>
                  </a:lnTo>
                  <a:lnTo>
                    <a:pt x="1099943" y="162"/>
                  </a:lnTo>
                  <a:lnTo>
                    <a:pt x="1097943" y="211"/>
                  </a:lnTo>
                  <a:lnTo>
                    <a:pt x="1097315" y="343"/>
                  </a:lnTo>
                  <a:lnTo>
                    <a:pt x="1098981" y="9156"/>
                  </a:lnTo>
                  <a:lnTo>
                    <a:pt x="1099200" y="17521"/>
                  </a:lnTo>
                  <a:lnTo>
                    <a:pt x="1099200" y="18122"/>
                  </a:lnTo>
                  <a:lnTo>
                    <a:pt x="1099943" y="18104"/>
                  </a:lnTo>
                  <a:lnTo>
                    <a:pt x="1105230" y="17119"/>
                  </a:lnTo>
                  <a:lnTo>
                    <a:pt x="1108392" y="128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71909" y="4087606"/>
            <a:ext cx="2826385" cy="13176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566420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title;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author;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4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numberOfPages;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47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6416763" y="1809267"/>
            <a:ext cx="3594735" cy="1438275"/>
          </a:xfrm>
          <a:custGeom>
            <a:avLst/>
            <a:gdLst/>
            <a:ahLst/>
            <a:cxnLst/>
            <a:rect l="l" t="t" r="r" b="b"/>
            <a:pathLst>
              <a:path w="3594734" h="1438275">
                <a:moveTo>
                  <a:pt x="3594404" y="1198143"/>
                </a:moveTo>
                <a:lnTo>
                  <a:pt x="3594404" y="239636"/>
                </a:lnTo>
                <a:lnTo>
                  <a:pt x="3588996" y="195119"/>
                </a:lnTo>
                <a:lnTo>
                  <a:pt x="3573722" y="151910"/>
                </a:lnTo>
                <a:lnTo>
                  <a:pt x="3550009" y="111435"/>
                </a:lnTo>
                <a:lnTo>
                  <a:pt x="3519284" y="75122"/>
                </a:lnTo>
                <a:lnTo>
                  <a:pt x="3482972" y="44395"/>
                </a:lnTo>
                <a:lnTo>
                  <a:pt x="3442500" y="20682"/>
                </a:lnTo>
                <a:lnTo>
                  <a:pt x="3399294" y="5408"/>
                </a:lnTo>
                <a:lnTo>
                  <a:pt x="3354781" y="0"/>
                </a:lnTo>
                <a:lnTo>
                  <a:pt x="239636" y="0"/>
                </a:lnTo>
                <a:lnTo>
                  <a:pt x="194758" y="5408"/>
                </a:lnTo>
                <a:lnTo>
                  <a:pt x="151379" y="20682"/>
                </a:lnTo>
                <a:lnTo>
                  <a:pt x="110883" y="44395"/>
                </a:lnTo>
                <a:lnTo>
                  <a:pt x="74650" y="75122"/>
                </a:lnTo>
                <a:lnTo>
                  <a:pt x="44063" y="111435"/>
                </a:lnTo>
                <a:lnTo>
                  <a:pt x="20505" y="151910"/>
                </a:lnTo>
                <a:lnTo>
                  <a:pt x="5356" y="195119"/>
                </a:lnTo>
                <a:lnTo>
                  <a:pt x="0" y="239636"/>
                </a:lnTo>
                <a:lnTo>
                  <a:pt x="0" y="1198143"/>
                </a:lnTo>
                <a:lnTo>
                  <a:pt x="5356" y="1243021"/>
                </a:lnTo>
                <a:lnTo>
                  <a:pt x="20505" y="1286398"/>
                </a:lnTo>
                <a:lnTo>
                  <a:pt x="44063" y="1326892"/>
                </a:lnTo>
                <a:lnTo>
                  <a:pt x="74650" y="1363122"/>
                </a:lnTo>
                <a:lnTo>
                  <a:pt x="110883" y="1393707"/>
                </a:lnTo>
                <a:lnTo>
                  <a:pt x="151379" y="1417263"/>
                </a:lnTo>
                <a:lnTo>
                  <a:pt x="194758" y="1432410"/>
                </a:lnTo>
                <a:lnTo>
                  <a:pt x="239636" y="1437767"/>
                </a:lnTo>
                <a:lnTo>
                  <a:pt x="3354781" y="1437767"/>
                </a:lnTo>
                <a:lnTo>
                  <a:pt x="3399294" y="1432410"/>
                </a:lnTo>
                <a:lnTo>
                  <a:pt x="3442500" y="1417263"/>
                </a:lnTo>
                <a:lnTo>
                  <a:pt x="3482972" y="1393707"/>
                </a:lnTo>
                <a:lnTo>
                  <a:pt x="3519284" y="1363122"/>
                </a:lnTo>
                <a:lnTo>
                  <a:pt x="3550009" y="1326892"/>
                </a:lnTo>
                <a:lnTo>
                  <a:pt x="3573722" y="1286398"/>
                </a:lnTo>
                <a:lnTo>
                  <a:pt x="3588996" y="1243021"/>
                </a:lnTo>
                <a:lnTo>
                  <a:pt x="3594404" y="1198143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1016838" y="1980336"/>
            <a:ext cx="3253104" cy="1637030"/>
            <a:chOff x="1016838" y="1980336"/>
            <a:chExt cx="3253104" cy="1637030"/>
          </a:xfrm>
        </p:grpSpPr>
        <p:sp>
          <p:nvSpPr>
            <p:cNvPr id="4" name="object 4"/>
            <p:cNvSpPr/>
            <p:nvPr/>
          </p:nvSpPr>
          <p:spPr>
            <a:xfrm>
              <a:off x="1025804" y="1989315"/>
              <a:ext cx="3234690" cy="1617980"/>
            </a:xfrm>
            <a:custGeom>
              <a:avLst/>
              <a:gdLst/>
              <a:ahLst/>
              <a:cxnLst/>
              <a:rect l="l" t="t" r="r" b="b"/>
              <a:pathLst>
                <a:path w="3234690" h="1617979">
                  <a:moveTo>
                    <a:pt x="3234321" y="1414932"/>
                  </a:moveTo>
                  <a:lnTo>
                    <a:pt x="3234321" y="0"/>
                  </a:lnTo>
                  <a:lnTo>
                    <a:pt x="0" y="0"/>
                  </a:lnTo>
                  <a:lnTo>
                    <a:pt x="0" y="1617789"/>
                  </a:lnTo>
                  <a:lnTo>
                    <a:pt x="2829877" y="1617789"/>
                  </a:lnTo>
                  <a:lnTo>
                    <a:pt x="3234321" y="141493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6838" y="1980336"/>
              <a:ext cx="3252470" cy="1635760"/>
            </a:xfrm>
            <a:custGeom>
              <a:avLst/>
              <a:gdLst/>
              <a:ahLst/>
              <a:cxnLst/>
              <a:rect l="l" t="t" r="r" b="b"/>
              <a:pathLst>
                <a:path w="3252470" h="1635760">
                  <a:moveTo>
                    <a:pt x="3252266" y="1427314"/>
                  </a:moveTo>
                  <a:lnTo>
                    <a:pt x="3252266" y="4025"/>
                  </a:lnTo>
                  <a:lnTo>
                    <a:pt x="3248240" y="0"/>
                  </a:lnTo>
                  <a:lnTo>
                    <a:pt x="4013" y="0"/>
                  </a:lnTo>
                  <a:lnTo>
                    <a:pt x="0" y="4025"/>
                  </a:lnTo>
                  <a:lnTo>
                    <a:pt x="0" y="1631721"/>
                  </a:lnTo>
                  <a:lnTo>
                    <a:pt x="4013" y="1635734"/>
                  </a:lnTo>
                  <a:lnTo>
                    <a:pt x="8966" y="1635734"/>
                  </a:lnTo>
                  <a:lnTo>
                    <a:pt x="8966" y="8978"/>
                  </a:lnTo>
                  <a:lnTo>
                    <a:pt x="17932" y="8978"/>
                  </a:lnTo>
                  <a:lnTo>
                    <a:pt x="17932" y="17945"/>
                  </a:lnTo>
                  <a:lnTo>
                    <a:pt x="3234321" y="17945"/>
                  </a:lnTo>
                  <a:lnTo>
                    <a:pt x="3234321" y="8978"/>
                  </a:lnTo>
                  <a:lnTo>
                    <a:pt x="3243287" y="8978"/>
                  </a:lnTo>
                  <a:lnTo>
                    <a:pt x="3243287" y="1433942"/>
                  </a:lnTo>
                  <a:lnTo>
                    <a:pt x="3250349" y="1430401"/>
                  </a:lnTo>
                  <a:lnTo>
                    <a:pt x="3252266" y="1427314"/>
                  </a:lnTo>
                  <a:close/>
                </a:path>
                <a:path w="3252470" h="1635760">
                  <a:moveTo>
                    <a:pt x="17932" y="17945"/>
                  </a:moveTo>
                  <a:lnTo>
                    <a:pt x="17932" y="8978"/>
                  </a:lnTo>
                  <a:lnTo>
                    <a:pt x="8966" y="8978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3252470" h="1635760">
                  <a:moveTo>
                    <a:pt x="17932" y="1617802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617802"/>
                  </a:lnTo>
                  <a:lnTo>
                    <a:pt x="17932" y="1617802"/>
                  </a:lnTo>
                  <a:close/>
                </a:path>
                <a:path w="3252470" h="1635760">
                  <a:moveTo>
                    <a:pt x="2836716" y="1617802"/>
                  </a:moveTo>
                  <a:lnTo>
                    <a:pt x="8966" y="1617802"/>
                  </a:lnTo>
                  <a:lnTo>
                    <a:pt x="8966" y="1626768"/>
                  </a:lnTo>
                  <a:lnTo>
                    <a:pt x="17932" y="1626768"/>
                  </a:lnTo>
                  <a:lnTo>
                    <a:pt x="17932" y="1635734"/>
                  </a:lnTo>
                  <a:lnTo>
                    <a:pt x="2834817" y="1635734"/>
                  </a:lnTo>
                  <a:lnTo>
                    <a:pt x="2834817" y="1618754"/>
                  </a:lnTo>
                  <a:lnTo>
                    <a:pt x="2836716" y="1617802"/>
                  </a:lnTo>
                  <a:close/>
                </a:path>
                <a:path w="3252470" h="1635760">
                  <a:moveTo>
                    <a:pt x="17932" y="1635734"/>
                  </a:moveTo>
                  <a:lnTo>
                    <a:pt x="17932" y="1626768"/>
                  </a:lnTo>
                  <a:lnTo>
                    <a:pt x="8966" y="1626768"/>
                  </a:lnTo>
                  <a:lnTo>
                    <a:pt x="8966" y="1635734"/>
                  </a:lnTo>
                  <a:lnTo>
                    <a:pt x="17932" y="1635734"/>
                  </a:lnTo>
                  <a:close/>
                </a:path>
                <a:path w="3252470" h="1635760">
                  <a:moveTo>
                    <a:pt x="2838843" y="1626768"/>
                  </a:moveTo>
                  <a:lnTo>
                    <a:pt x="2838843" y="1617802"/>
                  </a:lnTo>
                  <a:lnTo>
                    <a:pt x="2836716" y="1617802"/>
                  </a:lnTo>
                  <a:lnTo>
                    <a:pt x="2834817" y="1618754"/>
                  </a:lnTo>
                  <a:lnTo>
                    <a:pt x="2838843" y="1626768"/>
                  </a:lnTo>
                  <a:close/>
                </a:path>
                <a:path w="3252470" h="1635760">
                  <a:moveTo>
                    <a:pt x="2838843" y="1635734"/>
                  </a:moveTo>
                  <a:lnTo>
                    <a:pt x="2838843" y="1626768"/>
                  </a:lnTo>
                  <a:lnTo>
                    <a:pt x="2834817" y="1618754"/>
                  </a:lnTo>
                  <a:lnTo>
                    <a:pt x="2834817" y="1635734"/>
                  </a:lnTo>
                  <a:lnTo>
                    <a:pt x="2838843" y="1635734"/>
                  </a:lnTo>
                  <a:close/>
                </a:path>
                <a:path w="3252470" h="1635760">
                  <a:moveTo>
                    <a:pt x="3243287" y="1423911"/>
                  </a:moveTo>
                  <a:lnTo>
                    <a:pt x="3239274" y="1415897"/>
                  </a:lnTo>
                  <a:lnTo>
                    <a:pt x="2836716" y="1617802"/>
                  </a:lnTo>
                  <a:lnTo>
                    <a:pt x="2838843" y="1617802"/>
                  </a:lnTo>
                  <a:lnTo>
                    <a:pt x="2838843" y="1635734"/>
                  </a:lnTo>
                  <a:lnTo>
                    <a:pt x="2840253" y="1635734"/>
                  </a:lnTo>
                  <a:lnTo>
                    <a:pt x="2841599" y="1635429"/>
                  </a:lnTo>
                  <a:lnTo>
                    <a:pt x="3234321" y="1438440"/>
                  </a:lnTo>
                  <a:lnTo>
                    <a:pt x="3234321" y="1423911"/>
                  </a:lnTo>
                  <a:lnTo>
                    <a:pt x="3243287" y="1423911"/>
                  </a:lnTo>
                  <a:close/>
                </a:path>
                <a:path w="3252470" h="1635760">
                  <a:moveTo>
                    <a:pt x="3243287" y="17945"/>
                  </a:moveTo>
                  <a:lnTo>
                    <a:pt x="3243287" y="8978"/>
                  </a:lnTo>
                  <a:lnTo>
                    <a:pt x="3234321" y="8978"/>
                  </a:lnTo>
                  <a:lnTo>
                    <a:pt x="3234321" y="17945"/>
                  </a:lnTo>
                  <a:lnTo>
                    <a:pt x="3243287" y="17945"/>
                  </a:lnTo>
                  <a:close/>
                </a:path>
                <a:path w="3252470" h="1635760">
                  <a:moveTo>
                    <a:pt x="3243287" y="1423911"/>
                  </a:moveTo>
                  <a:lnTo>
                    <a:pt x="3243287" y="17945"/>
                  </a:lnTo>
                  <a:lnTo>
                    <a:pt x="3234321" y="17945"/>
                  </a:lnTo>
                  <a:lnTo>
                    <a:pt x="3234321" y="1418381"/>
                  </a:lnTo>
                  <a:lnTo>
                    <a:pt x="3239274" y="1415897"/>
                  </a:lnTo>
                  <a:lnTo>
                    <a:pt x="3243287" y="1423911"/>
                  </a:lnTo>
                  <a:close/>
                </a:path>
                <a:path w="3252470" h="1635760">
                  <a:moveTo>
                    <a:pt x="3243287" y="1433942"/>
                  </a:moveTo>
                  <a:lnTo>
                    <a:pt x="3243287" y="1423911"/>
                  </a:lnTo>
                  <a:lnTo>
                    <a:pt x="3234321" y="1423911"/>
                  </a:lnTo>
                  <a:lnTo>
                    <a:pt x="3234321" y="1438440"/>
                  </a:lnTo>
                  <a:lnTo>
                    <a:pt x="3243287" y="143394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55681" y="3404247"/>
              <a:ext cx="404495" cy="203200"/>
            </a:xfrm>
            <a:custGeom>
              <a:avLst/>
              <a:gdLst/>
              <a:ahLst/>
              <a:cxnLst/>
              <a:rect l="l" t="t" r="r" b="b"/>
              <a:pathLst>
                <a:path w="404495" h="203200">
                  <a:moveTo>
                    <a:pt x="404444" y="0"/>
                  </a:moveTo>
                  <a:lnTo>
                    <a:pt x="319328" y="6425"/>
                  </a:lnTo>
                  <a:lnTo>
                    <a:pt x="259814" y="12112"/>
                  </a:lnTo>
                  <a:lnTo>
                    <a:pt x="217276" y="15687"/>
                  </a:lnTo>
                  <a:lnTo>
                    <a:pt x="183085" y="15776"/>
                  </a:lnTo>
                  <a:lnTo>
                    <a:pt x="148612" y="11004"/>
                  </a:lnTo>
                  <a:lnTo>
                    <a:pt x="105232" y="0"/>
                  </a:lnTo>
                  <a:lnTo>
                    <a:pt x="0" y="202857"/>
                  </a:lnTo>
                  <a:lnTo>
                    <a:pt x="404444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45928" y="3394443"/>
              <a:ext cx="424180" cy="222885"/>
            </a:xfrm>
            <a:custGeom>
              <a:avLst/>
              <a:gdLst/>
              <a:ahLst/>
              <a:cxnLst/>
              <a:rect l="l" t="t" r="r" b="b"/>
              <a:pathLst>
                <a:path w="424179" h="222885">
                  <a:moveTo>
                    <a:pt x="414769" y="19550"/>
                  </a:moveTo>
                  <a:lnTo>
                    <a:pt x="414769" y="18757"/>
                  </a:lnTo>
                  <a:lnTo>
                    <a:pt x="369686" y="22102"/>
                  </a:lnTo>
                  <a:lnTo>
                    <a:pt x="30452" y="192246"/>
                  </a:lnTo>
                  <a:lnTo>
                    <a:pt x="17741" y="216750"/>
                  </a:lnTo>
                  <a:lnTo>
                    <a:pt x="9753" y="212661"/>
                  </a:lnTo>
                  <a:lnTo>
                    <a:pt x="1790" y="208534"/>
                  </a:lnTo>
                  <a:lnTo>
                    <a:pt x="0" y="211975"/>
                  </a:lnTo>
                  <a:lnTo>
                    <a:pt x="647" y="216204"/>
                  </a:lnTo>
                  <a:lnTo>
                    <a:pt x="6083" y="221716"/>
                  </a:lnTo>
                  <a:lnTo>
                    <a:pt x="9753" y="222322"/>
                  </a:lnTo>
                  <a:lnTo>
                    <a:pt x="10312" y="222415"/>
                  </a:lnTo>
                  <a:lnTo>
                    <a:pt x="414769" y="19550"/>
                  </a:lnTo>
                  <a:close/>
                </a:path>
                <a:path w="424179" h="222885">
                  <a:moveTo>
                    <a:pt x="423964" y="11569"/>
                  </a:moveTo>
                  <a:lnTo>
                    <a:pt x="421754" y="3365"/>
                  </a:lnTo>
                  <a:lnTo>
                    <a:pt x="417880" y="584"/>
                  </a:lnTo>
                  <a:lnTo>
                    <a:pt x="414769" y="779"/>
                  </a:lnTo>
                  <a:lnTo>
                    <a:pt x="338274" y="6448"/>
                  </a:lnTo>
                  <a:lnTo>
                    <a:pt x="336735" y="6562"/>
                  </a:lnTo>
                  <a:lnTo>
                    <a:pt x="239786" y="15633"/>
                  </a:lnTo>
                  <a:lnTo>
                    <a:pt x="208267" y="17094"/>
                  </a:lnTo>
                  <a:lnTo>
                    <a:pt x="168403" y="13590"/>
                  </a:lnTo>
                  <a:lnTo>
                    <a:pt x="117462" y="1181"/>
                  </a:lnTo>
                  <a:lnTo>
                    <a:pt x="113347" y="0"/>
                  </a:lnTo>
                  <a:lnTo>
                    <a:pt x="108991" y="1879"/>
                  </a:lnTo>
                  <a:lnTo>
                    <a:pt x="1790" y="208534"/>
                  </a:lnTo>
                  <a:lnTo>
                    <a:pt x="5727" y="210574"/>
                  </a:lnTo>
                  <a:lnTo>
                    <a:pt x="5727" y="204647"/>
                  </a:lnTo>
                  <a:lnTo>
                    <a:pt x="30452" y="192246"/>
                  </a:lnTo>
                  <a:lnTo>
                    <a:pt x="112509" y="34057"/>
                  </a:lnTo>
                  <a:lnTo>
                    <a:pt x="112509" y="18427"/>
                  </a:lnTo>
                  <a:lnTo>
                    <a:pt x="114985" y="9804"/>
                  </a:lnTo>
                  <a:lnTo>
                    <a:pt x="122948" y="13931"/>
                  </a:lnTo>
                  <a:lnTo>
                    <a:pt x="122948" y="21233"/>
                  </a:lnTo>
                  <a:lnTo>
                    <a:pt x="141108" y="26114"/>
                  </a:lnTo>
                  <a:lnTo>
                    <a:pt x="165331" y="31262"/>
                  </a:lnTo>
                  <a:lnTo>
                    <a:pt x="187082" y="34145"/>
                  </a:lnTo>
                  <a:lnTo>
                    <a:pt x="208267" y="35039"/>
                  </a:lnTo>
                  <a:lnTo>
                    <a:pt x="239786" y="33580"/>
                  </a:lnTo>
                  <a:lnTo>
                    <a:pt x="241192" y="33515"/>
                  </a:lnTo>
                  <a:lnTo>
                    <a:pt x="338274" y="24432"/>
                  </a:lnTo>
                  <a:lnTo>
                    <a:pt x="369686" y="22102"/>
                  </a:lnTo>
                  <a:lnTo>
                    <a:pt x="410083" y="1841"/>
                  </a:lnTo>
                  <a:lnTo>
                    <a:pt x="414185" y="9817"/>
                  </a:lnTo>
                  <a:lnTo>
                    <a:pt x="414769" y="18757"/>
                  </a:lnTo>
                  <a:lnTo>
                    <a:pt x="414769" y="19550"/>
                  </a:lnTo>
                  <a:lnTo>
                    <a:pt x="422021" y="15913"/>
                  </a:lnTo>
                  <a:lnTo>
                    <a:pt x="423964" y="11569"/>
                  </a:lnTo>
                  <a:close/>
                </a:path>
                <a:path w="424179" h="222885">
                  <a:moveTo>
                    <a:pt x="30452" y="192246"/>
                  </a:moveTo>
                  <a:lnTo>
                    <a:pt x="5727" y="204647"/>
                  </a:lnTo>
                  <a:lnTo>
                    <a:pt x="9753" y="212661"/>
                  </a:lnTo>
                  <a:lnTo>
                    <a:pt x="17741" y="216750"/>
                  </a:lnTo>
                  <a:lnTo>
                    <a:pt x="30452" y="192246"/>
                  </a:lnTo>
                  <a:close/>
                </a:path>
                <a:path w="424179" h="222885">
                  <a:moveTo>
                    <a:pt x="9753" y="212661"/>
                  </a:moveTo>
                  <a:lnTo>
                    <a:pt x="5727" y="204647"/>
                  </a:lnTo>
                  <a:lnTo>
                    <a:pt x="5727" y="210574"/>
                  </a:lnTo>
                  <a:lnTo>
                    <a:pt x="9753" y="212661"/>
                  </a:lnTo>
                  <a:close/>
                </a:path>
                <a:path w="424179" h="222885">
                  <a:moveTo>
                    <a:pt x="122948" y="13931"/>
                  </a:moveTo>
                  <a:lnTo>
                    <a:pt x="114985" y="9804"/>
                  </a:lnTo>
                  <a:lnTo>
                    <a:pt x="112509" y="18427"/>
                  </a:lnTo>
                  <a:lnTo>
                    <a:pt x="119624" y="20340"/>
                  </a:lnTo>
                  <a:lnTo>
                    <a:pt x="122948" y="13931"/>
                  </a:lnTo>
                  <a:close/>
                </a:path>
                <a:path w="424179" h="222885">
                  <a:moveTo>
                    <a:pt x="119624" y="20340"/>
                  </a:moveTo>
                  <a:lnTo>
                    <a:pt x="112509" y="18427"/>
                  </a:lnTo>
                  <a:lnTo>
                    <a:pt x="112509" y="34057"/>
                  </a:lnTo>
                  <a:lnTo>
                    <a:pt x="119624" y="20340"/>
                  </a:lnTo>
                  <a:close/>
                </a:path>
                <a:path w="424179" h="222885">
                  <a:moveTo>
                    <a:pt x="122948" y="21233"/>
                  </a:moveTo>
                  <a:lnTo>
                    <a:pt x="122948" y="13931"/>
                  </a:lnTo>
                  <a:lnTo>
                    <a:pt x="119624" y="20340"/>
                  </a:lnTo>
                  <a:lnTo>
                    <a:pt x="122948" y="21233"/>
                  </a:lnTo>
                  <a:close/>
                </a:path>
                <a:path w="424179" h="222885">
                  <a:moveTo>
                    <a:pt x="414769" y="18757"/>
                  </a:moveTo>
                  <a:lnTo>
                    <a:pt x="414185" y="9817"/>
                  </a:lnTo>
                  <a:lnTo>
                    <a:pt x="410083" y="1841"/>
                  </a:lnTo>
                  <a:lnTo>
                    <a:pt x="369686" y="22102"/>
                  </a:lnTo>
                  <a:lnTo>
                    <a:pt x="413638" y="18841"/>
                  </a:lnTo>
                  <a:lnTo>
                    <a:pt x="414769" y="18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245485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Classes</a:t>
            </a:r>
          </a:p>
        </p:txBody>
      </p:sp>
      <p:grpSp>
        <p:nvGrpSpPr>
          <p:cNvPr id="9" name="object 9"/>
          <p:cNvGrpSpPr/>
          <p:nvPr/>
        </p:nvGrpSpPr>
        <p:grpSpPr>
          <a:xfrm>
            <a:off x="1016838" y="3776903"/>
            <a:ext cx="8823960" cy="2894330"/>
            <a:chOff x="1016838" y="3776903"/>
            <a:chExt cx="8823960" cy="2894330"/>
          </a:xfrm>
        </p:grpSpPr>
        <p:sp>
          <p:nvSpPr>
            <p:cNvPr id="10" name="object 10"/>
            <p:cNvSpPr/>
            <p:nvPr/>
          </p:nvSpPr>
          <p:spPr>
            <a:xfrm>
              <a:off x="1025804" y="3785870"/>
              <a:ext cx="8805545" cy="2875915"/>
            </a:xfrm>
            <a:custGeom>
              <a:avLst/>
              <a:gdLst/>
              <a:ahLst/>
              <a:cxnLst/>
              <a:rect l="l" t="t" r="r" b="b"/>
              <a:pathLst>
                <a:path w="8805545" h="2875915">
                  <a:moveTo>
                    <a:pt x="8805329" y="2516720"/>
                  </a:moveTo>
                  <a:lnTo>
                    <a:pt x="8805329" y="0"/>
                  </a:lnTo>
                  <a:lnTo>
                    <a:pt x="0" y="0"/>
                  </a:lnTo>
                  <a:lnTo>
                    <a:pt x="0" y="2875521"/>
                  </a:lnTo>
                  <a:lnTo>
                    <a:pt x="7704823" y="2875521"/>
                  </a:lnTo>
                  <a:lnTo>
                    <a:pt x="8805329" y="251672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16838" y="3776903"/>
              <a:ext cx="8823325" cy="2893695"/>
            </a:xfrm>
            <a:custGeom>
              <a:avLst/>
              <a:gdLst/>
              <a:ahLst/>
              <a:cxnLst/>
              <a:rect l="l" t="t" r="r" b="b"/>
              <a:pathLst>
                <a:path w="8823325" h="2893695">
                  <a:moveTo>
                    <a:pt x="8823261" y="2529560"/>
                  </a:moveTo>
                  <a:lnTo>
                    <a:pt x="8823261" y="4013"/>
                  </a:lnTo>
                  <a:lnTo>
                    <a:pt x="8819248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2889440"/>
                  </a:lnTo>
                  <a:lnTo>
                    <a:pt x="4013" y="2893466"/>
                  </a:lnTo>
                  <a:lnTo>
                    <a:pt x="8966" y="2893466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805316" y="17945"/>
                  </a:lnTo>
                  <a:lnTo>
                    <a:pt x="8805316" y="8966"/>
                  </a:lnTo>
                  <a:lnTo>
                    <a:pt x="8814295" y="8966"/>
                  </a:lnTo>
                  <a:lnTo>
                    <a:pt x="8814295" y="2535122"/>
                  </a:lnTo>
                  <a:lnTo>
                    <a:pt x="8820759" y="2533015"/>
                  </a:lnTo>
                  <a:lnTo>
                    <a:pt x="8823261" y="2529560"/>
                  </a:lnTo>
                  <a:close/>
                </a:path>
                <a:path w="8823325" h="289369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823325" h="2893695">
                  <a:moveTo>
                    <a:pt x="17932" y="2875521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2875521"/>
                  </a:lnTo>
                  <a:lnTo>
                    <a:pt x="17932" y="2875521"/>
                  </a:lnTo>
                  <a:close/>
                </a:path>
                <a:path w="8823325" h="2893695">
                  <a:moveTo>
                    <a:pt x="7712371" y="2875521"/>
                  </a:moveTo>
                  <a:lnTo>
                    <a:pt x="8966" y="2875521"/>
                  </a:lnTo>
                  <a:lnTo>
                    <a:pt x="8966" y="2884487"/>
                  </a:lnTo>
                  <a:lnTo>
                    <a:pt x="17932" y="2884487"/>
                  </a:lnTo>
                  <a:lnTo>
                    <a:pt x="17932" y="2893466"/>
                  </a:lnTo>
                  <a:lnTo>
                    <a:pt x="7711008" y="2893466"/>
                  </a:lnTo>
                  <a:lnTo>
                    <a:pt x="7711008" y="2875965"/>
                  </a:lnTo>
                  <a:lnTo>
                    <a:pt x="7712371" y="2875521"/>
                  </a:lnTo>
                  <a:close/>
                </a:path>
                <a:path w="8823325" h="2893695">
                  <a:moveTo>
                    <a:pt x="17932" y="2893466"/>
                  </a:moveTo>
                  <a:lnTo>
                    <a:pt x="17932" y="2884487"/>
                  </a:lnTo>
                  <a:lnTo>
                    <a:pt x="8966" y="2884487"/>
                  </a:lnTo>
                  <a:lnTo>
                    <a:pt x="8966" y="2893466"/>
                  </a:lnTo>
                  <a:lnTo>
                    <a:pt x="17932" y="2893466"/>
                  </a:lnTo>
                  <a:close/>
                </a:path>
                <a:path w="8823325" h="2893695">
                  <a:moveTo>
                    <a:pt x="7713789" y="2884487"/>
                  </a:moveTo>
                  <a:lnTo>
                    <a:pt x="7713789" y="2875521"/>
                  </a:lnTo>
                  <a:lnTo>
                    <a:pt x="7712371" y="2875521"/>
                  </a:lnTo>
                  <a:lnTo>
                    <a:pt x="7711008" y="2875965"/>
                  </a:lnTo>
                  <a:lnTo>
                    <a:pt x="7713789" y="2884487"/>
                  </a:lnTo>
                  <a:close/>
                </a:path>
                <a:path w="8823325" h="2893695">
                  <a:moveTo>
                    <a:pt x="7713789" y="2893466"/>
                  </a:moveTo>
                  <a:lnTo>
                    <a:pt x="7713789" y="2884487"/>
                  </a:lnTo>
                  <a:lnTo>
                    <a:pt x="7711008" y="2875965"/>
                  </a:lnTo>
                  <a:lnTo>
                    <a:pt x="7711008" y="2893466"/>
                  </a:lnTo>
                  <a:lnTo>
                    <a:pt x="7713789" y="2893466"/>
                  </a:lnTo>
                  <a:close/>
                </a:path>
                <a:path w="8823325" h="2893695">
                  <a:moveTo>
                    <a:pt x="8814295" y="2525687"/>
                  </a:moveTo>
                  <a:lnTo>
                    <a:pt x="8811514" y="2517152"/>
                  </a:lnTo>
                  <a:lnTo>
                    <a:pt x="7712371" y="2875521"/>
                  </a:lnTo>
                  <a:lnTo>
                    <a:pt x="7713789" y="2875521"/>
                  </a:lnTo>
                  <a:lnTo>
                    <a:pt x="7713789" y="2893466"/>
                  </a:lnTo>
                  <a:lnTo>
                    <a:pt x="7716570" y="2893021"/>
                  </a:lnTo>
                  <a:lnTo>
                    <a:pt x="8805316" y="2538050"/>
                  </a:lnTo>
                  <a:lnTo>
                    <a:pt x="8805316" y="2525687"/>
                  </a:lnTo>
                  <a:lnTo>
                    <a:pt x="8814295" y="2525687"/>
                  </a:lnTo>
                  <a:close/>
                </a:path>
                <a:path w="8823325" h="2893695">
                  <a:moveTo>
                    <a:pt x="8814295" y="17945"/>
                  </a:moveTo>
                  <a:lnTo>
                    <a:pt x="8814295" y="8966"/>
                  </a:lnTo>
                  <a:lnTo>
                    <a:pt x="8805316" y="8966"/>
                  </a:lnTo>
                  <a:lnTo>
                    <a:pt x="8805316" y="17945"/>
                  </a:lnTo>
                  <a:lnTo>
                    <a:pt x="8814295" y="17945"/>
                  </a:lnTo>
                  <a:close/>
                </a:path>
                <a:path w="8823325" h="2893695">
                  <a:moveTo>
                    <a:pt x="8814295" y="2525687"/>
                  </a:moveTo>
                  <a:lnTo>
                    <a:pt x="8814295" y="17945"/>
                  </a:lnTo>
                  <a:lnTo>
                    <a:pt x="8805316" y="17945"/>
                  </a:lnTo>
                  <a:lnTo>
                    <a:pt x="8805316" y="2519173"/>
                  </a:lnTo>
                  <a:lnTo>
                    <a:pt x="8811514" y="2517152"/>
                  </a:lnTo>
                  <a:lnTo>
                    <a:pt x="8814295" y="2525687"/>
                  </a:lnTo>
                  <a:close/>
                </a:path>
                <a:path w="8823325" h="2893695">
                  <a:moveTo>
                    <a:pt x="8814295" y="2535122"/>
                  </a:moveTo>
                  <a:lnTo>
                    <a:pt x="8814295" y="2525687"/>
                  </a:lnTo>
                  <a:lnTo>
                    <a:pt x="8805316" y="2525687"/>
                  </a:lnTo>
                  <a:lnTo>
                    <a:pt x="8805316" y="2538050"/>
                  </a:lnTo>
                  <a:lnTo>
                    <a:pt x="8814295" y="25351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30627" y="6302591"/>
              <a:ext cx="1101090" cy="359410"/>
            </a:xfrm>
            <a:custGeom>
              <a:avLst/>
              <a:gdLst/>
              <a:ahLst/>
              <a:cxnLst/>
              <a:rect l="l" t="t" r="r" b="b"/>
              <a:pathLst>
                <a:path w="1101090" h="359409">
                  <a:moveTo>
                    <a:pt x="1100505" y="0"/>
                  </a:moveTo>
                  <a:lnTo>
                    <a:pt x="1009047" y="3864"/>
                  </a:lnTo>
                  <a:lnTo>
                    <a:pt x="928190" y="7779"/>
                  </a:lnTo>
                  <a:lnTo>
                    <a:pt x="856902" y="11639"/>
                  </a:lnTo>
                  <a:lnTo>
                    <a:pt x="646784" y="24385"/>
                  </a:lnTo>
                  <a:lnTo>
                    <a:pt x="607849" y="26363"/>
                  </a:lnTo>
                  <a:lnTo>
                    <a:pt x="572287" y="27645"/>
                  </a:lnTo>
                  <a:lnTo>
                    <a:pt x="539065" y="28124"/>
                  </a:lnTo>
                  <a:lnTo>
                    <a:pt x="507149" y="27692"/>
                  </a:lnTo>
                  <a:lnTo>
                    <a:pt x="443107" y="23669"/>
                  </a:lnTo>
                  <a:lnTo>
                    <a:pt x="371901" y="14724"/>
                  </a:lnTo>
                  <a:lnTo>
                    <a:pt x="331029" y="8137"/>
                  </a:lnTo>
                  <a:lnTo>
                    <a:pt x="285267" y="0"/>
                  </a:lnTo>
                  <a:lnTo>
                    <a:pt x="0" y="358800"/>
                  </a:lnTo>
                  <a:lnTo>
                    <a:pt x="1100505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721001" y="6293167"/>
              <a:ext cx="1120140" cy="378460"/>
            </a:xfrm>
            <a:custGeom>
              <a:avLst/>
              <a:gdLst/>
              <a:ahLst/>
              <a:cxnLst/>
              <a:rect l="l" t="t" r="r" b="b"/>
              <a:pathLst>
                <a:path w="1120140" h="378459">
                  <a:moveTo>
                    <a:pt x="1110475" y="18738"/>
                  </a:moveTo>
                  <a:lnTo>
                    <a:pt x="1110475" y="18389"/>
                  </a:lnTo>
                  <a:lnTo>
                    <a:pt x="1045294" y="21124"/>
                  </a:lnTo>
                  <a:lnTo>
                    <a:pt x="35214" y="350452"/>
                  </a:lnTo>
                  <a:lnTo>
                    <a:pt x="16713" y="373722"/>
                  </a:lnTo>
                  <a:lnTo>
                    <a:pt x="9626" y="368223"/>
                  </a:lnTo>
                  <a:lnTo>
                    <a:pt x="2603" y="362648"/>
                  </a:lnTo>
                  <a:lnTo>
                    <a:pt x="139" y="365747"/>
                  </a:lnTo>
                  <a:lnTo>
                    <a:pt x="0" y="370103"/>
                  </a:lnTo>
                  <a:lnTo>
                    <a:pt x="4508" y="376593"/>
                  </a:lnTo>
                  <a:lnTo>
                    <a:pt x="8636" y="377977"/>
                  </a:lnTo>
                  <a:lnTo>
                    <a:pt x="1110119" y="18854"/>
                  </a:lnTo>
                  <a:lnTo>
                    <a:pt x="1110475" y="18738"/>
                  </a:lnTo>
                  <a:close/>
                </a:path>
                <a:path w="1120140" h="378459">
                  <a:moveTo>
                    <a:pt x="1119746" y="12242"/>
                  </a:moveTo>
                  <a:lnTo>
                    <a:pt x="1118171" y="3441"/>
                  </a:lnTo>
                  <a:lnTo>
                    <a:pt x="1114234" y="279"/>
                  </a:lnTo>
                  <a:lnTo>
                    <a:pt x="1026568" y="3953"/>
                  </a:lnTo>
                  <a:lnTo>
                    <a:pt x="951582" y="7523"/>
                  </a:lnTo>
                  <a:lnTo>
                    <a:pt x="884722" y="11060"/>
                  </a:lnTo>
                  <a:lnTo>
                    <a:pt x="825196" y="14485"/>
                  </a:lnTo>
                  <a:lnTo>
                    <a:pt x="772211" y="17717"/>
                  </a:lnTo>
                  <a:lnTo>
                    <a:pt x="724973" y="20678"/>
                  </a:lnTo>
                  <a:lnTo>
                    <a:pt x="682689" y="23289"/>
                  </a:lnTo>
                  <a:lnTo>
                    <a:pt x="644566" y="25468"/>
                  </a:lnTo>
                  <a:lnTo>
                    <a:pt x="609810" y="27133"/>
                  </a:lnTo>
                  <a:lnTo>
                    <a:pt x="577629" y="28199"/>
                  </a:lnTo>
                  <a:lnTo>
                    <a:pt x="547230" y="28575"/>
                  </a:lnTo>
                  <a:lnTo>
                    <a:pt x="503402" y="27653"/>
                  </a:lnTo>
                  <a:lnTo>
                    <a:pt x="459237" y="24692"/>
                  </a:lnTo>
                  <a:lnTo>
                    <a:pt x="411916" y="19393"/>
                  </a:lnTo>
                  <a:lnTo>
                    <a:pt x="358617" y="11460"/>
                  </a:lnTo>
                  <a:lnTo>
                    <a:pt x="296519" y="596"/>
                  </a:lnTo>
                  <a:lnTo>
                    <a:pt x="293255" y="0"/>
                  </a:lnTo>
                  <a:lnTo>
                    <a:pt x="289941" y="1244"/>
                  </a:lnTo>
                  <a:lnTo>
                    <a:pt x="2603" y="362648"/>
                  </a:lnTo>
                  <a:lnTo>
                    <a:pt x="6845" y="366015"/>
                  </a:lnTo>
                  <a:lnTo>
                    <a:pt x="6845" y="359702"/>
                  </a:lnTo>
                  <a:lnTo>
                    <a:pt x="35214" y="350452"/>
                  </a:lnTo>
                  <a:lnTo>
                    <a:pt x="293255" y="25892"/>
                  </a:lnTo>
                  <a:lnTo>
                    <a:pt x="293255" y="18306"/>
                  </a:lnTo>
                  <a:lnTo>
                    <a:pt x="294894" y="9423"/>
                  </a:lnTo>
                  <a:lnTo>
                    <a:pt x="301917" y="14998"/>
                  </a:lnTo>
                  <a:lnTo>
                    <a:pt x="301917" y="19750"/>
                  </a:lnTo>
                  <a:lnTo>
                    <a:pt x="355709" y="29163"/>
                  </a:lnTo>
                  <a:lnTo>
                    <a:pt x="409586" y="37177"/>
                  </a:lnTo>
                  <a:lnTo>
                    <a:pt x="457640" y="42557"/>
                  </a:lnTo>
                  <a:lnTo>
                    <a:pt x="502608" y="45579"/>
                  </a:lnTo>
                  <a:lnTo>
                    <a:pt x="547230" y="46520"/>
                  </a:lnTo>
                  <a:lnTo>
                    <a:pt x="577208" y="46150"/>
                  </a:lnTo>
                  <a:lnTo>
                    <a:pt x="643625" y="43481"/>
                  </a:lnTo>
                  <a:lnTo>
                    <a:pt x="723852" y="38724"/>
                  </a:lnTo>
                  <a:lnTo>
                    <a:pt x="771094" y="35761"/>
                  </a:lnTo>
                  <a:lnTo>
                    <a:pt x="824128" y="32518"/>
                  </a:lnTo>
                  <a:lnTo>
                    <a:pt x="883733" y="29079"/>
                  </a:lnTo>
                  <a:lnTo>
                    <a:pt x="950690" y="25528"/>
                  </a:lnTo>
                  <a:lnTo>
                    <a:pt x="1025778" y="21947"/>
                  </a:lnTo>
                  <a:lnTo>
                    <a:pt x="1045294" y="21124"/>
                  </a:lnTo>
                  <a:lnTo>
                    <a:pt x="1107084" y="977"/>
                  </a:lnTo>
                  <a:lnTo>
                    <a:pt x="1107313" y="901"/>
                  </a:lnTo>
                  <a:lnTo>
                    <a:pt x="1110119" y="9423"/>
                  </a:lnTo>
                  <a:lnTo>
                    <a:pt x="1110475" y="18389"/>
                  </a:lnTo>
                  <a:lnTo>
                    <a:pt x="1110475" y="18738"/>
                  </a:lnTo>
                  <a:lnTo>
                    <a:pt x="1117155" y="16560"/>
                  </a:lnTo>
                  <a:lnTo>
                    <a:pt x="1119746" y="12242"/>
                  </a:lnTo>
                  <a:close/>
                </a:path>
                <a:path w="1120140" h="378459">
                  <a:moveTo>
                    <a:pt x="35214" y="350452"/>
                  </a:moveTo>
                  <a:lnTo>
                    <a:pt x="6845" y="359702"/>
                  </a:lnTo>
                  <a:lnTo>
                    <a:pt x="9626" y="368211"/>
                  </a:lnTo>
                  <a:lnTo>
                    <a:pt x="16713" y="373722"/>
                  </a:lnTo>
                  <a:lnTo>
                    <a:pt x="35214" y="350452"/>
                  </a:lnTo>
                  <a:close/>
                </a:path>
                <a:path w="1120140" h="378459">
                  <a:moveTo>
                    <a:pt x="9626" y="368223"/>
                  </a:moveTo>
                  <a:lnTo>
                    <a:pt x="6845" y="359702"/>
                  </a:lnTo>
                  <a:lnTo>
                    <a:pt x="6845" y="366015"/>
                  </a:lnTo>
                  <a:lnTo>
                    <a:pt x="9626" y="368223"/>
                  </a:lnTo>
                  <a:close/>
                </a:path>
                <a:path w="1120140" h="378459">
                  <a:moveTo>
                    <a:pt x="301917" y="14998"/>
                  </a:moveTo>
                  <a:lnTo>
                    <a:pt x="294894" y="9423"/>
                  </a:lnTo>
                  <a:lnTo>
                    <a:pt x="293255" y="18306"/>
                  </a:lnTo>
                  <a:lnTo>
                    <a:pt x="294894" y="18521"/>
                  </a:lnTo>
                  <a:lnTo>
                    <a:pt x="298600" y="19170"/>
                  </a:lnTo>
                  <a:lnTo>
                    <a:pt x="301917" y="14998"/>
                  </a:lnTo>
                  <a:close/>
                </a:path>
                <a:path w="1120140" h="378459">
                  <a:moveTo>
                    <a:pt x="298600" y="19170"/>
                  </a:moveTo>
                  <a:lnTo>
                    <a:pt x="293255" y="18234"/>
                  </a:lnTo>
                  <a:lnTo>
                    <a:pt x="293255" y="25892"/>
                  </a:lnTo>
                  <a:lnTo>
                    <a:pt x="298600" y="19170"/>
                  </a:lnTo>
                  <a:close/>
                </a:path>
                <a:path w="1120140" h="378459">
                  <a:moveTo>
                    <a:pt x="301917" y="19750"/>
                  </a:moveTo>
                  <a:lnTo>
                    <a:pt x="301917" y="14998"/>
                  </a:lnTo>
                  <a:lnTo>
                    <a:pt x="298600" y="19170"/>
                  </a:lnTo>
                  <a:lnTo>
                    <a:pt x="301917" y="19750"/>
                  </a:lnTo>
                  <a:close/>
                </a:path>
                <a:path w="1120140" h="378459">
                  <a:moveTo>
                    <a:pt x="1110475" y="18389"/>
                  </a:moveTo>
                  <a:lnTo>
                    <a:pt x="1110119" y="9423"/>
                  </a:lnTo>
                  <a:lnTo>
                    <a:pt x="1107313" y="901"/>
                  </a:lnTo>
                  <a:lnTo>
                    <a:pt x="1045294" y="21124"/>
                  </a:lnTo>
                  <a:lnTo>
                    <a:pt x="1107084" y="18531"/>
                  </a:lnTo>
                  <a:lnTo>
                    <a:pt x="1107313" y="18522"/>
                  </a:lnTo>
                  <a:lnTo>
                    <a:pt x="1110119" y="18404"/>
                  </a:lnTo>
                  <a:lnTo>
                    <a:pt x="1110475" y="183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193140" y="3823891"/>
            <a:ext cx="7165340" cy="2834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ExampleBooks</a:t>
            </a:r>
            <a:r>
              <a:rPr sz="1850" spc="-15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sz="1850" dirty="0">
                <a:latin typeface="Courier New"/>
                <a:cs typeface="Courier New"/>
              </a:rPr>
              <a:t>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2105"/>
              </a:lnSpc>
              <a:spcBef>
                <a:spcPts val="1764"/>
              </a:spcBef>
            </a:pP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Book();</a:t>
            </a:r>
            <a:endParaRPr sz="1850">
              <a:latin typeface="Courier New"/>
              <a:cs typeface="Courier New"/>
            </a:endParaRPr>
          </a:p>
          <a:p>
            <a:pPr marL="572770" marR="2524125">
              <a:lnSpc>
                <a:spcPct val="89700"/>
              </a:lnSpc>
              <a:spcBef>
                <a:spcPts val="110"/>
              </a:spcBef>
            </a:pPr>
            <a:r>
              <a:rPr sz="1850" dirty="0">
                <a:latin typeface="Courier New"/>
                <a:cs typeface="Courier New"/>
              </a:rPr>
              <a:t>b.title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"Thinking</a:t>
            </a:r>
            <a:r>
              <a:rPr sz="1850" spc="-9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Java"</a:t>
            </a:r>
            <a:r>
              <a:rPr sz="1850" spc="-10" dirty="0">
                <a:latin typeface="Courier New"/>
                <a:cs typeface="Courier New"/>
              </a:rPr>
              <a:t>; </a:t>
            </a:r>
            <a:r>
              <a:rPr sz="1850" dirty="0">
                <a:latin typeface="Courier New"/>
                <a:cs typeface="Courier New"/>
              </a:rPr>
              <a:t>b.author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"Bruce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Eckel"</a:t>
            </a:r>
            <a:r>
              <a:rPr sz="1850" spc="-10" dirty="0">
                <a:latin typeface="Courier New"/>
                <a:cs typeface="Courier New"/>
              </a:rPr>
              <a:t>; </a:t>
            </a:r>
            <a:r>
              <a:rPr sz="1850" dirty="0">
                <a:latin typeface="Courier New"/>
                <a:cs typeface="Courier New"/>
              </a:rPr>
              <a:t>b.numberOfPages</a:t>
            </a:r>
            <a:r>
              <a:rPr sz="1850" spc="-1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50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1129;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870"/>
              </a:lnSpc>
            </a:pPr>
            <a:r>
              <a:rPr sz="1850" spc="-10" dirty="0">
                <a:latin typeface="Courier New"/>
                <a:cs typeface="Courier New"/>
              </a:rPr>
              <a:t>System.out.println(b.title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7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:</a:t>
            </a:r>
            <a:r>
              <a:rPr sz="1850" spc="-6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7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b.author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+</a:t>
            </a:r>
            <a:endParaRPr sz="1850">
              <a:latin typeface="Courier New"/>
              <a:cs typeface="Courier New"/>
            </a:endParaRPr>
          </a:p>
          <a:p>
            <a:pPr marL="2951480">
              <a:lnSpc>
                <a:spcPts val="1985"/>
              </a:lnSpc>
            </a:pP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3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:</a:t>
            </a:r>
            <a:r>
              <a:rPr sz="1850" spc="-2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2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b.numberOfPages);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3187" y="2111053"/>
            <a:ext cx="2826385" cy="13176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566420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title;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author;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4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numberOfPages;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7494269" y="1989315"/>
            <a:ext cx="2156460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15"/>
              </a:spcBef>
            </a:pPr>
            <a:r>
              <a:rPr sz="1500" dirty="0">
                <a:latin typeface="Courier New"/>
                <a:cs typeface="Courier New"/>
              </a:rPr>
              <a:t>"Thinking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in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Java"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032750" y="2349385"/>
            <a:ext cx="161798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305"/>
              </a:spcBef>
            </a:pPr>
            <a:r>
              <a:rPr sz="1500" dirty="0">
                <a:latin typeface="Courier New"/>
                <a:cs typeface="Courier New"/>
              </a:rPr>
              <a:t>"Bruce</a:t>
            </a:r>
            <a:r>
              <a:rPr sz="1500" spc="-6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Eckel"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751569" y="2708186"/>
            <a:ext cx="89916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315"/>
              </a:spcBef>
            </a:pPr>
            <a:r>
              <a:rPr sz="1500" spc="-20" dirty="0">
                <a:latin typeface="Courier New"/>
                <a:cs typeface="Courier New"/>
              </a:rPr>
              <a:t>1129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584102" y="1915739"/>
            <a:ext cx="710565" cy="74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000"/>
              </a:lnSpc>
              <a:spcBef>
                <a:spcPts val="100"/>
              </a:spcBef>
            </a:pPr>
            <a:r>
              <a:rPr sz="1500" spc="-10" dirty="0">
                <a:latin typeface="Courier New"/>
                <a:cs typeface="Courier New"/>
              </a:rPr>
              <a:t>title author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560007" y="2765216"/>
            <a:ext cx="15093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numberOfPages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978400" y="2888220"/>
            <a:ext cx="720090" cy="359410"/>
          </a:xfrm>
          <a:custGeom>
            <a:avLst/>
            <a:gdLst/>
            <a:ahLst/>
            <a:cxnLst/>
            <a:rect l="l" t="t" r="r" b="b"/>
            <a:pathLst>
              <a:path w="720089" h="359410">
                <a:moveTo>
                  <a:pt x="720090" y="0"/>
                </a:moveTo>
                <a:lnTo>
                  <a:pt x="360680" y="0"/>
                </a:lnTo>
                <a:lnTo>
                  <a:pt x="0" y="0"/>
                </a:lnTo>
                <a:lnTo>
                  <a:pt x="0" y="358813"/>
                </a:lnTo>
                <a:lnTo>
                  <a:pt x="360680" y="358813"/>
                </a:lnTo>
                <a:lnTo>
                  <a:pt x="720090" y="358813"/>
                </a:lnTo>
                <a:lnTo>
                  <a:pt x="72009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146344" y="3302798"/>
            <a:ext cx="16256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-50" dirty="0">
                <a:latin typeface="Courier New"/>
                <a:cs typeface="Courier New"/>
              </a:rPr>
              <a:t>b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6249403" y="2497721"/>
            <a:ext cx="167640" cy="106680"/>
          </a:xfrm>
          <a:custGeom>
            <a:avLst/>
            <a:gdLst/>
            <a:ahLst/>
            <a:cxnLst/>
            <a:rect l="l" t="t" r="r" b="b"/>
            <a:pathLst>
              <a:path w="167639" h="106680">
                <a:moveTo>
                  <a:pt x="167360" y="30429"/>
                </a:moveTo>
                <a:lnTo>
                  <a:pt x="0" y="0"/>
                </a:lnTo>
                <a:lnTo>
                  <a:pt x="13957" y="106502"/>
                </a:lnTo>
                <a:lnTo>
                  <a:pt x="167360" y="3042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6" name="object 26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48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40965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Constructors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49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334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641" y="1768680"/>
            <a:ext cx="7969884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The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constructors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allow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creation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instances </a:t>
            </a:r>
            <a:r>
              <a:rPr sz="2600" dirty="0">
                <a:latin typeface="Verdana"/>
                <a:cs typeface="Verdana"/>
              </a:rPr>
              <a:t>that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properly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initialized.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334" y="284256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8641" y="2748741"/>
            <a:ext cx="524827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A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constructor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method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that: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373177" y="4227072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373177" y="3326887"/>
            <a:ext cx="7728584" cy="16344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136525" indent="-28702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sz="2700" spc="67" baseline="12345" dirty="0">
                <a:latin typeface="Lucida Sans Unicode"/>
                <a:cs typeface="Lucida Sans Unicode"/>
              </a:rPr>
              <a:t>–</a:t>
            </a:r>
            <a:r>
              <a:rPr sz="2700" baseline="12345" dirty="0">
                <a:latin typeface="Lucida Sans Unicode"/>
                <a:cs typeface="Lucida Sans Unicode"/>
              </a:rPr>
              <a:t>	</a:t>
            </a:r>
            <a:r>
              <a:rPr sz="2400" dirty="0">
                <a:latin typeface="Verdana"/>
                <a:cs typeface="Verdana"/>
              </a:rPr>
              <a:t>has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same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name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as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name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of</a:t>
            </a:r>
            <a:r>
              <a:rPr sz="2400" spc="-5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class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to </a:t>
            </a:r>
            <a:r>
              <a:rPr sz="2400" dirty="0">
                <a:latin typeface="Verdana"/>
                <a:cs typeface="Verdana"/>
              </a:rPr>
              <a:t>which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it</a:t>
            </a:r>
            <a:r>
              <a:rPr sz="2400" spc="-4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belongs</a:t>
            </a:r>
            <a:endParaRPr sz="2400">
              <a:latin typeface="Verdana"/>
              <a:cs typeface="Verdana"/>
            </a:endParaRPr>
          </a:p>
          <a:p>
            <a:pPr marL="299085" marR="5080">
              <a:lnSpc>
                <a:spcPct val="100000"/>
              </a:lnSpc>
              <a:spcBef>
                <a:spcPts val="1150"/>
              </a:spcBef>
            </a:pPr>
            <a:r>
              <a:rPr sz="2400" dirty="0">
                <a:latin typeface="Verdana"/>
                <a:cs typeface="Verdana"/>
              </a:rPr>
              <a:t>has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no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specification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for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return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value,</a:t>
            </a:r>
            <a:r>
              <a:rPr sz="2400" spc="-5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since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it </a:t>
            </a:r>
            <a:r>
              <a:rPr sz="2400" dirty="0">
                <a:latin typeface="Verdana"/>
                <a:cs typeface="Verdana"/>
              </a:rPr>
              <a:t>returns</a:t>
            </a:r>
            <a:r>
              <a:rPr sz="2400" spc="-110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nothing.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838" y="1621536"/>
            <a:ext cx="5948680" cy="2894330"/>
            <a:chOff x="1016838" y="1621536"/>
            <a:chExt cx="5948680" cy="2894330"/>
          </a:xfrm>
        </p:grpSpPr>
        <p:sp>
          <p:nvSpPr>
            <p:cNvPr id="3" name="object 3"/>
            <p:cNvSpPr/>
            <p:nvPr/>
          </p:nvSpPr>
          <p:spPr>
            <a:xfrm>
              <a:off x="1025804" y="1630502"/>
              <a:ext cx="5930265" cy="2875915"/>
            </a:xfrm>
            <a:custGeom>
              <a:avLst/>
              <a:gdLst/>
              <a:ahLst/>
              <a:cxnLst/>
              <a:rect l="l" t="t" r="r" b="b"/>
              <a:pathLst>
                <a:path w="5930265" h="2875915">
                  <a:moveTo>
                    <a:pt x="5929807" y="2515450"/>
                  </a:moveTo>
                  <a:lnTo>
                    <a:pt x="5929807" y="0"/>
                  </a:lnTo>
                  <a:lnTo>
                    <a:pt x="0" y="0"/>
                  </a:lnTo>
                  <a:lnTo>
                    <a:pt x="0" y="2875521"/>
                  </a:lnTo>
                  <a:lnTo>
                    <a:pt x="5189372" y="2875521"/>
                  </a:lnTo>
                  <a:lnTo>
                    <a:pt x="5929807" y="251545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6838" y="1621536"/>
              <a:ext cx="5948045" cy="2893695"/>
            </a:xfrm>
            <a:custGeom>
              <a:avLst/>
              <a:gdLst/>
              <a:ahLst/>
              <a:cxnLst/>
              <a:rect l="l" t="t" r="r" b="b"/>
              <a:pathLst>
                <a:path w="5948045" h="2893695">
                  <a:moveTo>
                    <a:pt x="5947740" y="2527846"/>
                  </a:moveTo>
                  <a:lnTo>
                    <a:pt x="5947740" y="4013"/>
                  </a:lnTo>
                  <a:lnTo>
                    <a:pt x="5943727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2889440"/>
                  </a:lnTo>
                  <a:lnTo>
                    <a:pt x="4013" y="2893453"/>
                  </a:lnTo>
                  <a:lnTo>
                    <a:pt x="8966" y="2893453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5929807" y="17945"/>
                  </a:lnTo>
                  <a:lnTo>
                    <a:pt x="5929807" y="8966"/>
                  </a:lnTo>
                  <a:lnTo>
                    <a:pt x="5938774" y="8966"/>
                  </a:lnTo>
                  <a:lnTo>
                    <a:pt x="5938774" y="2534392"/>
                  </a:lnTo>
                  <a:lnTo>
                    <a:pt x="5945784" y="2530983"/>
                  </a:lnTo>
                  <a:lnTo>
                    <a:pt x="5947740" y="2527846"/>
                  </a:lnTo>
                  <a:close/>
                </a:path>
                <a:path w="5948045" h="289369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5948045" h="2893695">
                  <a:moveTo>
                    <a:pt x="17932" y="2875521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2875521"/>
                  </a:lnTo>
                  <a:lnTo>
                    <a:pt x="17932" y="2875521"/>
                  </a:lnTo>
                  <a:close/>
                </a:path>
                <a:path w="5948045" h="2893695">
                  <a:moveTo>
                    <a:pt x="5196268" y="2875521"/>
                  </a:moveTo>
                  <a:lnTo>
                    <a:pt x="8966" y="2875521"/>
                  </a:lnTo>
                  <a:lnTo>
                    <a:pt x="8966" y="2884487"/>
                  </a:lnTo>
                  <a:lnTo>
                    <a:pt x="17932" y="2884487"/>
                  </a:lnTo>
                  <a:lnTo>
                    <a:pt x="17932" y="2893453"/>
                  </a:lnTo>
                  <a:lnTo>
                    <a:pt x="5194414" y="2893453"/>
                  </a:lnTo>
                  <a:lnTo>
                    <a:pt x="5194414" y="2876423"/>
                  </a:lnTo>
                  <a:lnTo>
                    <a:pt x="5196268" y="2875521"/>
                  </a:lnTo>
                  <a:close/>
                </a:path>
                <a:path w="5948045" h="2893695">
                  <a:moveTo>
                    <a:pt x="17932" y="2893453"/>
                  </a:moveTo>
                  <a:lnTo>
                    <a:pt x="17932" y="2884487"/>
                  </a:lnTo>
                  <a:lnTo>
                    <a:pt x="8966" y="2884487"/>
                  </a:lnTo>
                  <a:lnTo>
                    <a:pt x="8966" y="2893453"/>
                  </a:lnTo>
                  <a:lnTo>
                    <a:pt x="17932" y="2893453"/>
                  </a:lnTo>
                  <a:close/>
                </a:path>
                <a:path w="5948045" h="2893695">
                  <a:moveTo>
                    <a:pt x="5198338" y="2884487"/>
                  </a:moveTo>
                  <a:lnTo>
                    <a:pt x="5198338" y="2875521"/>
                  </a:lnTo>
                  <a:lnTo>
                    <a:pt x="5196268" y="2875521"/>
                  </a:lnTo>
                  <a:lnTo>
                    <a:pt x="5194414" y="2876423"/>
                  </a:lnTo>
                  <a:lnTo>
                    <a:pt x="5198338" y="2884487"/>
                  </a:lnTo>
                  <a:close/>
                </a:path>
                <a:path w="5948045" h="2893695">
                  <a:moveTo>
                    <a:pt x="5198338" y="2893453"/>
                  </a:moveTo>
                  <a:lnTo>
                    <a:pt x="5198338" y="2884487"/>
                  </a:lnTo>
                  <a:lnTo>
                    <a:pt x="5194414" y="2876423"/>
                  </a:lnTo>
                  <a:lnTo>
                    <a:pt x="5194414" y="2893453"/>
                  </a:lnTo>
                  <a:lnTo>
                    <a:pt x="5198338" y="2893453"/>
                  </a:lnTo>
                  <a:close/>
                </a:path>
                <a:path w="5948045" h="2893695">
                  <a:moveTo>
                    <a:pt x="5938774" y="2524417"/>
                  </a:moveTo>
                  <a:lnTo>
                    <a:pt x="5934849" y="2516352"/>
                  </a:lnTo>
                  <a:lnTo>
                    <a:pt x="5196268" y="2875521"/>
                  </a:lnTo>
                  <a:lnTo>
                    <a:pt x="5198338" y="2875521"/>
                  </a:lnTo>
                  <a:lnTo>
                    <a:pt x="5198338" y="2893453"/>
                  </a:lnTo>
                  <a:lnTo>
                    <a:pt x="5199710" y="2893453"/>
                  </a:lnTo>
                  <a:lnTo>
                    <a:pt x="5201031" y="2893148"/>
                  </a:lnTo>
                  <a:lnTo>
                    <a:pt x="5929807" y="2538752"/>
                  </a:lnTo>
                  <a:lnTo>
                    <a:pt x="5929807" y="2524417"/>
                  </a:lnTo>
                  <a:lnTo>
                    <a:pt x="5938774" y="2524417"/>
                  </a:lnTo>
                  <a:close/>
                </a:path>
                <a:path w="5948045" h="2893695">
                  <a:moveTo>
                    <a:pt x="5938774" y="17945"/>
                  </a:moveTo>
                  <a:lnTo>
                    <a:pt x="5938774" y="8966"/>
                  </a:lnTo>
                  <a:lnTo>
                    <a:pt x="5929807" y="8966"/>
                  </a:lnTo>
                  <a:lnTo>
                    <a:pt x="5929807" y="17945"/>
                  </a:lnTo>
                  <a:lnTo>
                    <a:pt x="5938774" y="17945"/>
                  </a:lnTo>
                  <a:close/>
                </a:path>
                <a:path w="5948045" h="2893695">
                  <a:moveTo>
                    <a:pt x="5938774" y="2524417"/>
                  </a:moveTo>
                  <a:lnTo>
                    <a:pt x="5938774" y="17945"/>
                  </a:lnTo>
                  <a:lnTo>
                    <a:pt x="5929807" y="17945"/>
                  </a:lnTo>
                  <a:lnTo>
                    <a:pt x="5929807" y="2518804"/>
                  </a:lnTo>
                  <a:lnTo>
                    <a:pt x="5934849" y="2516352"/>
                  </a:lnTo>
                  <a:lnTo>
                    <a:pt x="5938774" y="2524417"/>
                  </a:lnTo>
                  <a:close/>
                </a:path>
                <a:path w="5948045" h="2893695">
                  <a:moveTo>
                    <a:pt x="5938774" y="2534392"/>
                  </a:moveTo>
                  <a:lnTo>
                    <a:pt x="5938774" y="2524417"/>
                  </a:lnTo>
                  <a:lnTo>
                    <a:pt x="5929807" y="2524417"/>
                  </a:lnTo>
                  <a:lnTo>
                    <a:pt x="5929807" y="2538752"/>
                  </a:lnTo>
                  <a:lnTo>
                    <a:pt x="5938774" y="253439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215176" y="4145953"/>
              <a:ext cx="741045" cy="360680"/>
            </a:xfrm>
            <a:custGeom>
              <a:avLst/>
              <a:gdLst/>
              <a:ahLst/>
              <a:cxnLst/>
              <a:rect l="l" t="t" r="r" b="b"/>
              <a:pathLst>
                <a:path w="741045" h="360679">
                  <a:moveTo>
                    <a:pt x="740435" y="0"/>
                  </a:moveTo>
                  <a:lnTo>
                    <a:pt x="655397" y="5762"/>
                  </a:lnTo>
                  <a:lnTo>
                    <a:pt x="584076" y="11445"/>
                  </a:lnTo>
                  <a:lnTo>
                    <a:pt x="432698" y="25114"/>
                  </a:lnTo>
                  <a:lnTo>
                    <a:pt x="396525" y="27574"/>
                  </a:lnTo>
                  <a:lnTo>
                    <a:pt x="364209" y="28503"/>
                  </a:lnTo>
                  <a:lnTo>
                    <a:pt x="333778" y="27609"/>
                  </a:lnTo>
                  <a:lnTo>
                    <a:pt x="303259" y="24603"/>
                  </a:lnTo>
                  <a:lnTo>
                    <a:pt x="270680" y="19192"/>
                  </a:lnTo>
                  <a:lnTo>
                    <a:pt x="234068" y="11088"/>
                  </a:lnTo>
                  <a:lnTo>
                    <a:pt x="191452" y="0"/>
                  </a:lnTo>
                  <a:lnTo>
                    <a:pt x="0" y="360070"/>
                  </a:lnTo>
                  <a:lnTo>
                    <a:pt x="740435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05435" y="4136186"/>
              <a:ext cx="760095" cy="379730"/>
            </a:xfrm>
            <a:custGeom>
              <a:avLst/>
              <a:gdLst/>
              <a:ahLst/>
              <a:cxnLst/>
              <a:rect l="l" t="t" r="r" b="b"/>
              <a:pathLst>
                <a:path w="760095" h="379729">
                  <a:moveTo>
                    <a:pt x="750722" y="19478"/>
                  </a:moveTo>
                  <a:lnTo>
                    <a:pt x="750722" y="18719"/>
                  </a:lnTo>
                  <a:lnTo>
                    <a:pt x="704846" y="21827"/>
                  </a:lnTo>
                  <a:lnTo>
                    <a:pt x="30591" y="349723"/>
                  </a:lnTo>
                  <a:lnTo>
                    <a:pt x="17703" y="373964"/>
                  </a:lnTo>
                  <a:lnTo>
                    <a:pt x="9740" y="369836"/>
                  </a:lnTo>
                  <a:lnTo>
                    <a:pt x="1816" y="365620"/>
                  </a:lnTo>
                  <a:lnTo>
                    <a:pt x="0" y="369049"/>
                  </a:lnTo>
                  <a:lnTo>
                    <a:pt x="596" y="373278"/>
                  </a:lnTo>
                  <a:lnTo>
                    <a:pt x="5968" y="378853"/>
                  </a:lnTo>
                  <a:lnTo>
                    <a:pt x="9740" y="379524"/>
                  </a:lnTo>
                  <a:lnTo>
                    <a:pt x="10185" y="379602"/>
                  </a:lnTo>
                  <a:lnTo>
                    <a:pt x="750722" y="19478"/>
                  </a:lnTo>
                  <a:close/>
                </a:path>
                <a:path w="760095" h="379729">
                  <a:moveTo>
                    <a:pt x="759942" y="11620"/>
                  </a:moveTo>
                  <a:lnTo>
                    <a:pt x="757758" y="3340"/>
                  </a:lnTo>
                  <a:lnTo>
                    <a:pt x="753897" y="546"/>
                  </a:lnTo>
                  <a:lnTo>
                    <a:pt x="746226" y="1042"/>
                  </a:lnTo>
                  <a:lnTo>
                    <a:pt x="665390" y="6526"/>
                  </a:lnTo>
                  <a:lnTo>
                    <a:pt x="664074" y="6616"/>
                  </a:lnTo>
                  <a:lnTo>
                    <a:pt x="593908" y="12212"/>
                  </a:lnTo>
                  <a:lnTo>
                    <a:pt x="592380" y="12334"/>
                  </a:lnTo>
                  <a:lnTo>
                    <a:pt x="532568" y="17670"/>
                  </a:lnTo>
                  <a:lnTo>
                    <a:pt x="482673" y="22331"/>
                  </a:lnTo>
                  <a:lnTo>
                    <a:pt x="442157" y="25894"/>
                  </a:lnTo>
                  <a:lnTo>
                    <a:pt x="440730" y="26019"/>
                  </a:lnTo>
                  <a:lnTo>
                    <a:pt x="405671" y="28380"/>
                  </a:lnTo>
                  <a:lnTo>
                    <a:pt x="404772" y="28440"/>
                  </a:lnTo>
                  <a:lnTo>
                    <a:pt x="335900" y="27828"/>
                  </a:lnTo>
                  <a:lnTo>
                    <a:pt x="297967" y="23037"/>
                  </a:lnTo>
                  <a:lnTo>
                    <a:pt x="255147" y="14332"/>
                  </a:lnTo>
                  <a:lnTo>
                    <a:pt x="203555" y="1117"/>
                  </a:lnTo>
                  <a:lnTo>
                    <a:pt x="199504" y="0"/>
                  </a:lnTo>
                  <a:lnTo>
                    <a:pt x="195237" y="1841"/>
                  </a:lnTo>
                  <a:lnTo>
                    <a:pt x="1816" y="365620"/>
                  </a:lnTo>
                  <a:lnTo>
                    <a:pt x="5816" y="367748"/>
                  </a:lnTo>
                  <a:lnTo>
                    <a:pt x="5816" y="361772"/>
                  </a:lnTo>
                  <a:lnTo>
                    <a:pt x="30591" y="349723"/>
                  </a:lnTo>
                  <a:lnTo>
                    <a:pt x="198818" y="33318"/>
                  </a:lnTo>
                  <a:lnTo>
                    <a:pt x="198818" y="18414"/>
                  </a:lnTo>
                  <a:lnTo>
                    <a:pt x="201193" y="9766"/>
                  </a:lnTo>
                  <a:lnTo>
                    <a:pt x="209105" y="13969"/>
                  </a:lnTo>
                  <a:lnTo>
                    <a:pt x="209105" y="21051"/>
                  </a:lnTo>
                  <a:lnTo>
                    <a:pt x="251057" y="31804"/>
                  </a:lnTo>
                  <a:lnTo>
                    <a:pt x="295036" y="40730"/>
                  </a:lnTo>
                  <a:lnTo>
                    <a:pt x="334410" y="45705"/>
                  </a:lnTo>
                  <a:lnTo>
                    <a:pt x="372833" y="47243"/>
                  </a:lnTo>
                  <a:lnTo>
                    <a:pt x="404772" y="46372"/>
                  </a:lnTo>
                  <a:lnTo>
                    <a:pt x="405671" y="46348"/>
                  </a:lnTo>
                  <a:lnTo>
                    <a:pt x="440730" y="43997"/>
                  </a:lnTo>
                  <a:lnTo>
                    <a:pt x="442157" y="43901"/>
                  </a:lnTo>
                  <a:lnTo>
                    <a:pt x="484332" y="40198"/>
                  </a:lnTo>
                  <a:lnTo>
                    <a:pt x="534235" y="35534"/>
                  </a:lnTo>
                  <a:lnTo>
                    <a:pt x="593908" y="30203"/>
                  </a:lnTo>
                  <a:lnTo>
                    <a:pt x="664074" y="24604"/>
                  </a:lnTo>
                  <a:lnTo>
                    <a:pt x="665390" y="24499"/>
                  </a:lnTo>
                  <a:lnTo>
                    <a:pt x="704846" y="21827"/>
                  </a:lnTo>
                  <a:lnTo>
                    <a:pt x="746074" y="1777"/>
                  </a:lnTo>
                  <a:lnTo>
                    <a:pt x="746226" y="1701"/>
                  </a:lnTo>
                  <a:lnTo>
                    <a:pt x="750150" y="9778"/>
                  </a:lnTo>
                  <a:lnTo>
                    <a:pt x="750722" y="18719"/>
                  </a:lnTo>
                  <a:lnTo>
                    <a:pt x="750722" y="19478"/>
                  </a:lnTo>
                  <a:lnTo>
                    <a:pt x="757758" y="16056"/>
                  </a:lnTo>
                  <a:lnTo>
                    <a:pt x="757948" y="15963"/>
                  </a:lnTo>
                  <a:lnTo>
                    <a:pt x="759942" y="11620"/>
                  </a:lnTo>
                  <a:close/>
                </a:path>
                <a:path w="760095" h="379729">
                  <a:moveTo>
                    <a:pt x="30591" y="349723"/>
                  </a:moveTo>
                  <a:lnTo>
                    <a:pt x="5968" y="361698"/>
                  </a:lnTo>
                  <a:lnTo>
                    <a:pt x="5816" y="361772"/>
                  </a:lnTo>
                  <a:lnTo>
                    <a:pt x="9740" y="369823"/>
                  </a:lnTo>
                  <a:lnTo>
                    <a:pt x="17703" y="373964"/>
                  </a:lnTo>
                  <a:lnTo>
                    <a:pt x="30591" y="349723"/>
                  </a:lnTo>
                  <a:close/>
                </a:path>
                <a:path w="760095" h="379729">
                  <a:moveTo>
                    <a:pt x="9740" y="369836"/>
                  </a:moveTo>
                  <a:lnTo>
                    <a:pt x="5816" y="361772"/>
                  </a:lnTo>
                  <a:lnTo>
                    <a:pt x="5816" y="367748"/>
                  </a:lnTo>
                  <a:lnTo>
                    <a:pt x="9740" y="369836"/>
                  </a:lnTo>
                  <a:close/>
                </a:path>
                <a:path w="760095" h="379729">
                  <a:moveTo>
                    <a:pt x="209105" y="13969"/>
                  </a:moveTo>
                  <a:lnTo>
                    <a:pt x="201193" y="9766"/>
                  </a:lnTo>
                  <a:lnTo>
                    <a:pt x="198818" y="18414"/>
                  </a:lnTo>
                  <a:lnTo>
                    <a:pt x="205791" y="20202"/>
                  </a:lnTo>
                  <a:lnTo>
                    <a:pt x="209105" y="13969"/>
                  </a:lnTo>
                  <a:close/>
                </a:path>
                <a:path w="760095" h="379729">
                  <a:moveTo>
                    <a:pt x="205791" y="20202"/>
                  </a:moveTo>
                  <a:lnTo>
                    <a:pt x="198818" y="18414"/>
                  </a:lnTo>
                  <a:lnTo>
                    <a:pt x="198818" y="33318"/>
                  </a:lnTo>
                  <a:lnTo>
                    <a:pt x="205791" y="20202"/>
                  </a:lnTo>
                  <a:close/>
                </a:path>
                <a:path w="760095" h="379729">
                  <a:moveTo>
                    <a:pt x="209105" y="21051"/>
                  </a:moveTo>
                  <a:lnTo>
                    <a:pt x="209105" y="13969"/>
                  </a:lnTo>
                  <a:lnTo>
                    <a:pt x="205791" y="20202"/>
                  </a:lnTo>
                  <a:lnTo>
                    <a:pt x="209105" y="21051"/>
                  </a:lnTo>
                  <a:close/>
                </a:path>
                <a:path w="760095" h="379729">
                  <a:moveTo>
                    <a:pt x="750722" y="18719"/>
                  </a:moveTo>
                  <a:lnTo>
                    <a:pt x="750150" y="9778"/>
                  </a:lnTo>
                  <a:lnTo>
                    <a:pt x="746226" y="1701"/>
                  </a:lnTo>
                  <a:lnTo>
                    <a:pt x="704846" y="21827"/>
                  </a:lnTo>
                  <a:lnTo>
                    <a:pt x="749617" y="18794"/>
                  </a:lnTo>
                  <a:lnTo>
                    <a:pt x="750722" y="1871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640965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Constructors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1016838" y="4675822"/>
            <a:ext cx="8823960" cy="1995805"/>
            <a:chOff x="1016838" y="4675822"/>
            <a:chExt cx="8823960" cy="1995805"/>
          </a:xfrm>
        </p:grpSpPr>
        <p:sp>
          <p:nvSpPr>
            <p:cNvPr id="9" name="object 9"/>
            <p:cNvSpPr/>
            <p:nvPr/>
          </p:nvSpPr>
          <p:spPr>
            <a:xfrm>
              <a:off x="1025804" y="4684788"/>
              <a:ext cx="8805545" cy="1976755"/>
            </a:xfrm>
            <a:custGeom>
              <a:avLst/>
              <a:gdLst/>
              <a:ahLst/>
              <a:cxnLst/>
              <a:rect l="l" t="t" r="r" b="b"/>
              <a:pathLst>
                <a:path w="8805545" h="1976754">
                  <a:moveTo>
                    <a:pt x="8805329" y="1729371"/>
                  </a:moveTo>
                  <a:lnTo>
                    <a:pt x="8805329" y="0"/>
                  </a:lnTo>
                  <a:lnTo>
                    <a:pt x="0" y="0"/>
                  </a:lnTo>
                  <a:lnTo>
                    <a:pt x="0" y="1976602"/>
                  </a:lnTo>
                  <a:lnTo>
                    <a:pt x="7704823" y="1976602"/>
                  </a:lnTo>
                  <a:lnTo>
                    <a:pt x="8805329" y="172937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6838" y="4675822"/>
              <a:ext cx="8823325" cy="1995170"/>
            </a:xfrm>
            <a:custGeom>
              <a:avLst/>
              <a:gdLst/>
              <a:ahLst/>
              <a:cxnLst/>
              <a:rect l="l" t="t" r="r" b="b"/>
              <a:pathLst>
                <a:path w="8823325" h="1995170">
                  <a:moveTo>
                    <a:pt x="8823261" y="1742541"/>
                  </a:moveTo>
                  <a:lnTo>
                    <a:pt x="8823261" y="4013"/>
                  </a:lnTo>
                  <a:lnTo>
                    <a:pt x="8819248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990521"/>
                  </a:lnTo>
                  <a:lnTo>
                    <a:pt x="4013" y="1994547"/>
                  </a:lnTo>
                  <a:lnTo>
                    <a:pt x="8966" y="1994547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805316" y="17945"/>
                  </a:lnTo>
                  <a:lnTo>
                    <a:pt x="8805316" y="8966"/>
                  </a:lnTo>
                  <a:lnTo>
                    <a:pt x="8814295" y="8966"/>
                  </a:lnTo>
                  <a:lnTo>
                    <a:pt x="8814295" y="1747534"/>
                  </a:lnTo>
                  <a:lnTo>
                    <a:pt x="8820353" y="1746173"/>
                  </a:lnTo>
                  <a:lnTo>
                    <a:pt x="8823261" y="1742541"/>
                  </a:lnTo>
                  <a:close/>
                </a:path>
                <a:path w="8823325" h="1995170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823325" h="1995170">
                  <a:moveTo>
                    <a:pt x="17932" y="1976602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976602"/>
                  </a:lnTo>
                  <a:lnTo>
                    <a:pt x="17932" y="1976602"/>
                  </a:lnTo>
                  <a:close/>
                </a:path>
                <a:path w="8823325" h="1995170">
                  <a:moveTo>
                    <a:pt x="7712782" y="1976602"/>
                  </a:moveTo>
                  <a:lnTo>
                    <a:pt x="8966" y="1976602"/>
                  </a:lnTo>
                  <a:lnTo>
                    <a:pt x="8966" y="1985568"/>
                  </a:lnTo>
                  <a:lnTo>
                    <a:pt x="17932" y="1985568"/>
                  </a:lnTo>
                  <a:lnTo>
                    <a:pt x="17932" y="1994547"/>
                  </a:lnTo>
                  <a:lnTo>
                    <a:pt x="7711821" y="1994547"/>
                  </a:lnTo>
                  <a:lnTo>
                    <a:pt x="7711821" y="1976818"/>
                  </a:lnTo>
                  <a:lnTo>
                    <a:pt x="7712782" y="1976602"/>
                  </a:lnTo>
                  <a:close/>
                </a:path>
                <a:path w="8823325" h="1995170">
                  <a:moveTo>
                    <a:pt x="17932" y="1994547"/>
                  </a:moveTo>
                  <a:lnTo>
                    <a:pt x="17932" y="1985568"/>
                  </a:lnTo>
                  <a:lnTo>
                    <a:pt x="8966" y="1985568"/>
                  </a:lnTo>
                  <a:lnTo>
                    <a:pt x="8966" y="1994547"/>
                  </a:lnTo>
                  <a:lnTo>
                    <a:pt x="17932" y="1994547"/>
                  </a:lnTo>
                  <a:close/>
                </a:path>
                <a:path w="8823325" h="1995170">
                  <a:moveTo>
                    <a:pt x="7713789" y="1985568"/>
                  </a:moveTo>
                  <a:lnTo>
                    <a:pt x="7713789" y="1976602"/>
                  </a:lnTo>
                  <a:lnTo>
                    <a:pt x="7712782" y="1976602"/>
                  </a:lnTo>
                  <a:lnTo>
                    <a:pt x="7711821" y="1976818"/>
                  </a:lnTo>
                  <a:lnTo>
                    <a:pt x="7713789" y="1985568"/>
                  </a:lnTo>
                  <a:close/>
                </a:path>
                <a:path w="8823325" h="1995170">
                  <a:moveTo>
                    <a:pt x="7713789" y="1994547"/>
                  </a:moveTo>
                  <a:lnTo>
                    <a:pt x="7713789" y="1985568"/>
                  </a:lnTo>
                  <a:lnTo>
                    <a:pt x="7711821" y="1976818"/>
                  </a:lnTo>
                  <a:lnTo>
                    <a:pt x="7711821" y="1994547"/>
                  </a:lnTo>
                  <a:lnTo>
                    <a:pt x="7713789" y="1994547"/>
                  </a:lnTo>
                  <a:close/>
                </a:path>
                <a:path w="8823325" h="1995170">
                  <a:moveTo>
                    <a:pt x="8814295" y="1738337"/>
                  </a:moveTo>
                  <a:lnTo>
                    <a:pt x="8812326" y="1729587"/>
                  </a:lnTo>
                  <a:lnTo>
                    <a:pt x="7712782" y="1976602"/>
                  </a:lnTo>
                  <a:lnTo>
                    <a:pt x="7713789" y="1976602"/>
                  </a:lnTo>
                  <a:lnTo>
                    <a:pt x="7713789" y="1994547"/>
                  </a:lnTo>
                  <a:lnTo>
                    <a:pt x="7715745" y="1994319"/>
                  </a:lnTo>
                  <a:lnTo>
                    <a:pt x="8805316" y="1749551"/>
                  </a:lnTo>
                  <a:lnTo>
                    <a:pt x="8805316" y="1738337"/>
                  </a:lnTo>
                  <a:lnTo>
                    <a:pt x="8814295" y="1738337"/>
                  </a:lnTo>
                  <a:close/>
                </a:path>
                <a:path w="8823325" h="1995170">
                  <a:moveTo>
                    <a:pt x="8814295" y="17945"/>
                  </a:moveTo>
                  <a:lnTo>
                    <a:pt x="8814295" y="8966"/>
                  </a:lnTo>
                  <a:lnTo>
                    <a:pt x="8805316" y="8966"/>
                  </a:lnTo>
                  <a:lnTo>
                    <a:pt x="8805316" y="17945"/>
                  </a:lnTo>
                  <a:lnTo>
                    <a:pt x="8814295" y="17945"/>
                  </a:lnTo>
                  <a:close/>
                </a:path>
                <a:path w="8823325" h="1995170">
                  <a:moveTo>
                    <a:pt x="8814295" y="1738337"/>
                  </a:moveTo>
                  <a:lnTo>
                    <a:pt x="8814295" y="17945"/>
                  </a:lnTo>
                  <a:lnTo>
                    <a:pt x="8805316" y="17945"/>
                  </a:lnTo>
                  <a:lnTo>
                    <a:pt x="8805316" y="1731162"/>
                  </a:lnTo>
                  <a:lnTo>
                    <a:pt x="8812326" y="1729587"/>
                  </a:lnTo>
                  <a:lnTo>
                    <a:pt x="8814295" y="1738337"/>
                  </a:lnTo>
                  <a:close/>
                </a:path>
                <a:path w="8823325" h="1995170">
                  <a:moveTo>
                    <a:pt x="8814295" y="1747534"/>
                  </a:moveTo>
                  <a:lnTo>
                    <a:pt x="8814295" y="1738337"/>
                  </a:lnTo>
                  <a:lnTo>
                    <a:pt x="8805316" y="1738337"/>
                  </a:lnTo>
                  <a:lnTo>
                    <a:pt x="8805316" y="1749551"/>
                  </a:lnTo>
                  <a:lnTo>
                    <a:pt x="8814295" y="17475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30627" y="6414160"/>
              <a:ext cx="1101090" cy="247650"/>
            </a:xfrm>
            <a:custGeom>
              <a:avLst/>
              <a:gdLst/>
              <a:ahLst/>
              <a:cxnLst/>
              <a:rect l="l" t="t" r="r" b="b"/>
              <a:pathLst>
                <a:path w="1101090" h="247650">
                  <a:moveTo>
                    <a:pt x="1100505" y="0"/>
                  </a:moveTo>
                  <a:lnTo>
                    <a:pt x="1009047" y="2923"/>
                  </a:lnTo>
                  <a:lnTo>
                    <a:pt x="928190" y="5830"/>
                  </a:lnTo>
                  <a:lnTo>
                    <a:pt x="856902" y="8649"/>
                  </a:lnTo>
                  <a:lnTo>
                    <a:pt x="646784" y="17666"/>
                  </a:lnTo>
                  <a:lnTo>
                    <a:pt x="607849" y="19007"/>
                  </a:lnTo>
                  <a:lnTo>
                    <a:pt x="572287" y="19843"/>
                  </a:lnTo>
                  <a:lnTo>
                    <a:pt x="539065" y="20104"/>
                  </a:lnTo>
                  <a:lnTo>
                    <a:pt x="507149" y="19722"/>
                  </a:lnTo>
                  <a:lnTo>
                    <a:pt x="443107" y="16746"/>
                  </a:lnTo>
                  <a:lnTo>
                    <a:pt x="371901" y="10357"/>
                  </a:lnTo>
                  <a:lnTo>
                    <a:pt x="331029" y="5709"/>
                  </a:lnTo>
                  <a:lnTo>
                    <a:pt x="285267" y="0"/>
                  </a:lnTo>
                  <a:lnTo>
                    <a:pt x="0" y="247230"/>
                  </a:lnTo>
                  <a:lnTo>
                    <a:pt x="1100505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20759" y="6404940"/>
              <a:ext cx="1120140" cy="266700"/>
            </a:xfrm>
            <a:custGeom>
              <a:avLst/>
              <a:gdLst/>
              <a:ahLst/>
              <a:cxnLst/>
              <a:rect l="l" t="t" r="r" b="b"/>
              <a:pathLst>
                <a:path w="1120140" h="266700">
                  <a:moveTo>
                    <a:pt x="1110640" y="18349"/>
                  </a:moveTo>
                  <a:lnTo>
                    <a:pt x="1027673" y="20821"/>
                  </a:lnTo>
                  <a:lnTo>
                    <a:pt x="42673" y="239888"/>
                  </a:lnTo>
                  <a:lnTo>
                    <a:pt x="15811" y="263169"/>
                  </a:lnTo>
                  <a:lnTo>
                    <a:pt x="9867" y="256451"/>
                  </a:lnTo>
                  <a:lnTo>
                    <a:pt x="3987" y="249682"/>
                  </a:lnTo>
                  <a:lnTo>
                    <a:pt x="876" y="252374"/>
                  </a:lnTo>
                  <a:lnTo>
                    <a:pt x="0" y="256819"/>
                  </a:lnTo>
                  <a:lnTo>
                    <a:pt x="3708" y="264172"/>
                  </a:lnTo>
                  <a:lnTo>
                    <a:pt x="7810" y="266103"/>
                  </a:lnTo>
                  <a:lnTo>
                    <a:pt x="1110361" y="18412"/>
                  </a:lnTo>
                  <a:lnTo>
                    <a:pt x="1110640" y="18349"/>
                  </a:lnTo>
                  <a:close/>
                </a:path>
                <a:path w="1120140" h="266700">
                  <a:moveTo>
                    <a:pt x="1119847" y="12687"/>
                  </a:moveTo>
                  <a:lnTo>
                    <a:pt x="1118692" y="3505"/>
                  </a:lnTo>
                  <a:lnTo>
                    <a:pt x="1114729" y="114"/>
                  </a:lnTo>
                  <a:lnTo>
                    <a:pt x="1027673" y="2873"/>
                  </a:lnTo>
                  <a:lnTo>
                    <a:pt x="953420" y="5498"/>
                  </a:lnTo>
                  <a:lnTo>
                    <a:pt x="887117" y="8064"/>
                  </a:lnTo>
                  <a:lnTo>
                    <a:pt x="828003" y="10519"/>
                  </a:lnTo>
                  <a:lnTo>
                    <a:pt x="775314" y="12814"/>
                  </a:lnTo>
                  <a:lnTo>
                    <a:pt x="728288" y="14897"/>
                  </a:lnTo>
                  <a:lnTo>
                    <a:pt x="686161" y="16719"/>
                  </a:lnTo>
                  <a:lnTo>
                    <a:pt x="648171" y="18229"/>
                  </a:lnTo>
                  <a:lnTo>
                    <a:pt x="613556" y="19375"/>
                  </a:lnTo>
                  <a:lnTo>
                    <a:pt x="581551" y="20103"/>
                  </a:lnTo>
                  <a:lnTo>
                    <a:pt x="551395" y="20358"/>
                  </a:lnTo>
                  <a:lnTo>
                    <a:pt x="506586" y="19691"/>
                  </a:lnTo>
                  <a:lnTo>
                    <a:pt x="461627" y="17558"/>
                  </a:lnTo>
                  <a:lnTo>
                    <a:pt x="413561" y="13755"/>
                  </a:lnTo>
                  <a:lnTo>
                    <a:pt x="359430" y="8079"/>
                  </a:lnTo>
                  <a:lnTo>
                    <a:pt x="296278" y="330"/>
                  </a:lnTo>
                  <a:lnTo>
                    <a:pt x="293738" y="0"/>
                  </a:lnTo>
                  <a:lnTo>
                    <a:pt x="291198" y="762"/>
                  </a:lnTo>
                  <a:lnTo>
                    <a:pt x="3987" y="249682"/>
                  </a:lnTo>
                  <a:lnTo>
                    <a:pt x="7810" y="254082"/>
                  </a:lnTo>
                  <a:lnTo>
                    <a:pt x="7810" y="247720"/>
                  </a:lnTo>
                  <a:lnTo>
                    <a:pt x="42673" y="239888"/>
                  </a:lnTo>
                  <a:lnTo>
                    <a:pt x="293979" y="22088"/>
                  </a:lnTo>
                  <a:lnTo>
                    <a:pt x="293979" y="18122"/>
                  </a:lnTo>
                  <a:lnTo>
                    <a:pt x="295135" y="9220"/>
                  </a:lnTo>
                  <a:lnTo>
                    <a:pt x="301002" y="16001"/>
                  </a:lnTo>
                  <a:lnTo>
                    <a:pt x="301002" y="18984"/>
                  </a:lnTo>
                  <a:lnTo>
                    <a:pt x="357367" y="25903"/>
                  </a:lnTo>
                  <a:lnTo>
                    <a:pt x="411905" y="31618"/>
                  </a:lnTo>
                  <a:lnTo>
                    <a:pt x="460490" y="35460"/>
                  </a:lnTo>
                  <a:lnTo>
                    <a:pt x="506022" y="37624"/>
                  </a:lnTo>
                  <a:lnTo>
                    <a:pt x="551395" y="38303"/>
                  </a:lnTo>
                  <a:lnTo>
                    <a:pt x="581262" y="38050"/>
                  </a:lnTo>
                  <a:lnTo>
                    <a:pt x="647519" y="36206"/>
                  </a:lnTo>
                  <a:lnTo>
                    <a:pt x="727498" y="32891"/>
                  </a:lnTo>
                  <a:lnTo>
                    <a:pt x="774519" y="30808"/>
                  </a:lnTo>
                  <a:lnTo>
                    <a:pt x="827233" y="28509"/>
                  </a:lnTo>
                  <a:lnTo>
                    <a:pt x="886393" y="26047"/>
                  </a:lnTo>
                  <a:lnTo>
                    <a:pt x="952754" y="23474"/>
                  </a:lnTo>
                  <a:lnTo>
                    <a:pt x="1015987" y="21235"/>
                  </a:lnTo>
                  <a:lnTo>
                    <a:pt x="1108138" y="533"/>
                  </a:lnTo>
                  <a:lnTo>
                    <a:pt x="1108367" y="482"/>
                  </a:lnTo>
                  <a:lnTo>
                    <a:pt x="1110361" y="9220"/>
                  </a:lnTo>
                  <a:lnTo>
                    <a:pt x="1110640" y="18186"/>
                  </a:lnTo>
                  <a:lnTo>
                    <a:pt x="1110640" y="18349"/>
                  </a:lnTo>
                  <a:lnTo>
                    <a:pt x="1116850" y="16954"/>
                  </a:lnTo>
                  <a:lnTo>
                    <a:pt x="1119847" y="12687"/>
                  </a:lnTo>
                  <a:close/>
                </a:path>
                <a:path w="1120140" h="266700">
                  <a:moveTo>
                    <a:pt x="42673" y="239888"/>
                  </a:moveTo>
                  <a:lnTo>
                    <a:pt x="7810" y="247720"/>
                  </a:lnTo>
                  <a:lnTo>
                    <a:pt x="7810" y="247305"/>
                  </a:lnTo>
                  <a:lnTo>
                    <a:pt x="9867" y="256451"/>
                  </a:lnTo>
                  <a:lnTo>
                    <a:pt x="15811" y="263169"/>
                  </a:lnTo>
                  <a:lnTo>
                    <a:pt x="42673" y="239888"/>
                  </a:lnTo>
                  <a:close/>
                </a:path>
                <a:path w="1120140" h="266700">
                  <a:moveTo>
                    <a:pt x="9867" y="256451"/>
                  </a:moveTo>
                  <a:lnTo>
                    <a:pt x="7810" y="247305"/>
                  </a:lnTo>
                  <a:lnTo>
                    <a:pt x="7810" y="254082"/>
                  </a:lnTo>
                  <a:lnTo>
                    <a:pt x="9867" y="256451"/>
                  </a:lnTo>
                  <a:close/>
                </a:path>
                <a:path w="1120140" h="266700">
                  <a:moveTo>
                    <a:pt x="301002" y="16001"/>
                  </a:moveTo>
                  <a:lnTo>
                    <a:pt x="295135" y="9220"/>
                  </a:lnTo>
                  <a:lnTo>
                    <a:pt x="293979" y="18122"/>
                  </a:lnTo>
                  <a:lnTo>
                    <a:pt x="297987" y="18614"/>
                  </a:lnTo>
                  <a:lnTo>
                    <a:pt x="301002" y="16001"/>
                  </a:lnTo>
                  <a:close/>
                </a:path>
                <a:path w="1120140" h="266700">
                  <a:moveTo>
                    <a:pt x="297987" y="18614"/>
                  </a:moveTo>
                  <a:lnTo>
                    <a:pt x="293979" y="18122"/>
                  </a:lnTo>
                  <a:lnTo>
                    <a:pt x="293979" y="22088"/>
                  </a:lnTo>
                  <a:lnTo>
                    <a:pt x="297987" y="18614"/>
                  </a:lnTo>
                  <a:close/>
                </a:path>
                <a:path w="1120140" h="266700">
                  <a:moveTo>
                    <a:pt x="301002" y="18984"/>
                  </a:moveTo>
                  <a:lnTo>
                    <a:pt x="301002" y="16001"/>
                  </a:lnTo>
                  <a:lnTo>
                    <a:pt x="297987" y="18614"/>
                  </a:lnTo>
                  <a:lnTo>
                    <a:pt x="301002" y="18984"/>
                  </a:lnTo>
                  <a:close/>
                </a:path>
                <a:path w="1120140" h="266700">
                  <a:moveTo>
                    <a:pt x="1110640" y="18186"/>
                  </a:moveTo>
                  <a:lnTo>
                    <a:pt x="1110361" y="9220"/>
                  </a:lnTo>
                  <a:lnTo>
                    <a:pt x="1108367" y="482"/>
                  </a:lnTo>
                  <a:lnTo>
                    <a:pt x="1015987" y="21235"/>
                  </a:lnTo>
                  <a:lnTo>
                    <a:pt x="1027069" y="20842"/>
                  </a:lnTo>
                  <a:lnTo>
                    <a:pt x="1108138" y="18265"/>
                  </a:lnTo>
                  <a:lnTo>
                    <a:pt x="1110640" y="1818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93140" y="1740822"/>
            <a:ext cx="8284845" cy="476377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6024880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title;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author;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4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numberOfPages;</a:t>
            </a:r>
            <a:endParaRPr sz="1850">
              <a:latin typeface="Courier New"/>
              <a:cs typeface="Courier New"/>
            </a:endParaRPr>
          </a:p>
          <a:p>
            <a:pPr marL="572770" marR="2804160" indent="-28067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latin typeface="Courier New"/>
                <a:cs typeface="Courier New"/>
              </a:rPr>
              <a:t>Book(String</a:t>
            </a:r>
            <a:r>
              <a:rPr sz="1850" spc="-1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tit,String</a:t>
            </a:r>
            <a:r>
              <a:rPr sz="1850" spc="-1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aut,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1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num)</a:t>
            </a:r>
            <a:r>
              <a:rPr sz="1850" spc="-15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title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tit;</a:t>
            </a:r>
            <a:endParaRPr sz="1850">
              <a:latin typeface="Courier New"/>
              <a:cs typeface="Courier New"/>
            </a:endParaRPr>
          </a:p>
          <a:p>
            <a:pPr marL="572770" marR="4903470">
              <a:lnSpc>
                <a:spcPts val="1989"/>
              </a:lnSpc>
              <a:spcBef>
                <a:spcPts val="5"/>
              </a:spcBef>
            </a:pPr>
            <a:r>
              <a:rPr sz="1850" dirty="0">
                <a:latin typeface="Courier New"/>
                <a:cs typeface="Courier New"/>
              </a:rPr>
              <a:t>author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aut; </a:t>
            </a:r>
            <a:r>
              <a:rPr sz="1850" dirty="0">
                <a:latin typeface="Courier New"/>
                <a:cs typeface="Courier New"/>
              </a:rPr>
              <a:t>numberOfPages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num;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3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40"/>
              </a:spcBef>
            </a:pP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  <a:spcBef>
                <a:spcPts val="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ExampleBooks2</a:t>
            </a:r>
            <a:r>
              <a:rPr sz="1850" spc="-16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292735" marR="5080" indent="-635">
              <a:lnSpc>
                <a:spcPts val="2000"/>
              </a:lnSpc>
              <a:spcBef>
                <a:spcPts val="130"/>
              </a:spcBef>
            </a:pP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Book(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"Thinking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Java"</a:t>
            </a:r>
            <a:r>
              <a:rPr sz="1850" dirty="0">
                <a:latin typeface="Courier New"/>
                <a:cs typeface="Courier New"/>
              </a:rPr>
              <a:t>,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"Bruce</a:t>
            </a:r>
            <a:r>
              <a:rPr sz="1850" spc="-10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Eckel"</a:t>
            </a:r>
            <a:r>
              <a:rPr sz="1850" spc="-10" dirty="0">
                <a:latin typeface="Courier New"/>
                <a:cs typeface="Courier New"/>
              </a:rPr>
              <a:t>,1129); System.out.println(b.title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7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:</a:t>
            </a:r>
            <a:r>
              <a:rPr sz="1850" spc="-6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7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b.author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+</a:t>
            </a:r>
            <a:endParaRPr sz="1850">
              <a:latin typeface="Courier New"/>
              <a:cs typeface="Courier New"/>
            </a:endParaRPr>
          </a:p>
          <a:p>
            <a:pPr marL="2951480">
              <a:lnSpc>
                <a:spcPts val="1835"/>
              </a:lnSpc>
            </a:pP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3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:</a:t>
            </a:r>
            <a:r>
              <a:rPr sz="1850" spc="-2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2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b.numberOfPages);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50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32000">
              <a:lnSpc>
                <a:spcPct val="100000"/>
              </a:lnSpc>
              <a:spcBef>
                <a:spcPts val="90"/>
              </a:spcBef>
            </a:pPr>
            <a:r>
              <a:rPr dirty="0"/>
              <a:t>The</a:t>
            </a:r>
            <a:r>
              <a:rPr spc="-95" dirty="0"/>
              <a:t> </a:t>
            </a:r>
            <a:r>
              <a:rPr dirty="0"/>
              <a:t>Java</a:t>
            </a:r>
            <a:r>
              <a:rPr spc="-90" dirty="0"/>
              <a:t> </a:t>
            </a:r>
            <a:r>
              <a:rPr spc="-10" dirty="0"/>
              <a:t>platform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41157" y="1758538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64463" y="1664715"/>
            <a:ext cx="8079105" cy="1621790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Java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programs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compiled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Java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byte-</a:t>
            </a:r>
            <a:r>
              <a:rPr sz="2600" spc="-10" dirty="0">
                <a:latin typeface="Verdana"/>
                <a:cs typeface="Verdana"/>
              </a:rPr>
              <a:t>codes,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kind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machine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independent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representation.</a:t>
            </a:r>
            <a:endParaRPr sz="2600">
              <a:latin typeface="Verdana"/>
              <a:cs typeface="Verdana"/>
            </a:endParaRPr>
          </a:p>
          <a:p>
            <a:pPr marL="12700" marR="133985">
              <a:lnSpc>
                <a:spcPct val="101099"/>
              </a:lnSpc>
            </a:pPr>
            <a:r>
              <a:rPr sz="2600" dirty="0">
                <a:latin typeface="Verdana"/>
                <a:cs typeface="Verdana"/>
              </a:rPr>
              <a:t>The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program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then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executed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by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interpreter </a:t>
            </a:r>
            <a:r>
              <a:rPr sz="2600" dirty="0">
                <a:latin typeface="Verdana"/>
                <a:cs typeface="Verdana"/>
              </a:rPr>
              <a:t>called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Java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Virtual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Machine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(JVM).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43609" y="3704793"/>
            <a:ext cx="2960370" cy="1995805"/>
            <a:chOff x="1043609" y="3704793"/>
            <a:chExt cx="2960370" cy="1995805"/>
          </a:xfrm>
        </p:grpSpPr>
        <p:sp>
          <p:nvSpPr>
            <p:cNvPr id="6" name="object 6"/>
            <p:cNvSpPr/>
            <p:nvPr/>
          </p:nvSpPr>
          <p:spPr>
            <a:xfrm>
              <a:off x="1043609" y="4559236"/>
              <a:ext cx="2307590" cy="1141095"/>
            </a:xfrm>
            <a:custGeom>
              <a:avLst/>
              <a:gdLst/>
              <a:ahLst/>
              <a:cxnLst/>
              <a:rect l="l" t="t" r="r" b="b"/>
              <a:pathLst>
                <a:path w="2307590" h="1141095">
                  <a:moveTo>
                    <a:pt x="162255" y="1087907"/>
                  </a:moveTo>
                  <a:lnTo>
                    <a:pt x="0" y="1033360"/>
                  </a:lnTo>
                  <a:lnTo>
                    <a:pt x="0" y="1141082"/>
                  </a:lnTo>
                  <a:lnTo>
                    <a:pt x="162255" y="1087907"/>
                  </a:lnTo>
                  <a:close/>
                </a:path>
                <a:path w="2307590" h="1141095">
                  <a:moveTo>
                    <a:pt x="2307488" y="161010"/>
                  </a:moveTo>
                  <a:lnTo>
                    <a:pt x="2252942" y="0"/>
                  </a:lnTo>
                  <a:lnTo>
                    <a:pt x="2199652" y="161010"/>
                  </a:lnTo>
                  <a:lnTo>
                    <a:pt x="2252942" y="161010"/>
                  </a:lnTo>
                  <a:lnTo>
                    <a:pt x="2307488" y="1610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879" y="3704793"/>
              <a:ext cx="1336054" cy="843346"/>
            </a:xfrm>
            <a:prstGeom prst="rect">
              <a:avLst/>
            </a:prstGeom>
          </p:spPr>
        </p:pic>
      </p:grpSp>
      <p:grpSp>
        <p:nvGrpSpPr>
          <p:cNvPr id="8" name="object 8"/>
          <p:cNvGrpSpPr/>
          <p:nvPr/>
        </p:nvGrpSpPr>
        <p:grpSpPr>
          <a:xfrm>
            <a:off x="4816690" y="3660406"/>
            <a:ext cx="2499360" cy="700405"/>
            <a:chOff x="4816690" y="3660406"/>
            <a:chExt cx="2499360" cy="700405"/>
          </a:xfrm>
        </p:grpSpPr>
        <p:sp>
          <p:nvSpPr>
            <p:cNvPr id="9" name="object 9"/>
            <p:cNvSpPr/>
            <p:nvPr/>
          </p:nvSpPr>
          <p:spPr>
            <a:xfrm>
              <a:off x="4816690" y="3957091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162267" y="53174"/>
                  </a:moveTo>
                  <a:lnTo>
                    <a:pt x="0" y="0"/>
                  </a:lnTo>
                  <a:lnTo>
                    <a:pt x="0" y="107708"/>
                  </a:lnTo>
                  <a:lnTo>
                    <a:pt x="162267" y="53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8958" y="3660406"/>
              <a:ext cx="2336698" cy="699820"/>
            </a:xfrm>
            <a:prstGeom prst="rect">
              <a:avLst/>
            </a:prstGeom>
          </p:spPr>
        </p:pic>
      </p:grpSp>
      <p:grpSp>
        <p:nvGrpSpPr>
          <p:cNvPr id="11" name="object 11"/>
          <p:cNvGrpSpPr/>
          <p:nvPr/>
        </p:nvGrpSpPr>
        <p:grpSpPr>
          <a:xfrm>
            <a:off x="8052320" y="3240818"/>
            <a:ext cx="1581150" cy="1074420"/>
            <a:chOff x="8052320" y="3240818"/>
            <a:chExt cx="1581150" cy="1074420"/>
          </a:xfrm>
        </p:grpSpPr>
        <p:pic>
          <p:nvPicPr>
            <p:cNvPr id="12" name="object 12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48844" y="3240818"/>
              <a:ext cx="1384516" cy="1074024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8052320" y="3671773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90" h="107950">
                  <a:moveTo>
                    <a:pt x="161010" y="53251"/>
                  </a:moveTo>
                  <a:lnTo>
                    <a:pt x="0" y="0"/>
                  </a:lnTo>
                  <a:lnTo>
                    <a:pt x="0" y="107759"/>
                  </a:lnTo>
                  <a:lnTo>
                    <a:pt x="161010" y="532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14" name="object 1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154" y="3704793"/>
            <a:ext cx="1335957" cy="843346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193140" y="3960820"/>
            <a:ext cx="9842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ourier New"/>
                <a:cs typeface="Courier New"/>
              </a:rPr>
              <a:t>Test.java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809665" y="3972233"/>
            <a:ext cx="10909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ourier New"/>
                <a:cs typeface="Courier New"/>
              </a:rPr>
              <a:t>Test.class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17" name="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5864" y="5297170"/>
            <a:ext cx="1797773" cy="699820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1639429" y="5511419"/>
            <a:ext cx="929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Compiler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1" name="object 21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5</a:t>
            </a:r>
          </a:p>
        </p:txBody>
      </p:sp>
      <p:sp>
        <p:nvSpPr>
          <p:cNvPr id="19" name="object 19"/>
          <p:cNvSpPr txBox="1"/>
          <p:nvPr/>
        </p:nvSpPr>
        <p:spPr>
          <a:xfrm>
            <a:off x="5247774" y="3874604"/>
            <a:ext cx="1797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Verdana"/>
                <a:cs typeface="Verdana"/>
              </a:rPr>
              <a:t>Interpreter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(JVM)</a:t>
            </a:r>
            <a:endParaRPr sz="1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76095">
              <a:lnSpc>
                <a:spcPct val="100000"/>
              </a:lnSpc>
              <a:spcBef>
                <a:spcPts val="90"/>
              </a:spcBef>
            </a:pPr>
            <a:r>
              <a:rPr dirty="0"/>
              <a:t>Default</a:t>
            </a:r>
            <a:r>
              <a:rPr spc="-175" dirty="0"/>
              <a:t> </a:t>
            </a:r>
            <a:r>
              <a:rPr spc="-10" dirty="0"/>
              <a:t>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5334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28641" y="1768680"/>
            <a:ext cx="849122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Java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provides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default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constructor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for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classes.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05334" y="4182696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28641" y="4088874"/>
            <a:ext cx="8248650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This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default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constructor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only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available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when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no </a:t>
            </a:r>
            <a:r>
              <a:rPr sz="2600" dirty="0">
                <a:latin typeface="Verdana"/>
                <a:cs typeface="Verdana"/>
              </a:rPr>
              <a:t>constructors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defined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class.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115733" y="2519184"/>
            <a:ext cx="8724900" cy="1097915"/>
            <a:chOff x="1115733" y="2519184"/>
            <a:chExt cx="8724900" cy="1097915"/>
          </a:xfrm>
        </p:grpSpPr>
        <p:sp>
          <p:nvSpPr>
            <p:cNvPr id="8" name="object 8"/>
            <p:cNvSpPr/>
            <p:nvPr/>
          </p:nvSpPr>
          <p:spPr>
            <a:xfrm>
              <a:off x="1124699" y="2528150"/>
              <a:ext cx="8706485" cy="1079500"/>
            </a:xfrm>
            <a:custGeom>
              <a:avLst/>
              <a:gdLst/>
              <a:ahLst/>
              <a:cxnLst/>
              <a:rect l="l" t="t" r="r" b="b"/>
              <a:pathLst>
                <a:path w="8706485" h="1079500">
                  <a:moveTo>
                    <a:pt x="8706434" y="943292"/>
                  </a:moveTo>
                  <a:lnTo>
                    <a:pt x="8706434" y="0"/>
                  </a:lnTo>
                  <a:lnTo>
                    <a:pt x="0" y="0"/>
                  </a:lnTo>
                  <a:lnTo>
                    <a:pt x="0" y="1078953"/>
                  </a:lnTo>
                  <a:lnTo>
                    <a:pt x="7617333" y="1078953"/>
                  </a:lnTo>
                  <a:lnTo>
                    <a:pt x="8706434" y="94329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115733" y="2519184"/>
              <a:ext cx="8724900" cy="1097280"/>
            </a:xfrm>
            <a:custGeom>
              <a:avLst/>
              <a:gdLst/>
              <a:ahLst/>
              <a:cxnLst/>
              <a:rect l="l" t="t" r="r" b="b"/>
              <a:pathLst>
                <a:path w="8724900" h="1097279">
                  <a:moveTo>
                    <a:pt x="8724366" y="956779"/>
                  </a:moveTo>
                  <a:lnTo>
                    <a:pt x="8724366" y="4013"/>
                  </a:lnTo>
                  <a:lnTo>
                    <a:pt x="872035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092873"/>
                  </a:lnTo>
                  <a:lnTo>
                    <a:pt x="4013" y="1096886"/>
                  </a:lnTo>
                  <a:lnTo>
                    <a:pt x="8966" y="1096886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706421" y="17945"/>
                  </a:lnTo>
                  <a:lnTo>
                    <a:pt x="8706421" y="8966"/>
                  </a:lnTo>
                  <a:lnTo>
                    <a:pt x="8715400" y="8966"/>
                  </a:lnTo>
                  <a:lnTo>
                    <a:pt x="8715400" y="961298"/>
                  </a:lnTo>
                  <a:lnTo>
                    <a:pt x="8720353" y="960681"/>
                  </a:lnTo>
                  <a:lnTo>
                    <a:pt x="8720988" y="960602"/>
                  </a:lnTo>
                  <a:lnTo>
                    <a:pt x="8724366" y="956779"/>
                  </a:lnTo>
                  <a:close/>
                </a:path>
                <a:path w="8724900" h="1097279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724900" h="1097279">
                  <a:moveTo>
                    <a:pt x="17932" y="1078953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078953"/>
                  </a:lnTo>
                  <a:lnTo>
                    <a:pt x="17932" y="1078953"/>
                  </a:lnTo>
                  <a:close/>
                </a:path>
                <a:path w="8724900" h="1097279">
                  <a:moveTo>
                    <a:pt x="7626299" y="1096822"/>
                  </a:moveTo>
                  <a:lnTo>
                    <a:pt x="7626299" y="1087920"/>
                  </a:lnTo>
                  <a:lnTo>
                    <a:pt x="7625186" y="1078953"/>
                  </a:lnTo>
                  <a:lnTo>
                    <a:pt x="8966" y="1078953"/>
                  </a:lnTo>
                  <a:lnTo>
                    <a:pt x="8966" y="1087920"/>
                  </a:lnTo>
                  <a:lnTo>
                    <a:pt x="17932" y="1087920"/>
                  </a:lnTo>
                  <a:lnTo>
                    <a:pt x="17932" y="1096886"/>
                  </a:lnTo>
                  <a:lnTo>
                    <a:pt x="7626299" y="1096822"/>
                  </a:lnTo>
                  <a:close/>
                </a:path>
                <a:path w="8724900" h="1097279">
                  <a:moveTo>
                    <a:pt x="17932" y="1096886"/>
                  </a:moveTo>
                  <a:lnTo>
                    <a:pt x="17932" y="1087920"/>
                  </a:lnTo>
                  <a:lnTo>
                    <a:pt x="8966" y="1087920"/>
                  </a:lnTo>
                  <a:lnTo>
                    <a:pt x="8966" y="1096886"/>
                  </a:lnTo>
                  <a:lnTo>
                    <a:pt x="17932" y="1096886"/>
                  </a:lnTo>
                  <a:close/>
                </a:path>
                <a:path w="8724900" h="1097279">
                  <a:moveTo>
                    <a:pt x="8715400" y="952258"/>
                  </a:moveTo>
                  <a:lnTo>
                    <a:pt x="8714282" y="943356"/>
                  </a:lnTo>
                  <a:lnTo>
                    <a:pt x="7626299" y="1078879"/>
                  </a:lnTo>
                  <a:lnTo>
                    <a:pt x="7625704" y="1078953"/>
                  </a:lnTo>
                  <a:lnTo>
                    <a:pt x="7625186" y="1079018"/>
                  </a:lnTo>
                  <a:lnTo>
                    <a:pt x="7626299" y="1087920"/>
                  </a:lnTo>
                  <a:lnTo>
                    <a:pt x="7626299" y="1096822"/>
                  </a:lnTo>
                  <a:lnTo>
                    <a:pt x="7627404" y="1096822"/>
                  </a:lnTo>
                  <a:lnTo>
                    <a:pt x="8706421" y="962417"/>
                  </a:lnTo>
                  <a:lnTo>
                    <a:pt x="8706421" y="952258"/>
                  </a:lnTo>
                  <a:lnTo>
                    <a:pt x="8715400" y="952258"/>
                  </a:lnTo>
                  <a:close/>
                </a:path>
                <a:path w="8724900" h="1097279">
                  <a:moveTo>
                    <a:pt x="8715400" y="17945"/>
                  </a:moveTo>
                  <a:lnTo>
                    <a:pt x="8715400" y="8966"/>
                  </a:lnTo>
                  <a:lnTo>
                    <a:pt x="8706421" y="8966"/>
                  </a:lnTo>
                  <a:lnTo>
                    <a:pt x="8706421" y="17945"/>
                  </a:lnTo>
                  <a:lnTo>
                    <a:pt x="8715400" y="17945"/>
                  </a:lnTo>
                  <a:close/>
                </a:path>
                <a:path w="8724900" h="1097279">
                  <a:moveTo>
                    <a:pt x="8715400" y="952258"/>
                  </a:moveTo>
                  <a:lnTo>
                    <a:pt x="8715400" y="17945"/>
                  </a:lnTo>
                  <a:lnTo>
                    <a:pt x="8706421" y="17945"/>
                  </a:lnTo>
                  <a:lnTo>
                    <a:pt x="8706421" y="944335"/>
                  </a:lnTo>
                  <a:lnTo>
                    <a:pt x="8714282" y="943356"/>
                  </a:lnTo>
                  <a:lnTo>
                    <a:pt x="8715400" y="952258"/>
                  </a:lnTo>
                  <a:close/>
                </a:path>
                <a:path w="8724900" h="1097279">
                  <a:moveTo>
                    <a:pt x="8715400" y="961298"/>
                  </a:moveTo>
                  <a:lnTo>
                    <a:pt x="8715400" y="952258"/>
                  </a:lnTo>
                  <a:lnTo>
                    <a:pt x="8706421" y="952258"/>
                  </a:lnTo>
                  <a:lnTo>
                    <a:pt x="8706421" y="962417"/>
                  </a:lnTo>
                  <a:lnTo>
                    <a:pt x="8715400" y="9612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742031" y="3471443"/>
              <a:ext cx="1089660" cy="135890"/>
            </a:xfrm>
            <a:custGeom>
              <a:avLst/>
              <a:gdLst/>
              <a:ahLst/>
              <a:cxnLst/>
              <a:rect l="l" t="t" r="r" b="b"/>
              <a:pathLst>
                <a:path w="1089659" h="135889">
                  <a:moveTo>
                    <a:pt x="1089101" y="0"/>
                  </a:moveTo>
                  <a:lnTo>
                    <a:pt x="909470" y="3380"/>
                  </a:lnTo>
                  <a:lnTo>
                    <a:pt x="666813" y="9248"/>
                  </a:lnTo>
                  <a:lnTo>
                    <a:pt x="584174" y="10934"/>
                  </a:lnTo>
                  <a:lnTo>
                    <a:pt x="548237" y="11290"/>
                  </a:lnTo>
                  <a:lnTo>
                    <a:pt x="514254" y="11253"/>
                  </a:lnTo>
                  <a:lnTo>
                    <a:pt x="480999" y="10775"/>
                  </a:lnTo>
                  <a:lnTo>
                    <a:pt x="411769" y="8292"/>
                  </a:lnTo>
                  <a:lnTo>
                    <a:pt x="373343" y="6187"/>
                  </a:lnTo>
                  <a:lnTo>
                    <a:pt x="330742" y="3439"/>
                  </a:lnTo>
                  <a:lnTo>
                    <a:pt x="282740" y="0"/>
                  </a:lnTo>
                  <a:lnTo>
                    <a:pt x="0" y="135661"/>
                  </a:lnTo>
                  <a:lnTo>
                    <a:pt x="108910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32189" y="3462388"/>
              <a:ext cx="1108710" cy="154305"/>
            </a:xfrm>
            <a:custGeom>
              <a:avLst/>
              <a:gdLst/>
              <a:ahLst/>
              <a:cxnLst/>
              <a:rect l="l" t="t" r="r" b="b"/>
              <a:pathLst>
                <a:path w="1108709" h="154304">
                  <a:moveTo>
                    <a:pt x="1098791" y="18118"/>
                  </a:moveTo>
                  <a:lnTo>
                    <a:pt x="1016418" y="19464"/>
                  </a:lnTo>
                  <a:lnTo>
                    <a:pt x="942505" y="20919"/>
                  </a:lnTo>
                  <a:lnTo>
                    <a:pt x="63302" y="129013"/>
                  </a:lnTo>
                  <a:lnTo>
                    <a:pt x="13792" y="152768"/>
                  </a:lnTo>
                  <a:lnTo>
                    <a:pt x="9842" y="144716"/>
                  </a:lnTo>
                  <a:lnTo>
                    <a:pt x="5956" y="136626"/>
                  </a:lnTo>
                  <a:lnTo>
                    <a:pt x="2006" y="138531"/>
                  </a:lnTo>
                  <a:lnTo>
                    <a:pt x="0" y="143040"/>
                  </a:lnTo>
                  <a:lnTo>
                    <a:pt x="2476" y="151460"/>
                  </a:lnTo>
                  <a:lnTo>
                    <a:pt x="6604" y="154165"/>
                  </a:lnTo>
                  <a:lnTo>
                    <a:pt x="1097558" y="18272"/>
                  </a:lnTo>
                  <a:lnTo>
                    <a:pt x="1098307" y="18178"/>
                  </a:lnTo>
                  <a:lnTo>
                    <a:pt x="1098791" y="18118"/>
                  </a:lnTo>
                  <a:close/>
                </a:path>
                <a:path w="1108709" h="154304">
                  <a:moveTo>
                    <a:pt x="1097558" y="190"/>
                  </a:moveTo>
                  <a:lnTo>
                    <a:pt x="1016418" y="1523"/>
                  </a:lnTo>
                  <a:lnTo>
                    <a:pt x="942505" y="2974"/>
                  </a:lnTo>
                  <a:lnTo>
                    <a:pt x="876571" y="4407"/>
                  </a:lnTo>
                  <a:lnTo>
                    <a:pt x="817844" y="5788"/>
                  </a:lnTo>
                  <a:lnTo>
                    <a:pt x="677186" y="9319"/>
                  </a:lnTo>
                  <a:lnTo>
                    <a:pt x="639568" y="10187"/>
                  </a:lnTo>
                  <a:lnTo>
                    <a:pt x="605298" y="10847"/>
                  </a:lnTo>
                  <a:lnTo>
                    <a:pt x="573603" y="11268"/>
                  </a:lnTo>
                  <a:lnTo>
                    <a:pt x="543712" y="11417"/>
                  </a:lnTo>
                  <a:lnTo>
                    <a:pt x="499835" y="11041"/>
                  </a:lnTo>
                  <a:lnTo>
                    <a:pt x="455664" y="9838"/>
                  </a:lnTo>
                  <a:lnTo>
                    <a:pt x="408384" y="7692"/>
                  </a:lnTo>
                  <a:lnTo>
                    <a:pt x="355182" y="4488"/>
                  </a:lnTo>
                  <a:lnTo>
                    <a:pt x="294303" y="185"/>
                  </a:lnTo>
                  <a:lnTo>
                    <a:pt x="292582" y="63"/>
                  </a:lnTo>
                  <a:lnTo>
                    <a:pt x="291680" y="0"/>
                  </a:lnTo>
                  <a:lnTo>
                    <a:pt x="290106" y="292"/>
                  </a:lnTo>
                  <a:lnTo>
                    <a:pt x="5956" y="136626"/>
                  </a:lnTo>
                  <a:lnTo>
                    <a:pt x="8737" y="142416"/>
                  </a:lnTo>
                  <a:lnTo>
                    <a:pt x="8737" y="135813"/>
                  </a:lnTo>
                  <a:lnTo>
                    <a:pt x="63302" y="129013"/>
                  </a:lnTo>
                  <a:lnTo>
                    <a:pt x="291680" y="19436"/>
                  </a:lnTo>
                  <a:lnTo>
                    <a:pt x="291909" y="19326"/>
                  </a:lnTo>
                  <a:lnTo>
                    <a:pt x="291909" y="18008"/>
                  </a:lnTo>
                  <a:lnTo>
                    <a:pt x="292582" y="9055"/>
                  </a:lnTo>
                  <a:lnTo>
                    <a:pt x="296456" y="17144"/>
                  </a:lnTo>
                  <a:lnTo>
                    <a:pt x="296456" y="18329"/>
                  </a:lnTo>
                  <a:lnTo>
                    <a:pt x="353992" y="22392"/>
                  </a:lnTo>
                  <a:lnTo>
                    <a:pt x="407434" y="25605"/>
                  </a:lnTo>
                  <a:lnTo>
                    <a:pt x="455015" y="27760"/>
                  </a:lnTo>
                  <a:lnTo>
                    <a:pt x="499514" y="28971"/>
                  </a:lnTo>
                  <a:lnTo>
                    <a:pt x="543712" y="29349"/>
                  </a:lnTo>
                  <a:lnTo>
                    <a:pt x="573433" y="29204"/>
                  </a:lnTo>
                  <a:lnTo>
                    <a:pt x="605003" y="28790"/>
                  </a:lnTo>
                  <a:lnTo>
                    <a:pt x="639187" y="28137"/>
                  </a:lnTo>
                  <a:lnTo>
                    <a:pt x="676752" y="27276"/>
                  </a:lnTo>
                  <a:lnTo>
                    <a:pt x="817404" y="23748"/>
                  </a:lnTo>
                  <a:lnTo>
                    <a:pt x="876161" y="22363"/>
                  </a:lnTo>
                  <a:lnTo>
                    <a:pt x="928079" y="21233"/>
                  </a:lnTo>
                  <a:lnTo>
                    <a:pt x="1097558" y="190"/>
                  </a:lnTo>
                  <a:close/>
                </a:path>
                <a:path w="1108709" h="154304">
                  <a:moveTo>
                    <a:pt x="63302" y="129013"/>
                  </a:moveTo>
                  <a:lnTo>
                    <a:pt x="8737" y="135813"/>
                  </a:lnTo>
                  <a:lnTo>
                    <a:pt x="9842" y="144716"/>
                  </a:lnTo>
                  <a:lnTo>
                    <a:pt x="13792" y="152768"/>
                  </a:lnTo>
                  <a:lnTo>
                    <a:pt x="63302" y="129013"/>
                  </a:lnTo>
                  <a:close/>
                </a:path>
                <a:path w="1108709" h="154304">
                  <a:moveTo>
                    <a:pt x="9842" y="144716"/>
                  </a:moveTo>
                  <a:lnTo>
                    <a:pt x="8737" y="135813"/>
                  </a:lnTo>
                  <a:lnTo>
                    <a:pt x="8737" y="142416"/>
                  </a:lnTo>
                  <a:lnTo>
                    <a:pt x="9842" y="144716"/>
                  </a:lnTo>
                  <a:close/>
                </a:path>
                <a:path w="1108709" h="154304">
                  <a:moveTo>
                    <a:pt x="296456" y="17144"/>
                  </a:moveTo>
                  <a:lnTo>
                    <a:pt x="292582" y="9055"/>
                  </a:lnTo>
                  <a:lnTo>
                    <a:pt x="291909" y="18008"/>
                  </a:lnTo>
                  <a:lnTo>
                    <a:pt x="292582" y="18056"/>
                  </a:lnTo>
                  <a:lnTo>
                    <a:pt x="294303" y="18177"/>
                  </a:lnTo>
                  <a:lnTo>
                    <a:pt x="296456" y="17144"/>
                  </a:lnTo>
                  <a:close/>
                </a:path>
                <a:path w="1108709" h="154304">
                  <a:moveTo>
                    <a:pt x="294303" y="18177"/>
                  </a:moveTo>
                  <a:lnTo>
                    <a:pt x="292582" y="18056"/>
                  </a:lnTo>
                  <a:lnTo>
                    <a:pt x="291909" y="18008"/>
                  </a:lnTo>
                  <a:lnTo>
                    <a:pt x="291909" y="19326"/>
                  </a:lnTo>
                  <a:lnTo>
                    <a:pt x="294303" y="18177"/>
                  </a:lnTo>
                  <a:close/>
                </a:path>
                <a:path w="1108709" h="154304">
                  <a:moveTo>
                    <a:pt x="296456" y="18329"/>
                  </a:moveTo>
                  <a:lnTo>
                    <a:pt x="296456" y="17144"/>
                  </a:lnTo>
                  <a:lnTo>
                    <a:pt x="294303" y="18177"/>
                  </a:lnTo>
                  <a:lnTo>
                    <a:pt x="296456" y="18329"/>
                  </a:lnTo>
                  <a:close/>
                </a:path>
                <a:path w="1108709" h="154304">
                  <a:moveTo>
                    <a:pt x="1099084" y="18021"/>
                  </a:moveTo>
                  <a:lnTo>
                    <a:pt x="1098931" y="9055"/>
                  </a:lnTo>
                  <a:lnTo>
                    <a:pt x="1097793" y="161"/>
                  </a:lnTo>
                  <a:lnTo>
                    <a:pt x="928079" y="21233"/>
                  </a:lnTo>
                  <a:lnTo>
                    <a:pt x="942134" y="20927"/>
                  </a:lnTo>
                  <a:lnTo>
                    <a:pt x="1016088" y="19470"/>
                  </a:lnTo>
                  <a:lnTo>
                    <a:pt x="1097558" y="18047"/>
                  </a:lnTo>
                  <a:lnTo>
                    <a:pt x="1099084" y="18021"/>
                  </a:lnTo>
                  <a:close/>
                </a:path>
                <a:path w="1108709" h="154304">
                  <a:moveTo>
                    <a:pt x="1108227" y="13182"/>
                  </a:moveTo>
                  <a:lnTo>
                    <a:pt x="1107554" y="3682"/>
                  </a:lnTo>
                  <a:lnTo>
                    <a:pt x="1103553" y="12"/>
                  </a:lnTo>
                  <a:lnTo>
                    <a:pt x="1099653" y="75"/>
                  </a:lnTo>
                  <a:lnTo>
                    <a:pt x="1097793" y="161"/>
                  </a:lnTo>
                  <a:lnTo>
                    <a:pt x="1098931" y="9055"/>
                  </a:lnTo>
                  <a:lnTo>
                    <a:pt x="1099084" y="17717"/>
                  </a:lnTo>
                  <a:lnTo>
                    <a:pt x="1099084" y="18021"/>
                  </a:lnTo>
                  <a:lnTo>
                    <a:pt x="1099653" y="18011"/>
                  </a:lnTo>
                  <a:lnTo>
                    <a:pt x="1104773" y="17373"/>
                  </a:lnTo>
                  <a:lnTo>
                    <a:pt x="1108227" y="13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428963" y="2829883"/>
            <a:ext cx="212407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latin typeface="Courier New"/>
                <a:cs typeface="Courier New"/>
              </a:rPr>
              <a:t>b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Book();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51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8785">
              <a:lnSpc>
                <a:spcPct val="100000"/>
              </a:lnSpc>
              <a:spcBef>
                <a:spcPts val="90"/>
              </a:spcBef>
            </a:pPr>
            <a:r>
              <a:rPr dirty="0"/>
              <a:t>Multiple</a:t>
            </a:r>
            <a:r>
              <a:rPr spc="-185" dirty="0"/>
              <a:t> </a:t>
            </a:r>
            <a:r>
              <a:rPr spc="-10" dirty="0"/>
              <a:t>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9138285" cy="12211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2600" dirty="0">
                <a:latin typeface="Verdana"/>
                <a:cs typeface="Verdana"/>
              </a:rPr>
              <a:t>It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possible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define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more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than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one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constructor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for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spc="-50" dirty="0">
                <a:latin typeface="Verdana"/>
                <a:cs typeface="Verdana"/>
              </a:rPr>
              <a:t>a </a:t>
            </a:r>
            <a:r>
              <a:rPr sz="2600" dirty="0">
                <a:latin typeface="Verdana"/>
                <a:cs typeface="Verdana"/>
              </a:rPr>
              <a:t>single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class,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only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if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they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have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different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number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of </a:t>
            </a:r>
            <a:r>
              <a:rPr sz="2600" dirty="0">
                <a:latin typeface="Verdana"/>
                <a:cs typeface="Verdana"/>
              </a:rPr>
              <a:t>arguments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or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different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types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for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arguments.</a:t>
            </a:r>
            <a:endParaRPr sz="2600">
              <a:latin typeface="Verdana"/>
              <a:cs typeface="Verdan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814016" y="3837174"/>
          <a:ext cx="9101455" cy="4813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11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80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2449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7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0665">
                <a:tc>
                  <a:txBody>
                    <a:bodyPr/>
                    <a:lstStyle/>
                    <a:p>
                      <a:pPr marR="28575" algn="ctr">
                        <a:lnSpc>
                          <a:spcPts val="18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a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800" spc="-2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Book(</a:t>
                      </a:r>
                      <a:r>
                        <a:rPr sz="180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"Thinking</a:t>
                      </a:r>
                      <a:r>
                        <a:rPr sz="1800" spc="-5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800" spc="-5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Java"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"Bruce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00"/>
                        </a:lnSpc>
                      </a:pPr>
                      <a:r>
                        <a:rPr sz="180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Eckel"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,1129);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665">
                <a:tc>
                  <a:txBody>
                    <a:bodyPr/>
                    <a:lstStyle/>
                    <a:p>
                      <a:pPr marR="28575" algn="ctr">
                        <a:lnSpc>
                          <a:spcPts val="18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1800" spc="-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800" spc="-2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</a:pPr>
                      <a:r>
                        <a:rPr sz="1800" dirty="0">
                          <a:latin typeface="Courier New"/>
                          <a:cs typeface="Courier New"/>
                        </a:rPr>
                        <a:t>Book(</a:t>
                      </a:r>
                      <a:r>
                        <a:rPr sz="180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"Thinking</a:t>
                      </a:r>
                      <a:r>
                        <a:rPr sz="1800" spc="-5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800" spc="-5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0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Java"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0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"Bruce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7945">
                        <a:lnSpc>
                          <a:spcPts val="1800"/>
                        </a:lnSpc>
                      </a:pPr>
                      <a:r>
                        <a:rPr sz="180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Eckel"</a:t>
                      </a:r>
                      <a:r>
                        <a:rPr sz="1800" dirty="0">
                          <a:latin typeface="Courier New"/>
                          <a:cs typeface="Courier New"/>
                        </a:rPr>
                        <a:t>,1129,</a:t>
                      </a:r>
                      <a:r>
                        <a:rPr sz="180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"0-13-</a:t>
                      </a:r>
                      <a:r>
                        <a:rPr sz="180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027363"</a:t>
                      </a:r>
                      <a:r>
                        <a:rPr sz="1800" spc="-10" dirty="0">
                          <a:latin typeface="Courier New"/>
                          <a:cs typeface="Courier New"/>
                        </a:rPr>
                        <a:t>);</a:t>
                      </a:r>
                      <a:endParaRPr sz="18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6416763" y="4864823"/>
            <a:ext cx="3414395" cy="1797050"/>
          </a:xfrm>
          <a:custGeom>
            <a:avLst/>
            <a:gdLst/>
            <a:ahLst/>
            <a:cxnLst/>
            <a:rect l="l" t="t" r="r" b="b"/>
            <a:pathLst>
              <a:path w="3414395" h="1797050">
                <a:moveTo>
                  <a:pt x="3414369" y="1497355"/>
                </a:moveTo>
                <a:lnTo>
                  <a:pt x="3414369" y="299224"/>
                </a:lnTo>
                <a:lnTo>
                  <a:pt x="3410031" y="254492"/>
                </a:lnTo>
                <a:lnTo>
                  <a:pt x="3397613" y="210656"/>
                </a:lnTo>
                <a:lnTo>
                  <a:pt x="3378014" y="168615"/>
                </a:lnTo>
                <a:lnTo>
                  <a:pt x="3352132" y="129267"/>
                </a:lnTo>
                <a:lnTo>
                  <a:pt x="3320864" y="93510"/>
                </a:lnTo>
                <a:lnTo>
                  <a:pt x="3285107" y="62240"/>
                </a:lnTo>
                <a:lnTo>
                  <a:pt x="3245759" y="36357"/>
                </a:lnTo>
                <a:lnTo>
                  <a:pt x="3203717" y="16757"/>
                </a:lnTo>
                <a:lnTo>
                  <a:pt x="3159880" y="4338"/>
                </a:lnTo>
                <a:lnTo>
                  <a:pt x="3115144" y="0"/>
                </a:lnTo>
                <a:lnTo>
                  <a:pt x="299224" y="0"/>
                </a:lnTo>
                <a:lnTo>
                  <a:pt x="254489" y="4338"/>
                </a:lnTo>
                <a:lnTo>
                  <a:pt x="210651" y="16757"/>
                </a:lnTo>
                <a:lnTo>
                  <a:pt x="168610" y="36357"/>
                </a:lnTo>
                <a:lnTo>
                  <a:pt x="129262" y="62240"/>
                </a:lnTo>
                <a:lnTo>
                  <a:pt x="93505" y="93510"/>
                </a:lnTo>
                <a:lnTo>
                  <a:pt x="62236" y="129267"/>
                </a:lnTo>
                <a:lnTo>
                  <a:pt x="36354" y="168615"/>
                </a:lnTo>
                <a:lnTo>
                  <a:pt x="16755" y="210656"/>
                </a:lnTo>
                <a:lnTo>
                  <a:pt x="4338" y="254492"/>
                </a:lnTo>
                <a:lnTo>
                  <a:pt x="0" y="299224"/>
                </a:lnTo>
                <a:lnTo>
                  <a:pt x="0" y="1497355"/>
                </a:lnTo>
                <a:lnTo>
                  <a:pt x="4338" y="1542087"/>
                </a:lnTo>
                <a:lnTo>
                  <a:pt x="16755" y="1585922"/>
                </a:lnTo>
                <a:lnTo>
                  <a:pt x="36354" y="1627961"/>
                </a:lnTo>
                <a:lnTo>
                  <a:pt x="62236" y="1667307"/>
                </a:lnTo>
                <a:lnTo>
                  <a:pt x="93505" y="1703063"/>
                </a:lnTo>
                <a:lnTo>
                  <a:pt x="129262" y="1734331"/>
                </a:lnTo>
                <a:lnTo>
                  <a:pt x="168610" y="1760213"/>
                </a:lnTo>
                <a:lnTo>
                  <a:pt x="210651" y="1779811"/>
                </a:lnTo>
                <a:lnTo>
                  <a:pt x="254489" y="1792228"/>
                </a:lnTo>
                <a:lnTo>
                  <a:pt x="299224" y="1796567"/>
                </a:lnTo>
                <a:lnTo>
                  <a:pt x="3115144" y="1796567"/>
                </a:lnTo>
                <a:lnTo>
                  <a:pt x="3159880" y="1792228"/>
                </a:lnTo>
                <a:lnTo>
                  <a:pt x="3203717" y="1779811"/>
                </a:lnTo>
                <a:lnTo>
                  <a:pt x="3245759" y="1760213"/>
                </a:lnTo>
                <a:lnTo>
                  <a:pt x="3285107" y="1734331"/>
                </a:lnTo>
                <a:lnTo>
                  <a:pt x="3320864" y="1703063"/>
                </a:lnTo>
                <a:lnTo>
                  <a:pt x="3352132" y="1667307"/>
                </a:lnTo>
                <a:lnTo>
                  <a:pt x="3378014" y="1627961"/>
                </a:lnTo>
                <a:lnTo>
                  <a:pt x="3397613" y="1585922"/>
                </a:lnTo>
                <a:lnTo>
                  <a:pt x="3410031" y="1542087"/>
                </a:lnTo>
                <a:lnTo>
                  <a:pt x="3414369" y="1497355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494269" y="5044871"/>
            <a:ext cx="215646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05"/>
              </a:spcBef>
            </a:pPr>
            <a:r>
              <a:rPr sz="1500" dirty="0">
                <a:latin typeface="Courier New"/>
                <a:cs typeface="Courier New"/>
              </a:rPr>
              <a:t>"Thinking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in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Java"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32750" y="5403672"/>
            <a:ext cx="161798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67310">
              <a:lnSpc>
                <a:spcPct val="100000"/>
              </a:lnSpc>
              <a:spcBef>
                <a:spcPts val="315"/>
              </a:spcBef>
            </a:pPr>
            <a:r>
              <a:rPr sz="1500" dirty="0">
                <a:latin typeface="Courier New"/>
                <a:cs typeface="Courier New"/>
              </a:rPr>
              <a:t>"Bruce</a:t>
            </a:r>
            <a:r>
              <a:rPr sz="1500" spc="-6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Eckel"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8751569" y="5762472"/>
            <a:ext cx="899160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222250">
              <a:lnSpc>
                <a:spcPct val="100000"/>
              </a:lnSpc>
              <a:spcBef>
                <a:spcPts val="315"/>
              </a:spcBef>
            </a:pPr>
            <a:r>
              <a:rPr sz="1500" spc="-20" dirty="0">
                <a:latin typeface="Courier New"/>
                <a:cs typeface="Courier New"/>
              </a:rPr>
              <a:t>1129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584102" y="4968771"/>
            <a:ext cx="710565" cy="74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500"/>
              </a:lnSpc>
              <a:spcBef>
                <a:spcPts val="100"/>
              </a:spcBef>
            </a:pPr>
            <a:r>
              <a:rPr sz="1500" spc="-10" dirty="0">
                <a:latin typeface="Courier New"/>
                <a:cs typeface="Courier New"/>
              </a:rPr>
              <a:t>title author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84102" y="5819503"/>
            <a:ext cx="15093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numberOfPages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84102" y="6179571"/>
            <a:ext cx="48196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0" dirty="0">
                <a:latin typeface="Courier New"/>
                <a:cs typeface="Courier New"/>
              </a:rPr>
              <a:t>ISBN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74609" y="6122555"/>
            <a:ext cx="197612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315"/>
              </a:spcBef>
            </a:pPr>
            <a:r>
              <a:rPr sz="1500" spc="-10" dirty="0">
                <a:latin typeface="Courier New"/>
                <a:cs typeface="Courier New"/>
              </a:rPr>
              <a:t>"0-13-027363-</a:t>
            </a:r>
            <a:r>
              <a:rPr sz="1500" spc="-25" dirty="0">
                <a:latin typeface="Courier New"/>
                <a:cs typeface="Courier New"/>
              </a:rPr>
              <a:t>5"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44687" y="4864823"/>
            <a:ext cx="3414395" cy="1797050"/>
          </a:xfrm>
          <a:custGeom>
            <a:avLst/>
            <a:gdLst/>
            <a:ahLst/>
            <a:cxnLst/>
            <a:rect l="l" t="t" r="r" b="b"/>
            <a:pathLst>
              <a:path w="3414395" h="1797050">
                <a:moveTo>
                  <a:pt x="3414356" y="1497355"/>
                </a:moveTo>
                <a:lnTo>
                  <a:pt x="3414356" y="299224"/>
                </a:lnTo>
                <a:lnTo>
                  <a:pt x="3410018" y="254492"/>
                </a:lnTo>
                <a:lnTo>
                  <a:pt x="3397601" y="210656"/>
                </a:lnTo>
                <a:lnTo>
                  <a:pt x="3378002" y="168615"/>
                </a:lnTo>
                <a:lnTo>
                  <a:pt x="3352120" y="129267"/>
                </a:lnTo>
                <a:lnTo>
                  <a:pt x="3320853" y="93510"/>
                </a:lnTo>
                <a:lnTo>
                  <a:pt x="3285097" y="62240"/>
                </a:lnTo>
                <a:lnTo>
                  <a:pt x="3245750" y="36357"/>
                </a:lnTo>
                <a:lnTo>
                  <a:pt x="3203711" y="16757"/>
                </a:lnTo>
                <a:lnTo>
                  <a:pt x="3159877" y="4338"/>
                </a:lnTo>
                <a:lnTo>
                  <a:pt x="3115144" y="0"/>
                </a:lnTo>
                <a:lnTo>
                  <a:pt x="299212" y="0"/>
                </a:lnTo>
                <a:lnTo>
                  <a:pt x="254479" y="4338"/>
                </a:lnTo>
                <a:lnTo>
                  <a:pt x="210645" y="16757"/>
                </a:lnTo>
                <a:lnTo>
                  <a:pt x="168605" y="36357"/>
                </a:lnTo>
                <a:lnTo>
                  <a:pt x="129259" y="62240"/>
                </a:lnTo>
                <a:lnTo>
                  <a:pt x="93503" y="93510"/>
                </a:lnTo>
                <a:lnTo>
                  <a:pt x="62236" y="129267"/>
                </a:lnTo>
                <a:lnTo>
                  <a:pt x="36354" y="168615"/>
                </a:lnTo>
                <a:lnTo>
                  <a:pt x="16755" y="210656"/>
                </a:lnTo>
                <a:lnTo>
                  <a:pt x="4338" y="254492"/>
                </a:lnTo>
                <a:lnTo>
                  <a:pt x="0" y="299224"/>
                </a:lnTo>
                <a:lnTo>
                  <a:pt x="0" y="1497355"/>
                </a:lnTo>
                <a:lnTo>
                  <a:pt x="4338" y="1542087"/>
                </a:lnTo>
                <a:lnTo>
                  <a:pt x="16755" y="1585922"/>
                </a:lnTo>
                <a:lnTo>
                  <a:pt x="36354" y="1627961"/>
                </a:lnTo>
                <a:lnTo>
                  <a:pt x="62236" y="1667307"/>
                </a:lnTo>
                <a:lnTo>
                  <a:pt x="93503" y="1703063"/>
                </a:lnTo>
                <a:lnTo>
                  <a:pt x="129259" y="1734331"/>
                </a:lnTo>
                <a:lnTo>
                  <a:pt x="168605" y="1760213"/>
                </a:lnTo>
                <a:lnTo>
                  <a:pt x="210645" y="1779811"/>
                </a:lnTo>
                <a:lnTo>
                  <a:pt x="254479" y="1792228"/>
                </a:lnTo>
                <a:lnTo>
                  <a:pt x="299212" y="1796567"/>
                </a:lnTo>
                <a:lnTo>
                  <a:pt x="3115144" y="1796567"/>
                </a:lnTo>
                <a:lnTo>
                  <a:pt x="3159877" y="1792228"/>
                </a:lnTo>
                <a:lnTo>
                  <a:pt x="3203711" y="1779811"/>
                </a:lnTo>
                <a:lnTo>
                  <a:pt x="3245750" y="1760213"/>
                </a:lnTo>
                <a:lnTo>
                  <a:pt x="3285097" y="1734331"/>
                </a:lnTo>
                <a:lnTo>
                  <a:pt x="3320853" y="1703063"/>
                </a:lnTo>
                <a:lnTo>
                  <a:pt x="3352120" y="1667307"/>
                </a:lnTo>
                <a:lnTo>
                  <a:pt x="3378002" y="1627961"/>
                </a:lnTo>
                <a:lnTo>
                  <a:pt x="3397601" y="1585922"/>
                </a:lnTo>
                <a:lnTo>
                  <a:pt x="3410018" y="1542087"/>
                </a:lnTo>
                <a:lnTo>
                  <a:pt x="3414356" y="1497355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821939" y="5044871"/>
            <a:ext cx="215646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52069">
              <a:lnSpc>
                <a:spcPct val="100000"/>
              </a:lnSpc>
              <a:spcBef>
                <a:spcPts val="305"/>
              </a:spcBef>
            </a:pPr>
            <a:r>
              <a:rPr sz="1500" dirty="0">
                <a:latin typeface="Courier New"/>
                <a:cs typeface="Courier New"/>
              </a:rPr>
              <a:t>"Thinking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in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Java"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61690" y="5403672"/>
            <a:ext cx="161671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315"/>
              </a:spcBef>
            </a:pPr>
            <a:r>
              <a:rPr sz="1500" dirty="0">
                <a:latin typeface="Courier New"/>
                <a:cs typeface="Courier New"/>
              </a:rPr>
              <a:t>"Bruce</a:t>
            </a:r>
            <a:r>
              <a:rPr sz="1500" spc="-6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Eckel"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080509" y="5762472"/>
            <a:ext cx="897890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220979">
              <a:lnSpc>
                <a:spcPct val="100000"/>
              </a:lnSpc>
              <a:spcBef>
                <a:spcPts val="315"/>
              </a:spcBef>
            </a:pPr>
            <a:r>
              <a:rPr sz="1500" spc="-20" dirty="0">
                <a:latin typeface="Courier New"/>
                <a:cs typeface="Courier New"/>
              </a:rPr>
              <a:t>1129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912019" y="4968771"/>
            <a:ext cx="710565" cy="74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500"/>
              </a:lnSpc>
              <a:spcBef>
                <a:spcPts val="100"/>
              </a:spcBef>
            </a:pPr>
            <a:r>
              <a:rPr sz="1500" spc="-10" dirty="0">
                <a:latin typeface="Courier New"/>
                <a:cs typeface="Courier New"/>
              </a:rPr>
              <a:t>title author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912019" y="5819503"/>
            <a:ext cx="15093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numberOfPages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912019" y="6179571"/>
            <a:ext cx="48196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0" dirty="0">
                <a:latin typeface="Courier New"/>
                <a:cs typeface="Courier New"/>
              </a:rPr>
              <a:t>ISBN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3002279" y="6122555"/>
            <a:ext cx="197612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473709">
              <a:lnSpc>
                <a:spcPct val="100000"/>
              </a:lnSpc>
              <a:spcBef>
                <a:spcPts val="315"/>
              </a:spcBef>
            </a:pPr>
            <a:r>
              <a:rPr sz="1500" spc="-10" dirty="0">
                <a:latin typeface="Courier New"/>
                <a:cs typeface="Courier New"/>
              </a:rPr>
              <a:t>"unknown"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45820" y="6122555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10">
                <a:moveTo>
                  <a:pt x="359410" y="0"/>
                </a:moveTo>
                <a:lnTo>
                  <a:pt x="180340" y="0"/>
                </a:lnTo>
                <a:lnTo>
                  <a:pt x="0" y="0"/>
                </a:lnTo>
                <a:lnTo>
                  <a:pt x="0" y="358800"/>
                </a:lnTo>
                <a:lnTo>
                  <a:pt x="180340" y="358800"/>
                </a:lnTo>
                <a:lnTo>
                  <a:pt x="359410" y="358800"/>
                </a:lnTo>
                <a:lnTo>
                  <a:pt x="35941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5518150" y="6122555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10" h="359410">
                <a:moveTo>
                  <a:pt x="359410" y="0"/>
                </a:moveTo>
                <a:lnTo>
                  <a:pt x="180340" y="0"/>
                </a:lnTo>
                <a:lnTo>
                  <a:pt x="0" y="0"/>
                </a:lnTo>
                <a:lnTo>
                  <a:pt x="0" y="358800"/>
                </a:lnTo>
                <a:lnTo>
                  <a:pt x="180340" y="358800"/>
                </a:lnTo>
                <a:lnTo>
                  <a:pt x="359410" y="358800"/>
                </a:lnTo>
                <a:lnTo>
                  <a:pt x="35941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1573517" y="5752338"/>
            <a:ext cx="171450" cy="105410"/>
          </a:xfrm>
          <a:custGeom>
            <a:avLst/>
            <a:gdLst/>
            <a:ahLst/>
            <a:cxnLst/>
            <a:rect l="l" t="t" r="r" b="b"/>
            <a:pathLst>
              <a:path w="171450" h="105410">
                <a:moveTo>
                  <a:pt x="171170" y="10134"/>
                </a:moveTo>
                <a:lnTo>
                  <a:pt x="0" y="0"/>
                </a:lnTo>
                <a:lnTo>
                  <a:pt x="29159" y="105232"/>
                </a:lnTo>
                <a:lnTo>
                  <a:pt x="171170" y="10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6246876" y="5752338"/>
            <a:ext cx="170180" cy="105410"/>
          </a:xfrm>
          <a:custGeom>
            <a:avLst/>
            <a:gdLst/>
            <a:ahLst/>
            <a:cxnLst/>
            <a:rect l="l" t="t" r="r" b="b"/>
            <a:pathLst>
              <a:path w="170179" h="105410">
                <a:moveTo>
                  <a:pt x="169887" y="10134"/>
                </a:moveTo>
                <a:lnTo>
                  <a:pt x="0" y="0"/>
                </a:lnTo>
                <a:lnTo>
                  <a:pt x="27889" y="105232"/>
                </a:lnTo>
                <a:lnTo>
                  <a:pt x="169887" y="10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 txBox="1"/>
          <p:nvPr/>
        </p:nvSpPr>
        <p:spPr>
          <a:xfrm>
            <a:off x="833066" y="5713009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a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52</a:t>
            </a:r>
          </a:p>
        </p:txBody>
      </p:sp>
      <p:sp>
        <p:nvSpPr>
          <p:cNvPr id="27" name="object 27"/>
          <p:cNvSpPr txBox="1"/>
          <p:nvPr/>
        </p:nvSpPr>
        <p:spPr>
          <a:xfrm>
            <a:off x="5505160" y="5713009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b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838" y="1621536"/>
            <a:ext cx="8644255" cy="4871085"/>
            <a:chOff x="1016838" y="1621536"/>
            <a:chExt cx="8644255" cy="4871085"/>
          </a:xfrm>
        </p:grpSpPr>
        <p:sp>
          <p:nvSpPr>
            <p:cNvPr id="3" name="object 3"/>
            <p:cNvSpPr/>
            <p:nvPr/>
          </p:nvSpPr>
          <p:spPr>
            <a:xfrm>
              <a:off x="1025804" y="1630502"/>
              <a:ext cx="8625840" cy="4852670"/>
            </a:xfrm>
            <a:custGeom>
              <a:avLst/>
              <a:gdLst/>
              <a:ahLst/>
              <a:cxnLst/>
              <a:rect l="l" t="t" r="r" b="b"/>
              <a:pathLst>
                <a:path w="8625840" h="4852670">
                  <a:moveTo>
                    <a:pt x="8625293" y="4244809"/>
                  </a:moveTo>
                  <a:lnTo>
                    <a:pt x="8625293" y="0"/>
                  </a:lnTo>
                  <a:lnTo>
                    <a:pt x="0" y="0"/>
                  </a:lnTo>
                  <a:lnTo>
                    <a:pt x="0" y="4852123"/>
                  </a:lnTo>
                  <a:lnTo>
                    <a:pt x="7547597" y="4852123"/>
                  </a:lnTo>
                  <a:lnTo>
                    <a:pt x="8625293" y="424480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6838" y="1621536"/>
              <a:ext cx="8643620" cy="4870450"/>
            </a:xfrm>
            <a:custGeom>
              <a:avLst/>
              <a:gdLst/>
              <a:ahLst/>
              <a:cxnLst/>
              <a:rect l="l" t="t" r="r" b="b"/>
              <a:pathLst>
                <a:path w="8643620" h="4870450">
                  <a:moveTo>
                    <a:pt x="8643226" y="4257014"/>
                  </a:moveTo>
                  <a:lnTo>
                    <a:pt x="8643226" y="4013"/>
                  </a:lnTo>
                  <a:lnTo>
                    <a:pt x="863921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4866043"/>
                  </a:lnTo>
                  <a:lnTo>
                    <a:pt x="4013" y="4870056"/>
                  </a:lnTo>
                  <a:lnTo>
                    <a:pt x="8966" y="4870056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625281" y="17945"/>
                  </a:lnTo>
                  <a:lnTo>
                    <a:pt x="8625281" y="8966"/>
                  </a:lnTo>
                  <a:lnTo>
                    <a:pt x="8634260" y="8966"/>
                  </a:lnTo>
                  <a:lnTo>
                    <a:pt x="8634260" y="4264076"/>
                  </a:lnTo>
                  <a:lnTo>
                    <a:pt x="8641473" y="4260011"/>
                  </a:lnTo>
                  <a:lnTo>
                    <a:pt x="8643226" y="4257014"/>
                  </a:lnTo>
                  <a:close/>
                </a:path>
                <a:path w="8643620" h="4870450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643620" h="4870450">
                  <a:moveTo>
                    <a:pt x="17932" y="4852123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4852123"/>
                  </a:lnTo>
                  <a:lnTo>
                    <a:pt x="17932" y="4852123"/>
                  </a:lnTo>
                  <a:close/>
                </a:path>
                <a:path w="8643620" h="4870450">
                  <a:moveTo>
                    <a:pt x="7554220" y="4852123"/>
                  </a:moveTo>
                  <a:lnTo>
                    <a:pt x="8966" y="4852123"/>
                  </a:lnTo>
                  <a:lnTo>
                    <a:pt x="8966" y="4861090"/>
                  </a:lnTo>
                  <a:lnTo>
                    <a:pt x="17932" y="4861090"/>
                  </a:lnTo>
                  <a:lnTo>
                    <a:pt x="17932" y="4870056"/>
                  </a:lnTo>
                  <a:lnTo>
                    <a:pt x="7552169" y="4870056"/>
                  </a:lnTo>
                  <a:lnTo>
                    <a:pt x="7552169" y="4853279"/>
                  </a:lnTo>
                  <a:lnTo>
                    <a:pt x="7554220" y="4852123"/>
                  </a:lnTo>
                  <a:close/>
                </a:path>
                <a:path w="8643620" h="4870450">
                  <a:moveTo>
                    <a:pt x="17932" y="4870056"/>
                  </a:moveTo>
                  <a:lnTo>
                    <a:pt x="17932" y="4861090"/>
                  </a:lnTo>
                  <a:lnTo>
                    <a:pt x="8966" y="4861090"/>
                  </a:lnTo>
                  <a:lnTo>
                    <a:pt x="8966" y="4870056"/>
                  </a:lnTo>
                  <a:lnTo>
                    <a:pt x="17932" y="4870056"/>
                  </a:lnTo>
                  <a:close/>
                </a:path>
                <a:path w="8643620" h="4870450">
                  <a:moveTo>
                    <a:pt x="7556563" y="4861090"/>
                  </a:moveTo>
                  <a:lnTo>
                    <a:pt x="7556563" y="4852123"/>
                  </a:lnTo>
                  <a:lnTo>
                    <a:pt x="7554220" y="4852123"/>
                  </a:lnTo>
                  <a:lnTo>
                    <a:pt x="7552169" y="4853279"/>
                  </a:lnTo>
                  <a:lnTo>
                    <a:pt x="7556563" y="4861090"/>
                  </a:lnTo>
                  <a:close/>
                </a:path>
                <a:path w="8643620" h="4870450">
                  <a:moveTo>
                    <a:pt x="7556563" y="4870056"/>
                  </a:moveTo>
                  <a:lnTo>
                    <a:pt x="7556563" y="4861090"/>
                  </a:lnTo>
                  <a:lnTo>
                    <a:pt x="7552169" y="4853279"/>
                  </a:lnTo>
                  <a:lnTo>
                    <a:pt x="7552169" y="4870056"/>
                  </a:lnTo>
                  <a:lnTo>
                    <a:pt x="7556563" y="4870056"/>
                  </a:lnTo>
                  <a:close/>
                </a:path>
                <a:path w="8643620" h="4870450">
                  <a:moveTo>
                    <a:pt x="8634260" y="4253776"/>
                  </a:moveTo>
                  <a:lnTo>
                    <a:pt x="8629853" y="4245965"/>
                  </a:lnTo>
                  <a:lnTo>
                    <a:pt x="7554220" y="4852123"/>
                  </a:lnTo>
                  <a:lnTo>
                    <a:pt x="7556563" y="4852123"/>
                  </a:lnTo>
                  <a:lnTo>
                    <a:pt x="7556563" y="4870056"/>
                  </a:lnTo>
                  <a:lnTo>
                    <a:pt x="7558087" y="4870056"/>
                  </a:lnTo>
                  <a:lnTo>
                    <a:pt x="7559649" y="4869649"/>
                  </a:lnTo>
                  <a:lnTo>
                    <a:pt x="8625281" y="4269136"/>
                  </a:lnTo>
                  <a:lnTo>
                    <a:pt x="8625281" y="4253776"/>
                  </a:lnTo>
                  <a:lnTo>
                    <a:pt x="8634260" y="4253776"/>
                  </a:lnTo>
                  <a:close/>
                </a:path>
                <a:path w="8643620" h="4870450">
                  <a:moveTo>
                    <a:pt x="8634260" y="17945"/>
                  </a:moveTo>
                  <a:lnTo>
                    <a:pt x="8634260" y="8966"/>
                  </a:lnTo>
                  <a:lnTo>
                    <a:pt x="8625281" y="8966"/>
                  </a:lnTo>
                  <a:lnTo>
                    <a:pt x="8625281" y="17945"/>
                  </a:lnTo>
                  <a:lnTo>
                    <a:pt x="8634260" y="17945"/>
                  </a:lnTo>
                  <a:close/>
                </a:path>
                <a:path w="8643620" h="4870450">
                  <a:moveTo>
                    <a:pt x="8634260" y="4253776"/>
                  </a:moveTo>
                  <a:lnTo>
                    <a:pt x="8634260" y="17945"/>
                  </a:lnTo>
                  <a:lnTo>
                    <a:pt x="8625281" y="17945"/>
                  </a:lnTo>
                  <a:lnTo>
                    <a:pt x="8625281" y="4248542"/>
                  </a:lnTo>
                  <a:lnTo>
                    <a:pt x="8629853" y="4245965"/>
                  </a:lnTo>
                  <a:lnTo>
                    <a:pt x="8634260" y="4253776"/>
                  </a:lnTo>
                  <a:close/>
                </a:path>
                <a:path w="8643620" h="4870450">
                  <a:moveTo>
                    <a:pt x="8634260" y="4264076"/>
                  </a:moveTo>
                  <a:lnTo>
                    <a:pt x="8634260" y="4253776"/>
                  </a:lnTo>
                  <a:lnTo>
                    <a:pt x="8625281" y="4253776"/>
                  </a:lnTo>
                  <a:lnTo>
                    <a:pt x="8625281" y="4269136"/>
                  </a:lnTo>
                  <a:lnTo>
                    <a:pt x="8634260" y="42640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73401" y="5875312"/>
              <a:ext cx="1078230" cy="607695"/>
            </a:xfrm>
            <a:custGeom>
              <a:avLst/>
              <a:gdLst/>
              <a:ahLst/>
              <a:cxnLst/>
              <a:rect l="l" t="t" r="r" b="b"/>
              <a:pathLst>
                <a:path w="1078229" h="607695">
                  <a:moveTo>
                    <a:pt x="1077696" y="0"/>
                  </a:moveTo>
                  <a:lnTo>
                    <a:pt x="988135" y="6788"/>
                  </a:lnTo>
                  <a:lnTo>
                    <a:pt x="908960" y="13610"/>
                  </a:lnTo>
                  <a:lnTo>
                    <a:pt x="839157" y="20290"/>
                  </a:lnTo>
                  <a:lnTo>
                    <a:pt x="777713" y="26651"/>
                  </a:lnTo>
                  <a:lnTo>
                    <a:pt x="675856" y="37710"/>
                  </a:lnTo>
                  <a:lnTo>
                    <a:pt x="633416" y="42055"/>
                  </a:lnTo>
                  <a:lnTo>
                    <a:pt x="595285" y="45375"/>
                  </a:lnTo>
                  <a:lnTo>
                    <a:pt x="560451" y="47494"/>
                  </a:lnTo>
                  <a:lnTo>
                    <a:pt x="527901" y="48234"/>
                  </a:lnTo>
                  <a:lnTo>
                    <a:pt x="496621" y="47420"/>
                  </a:lnTo>
                  <a:lnTo>
                    <a:pt x="433825" y="40421"/>
                  </a:lnTo>
                  <a:lnTo>
                    <a:pt x="363962" y="25085"/>
                  </a:lnTo>
                  <a:lnTo>
                    <a:pt x="323848" y="13849"/>
                  </a:lnTo>
                  <a:lnTo>
                    <a:pt x="278930" y="0"/>
                  </a:lnTo>
                  <a:lnTo>
                    <a:pt x="0" y="607313"/>
                  </a:lnTo>
                  <a:lnTo>
                    <a:pt x="1077696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3622" y="5865393"/>
              <a:ext cx="1097280" cy="627380"/>
            </a:xfrm>
            <a:custGeom>
              <a:avLst/>
              <a:gdLst/>
              <a:ahLst/>
              <a:cxnLst/>
              <a:rect l="l" t="t" r="r" b="b"/>
              <a:pathLst>
                <a:path w="1097279" h="627379">
                  <a:moveTo>
                    <a:pt x="1088097" y="19871"/>
                  </a:moveTo>
                  <a:lnTo>
                    <a:pt x="1088097" y="18872"/>
                  </a:lnTo>
                  <a:lnTo>
                    <a:pt x="1047961" y="21894"/>
                  </a:lnTo>
                  <a:lnTo>
                    <a:pt x="29483" y="595841"/>
                  </a:lnTo>
                  <a:lnTo>
                    <a:pt x="18008" y="620826"/>
                  </a:lnTo>
                  <a:lnTo>
                    <a:pt x="10794" y="617660"/>
                  </a:lnTo>
                  <a:lnTo>
                    <a:pt x="9778" y="617232"/>
                  </a:lnTo>
                  <a:lnTo>
                    <a:pt x="1638" y="613486"/>
                  </a:lnTo>
                  <a:lnTo>
                    <a:pt x="0" y="617029"/>
                  </a:lnTo>
                  <a:lnTo>
                    <a:pt x="838" y="621195"/>
                  </a:lnTo>
                  <a:lnTo>
                    <a:pt x="6578" y="626478"/>
                  </a:lnTo>
                  <a:lnTo>
                    <a:pt x="9778" y="626844"/>
                  </a:lnTo>
                  <a:lnTo>
                    <a:pt x="10794" y="626960"/>
                  </a:lnTo>
                  <a:lnTo>
                    <a:pt x="1088097" y="19871"/>
                  </a:lnTo>
                  <a:close/>
                </a:path>
                <a:path w="1097279" h="627379">
                  <a:moveTo>
                    <a:pt x="1097267" y="11366"/>
                  </a:moveTo>
                  <a:lnTo>
                    <a:pt x="1094854" y="3327"/>
                  </a:lnTo>
                  <a:lnTo>
                    <a:pt x="1091018" y="685"/>
                  </a:lnTo>
                  <a:lnTo>
                    <a:pt x="1083030" y="1265"/>
                  </a:lnTo>
                  <a:lnTo>
                    <a:pt x="1006352" y="7045"/>
                  </a:lnTo>
                  <a:lnTo>
                    <a:pt x="1004938" y="7151"/>
                  </a:lnTo>
                  <a:lnTo>
                    <a:pt x="931679" y="13364"/>
                  </a:lnTo>
                  <a:lnTo>
                    <a:pt x="866315" y="19484"/>
                  </a:lnTo>
                  <a:lnTo>
                    <a:pt x="808098" y="25378"/>
                  </a:lnTo>
                  <a:lnTo>
                    <a:pt x="756279" y="30915"/>
                  </a:lnTo>
                  <a:lnTo>
                    <a:pt x="710111" y="35960"/>
                  </a:lnTo>
                  <a:lnTo>
                    <a:pt x="668844" y="40382"/>
                  </a:lnTo>
                  <a:lnTo>
                    <a:pt x="631731" y="44048"/>
                  </a:lnTo>
                  <a:lnTo>
                    <a:pt x="599288" y="46722"/>
                  </a:lnTo>
                  <a:lnTo>
                    <a:pt x="598024" y="46826"/>
                  </a:lnTo>
                  <a:lnTo>
                    <a:pt x="567701" y="48542"/>
                  </a:lnTo>
                  <a:lnTo>
                    <a:pt x="566973" y="48583"/>
                  </a:lnTo>
                  <a:lnTo>
                    <a:pt x="537832" y="49187"/>
                  </a:lnTo>
                  <a:lnTo>
                    <a:pt x="494831" y="47606"/>
                  </a:lnTo>
                  <a:lnTo>
                    <a:pt x="451542" y="42550"/>
                  </a:lnTo>
                  <a:lnTo>
                    <a:pt x="405115" y="33505"/>
                  </a:lnTo>
                  <a:lnTo>
                    <a:pt x="352697" y="19954"/>
                  </a:lnTo>
                  <a:lnTo>
                    <a:pt x="291439" y="1384"/>
                  </a:lnTo>
                  <a:lnTo>
                    <a:pt x="287134" y="0"/>
                  </a:lnTo>
                  <a:lnTo>
                    <a:pt x="282448" y="2070"/>
                  </a:lnTo>
                  <a:lnTo>
                    <a:pt x="1638" y="613486"/>
                  </a:lnTo>
                  <a:lnTo>
                    <a:pt x="5384" y="615210"/>
                  </a:lnTo>
                  <a:lnTo>
                    <a:pt x="5384" y="609422"/>
                  </a:lnTo>
                  <a:lnTo>
                    <a:pt x="29483" y="595841"/>
                  </a:lnTo>
                  <a:lnTo>
                    <a:pt x="285991" y="37335"/>
                  </a:lnTo>
                  <a:lnTo>
                    <a:pt x="285991" y="18465"/>
                  </a:lnTo>
                  <a:lnTo>
                    <a:pt x="288709" y="9918"/>
                  </a:lnTo>
                  <a:lnTo>
                    <a:pt x="296862" y="13665"/>
                  </a:lnTo>
                  <a:lnTo>
                    <a:pt x="296862" y="21763"/>
                  </a:lnTo>
                  <a:lnTo>
                    <a:pt x="347776" y="37208"/>
                  </a:lnTo>
                  <a:lnTo>
                    <a:pt x="401134" y="50993"/>
                  </a:lnTo>
                  <a:lnTo>
                    <a:pt x="448785" y="60272"/>
                  </a:lnTo>
                  <a:lnTo>
                    <a:pt x="493445" y="65500"/>
                  </a:lnTo>
                  <a:lnTo>
                    <a:pt x="537832" y="67132"/>
                  </a:lnTo>
                  <a:lnTo>
                    <a:pt x="566973" y="66512"/>
                  </a:lnTo>
                  <a:lnTo>
                    <a:pt x="567701" y="66497"/>
                  </a:lnTo>
                  <a:lnTo>
                    <a:pt x="598024" y="64786"/>
                  </a:lnTo>
                  <a:lnTo>
                    <a:pt x="599288" y="64714"/>
                  </a:lnTo>
                  <a:lnTo>
                    <a:pt x="633364" y="61917"/>
                  </a:lnTo>
                  <a:lnTo>
                    <a:pt x="670700" y="58236"/>
                  </a:lnTo>
                  <a:lnTo>
                    <a:pt x="712067" y="53806"/>
                  </a:lnTo>
                  <a:lnTo>
                    <a:pt x="758235" y="48757"/>
                  </a:lnTo>
                  <a:lnTo>
                    <a:pt x="809977" y="43222"/>
                  </a:lnTo>
                  <a:lnTo>
                    <a:pt x="868063" y="37334"/>
                  </a:lnTo>
                  <a:lnTo>
                    <a:pt x="933264" y="31225"/>
                  </a:lnTo>
                  <a:lnTo>
                    <a:pt x="1004938" y="25146"/>
                  </a:lnTo>
                  <a:lnTo>
                    <a:pt x="1006352" y="25027"/>
                  </a:lnTo>
                  <a:lnTo>
                    <a:pt x="1047961" y="21894"/>
                  </a:lnTo>
                  <a:lnTo>
                    <a:pt x="1082802" y="2260"/>
                  </a:lnTo>
                  <a:lnTo>
                    <a:pt x="1083030" y="2133"/>
                  </a:lnTo>
                  <a:lnTo>
                    <a:pt x="1087450" y="9931"/>
                  </a:lnTo>
                  <a:lnTo>
                    <a:pt x="1088097" y="18872"/>
                  </a:lnTo>
                  <a:lnTo>
                    <a:pt x="1088097" y="19871"/>
                  </a:lnTo>
                  <a:lnTo>
                    <a:pt x="1095527" y="15684"/>
                  </a:lnTo>
                  <a:lnTo>
                    <a:pt x="1097267" y="11366"/>
                  </a:lnTo>
                  <a:close/>
                </a:path>
                <a:path w="1097279" h="627379">
                  <a:moveTo>
                    <a:pt x="29483" y="595841"/>
                  </a:moveTo>
                  <a:lnTo>
                    <a:pt x="5384" y="609422"/>
                  </a:lnTo>
                  <a:lnTo>
                    <a:pt x="9778" y="617197"/>
                  </a:lnTo>
                  <a:lnTo>
                    <a:pt x="10794" y="617660"/>
                  </a:lnTo>
                  <a:lnTo>
                    <a:pt x="18008" y="620826"/>
                  </a:lnTo>
                  <a:lnTo>
                    <a:pt x="29483" y="595841"/>
                  </a:lnTo>
                  <a:close/>
                </a:path>
                <a:path w="1097279" h="627379">
                  <a:moveTo>
                    <a:pt x="9778" y="617232"/>
                  </a:moveTo>
                  <a:lnTo>
                    <a:pt x="5384" y="609422"/>
                  </a:lnTo>
                  <a:lnTo>
                    <a:pt x="5384" y="615210"/>
                  </a:lnTo>
                  <a:lnTo>
                    <a:pt x="9778" y="617232"/>
                  </a:lnTo>
                  <a:close/>
                </a:path>
                <a:path w="1097279" h="627379">
                  <a:moveTo>
                    <a:pt x="296862" y="13665"/>
                  </a:moveTo>
                  <a:lnTo>
                    <a:pt x="288709" y="9918"/>
                  </a:lnTo>
                  <a:lnTo>
                    <a:pt x="285991" y="18465"/>
                  </a:lnTo>
                  <a:lnTo>
                    <a:pt x="293597" y="20773"/>
                  </a:lnTo>
                  <a:lnTo>
                    <a:pt x="296862" y="13665"/>
                  </a:lnTo>
                  <a:close/>
                </a:path>
                <a:path w="1097279" h="627379">
                  <a:moveTo>
                    <a:pt x="293597" y="20773"/>
                  </a:moveTo>
                  <a:lnTo>
                    <a:pt x="285991" y="18465"/>
                  </a:lnTo>
                  <a:lnTo>
                    <a:pt x="285991" y="37335"/>
                  </a:lnTo>
                  <a:lnTo>
                    <a:pt x="293597" y="20773"/>
                  </a:lnTo>
                  <a:close/>
                </a:path>
                <a:path w="1097279" h="627379">
                  <a:moveTo>
                    <a:pt x="296862" y="21763"/>
                  </a:moveTo>
                  <a:lnTo>
                    <a:pt x="296862" y="13665"/>
                  </a:lnTo>
                  <a:lnTo>
                    <a:pt x="293597" y="20773"/>
                  </a:lnTo>
                  <a:lnTo>
                    <a:pt x="296862" y="21763"/>
                  </a:lnTo>
                  <a:close/>
                </a:path>
                <a:path w="1097279" h="627379">
                  <a:moveTo>
                    <a:pt x="1088097" y="18872"/>
                  </a:moveTo>
                  <a:lnTo>
                    <a:pt x="1087450" y="9931"/>
                  </a:lnTo>
                  <a:lnTo>
                    <a:pt x="1083030" y="2133"/>
                  </a:lnTo>
                  <a:lnTo>
                    <a:pt x="1047961" y="21894"/>
                  </a:lnTo>
                  <a:lnTo>
                    <a:pt x="1086840" y="18966"/>
                  </a:lnTo>
                  <a:lnTo>
                    <a:pt x="1088097" y="188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8785">
              <a:lnSpc>
                <a:spcPct val="100000"/>
              </a:lnSpc>
              <a:spcBef>
                <a:spcPts val="90"/>
              </a:spcBef>
            </a:pPr>
            <a:r>
              <a:rPr dirty="0"/>
              <a:t>Multiple</a:t>
            </a:r>
            <a:r>
              <a:rPr spc="-185" dirty="0"/>
              <a:t> </a:t>
            </a:r>
            <a:r>
              <a:rPr spc="-10" dirty="0"/>
              <a:t>constructors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53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93140" y="1740787"/>
            <a:ext cx="7165340" cy="460248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4905375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title;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author;</a:t>
            </a:r>
            <a:endParaRPr sz="1850">
              <a:latin typeface="Courier New"/>
              <a:cs typeface="Courier New"/>
            </a:endParaRPr>
          </a:p>
          <a:p>
            <a:pPr marL="292735" marR="4343400">
              <a:lnSpc>
                <a:spcPts val="198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numberOfPages;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ISBN;</a:t>
            </a:r>
            <a:endParaRPr sz="1850">
              <a:latin typeface="Courier New"/>
              <a:cs typeface="Courier New"/>
            </a:endParaRPr>
          </a:p>
          <a:p>
            <a:pPr marL="572770" marR="1684655" indent="-280670">
              <a:lnSpc>
                <a:spcPts val="1989"/>
              </a:lnSpc>
              <a:spcBef>
                <a:spcPts val="1989"/>
              </a:spcBef>
            </a:pPr>
            <a:r>
              <a:rPr sz="1850" dirty="0">
                <a:latin typeface="Courier New"/>
                <a:cs typeface="Courier New"/>
              </a:rPr>
              <a:t>Book(String</a:t>
            </a:r>
            <a:r>
              <a:rPr sz="1850" spc="-1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tit,String</a:t>
            </a:r>
            <a:r>
              <a:rPr sz="1850" spc="-1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aut,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1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num)</a:t>
            </a:r>
            <a:r>
              <a:rPr sz="1850" spc="-15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title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tit;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author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aut; </a:t>
            </a:r>
            <a:r>
              <a:rPr sz="1850" dirty="0">
                <a:latin typeface="Courier New"/>
                <a:cs typeface="Courier New"/>
              </a:rPr>
              <a:t>numberOfPages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num;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839"/>
              </a:lnSpc>
            </a:pPr>
            <a:r>
              <a:rPr sz="1850" dirty="0">
                <a:latin typeface="Courier New"/>
                <a:cs typeface="Courier New"/>
              </a:rPr>
              <a:t>ISBN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"unknown"</a:t>
            </a:r>
            <a:r>
              <a:rPr sz="1850" spc="-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572770" marR="5080" indent="-280670">
              <a:lnSpc>
                <a:spcPts val="2000"/>
              </a:lnSpc>
              <a:spcBef>
                <a:spcPts val="2000"/>
              </a:spcBef>
            </a:pPr>
            <a:r>
              <a:rPr sz="1850" dirty="0">
                <a:latin typeface="Courier New"/>
                <a:cs typeface="Courier New"/>
              </a:rPr>
              <a:t>Book(String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tit,String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aut,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num,String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isbn)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title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tit;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author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aut;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835"/>
              </a:lnSpc>
            </a:pPr>
            <a:r>
              <a:rPr sz="1850" dirty="0">
                <a:latin typeface="Courier New"/>
                <a:cs typeface="Courier New"/>
              </a:rPr>
              <a:t>numberOfPages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num;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5"/>
              </a:lnSpc>
            </a:pPr>
            <a:r>
              <a:rPr sz="1850" dirty="0">
                <a:latin typeface="Courier New"/>
                <a:cs typeface="Courier New"/>
              </a:rPr>
              <a:t>ISBN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isbn;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838" y="1621536"/>
            <a:ext cx="8644255" cy="3792220"/>
            <a:chOff x="1016838" y="1621536"/>
            <a:chExt cx="8644255" cy="3792220"/>
          </a:xfrm>
        </p:grpSpPr>
        <p:sp>
          <p:nvSpPr>
            <p:cNvPr id="3" name="object 3"/>
            <p:cNvSpPr/>
            <p:nvPr/>
          </p:nvSpPr>
          <p:spPr>
            <a:xfrm>
              <a:off x="1025804" y="1630502"/>
              <a:ext cx="8625840" cy="3773170"/>
            </a:xfrm>
            <a:custGeom>
              <a:avLst/>
              <a:gdLst/>
              <a:ahLst/>
              <a:cxnLst/>
              <a:rect l="l" t="t" r="r" b="b"/>
              <a:pathLst>
                <a:path w="8625840" h="3773170">
                  <a:moveTo>
                    <a:pt x="8625293" y="3301530"/>
                  </a:moveTo>
                  <a:lnTo>
                    <a:pt x="8625293" y="0"/>
                  </a:lnTo>
                  <a:lnTo>
                    <a:pt x="0" y="0"/>
                  </a:lnTo>
                  <a:lnTo>
                    <a:pt x="0" y="3773170"/>
                  </a:lnTo>
                  <a:lnTo>
                    <a:pt x="7547597" y="3773169"/>
                  </a:lnTo>
                  <a:lnTo>
                    <a:pt x="8625293" y="330153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6838" y="1621536"/>
              <a:ext cx="8643620" cy="3791585"/>
            </a:xfrm>
            <a:custGeom>
              <a:avLst/>
              <a:gdLst/>
              <a:ahLst/>
              <a:cxnLst/>
              <a:rect l="l" t="t" r="r" b="b"/>
              <a:pathLst>
                <a:path w="8643620" h="3791585">
                  <a:moveTo>
                    <a:pt x="8643226" y="3314065"/>
                  </a:moveTo>
                  <a:lnTo>
                    <a:pt x="8643226" y="4013"/>
                  </a:lnTo>
                  <a:lnTo>
                    <a:pt x="863921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3787089"/>
                  </a:lnTo>
                  <a:lnTo>
                    <a:pt x="4013" y="3791102"/>
                  </a:lnTo>
                  <a:lnTo>
                    <a:pt x="8966" y="3791102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625281" y="17945"/>
                  </a:lnTo>
                  <a:lnTo>
                    <a:pt x="8625281" y="8966"/>
                  </a:lnTo>
                  <a:lnTo>
                    <a:pt x="8634260" y="8966"/>
                  </a:lnTo>
                  <a:lnTo>
                    <a:pt x="8634260" y="3320279"/>
                  </a:lnTo>
                  <a:lnTo>
                    <a:pt x="8641118" y="3317278"/>
                  </a:lnTo>
                  <a:lnTo>
                    <a:pt x="8643226" y="3314065"/>
                  </a:lnTo>
                  <a:close/>
                </a:path>
                <a:path w="8643620" h="379158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643620" h="3791585">
                  <a:moveTo>
                    <a:pt x="17932" y="3773170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3773170"/>
                  </a:lnTo>
                  <a:lnTo>
                    <a:pt x="17932" y="3773170"/>
                  </a:lnTo>
                  <a:close/>
                </a:path>
                <a:path w="8643620" h="3791585">
                  <a:moveTo>
                    <a:pt x="7554681" y="3773169"/>
                  </a:moveTo>
                  <a:lnTo>
                    <a:pt x="8966" y="3773170"/>
                  </a:lnTo>
                  <a:lnTo>
                    <a:pt x="8966" y="3782136"/>
                  </a:lnTo>
                  <a:lnTo>
                    <a:pt x="17932" y="3782136"/>
                  </a:lnTo>
                  <a:lnTo>
                    <a:pt x="17932" y="3791102"/>
                  </a:lnTo>
                  <a:lnTo>
                    <a:pt x="7552969" y="3791102"/>
                  </a:lnTo>
                  <a:lnTo>
                    <a:pt x="7552969" y="3773919"/>
                  </a:lnTo>
                  <a:lnTo>
                    <a:pt x="7554681" y="3773169"/>
                  </a:lnTo>
                  <a:close/>
                </a:path>
                <a:path w="8643620" h="3791585">
                  <a:moveTo>
                    <a:pt x="17932" y="3791102"/>
                  </a:moveTo>
                  <a:lnTo>
                    <a:pt x="17932" y="3782136"/>
                  </a:lnTo>
                  <a:lnTo>
                    <a:pt x="8966" y="3782136"/>
                  </a:lnTo>
                  <a:lnTo>
                    <a:pt x="8966" y="3791102"/>
                  </a:lnTo>
                  <a:lnTo>
                    <a:pt x="17932" y="3791102"/>
                  </a:lnTo>
                  <a:close/>
                </a:path>
                <a:path w="8643620" h="3791585">
                  <a:moveTo>
                    <a:pt x="7556563" y="3782136"/>
                  </a:moveTo>
                  <a:lnTo>
                    <a:pt x="7556563" y="3773169"/>
                  </a:lnTo>
                  <a:lnTo>
                    <a:pt x="7554681" y="3773169"/>
                  </a:lnTo>
                  <a:lnTo>
                    <a:pt x="7552969" y="3773919"/>
                  </a:lnTo>
                  <a:lnTo>
                    <a:pt x="7556563" y="3782136"/>
                  </a:lnTo>
                  <a:close/>
                </a:path>
                <a:path w="8643620" h="3791585">
                  <a:moveTo>
                    <a:pt x="7556563" y="3791102"/>
                  </a:moveTo>
                  <a:lnTo>
                    <a:pt x="7556563" y="3782136"/>
                  </a:lnTo>
                  <a:lnTo>
                    <a:pt x="7552969" y="3773919"/>
                  </a:lnTo>
                  <a:lnTo>
                    <a:pt x="7552969" y="3791102"/>
                  </a:lnTo>
                  <a:lnTo>
                    <a:pt x="7556563" y="3791102"/>
                  </a:lnTo>
                  <a:close/>
                </a:path>
                <a:path w="8643620" h="3791585">
                  <a:moveTo>
                    <a:pt x="8634260" y="3310496"/>
                  </a:moveTo>
                  <a:lnTo>
                    <a:pt x="8630653" y="3302266"/>
                  </a:lnTo>
                  <a:lnTo>
                    <a:pt x="7554681" y="3773169"/>
                  </a:lnTo>
                  <a:lnTo>
                    <a:pt x="7556563" y="3773169"/>
                  </a:lnTo>
                  <a:lnTo>
                    <a:pt x="7556563" y="3791102"/>
                  </a:lnTo>
                  <a:lnTo>
                    <a:pt x="7557820" y="3791102"/>
                  </a:lnTo>
                  <a:lnTo>
                    <a:pt x="7559014" y="3790861"/>
                  </a:lnTo>
                  <a:lnTo>
                    <a:pt x="8625281" y="3324209"/>
                  </a:lnTo>
                  <a:lnTo>
                    <a:pt x="8625281" y="3310496"/>
                  </a:lnTo>
                  <a:lnTo>
                    <a:pt x="8634260" y="3310496"/>
                  </a:lnTo>
                  <a:close/>
                </a:path>
                <a:path w="8643620" h="3791585">
                  <a:moveTo>
                    <a:pt x="8634260" y="17945"/>
                  </a:moveTo>
                  <a:lnTo>
                    <a:pt x="8634260" y="8966"/>
                  </a:lnTo>
                  <a:lnTo>
                    <a:pt x="8625281" y="8966"/>
                  </a:lnTo>
                  <a:lnTo>
                    <a:pt x="8625281" y="17945"/>
                  </a:lnTo>
                  <a:lnTo>
                    <a:pt x="8634260" y="17945"/>
                  </a:lnTo>
                  <a:close/>
                </a:path>
                <a:path w="8643620" h="3791585">
                  <a:moveTo>
                    <a:pt x="8634260" y="3310496"/>
                  </a:moveTo>
                  <a:lnTo>
                    <a:pt x="8634260" y="17945"/>
                  </a:lnTo>
                  <a:lnTo>
                    <a:pt x="8625281" y="17945"/>
                  </a:lnTo>
                  <a:lnTo>
                    <a:pt x="8625281" y="3304617"/>
                  </a:lnTo>
                  <a:lnTo>
                    <a:pt x="8630653" y="3302266"/>
                  </a:lnTo>
                  <a:lnTo>
                    <a:pt x="8634260" y="3310496"/>
                  </a:lnTo>
                  <a:close/>
                </a:path>
                <a:path w="8643620" h="3791585">
                  <a:moveTo>
                    <a:pt x="8634260" y="3320279"/>
                  </a:moveTo>
                  <a:lnTo>
                    <a:pt x="8634260" y="3310496"/>
                  </a:lnTo>
                  <a:lnTo>
                    <a:pt x="8625281" y="3310496"/>
                  </a:lnTo>
                  <a:lnTo>
                    <a:pt x="8625281" y="3324209"/>
                  </a:lnTo>
                  <a:lnTo>
                    <a:pt x="8634260" y="33202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73401" y="4932032"/>
              <a:ext cx="1078230" cy="471805"/>
            </a:xfrm>
            <a:custGeom>
              <a:avLst/>
              <a:gdLst/>
              <a:ahLst/>
              <a:cxnLst/>
              <a:rect l="l" t="t" r="r" b="b"/>
              <a:pathLst>
                <a:path w="1078229" h="471804">
                  <a:moveTo>
                    <a:pt x="1077696" y="0"/>
                  </a:moveTo>
                  <a:lnTo>
                    <a:pt x="988135" y="5214"/>
                  </a:lnTo>
                  <a:lnTo>
                    <a:pt x="908960" y="10474"/>
                  </a:lnTo>
                  <a:lnTo>
                    <a:pt x="839157" y="15639"/>
                  </a:lnTo>
                  <a:lnTo>
                    <a:pt x="633416" y="32569"/>
                  </a:lnTo>
                  <a:lnTo>
                    <a:pt x="595285" y="35171"/>
                  </a:lnTo>
                  <a:lnTo>
                    <a:pt x="560451" y="36844"/>
                  </a:lnTo>
                  <a:lnTo>
                    <a:pt x="527901" y="37446"/>
                  </a:lnTo>
                  <a:lnTo>
                    <a:pt x="496621" y="36839"/>
                  </a:lnTo>
                  <a:lnTo>
                    <a:pt x="433825" y="31440"/>
                  </a:lnTo>
                  <a:lnTo>
                    <a:pt x="363962" y="19532"/>
                  </a:lnTo>
                  <a:lnTo>
                    <a:pt x="323848" y="10788"/>
                  </a:lnTo>
                  <a:lnTo>
                    <a:pt x="278930" y="0"/>
                  </a:lnTo>
                  <a:lnTo>
                    <a:pt x="0" y="471639"/>
                  </a:lnTo>
                  <a:lnTo>
                    <a:pt x="1077696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3699" y="4922367"/>
              <a:ext cx="1097280" cy="491490"/>
            </a:xfrm>
            <a:custGeom>
              <a:avLst/>
              <a:gdLst/>
              <a:ahLst/>
              <a:cxnLst/>
              <a:rect l="l" t="t" r="r" b="b"/>
              <a:pathLst>
                <a:path w="1097279" h="491489">
                  <a:moveTo>
                    <a:pt x="1087881" y="19237"/>
                  </a:moveTo>
                  <a:lnTo>
                    <a:pt x="1087881" y="18618"/>
                  </a:lnTo>
                  <a:lnTo>
                    <a:pt x="1037969" y="21504"/>
                  </a:lnTo>
                  <a:lnTo>
                    <a:pt x="31581" y="461939"/>
                  </a:lnTo>
                  <a:lnTo>
                    <a:pt x="17500" y="485749"/>
                  </a:lnTo>
                  <a:lnTo>
                    <a:pt x="9702" y="481304"/>
                  </a:lnTo>
                  <a:lnTo>
                    <a:pt x="1981" y="476732"/>
                  </a:lnTo>
                  <a:lnTo>
                    <a:pt x="0" y="480098"/>
                  </a:lnTo>
                  <a:lnTo>
                    <a:pt x="406" y="484327"/>
                  </a:lnTo>
                  <a:lnTo>
                    <a:pt x="5575" y="490169"/>
                  </a:lnTo>
                  <a:lnTo>
                    <a:pt x="9702" y="491078"/>
                  </a:lnTo>
                  <a:lnTo>
                    <a:pt x="17500" y="487682"/>
                  </a:lnTo>
                  <a:lnTo>
                    <a:pt x="1087881" y="19237"/>
                  </a:lnTo>
                  <a:close/>
                </a:path>
                <a:path w="1097279" h="491489">
                  <a:moveTo>
                    <a:pt x="1097127" y="11798"/>
                  </a:moveTo>
                  <a:lnTo>
                    <a:pt x="1095121" y="3365"/>
                  </a:lnTo>
                  <a:lnTo>
                    <a:pt x="1091234" y="469"/>
                  </a:lnTo>
                  <a:lnTo>
                    <a:pt x="1083767" y="880"/>
                  </a:lnTo>
                  <a:lnTo>
                    <a:pt x="1005947" y="5386"/>
                  </a:lnTo>
                  <a:lnTo>
                    <a:pt x="932705" y="10167"/>
                  </a:lnTo>
                  <a:lnTo>
                    <a:pt x="867382" y="14888"/>
                  </a:lnTo>
                  <a:lnTo>
                    <a:pt x="809205" y="19447"/>
                  </a:lnTo>
                  <a:lnTo>
                    <a:pt x="757400" y="23740"/>
                  </a:lnTo>
                  <a:lnTo>
                    <a:pt x="709670" y="27797"/>
                  </a:lnTo>
                  <a:lnTo>
                    <a:pt x="669811" y="31126"/>
                  </a:lnTo>
                  <a:lnTo>
                    <a:pt x="631208" y="34111"/>
                  </a:lnTo>
                  <a:lnTo>
                    <a:pt x="566877" y="37637"/>
                  </a:lnTo>
                  <a:lnTo>
                    <a:pt x="566309" y="37662"/>
                  </a:lnTo>
                  <a:lnTo>
                    <a:pt x="494054" y="36909"/>
                  </a:lnTo>
                  <a:lnTo>
                    <a:pt x="450738" y="32972"/>
                  </a:lnTo>
                  <a:lnTo>
                    <a:pt x="404299" y="25932"/>
                  </a:lnTo>
                  <a:lnTo>
                    <a:pt x="351925" y="15391"/>
                  </a:lnTo>
                  <a:lnTo>
                    <a:pt x="290804" y="952"/>
                  </a:lnTo>
                  <a:lnTo>
                    <a:pt x="286969" y="0"/>
                  </a:lnTo>
                  <a:lnTo>
                    <a:pt x="282930" y="1689"/>
                  </a:lnTo>
                  <a:lnTo>
                    <a:pt x="1981" y="476732"/>
                  </a:lnTo>
                  <a:lnTo>
                    <a:pt x="6108" y="479176"/>
                  </a:lnTo>
                  <a:lnTo>
                    <a:pt x="6108" y="473087"/>
                  </a:lnTo>
                  <a:lnTo>
                    <a:pt x="31581" y="461939"/>
                  </a:lnTo>
                  <a:lnTo>
                    <a:pt x="286473" y="30931"/>
                  </a:lnTo>
                  <a:lnTo>
                    <a:pt x="286473" y="18364"/>
                  </a:lnTo>
                  <a:lnTo>
                    <a:pt x="288632" y="9664"/>
                  </a:lnTo>
                  <a:lnTo>
                    <a:pt x="296354" y="14224"/>
                  </a:lnTo>
                  <a:lnTo>
                    <a:pt x="296354" y="20699"/>
                  </a:lnTo>
                  <a:lnTo>
                    <a:pt x="348034" y="32914"/>
                  </a:lnTo>
                  <a:lnTo>
                    <a:pt x="401167" y="43599"/>
                  </a:lnTo>
                  <a:lnTo>
                    <a:pt x="448579" y="50781"/>
                  </a:lnTo>
                  <a:lnTo>
                    <a:pt x="492974" y="54821"/>
                  </a:lnTo>
                  <a:lnTo>
                    <a:pt x="537057" y="56083"/>
                  </a:lnTo>
                  <a:lnTo>
                    <a:pt x="566309" y="55595"/>
                  </a:lnTo>
                  <a:lnTo>
                    <a:pt x="566877" y="55585"/>
                  </a:lnTo>
                  <a:lnTo>
                    <a:pt x="597441" y="54235"/>
                  </a:lnTo>
                  <a:lnTo>
                    <a:pt x="598426" y="54191"/>
                  </a:lnTo>
                  <a:lnTo>
                    <a:pt x="631208" y="52087"/>
                  </a:lnTo>
                  <a:lnTo>
                    <a:pt x="632480" y="52005"/>
                  </a:lnTo>
                  <a:lnTo>
                    <a:pt x="668365" y="49244"/>
                  </a:lnTo>
                  <a:lnTo>
                    <a:pt x="711193" y="45678"/>
                  </a:lnTo>
                  <a:lnTo>
                    <a:pt x="757400" y="41747"/>
                  </a:lnTo>
                  <a:lnTo>
                    <a:pt x="807742" y="37565"/>
                  </a:lnTo>
                  <a:lnTo>
                    <a:pt x="866022" y="32981"/>
                  </a:lnTo>
                  <a:lnTo>
                    <a:pt x="931471" y="28233"/>
                  </a:lnTo>
                  <a:lnTo>
                    <a:pt x="1004847" y="23428"/>
                  </a:lnTo>
                  <a:lnTo>
                    <a:pt x="1037969" y="21504"/>
                  </a:lnTo>
                  <a:lnTo>
                    <a:pt x="1083538" y="1562"/>
                  </a:lnTo>
                  <a:lnTo>
                    <a:pt x="1083767" y="1460"/>
                  </a:lnTo>
                  <a:lnTo>
                    <a:pt x="1087374" y="9664"/>
                  </a:lnTo>
                  <a:lnTo>
                    <a:pt x="1087881" y="18618"/>
                  </a:lnTo>
                  <a:lnTo>
                    <a:pt x="1087881" y="19237"/>
                  </a:lnTo>
                  <a:lnTo>
                    <a:pt x="1094955" y="16141"/>
                  </a:lnTo>
                  <a:lnTo>
                    <a:pt x="1097127" y="11798"/>
                  </a:lnTo>
                  <a:close/>
                </a:path>
                <a:path w="1097279" h="491489">
                  <a:moveTo>
                    <a:pt x="31581" y="461939"/>
                  </a:moveTo>
                  <a:lnTo>
                    <a:pt x="6108" y="473087"/>
                  </a:lnTo>
                  <a:lnTo>
                    <a:pt x="9702" y="481304"/>
                  </a:lnTo>
                  <a:lnTo>
                    <a:pt x="17500" y="485749"/>
                  </a:lnTo>
                  <a:lnTo>
                    <a:pt x="31581" y="461939"/>
                  </a:lnTo>
                  <a:close/>
                </a:path>
                <a:path w="1097279" h="491489">
                  <a:moveTo>
                    <a:pt x="9702" y="481304"/>
                  </a:moveTo>
                  <a:lnTo>
                    <a:pt x="6108" y="473087"/>
                  </a:lnTo>
                  <a:lnTo>
                    <a:pt x="6108" y="479176"/>
                  </a:lnTo>
                  <a:lnTo>
                    <a:pt x="9702" y="481304"/>
                  </a:lnTo>
                  <a:close/>
                </a:path>
                <a:path w="1097279" h="491489">
                  <a:moveTo>
                    <a:pt x="296354" y="14224"/>
                  </a:moveTo>
                  <a:lnTo>
                    <a:pt x="288632" y="9664"/>
                  </a:lnTo>
                  <a:lnTo>
                    <a:pt x="286473" y="18364"/>
                  </a:lnTo>
                  <a:lnTo>
                    <a:pt x="292994" y="19905"/>
                  </a:lnTo>
                  <a:lnTo>
                    <a:pt x="296354" y="14224"/>
                  </a:lnTo>
                  <a:close/>
                </a:path>
                <a:path w="1097279" h="491489">
                  <a:moveTo>
                    <a:pt x="292994" y="19905"/>
                  </a:moveTo>
                  <a:lnTo>
                    <a:pt x="286969" y="18481"/>
                  </a:lnTo>
                  <a:lnTo>
                    <a:pt x="286473" y="18364"/>
                  </a:lnTo>
                  <a:lnTo>
                    <a:pt x="286473" y="30931"/>
                  </a:lnTo>
                  <a:lnTo>
                    <a:pt x="292994" y="19905"/>
                  </a:lnTo>
                  <a:close/>
                </a:path>
                <a:path w="1097279" h="491489">
                  <a:moveTo>
                    <a:pt x="296354" y="20699"/>
                  </a:moveTo>
                  <a:lnTo>
                    <a:pt x="296354" y="14224"/>
                  </a:lnTo>
                  <a:lnTo>
                    <a:pt x="292994" y="19905"/>
                  </a:lnTo>
                  <a:lnTo>
                    <a:pt x="296354" y="20699"/>
                  </a:lnTo>
                  <a:close/>
                </a:path>
                <a:path w="1097279" h="491489">
                  <a:moveTo>
                    <a:pt x="1087881" y="18618"/>
                  </a:moveTo>
                  <a:lnTo>
                    <a:pt x="1087374" y="9664"/>
                  </a:lnTo>
                  <a:lnTo>
                    <a:pt x="1083767" y="1460"/>
                  </a:lnTo>
                  <a:lnTo>
                    <a:pt x="1037969" y="21504"/>
                  </a:lnTo>
                  <a:lnTo>
                    <a:pt x="1086904" y="18674"/>
                  </a:lnTo>
                  <a:lnTo>
                    <a:pt x="1087881" y="186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708785">
              <a:lnSpc>
                <a:spcPct val="100000"/>
              </a:lnSpc>
              <a:spcBef>
                <a:spcPts val="90"/>
              </a:spcBef>
            </a:pPr>
            <a:r>
              <a:rPr dirty="0"/>
              <a:t>Multiple</a:t>
            </a:r>
            <a:r>
              <a:rPr spc="-185" dirty="0"/>
              <a:t> </a:t>
            </a:r>
            <a:r>
              <a:rPr spc="-10" dirty="0"/>
              <a:t>constructors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54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13166" y="1740787"/>
            <a:ext cx="8463280" cy="4775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ExampleBooks3</a:t>
            </a:r>
            <a:r>
              <a:rPr sz="1850" spc="-16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752475" marR="2383155" indent="-28067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b1,b2;</a:t>
            </a:r>
            <a:endParaRPr sz="1850">
              <a:latin typeface="Courier New"/>
              <a:cs typeface="Courier New"/>
            </a:endParaRPr>
          </a:p>
          <a:p>
            <a:pPr marL="752475" marR="283845" indent="-635">
              <a:lnSpc>
                <a:spcPts val="1989"/>
              </a:lnSpc>
              <a:spcBef>
                <a:spcPts val="1989"/>
              </a:spcBef>
            </a:pPr>
            <a:r>
              <a:rPr sz="1850" dirty="0">
                <a:latin typeface="Courier New"/>
                <a:cs typeface="Courier New"/>
              </a:rPr>
              <a:t>b1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Book(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"Thinking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10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Java"</a:t>
            </a:r>
            <a:r>
              <a:rPr sz="1850" dirty="0">
                <a:latin typeface="Courier New"/>
                <a:cs typeface="Courier New"/>
              </a:rPr>
              <a:t>,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"Bruce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Eckel"</a:t>
            </a:r>
            <a:r>
              <a:rPr sz="1850" spc="-10" dirty="0">
                <a:latin typeface="Courier New"/>
                <a:cs typeface="Courier New"/>
              </a:rPr>
              <a:t>,1129); System.out.println(b1.title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8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:</a:t>
            </a:r>
            <a:r>
              <a:rPr sz="1850" spc="-7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7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b1.author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+</a:t>
            </a:r>
            <a:endParaRPr sz="1850">
              <a:latin typeface="Courier New"/>
              <a:cs typeface="Courier New"/>
            </a:endParaRPr>
          </a:p>
          <a:p>
            <a:pPr marL="752475" marR="5080" indent="1538605">
              <a:lnSpc>
                <a:spcPts val="1989"/>
              </a:lnSpc>
              <a:spcBef>
                <a:spcPts val="5"/>
              </a:spcBef>
            </a:pP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4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:</a:t>
            </a:r>
            <a:r>
              <a:rPr sz="1850" spc="-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4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b1.numberOfPages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5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:</a:t>
            </a:r>
            <a:r>
              <a:rPr sz="1850" spc="-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b1.ISBN); </a:t>
            </a:r>
            <a:r>
              <a:rPr sz="1850" dirty="0">
                <a:latin typeface="Courier New"/>
                <a:cs typeface="Courier New"/>
              </a:rPr>
              <a:t>b2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Book(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"Thinking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10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Java"</a:t>
            </a:r>
            <a:r>
              <a:rPr sz="1850" dirty="0">
                <a:latin typeface="Courier New"/>
                <a:cs typeface="Courier New"/>
              </a:rPr>
              <a:t>,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"Bruce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Eckel"</a:t>
            </a:r>
            <a:r>
              <a:rPr sz="1850" spc="-10" dirty="0">
                <a:latin typeface="Courier New"/>
                <a:cs typeface="Courier New"/>
              </a:rPr>
              <a:t>,1129,</a:t>
            </a:r>
            <a:endParaRPr sz="1850">
              <a:latin typeface="Courier New"/>
              <a:cs typeface="Courier New"/>
            </a:endParaRPr>
          </a:p>
          <a:p>
            <a:pPr marL="2711450">
              <a:lnSpc>
                <a:spcPts val="1839"/>
              </a:lnSpc>
            </a:pPr>
            <a:r>
              <a:rPr sz="1850" spc="-25" dirty="0">
                <a:solidFill>
                  <a:srgbClr val="FF3366"/>
                </a:solidFill>
                <a:latin typeface="Courier New"/>
                <a:cs typeface="Courier New"/>
              </a:rPr>
              <a:t>"0-13-027363-</a:t>
            </a:r>
            <a:r>
              <a:rPr sz="1850" spc="-20" dirty="0">
                <a:solidFill>
                  <a:srgbClr val="FF3366"/>
                </a:solidFill>
                <a:latin typeface="Courier New"/>
                <a:cs typeface="Courier New"/>
              </a:rPr>
              <a:t>5"</a:t>
            </a:r>
            <a:r>
              <a:rPr sz="1850" spc="-2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753110">
              <a:lnSpc>
                <a:spcPts val="1989"/>
              </a:lnSpc>
            </a:pPr>
            <a:r>
              <a:rPr sz="1850" spc="-10" dirty="0">
                <a:latin typeface="Courier New"/>
                <a:cs typeface="Courier New"/>
              </a:rPr>
              <a:t>System.out.println(b2.title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8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:</a:t>
            </a:r>
            <a:r>
              <a:rPr sz="1850" spc="-7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7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b2.author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+</a:t>
            </a:r>
            <a:endParaRPr sz="1850">
              <a:latin typeface="Courier New"/>
              <a:cs typeface="Courier New"/>
            </a:endParaRPr>
          </a:p>
          <a:p>
            <a:pPr marL="2291715">
              <a:lnSpc>
                <a:spcPts val="1989"/>
              </a:lnSpc>
            </a:pP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4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:</a:t>
            </a:r>
            <a:r>
              <a:rPr sz="1850" spc="-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4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b2.numberOfPages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5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:</a:t>
            </a:r>
            <a:r>
              <a:rPr sz="1850" spc="-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b2.ISBN);</a:t>
            </a:r>
            <a:endParaRPr sz="1850">
              <a:latin typeface="Courier New"/>
              <a:cs typeface="Courier New"/>
            </a:endParaRPr>
          </a:p>
          <a:p>
            <a:pPr marL="472440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92405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25"/>
              </a:spcBef>
            </a:pP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ExampleBooks3</a:t>
            </a:r>
            <a:endParaRPr sz="1850">
              <a:latin typeface="Courier New"/>
              <a:cs typeface="Courier New"/>
            </a:endParaRPr>
          </a:p>
          <a:p>
            <a:pPr marL="12700" marR="1022985">
              <a:lnSpc>
                <a:spcPts val="1989"/>
              </a:lnSpc>
              <a:spcBef>
                <a:spcPts val="145"/>
              </a:spcBef>
            </a:pPr>
            <a:r>
              <a:rPr sz="1850" dirty="0">
                <a:latin typeface="Courier New"/>
                <a:cs typeface="Courier New"/>
              </a:rPr>
              <a:t>Thinking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: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Bruce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Eckel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: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1129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: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unknown </a:t>
            </a:r>
            <a:r>
              <a:rPr sz="1850" dirty="0">
                <a:latin typeface="Courier New"/>
                <a:cs typeface="Courier New"/>
              </a:rPr>
              <a:t>Thinking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: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Bruce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Eckel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: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1129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: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0-13-027362-</a:t>
            </a:r>
            <a:r>
              <a:rPr sz="1850" spc="-50" dirty="0">
                <a:latin typeface="Courier New"/>
                <a:cs typeface="Courier New"/>
              </a:rPr>
              <a:t>5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33725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Methods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55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893508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A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method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used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implement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messages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that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an </a:t>
            </a:r>
            <a:r>
              <a:rPr sz="2600" dirty="0">
                <a:latin typeface="Verdana"/>
                <a:cs typeface="Verdana"/>
              </a:rPr>
              <a:t>instance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(or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class)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receive.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029" y="284256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334" y="2748741"/>
            <a:ext cx="8987790" cy="140144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60"/>
              </a:spcBef>
            </a:pPr>
            <a:r>
              <a:rPr sz="2600" dirty="0">
                <a:latin typeface="Verdana"/>
                <a:cs typeface="Verdana"/>
              </a:rPr>
              <a:t>It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implemented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function,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specifying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arguments </a:t>
            </a:r>
            <a:r>
              <a:rPr sz="2600" dirty="0">
                <a:latin typeface="Verdana"/>
                <a:cs typeface="Verdana"/>
              </a:rPr>
              <a:t>and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type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return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value.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40"/>
              </a:spcBef>
            </a:pPr>
            <a:r>
              <a:rPr sz="2600" dirty="0">
                <a:latin typeface="Verdana"/>
                <a:cs typeface="Verdana"/>
              </a:rPr>
              <a:t>It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called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by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using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dot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notation.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029" y="3823889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838" y="1621536"/>
            <a:ext cx="8644255" cy="5050155"/>
            <a:chOff x="1016838" y="1621536"/>
            <a:chExt cx="8644255" cy="5050155"/>
          </a:xfrm>
        </p:grpSpPr>
        <p:sp>
          <p:nvSpPr>
            <p:cNvPr id="3" name="object 3"/>
            <p:cNvSpPr/>
            <p:nvPr/>
          </p:nvSpPr>
          <p:spPr>
            <a:xfrm>
              <a:off x="1025804" y="1630502"/>
              <a:ext cx="8625840" cy="5031105"/>
            </a:xfrm>
            <a:custGeom>
              <a:avLst/>
              <a:gdLst/>
              <a:ahLst/>
              <a:cxnLst/>
              <a:rect l="l" t="t" r="r" b="b"/>
              <a:pathLst>
                <a:path w="8625840" h="5031105">
                  <a:moveTo>
                    <a:pt x="8625293" y="4402035"/>
                  </a:moveTo>
                  <a:lnTo>
                    <a:pt x="8625293" y="0"/>
                  </a:lnTo>
                  <a:lnTo>
                    <a:pt x="0" y="0"/>
                  </a:lnTo>
                  <a:lnTo>
                    <a:pt x="0" y="5030889"/>
                  </a:lnTo>
                  <a:lnTo>
                    <a:pt x="7547597" y="5030889"/>
                  </a:lnTo>
                  <a:lnTo>
                    <a:pt x="8625293" y="44020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6838" y="1621536"/>
              <a:ext cx="8643620" cy="5048885"/>
            </a:xfrm>
            <a:custGeom>
              <a:avLst/>
              <a:gdLst/>
              <a:ahLst/>
              <a:cxnLst/>
              <a:rect l="l" t="t" r="r" b="b"/>
              <a:pathLst>
                <a:path w="8643620" h="5048884">
                  <a:moveTo>
                    <a:pt x="8643226" y="4414177"/>
                  </a:moveTo>
                  <a:lnTo>
                    <a:pt x="8643226" y="4013"/>
                  </a:lnTo>
                  <a:lnTo>
                    <a:pt x="863921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5044808"/>
                  </a:lnTo>
                  <a:lnTo>
                    <a:pt x="4013" y="5048834"/>
                  </a:lnTo>
                  <a:lnTo>
                    <a:pt x="8966" y="5048834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625281" y="17945"/>
                  </a:lnTo>
                  <a:lnTo>
                    <a:pt x="8625281" y="8966"/>
                  </a:lnTo>
                  <a:lnTo>
                    <a:pt x="8634260" y="8966"/>
                  </a:lnTo>
                  <a:lnTo>
                    <a:pt x="8634260" y="4421380"/>
                  </a:lnTo>
                  <a:lnTo>
                    <a:pt x="8641511" y="4417148"/>
                  </a:lnTo>
                  <a:lnTo>
                    <a:pt x="8643226" y="4414177"/>
                  </a:lnTo>
                  <a:close/>
                </a:path>
                <a:path w="8643620" h="5048884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643620" h="5048884">
                  <a:moveTo>
                    <a:pt x="17932" y="5030889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5030889"/>
                  </a:lnTo>
                  <a:lnTo>
                    <a:pt x="17932" y="5030889"/>
                  </a:lnTo>
                  <a:close/>
                </a:path>
                <a:path w="8643620" h="5048884">
                  <a:moveTo>
                    <a:pt x="7554131" y="5030889"/>
                  </a:moveTo>
                  <a:lnTo>
                    <a:pt x="8966" y="5030889"/>
                  </a:lnTo>
                  <a:lnTo>
                    <a:pt x="8966" y="5039855"/>
                  </a:lnTo>
                  <a:lnTo>
                    <a:pt x="17932" y="5039855"/>
                  </a:lnTo>
                  <a:lnTo>
                    <a:pt x="17932" y="5048834"/>
                  </a:lnTo>
                  <a:lnTo>
                    <a:pt x="7552042" y="5048834"/>
                  </a:lnTo>
                  <a:lnTo>
                    <a:pt x="7552042" y="5032108"/>
                  </a:lnTo>
                  <a:lnTo>
                    <a:pt x="7554131" y="5030889"/>
                  </a:lnTo>
                  <a:close/>
                </a:path>
                <a:path w="8643620" h="5048884">
                  <a:moveTo>
                    <a:pt x="17932" y="5048834"/>
                  </a:moveTo>
                  <a:lnTo>
                    <a:pt x="17932" y="5039855"/>
                  </a:lnTo>
                  <a:lnTo>
                    <a:pt x="8966" y="5039855"/>
                  </a:lnTo>
                  <a:lnTo>
                    <a:pt x="8966" y="5048834"/>
                  </a:lnTo>
                  <a:lnTo>
                    <a:pt x="17932" y="5048834"/>
                  </a:lnTo>
                  <a:close/>
                </a:path>
                <a:path w="8643620" h="5048884">
                  <a:moveTo>
                    <a:pt x="7556563" y="5039855"/>
                  </a:moveTo>
                  <a:lnTo>
                    <a:pt x="7556563" y="5030889"/>
                  </a:lnTo>
                  <a:lnTo>
                    <a:pt x="7554131" y="5030889"/>
                  </a:lnTo>
                  <a:lnTo>
                    <a:pt x="7552042" y="5032108"/>
                  </a:lnTo>
                  <a:lnTo>
                    <a:pt x="7556563" y="5039855"/>
                  </a:lnTo>
                  <a:close/>
                </a:path>
                <a:path w="8643620" h="5048884">
                  <a:moveTo>
                    <a:pt x="7556563" y="5048834"/>
                  </a:moveTo>
                  <a:lnTo>
                    <a:pt x="7556563" y="5039855"/>
                  </a:lnTo>
                  <a:lnTo>
                    <a:pt x="7552042" y="5032108"/>
                  </a:lnTo>
                  <a:lnTo>
                    <a:pt x="7552042" y="5048834"/>
                  </a:lnTo>
                  <a:lnTo>
                    <a:pt x="7556563" y="5048834"/>
                  </a:lnTo>
                  <a:close/>
                </a:path>
                <a:path w="8643620" h="5048884">
                  <a:moveTo>
                    <a:pt x="8634260" y="4411002"/>
                  </a:moveTo>
                  <a:lnTo>
                    <a:pt x="8629738" y="4403255"/>
                  </a:lnTo>
                  <a:lnTo>
                    <a:pt x="7554131" y="5030889"/>
                  </a:lnTo>
                  <a:lnTo>
                    <a:pt x="7556563" y="5030889"/>
                  </a:lnTo>
                  <a:lnTo>
                    <a:pt x="7556563" y="5048834"/>
                  </a:lnTo>
                  <a:lnTo>
                    <a:pt x="7558138" y="5048834"/>
                  </a:lnTo>
                  <a:lnTo>
                    <a:pt x="7559738" y="5048402"/>
                  </a:lnTo>
                  <a:lnTo>
                    <a:pt x="8625281" y="4426620"/>
                  </a:lnTo>
                  <a:lnTo>
                    <a:pt x="8625281" y="4411002"/>
                  </a:lnTo>
                  <a:lnTo>
                    <a:pt x="8634260" y="4411002"/>
                  </a:lnTo>
                  <a:close/>
                </a:path>
                <a:path w="8643620" h="5048884">
                  <a:moveTo>
                    <a:pt x="8634260" y="17945"/>
                  </a:moveTo>
                  <a:lnTo>
                    <a:pt x="8634260" y="8966"/>
                  </a:lnTo>
                  <a:lnTo>
                    <a:pt x="8625281" y="8966"/>
                  </a:lnTo>
                  <a:lnTo>
                    <a:pt x="8625281" y="17945"/>
                  </a:lnTo>
                  <a:lnTo>
                    <a:pt x="8634260" y="17945"/>
                  </a:lnTo>
                  <a:close/>
                </a:path>
                <a:path w="8643620" h="5048884">
                  <a:moveTo>
                    <a:pt x="8634260" y="4411002"/>
                  </a:moveTo>
                  <a:lnTo>
                    <a:pt x="8634260" y="17945"/>
                  </a:lnTo>
                  <a:lnTo>
                    <a:pt x="8625281" y="17945"/>
                  </a:lnTo>
                  <a:lnTo>
                    <a:pt x="8625281" y="4405856"/>
                  </a:lnTo>
                  <a:lnTo>
                    <a:pt x="8629738" y="4403255"/>
                  </a:lnTo>
                  <a:lnTo>
                    <a:pt x="8634260" y="4411002"/>
                  </a:lnTo>
                  <a:close/>
                </a:path>
                <a:path w="8643620" h="5048884">
                  <a:moveTo>
                    <a:pt x="8634260" y="4421380"/>
                  </a:moveTo>
                  <a:lnTo>
                    <a:pt x="8634260" y="4411002"/>
                  </a:lnTo>
                  <a:lnTo>
                    <a:pt x="8625281" y="4411002"/>
                  </a:lnTo>
                  <a:lnTo>
                    <a:pt x="8625281" y="4426620"/>
                  </a:lnTo>
                  <a:lnTo>
                    <a:pt x="8634260" y="44213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73401" y="6032538"/>
              <a:ext cx="1078230" cy="629285"/>
            </a:xfrm>
            <a:custGeom>
              <a:avLst/>
              <a:gdLst/>
              <a:ahLst/>
              <a:cxnLst/>
              <a:rect l="l" t="t" r="r" b="b"/>
              <a:pathLst>
                <a:path w="1078229" h="629284">
                  <a:moveTo>
                    <a:pt x="1077696" y="0"/>
                  </a:moveTo>
                  <a:lnTo>
                    <a:pt x="988135" y="7021"/>
                  </a:lnTo>
                  <a:lnTo>
                    <a:pt x="908960" y="14095"/>
                  </a:lnTo>
                  <a:lnTo>
                    <a:pt x="839157" y="21034"/>
                  </a:lnTo>
                  <a:lnTo>
                    <a:pt x="777713" y="27652"/>
                  </a:lnTo>
                  <a:lnTo>
                    <a:pt x="675856" y="39186"/>
                  </a:lnTo>
                  <a:lnTo>
                    <a:pt x="633416" y="43729"/>
                  </a:lnTo>
                  <a:lnTo>
                    <a:pt x="595285" y="47208"/>
                  </a:lnTo>
                  <a:lnTo>
                    <a:pt x="560451" y="49439"/>
                  </a:lnTo>
                  <a:lnTo>
                    <a:pt x="527901" y="50233"/>
                  </a:lnTo>
                  <a:lnTo>
                    <a:pt x="496621" y="49407"/>
                  </a:lnTo>
                  <a:lnTo>
                    <a:pt x="433825" y="42148"/>
                  </a:lnTo>
                  <a:lnTo>
                    <a:pt x="363962" y="26174"/>
                  </a:lnTo>
                  <a:lnTo>
                    <a:pt x="323848" y="14455"/>
                  </a:lnTo>
                  <a:lnTo>
                    <a:pt x="278930" y="0"/>
                  </a:lnTo>
                  <a:lnTo>
                    <a:pt x="0" y="628853"/>
                  </a:lnTo>
                  <a:lnTo>
                    <a:pt x="1077696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3622" y="6022555"/>
              <a:ext cx="1097280" cy="648970"/>
            </a:xfrm>
            <a:custGeom>
              <a:avLst/>
              <a:gdLst/>
              <a:ahLst/>
              <a:cxnLst/>
              <a:rect l="l" t="t" r="r" b="b"/>
              <a:pathLst>
                <a:path w="1097279" h="648970">
                  <a:moveTo>
                    <a:pt x="1088123" y="19978"/>
                  </a:moveTo>
                  <a:lnTo>
                    <a:pt x="1088123" y="18923"/>
                  </a:lnTo>
                  <a:lnTo>
                    <a:pt x="1049135" y="21959"/>
                  </a:lnTo>
                  <a:lnTo>
                    <a:pt x="29238" y="617094"/>
                  </a:lnTo>
                  <a:lnTo>
                    <a:pt x="18046" y="642327"/>
                  </a:lnTo>
                  <a:lnTo>
                    <a:pt x="10934" y="639308"/>
                  </a:lnTo>
                  <a:lnTo>
                    <a:pt x="9778" y="638835"/>
                  </a:lnTo>
                  <a:lnTo>
                    <a:pt x="1587" y="635203"/>
                  </a:lnTo>
                  <a:lnTo>
                    <a:pt x="0" y="638771"/>
                  </a:lnTo>
                  <a:lnTo>
                    <a:pt x="888" y="642924"/>
                  </a:lnTo>
                  <a:lnTo>
                    <a:pt x="6705" y="648119"/>
                  </a:lnTo>
                  <a:lnTo>
                    <a:pt x="9778" y="648432"/>
                  </a:lnTo>
                  <a:lnTo>
                    <a:pt x="10934" y="648550"/>
                  </a:lnTo>
                  <a:lnTo>
                    <a:pt x="1088123" y="19978"/>
                  </a:lnTo>
                  <a:close/>
                </a:path>
                <a:path w="1097279" h="648970">
                  <a:moveTo>
                    <a:pt x="1097267" y="11303"/>
                  </a:moveTo>
                  <a:lnTo>
                    <a:pt x="1094803" y="3340"/>
                  </a:lnTo>
                  <a:lnTo>
                    <a:pt x="1090980" y="723"/>
                  </a:lnTo>
                  <a:lnTo>
                    <a:pt x="1088123" y="932"/>
                  </a:lnTo>
                  <a:lnTo>
                    <a:pt x="1006270" y="7312"/>
                  </a:lnTo>
                  <a:lnTo>
                    <a:pt x="931452" y="13878"/>
                  </a:lnTo>
                  <a:lnTo>
                    <a:pt x="866020" y="20244"/>
                  </a:lnTo>
                  <a:lnTo>
                    <a:pt x="807751" y="26383"/>
                  </a:lnTo>
                  <a:lnTo>
                    <a:pt x="755896" y="32156"/>
                  </a:lnTo>
                  <a:lnTo>
                    <a:pt x="709703" y="37422"/>
                  </a:lnTo>
                  <a:lnTo>
                    <a:pt x="668421" y="42041"/>
                  </a:lnTo>
                  <a:lnTo>
                    <a:pt x="631300" y="45873"/>
                  </a:lnTo>
                  <a:lnTo>
                    <a:pt x="598904" y="48664"/>
                  </a:lnTo>
                  <a:lnTo>
                    <a:pt x="597588" y="48777"/>
                  </a:lnTo>
                  <a:lnTo>
                    <a:pt x="567292" y="50569"/>
                  </a:lnTo>
                  <a:lnTo>
                    <a:pt x="566534" y="50614"/>
                  </a:lnTo>
                  <a:lnTo>
                    <a:pt x="537387" y="51244"/>
                  </a:lnTo>
                  <a:lnTo>
                    <a:pt x="494514" y="49601"/>
                  </a:lnTo>
                  <a:lnTo>
                    <a:pt x="451329" y="44343"/>
                  </a:lnTo>
                  <a:lnTo>
                    <a:pt x="404998" y="34928"/>
                  </a:lnTo>
                  <a:lnTo>
                    <a:pt x="352684" y="20818"/>
                  </a:lnTo>
                  <a:lnTo>
                    <a:pt x="291553" y="1473"/>
                  </a:lnTo>
                  <a:lnTo>
                    <a:pt x="287159" y="0"/>
                  </a:lnTo>
                  <a:lnTo>
                    <a:pt x="282384" y="2108"/>
                  </a:lnTo>
                  <a:lnTo>
                    <a:pt x="1587" y="635203"/>
                  </a:lnTo>
                  <a:lnTo>
                    <a:pt x="5257" y="636830"/>
                  </a:lnTo>
                  <a:lnTo>
                    <a:pt x="5257" y="631088"/>
                  </a:lnTo>
                  <a:lnTo>
                    <a:pt x="29238" y="617094"/>
                  </a:lnTo>
                  <a:lnTo>
                    <a:pt x="285876" y="38496"/>
                  </a:lnTo>
                  <a:lnTo>
                    <a:pt x="285876" y="18491"/>
                  </a:lnTo>
                  <a:lnTo>
                    <a:pt x="288709" y="9982"/>
                  </a:lnTo>
                  <a:lnTo>
                    <a:pt x="296913" y="13614"/>
                  </a:lnTo>
                  <a:lnTo>
                    <a:pt x="296913" y="21985"/>
                  </a:lnTo>
                  <a:lnTo>
                    <a:pt x="347561" y="38021"/>
                  </a:lnTo>
                  <a:lnTo>
                    <a:pt x="400853" y="52381"/>
                  </a:lnTo>
                  <a:lnTo>
                    <a:pt x="448453" y="62045"/>
                  </a:lnTo>
                  <a:lnTo>
                    <a:pt x="493064" y="67490"/>
                  </a:lnTo>
                  <a:lnTo>
                    <a:pt x="537387" y="69189"/>
                  </a:lnTo>
                  <a:lnTo>
                    <a:pt x="566534" y="68539"/>
                  </a:lnTo>
                  <a:lnTo>
                    <a:pt x="567292" y="68522"/>
                  </a:lnTo>
                  <a:lnTo>
                    <a:pt x="597588" y="66733"/>
                  </a:lnTo>
                  <a:lnTo>
                    <a:pt x="598904" y="66655"/>
                  </a:lnTo>
                  <a:lnTo>
                    <a:pt x="632999" y="63728"/>
                  </a:lnTo>
                  <a:lnTo>
                    <a:pt x="670352" y="59881"/>
                  </a:lnTo>
                  <a:lnTo>
                    <a:pt x="711737" y="55253"/>
                  </a:lnTo>
                  <a:lnTo>
                    <a:pt x="757929" y="49985"/>
                  </a:lnTo>
                  <a:lnTo>
                    <a:pt x="809703" y="44215"/>
                  </a:lnTo>
                  <a:lnTo>
                    <a:pt x="867835" y="38085"/>
                  </a:lnTo>
                  <a:lnTo>
                    <a:pt x="933099" y="31732"/>
                  </a:lnTo>
                  <a:lnTo>
                    <a:pt x="1006270" y="25298"/>
                  </a:lnTo>
                  <a:lnTo>
                    <a:pt x="1049135" y="21959"/>
                  </a:lnTo>
                  <a:lnTo>
                    <a:pt x="1082916" y="2247"/>
                  </a:lnTo>
                  <a:lnTo>
                    <a:pt x="1087450" y="9982"/>
                  </a:lnTo>
                  <a:lnTo>
                    <a:pt x="1088123" y="18923"/>
                  </a:lnTo>
                  <a:lnTo>
                    <a:pt x="1088123" y="19978"/>
                  </a:lnTo>
                  <a:lnTo>
                    <a:pt x="1095590" y="15621"/>
                  </a:lnTo>
                  <a:lnTo>
                    <a:pt x="1097267" y="11303"/>
                  </a:lnTo>
                  <a:close/>
                </a:path>
                <a:path w="1097279" h="648970">
                  <a:moveTo>
                    <a:pt x="29238" y="617094"/>
                  </a:moveTo>
                  <a:lnTo>
                    <a:pt x="5257" y="631088"/>
                  </a:lnTo>
                  <a:lnTo>
                    <a:pt x="9778" y="638801"/>
                  </a:lnTo>
                  <a:lnTo>
                    <a:pt x="10934" y="639308"/>
                  </a:lnTo>
                  <a:lnTo>
                    <a:pt x="18046" y="642327"/>
                  </a:lnTo>
                  <a:lnTo>
                    <a:pt x="29238" y="617094"/>
                  </a:lnTo>
                  <a:close/>
                </a:path>
                <a:path w="1097279" h="648970">
                  <a:moveTo>
                    <a:pt x="9778" y="638835"/>
                  </a:moveTo>
                  <a:lnTo>
                    <a:pt x="5257" y="631088"/>
                  </a:lnTo>
                  <a:lnTo>
                    <a:pt x="5257" y="636830"/>
                  </a:lnTo>
                  <a:lnTo>
                    <a:pt x="9778" y="638835"/>
                  </a:lnTo>
                  <a:close/>
                </a:path>
                <a:path w="1097279" h="648970">
                  <a:moveTo>
                    <a:pt x="296913" y="13614"/>
                  </a:moveTo>
                  <a:lnTo>
                    <a:pt x="288709" y="9982"/>
                  </a:lnTo>
                  <a:lnTo>
                    <a:pt x="285876" y="18491"/>
                  </a:lnTo>
                  <a:lnTo>
                    <a:pt x="293657" y="20954"/>
                  </a:lnTo>
                  <a:lnTo>
                    <a:pt x="296913" y="13614"/>
                  </a:lnTo>
                  <a:close/>
                </a:path>
                <a:path w="1097279" h="648970">
                  <a:moveTo>
                    <a:pt x="293657" y="20954"/>
                  </a:moveTo>
                  <a:lnTo>
                    <a:pt x="285876" y="18491"/>
                  </a:lnTo>
                  <a:lnTo>
                    <a:pt x="285876" y="38496"/>
                  </a:lnTo>
                  <a:lnTo>
                    <a:pt x="293657" y="20954"/>
                  </a:lnTo>
                  <a:close/>
                </a:path>
                <a:path w="1097279" h="648970">
                  <a:moveTo>
                    <a:pt x="296913" y="21985"/>
                  </a:moveTo>
                  <a:lnTo>
                    <a:pt x="296913" y="13614"/>
                  </a:lnTo>
                  <a:lnTo>
                    <a:pt x="293657" y="20954"/>
                  </a:lnTo>
                  <a:lnTo>
                    <a:pt x="296913" y="21985"/>
                  </a:lnTo>
                  <a:close/>
                </a:path>
                <a:path w="1097279" h="648970">
                  <a:moveTo>
                    <a:pt x="1088123" y="18923"/>
                  </a:moveTo>
                  <a:lnTo>
                    <a:pt x="1087450" y="9982"/>
                  </a:lnTo>
                  <a:lnTo>
                    <a:pt x="1082916" y="2247"/>
                  </a:lnTo>
                  <a:lnTo>
                    <a:pt x="1049135" y="21959"/>
                  </a:lnTo>
                  <a:lnTo>
                    <a:pt x="1086815" y="19024"/>
                  </a:lnTo>
                  <a:lnTo>
                    <a:pt x="1088123" y="189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33725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56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93140" y="1740787"/>
            <a:ext cx="7025640" cy="485521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4765675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title;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author;</a:t>
            </a:r>
            <a:endParaRPr sz="1850">
              <a:latin typeface="Courier New"/>
              <a:cs typeface="Courier New"/>
            </a:endParaRPr>
          </a:p>
          <a:p>
            <a:pPr marL="292735" marR="4203700">
              <a:lnSpc>
                <a:spcPts val="198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numberOfPages;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ISBN;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ct val="100000"/>
              </a:lnSpc>
              <a:spcBef>
                <a:spcPts val="1730"/>
              </a:spcBef>
            </a:pPr>
            <a:r>
              <a:rPr sz="1850" spc="-25" dirty="0">
                <a:latin typeface="Courier New"/>
                <a:cs typeface="Courier New"/>
              </a:rPr>
              <a:t>...</a:t>
            </a:r>
            <a:endParaRPr sz="1850">
              <a:latin typeface="Courier New"/>
              <a:cs typeface="Courier New"/>
            </a:endParaRPr>
          </a:p>
          <a:p>
            <a:pPr marL="292735" marR="1684655">
              <a:lnSpc>
                <a:spcPts val="1989"/>
              </a:lnSpc>
              <a:spcBef>
                <a:spcPts val="2010"/>
              </a:spcBef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10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compute</a:t>
            </a:r>
            <a:r>
              <a:rPr sz="1850" spc="-10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initials</a:t>
            </a:r>
            <a:r>
              <a:rPr sz="1850" spc="-10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of</a:t>
            </a:r>
            <a:r>
              <a:rPr sz="1850" spc="-10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author's</a:t>
            </a:r>
            <a:r>
              <a:rPr sz="1850" spc="-10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solidFill>
                  <a:srgbClr val="5C8526"/>
                </a:solidFill>
                <a:latin typeface="Courier New"/>
                <a:cs typeface="Courier New"/>
              </a:rPr>
              <a:t>name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getInitials()</a:t>
            </a:r>
            <a:r>
              <a:rPr sz="1850" spc="-15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850"/>
              </a:lnSpc>
            </a:pP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initials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25" dirty="0">
                <a:solidFill>
                  <a:srgbClr val="FF3366"/>
                </a:solidFill>
                <a:latin typeface="Courier New"/>
                <a:cs typeface="Courier New"/>
              </a:rPr>
              <a:t>""</a:t>
            </a:r>
            <a:r>
              <a:rPr sz="1850" spc="-25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851535" marR="845185" indent="-279400">
              <a:lnSpc>
                <a:spcPts val="1989"/>
              </a:lnSpc>
              <a:spcBef>
                <a:spcPts val="14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50" dirty="0">
                <a:latin typeface="Courier New"/>
                <a:cs typeface="Courier New"/>
              </a:rPr>
              <a:t>(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0;i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author.length();i++)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char</a:t>
            </a:r>
            <a:r>
              <a:rPr sz="185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currentChar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author.charAt(i);</a:t>
            </a:r>
            <a:endParaRPr sz="1850">
              <a:latin typeface="Courier New"/>
              <a:cs typeface="Courier New"/>
            </a:endParaRPr>
          </a:p>
          <a:p>
            <a:pPr marL="1132205" marR="5080" indent="-280670">
              <a:lnSpc>
                <a:spcPts val="198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50" spc="-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(currentChar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&gt;=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’A’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&amp;&amp;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currentChar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&lt;=’Z’) </a:t>
            </a:r>
            <a:r>
              <a:rPr sz="1850" dirty="0">
                <a:latin typeface="Courier New"/>
                <a:cs typeface="Courier New"/>
              </a:rPr>
              <a:t>initials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initials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currentChar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’.’;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83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initials;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838" y="1621536"/>
            <a:ext cx="8644255" cy="2714625"/>
            <a:chOff x="1016838" y="1621536"/>
            <a:chExt cx="8644255" cy="2714625"/>
          </a:xfrm>
        </p:grpSpPr>
        <p:sp>
          <p:nvSpPr>
            <p:cNvPr id="3" name="object 3"/>
            <p:cNvSpPr/>
            <p:nvPr/>
          </p:nvSpPr>
          <p:spPr>
            <a:xfrm>
              <a:off x="1025804" y="1630502"/>
              <a:ext cx="8625840" cy="2695575"/>
            </a:xfrm>
            <a:custGeom>
              <a:avLst/>
              <a:gdLst/>
              <a:ahLst/>
              <a:cxnLst/>
              <a:rect l="l" t="t" r="r" b="b"/>
              <a:pathLst>
                <a:path w="8625840" h="2695575">
                  <a:moveTo>
                    <a:pt x="8625293" y="2358237"/>
                  </a:moveTo>
                  <a:lnTo>
                    <a:pt x="8625293" y="0"/>
                  </a:lnTo>
                  <a:lnTo>
                    <a:pt x="0" y="0"/>
                  </a:lnTo>
                  <a:lnTo>
                    <a:pt x="0" y="2695486"/>
                  </a:lnTo>
                  <a:lnTo>
                    <a:pt x="7547597" y="2695486"/>
                  </a:lnTo>
                  <a:lnTo>
                    <a:pt x="8625293" y="235823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6838" y="1621536"/>
              <a:ext cx="8643620" cy="2713990"/>
            </a:xfrm>
            <a:custGeom>
              <a:avLst/>
              <a:gdLst/>
              <a:ahLst/>
              <a:cxnLst/>
              <a:rect l="l" t="t" r="r" b="b"/>
              <a:pathLst>
                <a:path w="8643620" h="2713990">
                  <a:moveTo>
                    <a:pt x="8643226" y="2371128"/>
                  </a:moveTo>
                  <a:lnTo>
                    <a:pt x="8643226" y="4013"/>
                  </a:lnTo>
                  <a:lnTo>
                    <a:pt x="863921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2709405"/>
                  </a:lnTo>
                  <a:lnTo>
                    <a:pt x="4013" y="2713418"/>
                  </a:lnTo>
                  <a:lnTo>
                    <a:pt x="8966" y="2713418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625281" y="17945"/>
                  </a:lnTo>
                  <a:lnTo>
                    <a:pt x="8625281" y="8966"/>
                  </a:lnTo>
                  <a:lnTo>
                    <a:pt x="8634260" y="8966"/>
                  </a:lnTo>
                  <a:lnTo>
                    <a:pt x="8634260" y="2376593"/>
                  </a:lnTo>
                  <a:lnTo>
                    <a:pt x="8640686" y="2374582"/>
                  </a:lnTo>
                  <a:lnTo>
                    <a:pt x="8643226" y="2371128"/>
                  </a:lnTo>
                  <a:close/>
                </a:path>
                <a:path w="8643620" h="2713990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643620" h="2713990">
                  <a:moveTo>
                    <a:pt x="17932" y="2695486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2695486"/>
                  </a:lnTo>
                  <a:lnTo>
                    <a:pt x="17932" y="2695486"/>
                  </a:lnTo>
                  <a:close/>
                </a:path>
                <a:path w="8643620" h="2713990">
                  <a:moveTo>
                    <a:pt x="7555182" y="2695486"/>
                  </a:moveTo>
                  <a:lnTo>
                    <a:pt x="8966" y="2695486"/>
                  </a:lnTo>
                  <a:lnTo>
                    <a:pt x="8966" y="2704452"/>
                  </a:lnTo>
                  <a:lnTo>
                    <a:pt x="17932" y="2704452"/>
                  </a:lnTo>
                  <a:lnTo>
                    <a:pt x="17932" y="2713418"/>
                  </a:lnTo>
                  <a:lnTo>
                    <a:pt x="7553883" y="2713418"/>
                  </a:lnTo>
                  <a:lnTo>
                    <a:pt x="7553883" y="2695892"/>
                  </a:lnTo>
                  <a:lnTo>
                    <a:pt x="7555182" y="2695486"/>
                  </a:lnTo>
                  <a:close/>
                </a:path>
                <a:path w="8643620" h="2713990">
                  <a:moveTo>
                    <a:pt x="17932" y="2713418"/>
                  </a:moveTo>
                  <a:lnTo>
                    <a:pt x="17932" y="2704452"/>
                  </a:lnTo>
                  <a:lnTo>
                    <a:pt x="8966" y="2704452"/>
                  </a:lnTo>
                  <a:lnTo>
                    <a:pt x="8966" y="2713418"/>
                  </a:lnTo>
                  <a:lnTo>
                    <a:pt x="17932" y="2713418"/>
                  </a:lnTo>
                  <a:close/>
                </a:path>
                <a:path w="8643620" h="2713990">
                  <a:moveTo>
                    <a:pt x="7556563" y="2704452"/>
                  </a:moveTo>
                  <a:lnTo>
                    <a:pt x="7556563" y="2695486"/>
                  </a:lnTo>
                  <a:lnTo>
                    <a:pt x="7555182" y="2695486"/>
                  </a:lnTo>
                  <a:lnTo>
                    <a:pt x="7553883" y="2695892"/>
                  </a:lnTo>
                  <a:lnTo>
                    <a:pt x="7556563" y="2704452"/>
                  </a:lnTo>
                  <a:close/>
                </a:path>
                <a:path w="8643620" h="2713990">
                  <a:moveTo>
                    <a:pt x="7556563" y="2713418"/>
                  </a:moveTo>
                  <a:lnTo>
                    <a:pt x="7556563" y="2704452"/>
                  </a:lnTo>
                  <a:lnTo>
                    <a:pt x="7553883" y="2695892"/>
                  </a:lnTo>
                  <a:lnTo>
                    <a:pt x="7553883" y="2713418"/>
                  </a:lnTo>
                  <a:lnTo>
                    <a:pt x="7556563" y="2713418"/>
                  </a:lnTo>
                  <a:close/>
                </a:path>
                <a:path w="8643620" h="2713990">
                  <a:moveTo>
                    <a:pt x="8634260" y="2367203"/>
                  </a:moveTo>
                  <a:lnTo>
                    <a:pt x="8631580" y="2358643"/>
                  </a:lnTo>
                  <a:lnTo>
                    <a:pt x="7555182" y="2695486"/>
                  </a:lnTo>
                  <a:lnTo>
                    <a:pt x="7556563" y="2695486"/>
                  </a:lnTo>
                  <a:lnTo>
                    <a:pt x="7556563" y="2713418"/>
                  </a:lnTo>
                  <a:lnTo>
                    <a:pt x="7559243" y="2713012"/>
                  </a:lnTo>
                  <a:lnTo>
                    <a:pt x="8625281" y="2379403"/>
                  </a:lnTo>
                  <a:lnTo>
                    <a:pt x="8625281" y="2367203"/>
                  </a:lnTo>
                  <a:lnTo>
                    <a:pt x="8634260" y="2367203"/>
                  </a:lnTo>
                  <a:close/>
                </a:path>
                <a:path w="8643620" h="2713990">
                  <a:moveTo>
                    <a:pt x="8634260" y="17945"/>
                  </a:moveTo>
                  <a:lnTo>
                    <a:pt x="8634260" y="8966"/>
                  </a:lnTo>
                  <a:lnTo>
                    <a:pt x="8625281" y="8966"/>
                  </a:lnTo>
                  <a:lnTo>
                    <a:pt x="8625281" y="17945"/>
                  </a:lnTo>
                  <a:lnTo>
                    <a:pt x="8634260" y="17945"/>
                  </a:lnTo>
                  <a:close/>
                </a:path>
                <a:path w="8643620" h="2713990">
                  <a:moveTo>
                    <a:pt x="8634260" y="2367203"/>
                  </a:moveTo>
                  <a:lnTo>
                    <a:pt x="8634260" y="17945"/>
                  </a:lnTo>
                  <a:lnTo>
                    <a:pt x="8625281" y="17945"/>
                  </a:lnTo>
                  <a:lnTo>
                    <a:pt x="8625281" y="2360615"/>
                  </a:lnTo>
                  <a:lnTo>
                    <a:pt x="8631580" y="2358643"/>
                  </a:lnTo>
                  <a:lnTo>
                    <a:pt x="8634260" y="2367203"/>
                  </a:lnTo>
                  <a:close/>
                </a:path>
                <a:path w="8643620" h="2713990">
                  <a:moveTo>
                    <a:pt x="8634260" y="2376593"/>
                  </a:moveTo>
                  <a:lnTo>
                    <a:pt x="8634260" y="2367203"/>
                  </a:lnTo>
                  <a:lnTo>
                    <a:pt x="8625281" y="2367203"/>
                  </a:lnTo>
                  <a:lnTo>
                    <a:pt x="8625281" y="2379403"/>
                  </a:lnTo>
                  <a:lnTo>
                    <a:pt x="8634260" y="237659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73401" y="3988739"/>
              <a:ext cx="1078230" cy="337820"/>
            </a:xfrm>
            <a:custGeom>
              <a:avLst/>
              <a:gdLst/>
              <a:ahLst/>
              <a:cxnLst/>
              <a:rect l="l" t="t" r="r" b="b"/>
              <a:pathLst>
                <a:path w="1078229" h="337820">
                  <a:moveTo>
                    <a:pt x="1077696" y="0"/>
                  </a:moveTo>
                  <a:lnTo>
                    <a:pt x="988135" y="3641"/>
                  </a:lnTo>
                  <a:lnTo>
                    <a:pt x="908960" y="7337"/>
                  </a:lnTo>
                  <a:lnTo>
                    <a:pt x="839157" y="10988"/>
                  </a:lnTo>
                  <a:lnTo>
                    <a:pt x="633416" y="23082"/>
                  </a:lnTo>
                  <a:lnTo>
                    <a:pt x="595285" y="24967"/>
                  </a:lnTo>
                  <a:lnTo>
                    <a:pt x="560451" y="26194"/>
                  </a:lnTo>
                  <a:lnTo>
                    <a:pt x="527901" y="26658"/>
                  </a:lnTo>
                  <a:lnTo>
                    <a:pt x="496621" y="26259"/>
                  </a:lnTo>
                  <a:lnTo>
                    <a:pt x="433825" y="22460"/>
                  </a:lnTo>
                  <a:lnTo>
                    <a:pt x="363962" y="13979"/>
                  </a:lnTo>
                  <a:lnTo>
                    <a:pt x="323848" y="7728"/>
                  </a:lnTo>
                  <a:lnTo>
                    <a:pt x="278930" y="0"/>
                  </a:lnTo>
                  <a:lnTo>
                    <a:pt x="0" y="337248"/>
                  </a:lnTo>
                  <a:lnTo>
                    <a:pt x="1077696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3737" y="3979341"/>
              <a:ext cx="1097280" cy="356870"/>
            </a:xfrm>
            <a:custGeom>
              <a:avLst/>
              <a:gdLst/>
              <a:ahLst/>
              <a:cxnLst/>
              <a:rect l="l" t="t" r="r" b="b"/>
              <a:pathLst>
                <a:path w="1097279" h="356870">
                  <a:moveTo>
                    <a:pt x="1087691" y="18686"/>
                  </a:moveTo>
                  <a:lnTo>
                    <a:pt x="1087691" y="18351"/>
                  </a:lnTo>
                  <a:lnTo>
                    <a:pt x="1019950" y="21088"/>
                  </a:lnTo>
                  <a:lnTo>
                    <a:pt x="35868" y="329047"/>
                  </a:lnTo>
                  <a:lnTo>
                    <a:pt x="16649" y="352285"/>
                  </a:lnTo>
                  <a:lnTo>
                    <a:pt x="9664" y="346646"/>
                  </a:lnTo>
                  <a:lnTo>
                    <a:pt x="2755" y="340931"/>
                  </a:lnTo>
                  <a:lnTo>
                    <a:pt x="215" y="343992"/>
                  </a:lnTo>
                  <a:lnTo>
                    <a:pt x="0" y="348335"/>
                  </a:lnTo>
                  <a:lnTo>
                    <a:pt x="4445" y="354952"/>
                  </a:lnTo>
                  <a:lnTo>
                    <a:pt x="8547" y="356400"/>
                  </a:lnTo>
                  <a:lnTo>
                    <a:pt x="1087335" y="18797"/>
                  </a:lnTo>
                  <a:lnTo>
                    <a:pt x="1087691" y="18686"/>
                  </a:lnTo>
                  <a:close/>
                </a:path>
                <a:path w="1097279" h="356870">
                  <a:moveTo>
                    <a:pt x="1096962" y="12293"/>
                  </a:moveTo>
                  <a:lnTo>
                    <a:pt x="1095438" y="3441"/>
                  </a:lnTo>
                  <a:lnTo>
                    <a:pt x="1091501" y="253"/>
                  </a:lnTo>
                  <a:lnTo>
                    <a:pt x="1005431" y="3730"/>
                  </a:lnTo>
                  <a:lnTo>
                    <a:pt x="931930" y="7104"/>
                  </a:lnTo>
                  <a:lnTo>
                    <a:pt x="866406" y="10452"/>
                  </a:lnTo>
                  <a:lnTo>
                    <a:pt x="808079" y="13698"/>
                  </a:lnTo>
                  <a:lnTo>
                    <a:pt x="756169" y="16766"/>
                  </a:lnTo>
                  <a:lnTo>
                    <a:pt x="709896" y="19578"/>
                  </a:lnTo>
                  <a:lnTo>
                    <a:pt x="668477" y="22059"/>
                  </a:lnTo>
                  <a:lnTo>
                    <a:pt x="631134" y="24132"/>
                  </a:lnTo>
                  <a:lnTo>
                    <a:pt x="597085" y="25716"/>
                  </a:lnTo>
                  <a:lnTo>
                    <a:pt x="565550" y="26731"/>
                  </a:lnTo>
                  <a:lnTo>
                    <a:pt x="535749" y="27089"/>
                  </a:lnTo>
                  <a:lnTo>
                    <a:pt x="492872" y="26211"/>
                  </a:lnTo>
                  <a:lnTo>
                    <a:pt x="449625" y="23403"/>
                  </a:lnTo>
                  <a:lnTo>
                    <a:pt x="403259" y="18381"/>
                  </a:lnTo>
                  <a:lnTo>
                    <a:pt x="351024" y="10861"/>
                  </a:lnTo>
                  <a:lnTo>
                    <a:pt x="290169" y="558"/>
                  </a:lnTo>
                  <a:lnTo>
                    <a:pt x="286994" y="0"/>
                  </a:lnTo>
                  <a:lnTo>
                    <a:pt x="283743" y="1181"/>
                  </a:lnTo>
                  <a:lnTo>
                    <a:pt x="2755" y="340931"/>
                  </a:lnTo>
                  <a:lnTo>
                    <a:pt x="6985" y="344429"/>
                  </a:lnTo>
                  <a:lnTo>
                    <a:pt x="6985" y="338086"/>
                  </a:lnTo>
                  <a:lnTo>
                    <a:pt x="35868" y="329047"/>
                  </a:lnTo>
                  <a:lnTo>
                    <a:pt x="286994" y="25416"/>
                  </a:lnTo>
                  <a:lnTo>
                    <a:pt x="286994" y="18366"/>
                  </a:lnTo>
                  <a:lnTo>
                    <a:pt x="288594" y="9398"/>
                  </a:lnTo>
                  <a:lnTo>
                    <a:pt x="295516" y="15112"/>
                  </a:lnTo>
                  <a:lnTo>
                    <a:pt x="295516" y="19662"/>
                  </a:lnTo>
                  <a:lnTo>
                    <a:pt x="348209" y="28581"/>
                  </a:lnTo>
                  <a:lnTo>
                    <a:pt x="401002" y="36176"/>
                  </a:lnTo>
                  <a:lnTo>
                    <a:pt x="448074" y="41273"/>
                  </a:lnTo>
                  <a:lnTo>
                    <a:pt x="492098" y="44138"/>
                  </a:lnTo>
                  <a:lnTo>
                    <a:pt x="535749" y="45034"/>
                  </a:lnTo>
                  <a:lnTo>
                    <a:pt x="565139" y="44682"/>
                  </a:lnTo>
                  <a:lnTo>
                    <a:pt x="630214" y="42139"/>
                  </a:lnTo>
                  <a:lnTo>
                    <a:pt x="708801" y="37615"/>
                  </a:lnTo>
                  <a:lnTo>
                    <a:pt x="755079" y="34800"/>
                  </a:lnTo>
                  <a:lnTo>
                    <a:pt x="807038" y="31721"/>
                  </a:lnTo>
                  <a:lnTo>
                    <a:pt x="865443" y="28460"/>
                  </a:lnTo>
                  <a:lnTo>
                    <a:pt x="931064" y="25096"/>
                  </a:lnTo>
                  <a:lnTo>
                    <a:pt x="1004666" y="21709"/>
                  </a:lnTo>
                  <a:lnTo>
                    <a:pt x="1019950" y="21088"/>
                  </a:lnTo>
                  <a:lnTo>
                    <a:pt x="1084414" y="914"/>
                  </a:lnTo>
                  <a:lnTo>
                    <a:pt x="1084643" y="838"/>
                  </a:lnTo>
                  <a:lnTo>
                    <a:pt x="1087335" y="9398"/>
                  </a:lnTo>
                  <a:lnTo>
                    <a:pt x="1087691" y="18351"/>
                  </a:lnTo>
                  <a:lnTo>
                    <a:pt x="1087691" y="18686"/>
                  </a:lnTo>
                  <a:lnTo>
                    <a:pt x="1094320" y="16611"/>
                  </a:lnTo>
                  <a:lnTo>
                    <a:pt x="1096962" y="12293"/>
                  </a:lnTo>
                  <a:close/>
                </a:path>
                <a:path w="1097279" h="356870">
                  <a:moveTo>
                    <a:pt x="35868" y="329047"/>
                  </a:moveTo>
                  <a:lnTo>
                    <a:pt x="6985" y="338086"/>
                  </a:lnTo>
                  <a:lnTo>
                    <a:pt x="9664" y="346593"/>
                  </a:lnTo>
                  <a:lnTo>
                    <a:pt x="16649" y="352285"/>
                  </a:lnTo>
                  <a:lnTo>
                    <a:pt x="35868" y="329047"/>
                  </a:lnTo>
                  <a:close/>
                </a:path>
                <a:path w="1097279" h="356870">
                  <a:moveTo>
                    <a:pt x="9664" y="346646"/>
                  </a:moveTo>
                  <a:lnTo>
                    <a:pt x="6985" y="338086"/>
                  </a:lnTo>
                  <a:lnTo>
                    <a:pt x="6985" y="344429"/>
                  </a:lnTo>
                  <a:lnTo>
                    <a:pt x="9664" y="346646"/>
                  </a:lnTo>
                  <a:close/>
                </a:path>
                <a:path w="1097279" h="356870">
                  <a:moveTo>
                    <a:pt x="295516" y="15112"/>
                  </a:moveTo>
                  <a:lnTo>
                    <a:pt x="288594" y="9398"/>
                  </a:lnTo>
                  <a:lnTo>
                    <a:pt x="286994" y="18366"/>
                  </a:lnTo>
                  <a:lnTo>
                    <a:pt x="286994" y="18220"/>
                  </a:lnTo>
                  <a:lnTo>
                    <a:pt x="292215" y="19103"/>
                  </a:lnTo>
                  <a:lnTo>
                    <a:pt x="295516" y="15112"/>
                  </a:lnTo>
                  <a:close/>
                </a:path>
                <a:path w="1097279" h="356870">
                  <a:moveTo>
                    <a:pt x="292215" y="19103"/>
                  </a:moveTo>
                  <a:lnTo>
                    <a:pt x="286994" y="18220"/>
                  </a:lnTo>
                  <a:lnTo>
                    <a:pt x="286994" y="25416"/>
                  </a:lnTo>
                  <a:lnTo>
                    <a:pt x="292215" y="19103"/>
                  </a:lnTo>
                  <a:close/>
                </a:path>
                <a:path w="1097279" h="356870">
                  <a:moveTo>
                    <a:pt x="295516" y="19662"/>
                  </a:moveTo>
                  <a:lnTo>
                    <a:pt x="295516" y="15112"/>
                  </a:lnTo>
                  <a:lnTo>
                    <a:pt x="292215" y="19103"/>
                  </a:lnTo>
                  <a:lnTo>
                    <a:pt x="295516" y="19662"/>
                  </a:lnTo>
                  <a:close/>
                </a:path>
                <a:path w="1097279" h="356870">
                  <a:moveTo>
                    <a:pt x="1087691" y="18351"/>
                  </a:moveTo>
                  <a:lnTo>
                    <a:pt x="1087335" y="9398"/>
                  </a:lnTo>
                  <a:lnTo>
                    <a:pt x="1084643" y="838"/>
                  </a:lnTo>
                  <a:lnTo>
                    <a:pt x="1019950" y="21088"/>
                  </a:lnTo>
                  <a:lnTo>
                    <a:pt x="1084414" y="18483"/>
                  </a:lnTo>
                  <a:lnTo>
                    <a:pt x="1087335" y="18365"/>
                  </a:lnTo>
                  <a:lnTo>
                    <a:pt x="1087691" y="183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33725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Methods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93140" y="1740787"/>
            <a:ext cx="7865109" cy="20758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ExampleBooks4</a:t>
            </a:r>
            <a:r>
              <a:rPr sz="1850" spc="-16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 marR="1964689" indent="-28067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b;</a:t>
            </a:r>
            <a:endParaRPr sz="1850">
              <a:latin typeface="Courier New"/>
              <a:cs typeface="Courier New"/>
            </a:endParaRPr>
          </a:p>
          <a:p>
            <a:pPr marL="572770" marR="5080" indent="-635">
              <a:lnSpc>
                <a:spcPts val="1989"/>
              </a:lnSpc>
              <a:spcBef>
                <a:spcPts val="1989"/>
              </a:spcBef>
            </a:pPr>
            <a:r>
              <a:rPr sz="1850" dirty="0">
                <a:latin typeface="Courier New"/>
                <a:cs typeface="Courier New"/>
              </a:rPr>
              <a:t>b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Book(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"Thinking</a:t>
            </a:r>
            <a:r>
              <a:rPr sz="1850" spc="-10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10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Java"</a:t>
            </a:r>
            <a:r>
              <a:rPr sz="1850" dirty="0">
                <a:latin typeface="Courier New"/>
                <a:cs typeface="Courier New"/>
              </a:rPr>
              <a:t>,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"Bruce</a:t>
            </a:r>
            <a:r>
              <a:rPr sz="1850" spc="-10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Eckel"</a:t>
            </a:r>
            <a:r>
              <a:rPr sz="1850" spc="-10" dirty="0">
                <a:latin typeface="Courier New"/>
                <a:cs typeface="Courier New"/>
              </a:rPr>
              <a:t>,1129); 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"Initials: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b.getInitials());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5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41186" y="4626494"/>
            <a:ext cx="2826385" cy="55943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ExampleBooks4 </a:t>
            </a:r>
            <a:r>
              <a:rPr sz="1850" dirty="0">
                <a:latin typeface="Courier New"/>
                <a:cs typeface="Courier New"/>
              </a:rPr>
              <a:t>Initials:</a:t>
            </a:r>
            <a:r>
              <a:rPr sz="1850" spc="-170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B.E.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236728" y="4684788"/>
            <a:ext cx="3414395" cy="1798320"/>
          </a:xfrm>
          <a:custGeom>
            <a:avLst/>
            <a:gdLst/>
            <a:ahLst/>
            <a:cxnLst/>
            <a:rect l="l" t="t" r="r" b="b"/>
            <a:pathLst>
              <a:path w="3414395" h="1798320">
                <a:moveTo>
                  <a:pt x="3414369" y="1497355"/>
                </a:moveTo>
                <a:lnTo>
                  <a:pt x="3414369" y="299224"/>
                </a:lnTo>
                <a:lnTo>
                  <a:pt x="3410030" y="254489"/>
                </a:lnTo>
                <a:lnTo>
                  <a:pt x="3397612" y="210651"/>
                </a:lnTo>
                <a:lnTo>
                  <a:pt x="3378012" y="168610"/>
                </a:lnTo>
                <a:lnTo>
                  <a:pt x="3352129" y="129262"/>
                </a:lnTo>
                <a:lnTo>
                  <a:pt x="3320859" y="93505"/>
                </a:lnTo>
                <a:lnTo>
                  <a:pt x="3285101" y="62236"/>
                </a:lnTo>
                <a:lnTo>
                  <a:pt x="3245753" y="36354"/>
                </a:lnTo>
                <a:lnTo>
                  <a:pt x="3203712" y="16755"/>
                </a:lnTo>
                <a:lnTo>
                  <a:pt x="3159877" y="4338"/>
                </a:lnTo>
                <a:lnTo>
                  <a:pt x="3115144" y="0"/>
                </a:lnTo>
                <a:lnTo>
                  <a:pt x="299224" y="0"/>
                </a:lnTo>
                <a:lnTo>
                  <a:pt x="254489" y="4338"/>
                </a:lnTo>
                <a:lnTo>
                  <a:pt x="210651" y="16755"/>
                </a:lnTo>
                <a:lnTo>
                  <a:pt x="168610" y="36354"/>
                </a:lnTo>
                <a:lnTo>
                  <a:pt x="129262" y="62236"/>
                </a:lnTo>
                <a:lnTo>
                  <a:pt x="93505" y="93505"/>
                </a:lnTo>
                <a:lnTo>
                  <a:pt x="62236" y="129262"/>
                </a:lnTo>
                <a:lnTo>
                  <a:pt x="36354" y="168610"/>
                </a:lnTo>
                <a:lnTo>
                  <a:pt x="16755" y="210651"/>
                </a:lnTo>
                <a:lnTo>
                  <a:pt x="4338" y="254489"/>
                </a:lnTo>
                <a:lnTo>
                  <a:pt x="0" y="299224"/>
                </a:lnTo>
                <a:lnTo>
                  <a:pt x="0" y="1497355"/>
                </a:lnTo>
                <a:lnTo>
                  <a:pt x="4338" y="1542123"/>
                </a:lnTo>
                <a:lnTo>
                  <a:pt x="16755" y="1586054"/>
                </a:lnTo>
                <a:lnTo>
                  <a:pt x="36354" y="1628235"/>
                </a:lnTo>
                <a:lnTo>
                  <a:pt x="62236" y="1667754"/>
                </a:lnTo>
                <a:lnTo>
                  <a:pt x="93505" y="1703698"/>
                </a:lnTo>
                <a:lnTo>
                  <a:pt x="129262" y="1735154"/>
                </a:lnTo>
                <a:lnTo>
                  <a:pt x="168610" y="1761208"/>
                </a:lnTo>
                <a:lnTo>
                  <a:pt x="210651" y="1780949"/>
                </a:lnTo>
                <a:lnTo>
                  <a:pt x="254489" y="1793463"/>
                </a:lnTo>
                <a:lnTo>
                  <a:pt x="299224" y="1797837"/>
                </a:lnTo>
                <a:lnTo>
                  <a:pt x="3115144" y="1797837"/>
                </a:lnTo>
                <a:lnTo>
                  <a:pt x="3159877" y="1793463"/>
                </a:lnTo>
                <a:lnTo>
                  <a:pt x="3203712" y="1780949"/>
                </a:lnTo>
                <a:lnTo>
                  <a:pt x="3245753" y="1761208"/>
                </a:lnTo>
                <a:lnTo>
                  <a:pt x="3285101" y="1735154"/>
                </a:lnTo>
                <a:lnTo>
                  <a:pt x="3320859" y="1703698"/>
                </a:lnTo>
                <a:lnTo>
                  <a:pt x="3352129" y="1667754"/>
                </a:lnTo>
                <a:lnTo>
                  <a:pt x="3378012" y="1628235"/>
                </a:lnTo>
                <a:lnTo>
                  <a:pt x="3397612" y="1586054"/>
                </a:lnTo>
                <a:lnTo>
                  <a:pt x="3410030" y="1542123"/>
                </a:lnTo>
                <a:lnTo>
                  <a:pt x="3414369" y="1497355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7315200" y="4864823"/>
            <a:ext cx="215646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05"/>
              </a:spcBef>
            </a:pPr>
            <a:r>
              <a:rPr sz="1500" dirty="0">
                <a:latin typeface="Courier New"/>
                <a:cs typeface="Courier New"/>
              </a:rPr>
              <a:t>"Thinking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in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Java"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854950" y="5223636"/>
            <a:ext cx="1616710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315"/>
              </a:spcBef>
            </a:pPr>
            <a:r>
              <a:rPr sz="1500" dirty="0">
                <a:latin typeface="Courier New"/>
                <a:cs typeface="Courier New"/>
              </a:rPr>
              <a:t>"Bruce</a:t>
            </a:r>
            <a:r>
              <a:rPr sz="1500" spc="-6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Eckel"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573769" y="5583707"/>
            <a:ext cx="89789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305"/>
              </a:spcBef>
            </a:pPr>
            <a:r>
              <a:rPr sz="1500" spc="-20" dirty="0">
                <a:latin typeface="Courier New"/>
                <a:cs typeface="Courier New"/>
              </a:rPr>
              <a:t>1129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404067" y="4788735"/>
            <a:ext cx="710565" cy="74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500"/>
              </a:lnSpc>
              <a:spcBef>
                <a:spcPts val="100"/>
              </a:spcBef>
            </a:pPr>
            <a:r>
              <a:rPr sz="1500" spc="-10" dirty="0">
                <a:latin typeface="Courier New"/>
                <a:cs typeface="Courier New"/>
              </a:rPr>
              <a:t>title author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404067" y="5639467"/>
            <a:ext cx="15093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numberOfPages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04067" y="5999534"/>
            <a:ext cx="48196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0" dirty="0">
                <a:latin typeface="Courier New"/>
                <a:cs typeface="Courier New"/>
              </a:rPr>
              <a:t>ISBN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7494269" y="5942520"/>
            <a:ext cx="1977389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475615">
              <a:lnSpc>
                <a:spcPct val="100000"/>
              </a:lnSpc>
              <a:spcBef>
                <a:spcPts val="315"/>
              </a:spcBef>
            </a:pPr>
            <a:r>
              <a:rPr sz="1500" spc="-10" dirty="0">
                <a:latin typeface="Courier New"/>
                <a:cs typeface="Courier New"/>
              </a:rPr>
              <a:t>"unknown"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339080" y="5942520"/>
            <a:ext cx="359410" cy="360680"/>
          </a:xfrm>
          <a:custGeom>
            <a:avLst/>
            <a:gdLst/>
            <a:ahLst/>
            <a:cxnLst/>
            <a:rect l="l" t="t" r="r" b="b"/>
            <a:pathLst>
              <a:path w="359410" h="360679">
                <a:moveTo>
                  <a:pt x="359410" y="0"/>
                </a:moveTo>
                <a:lnTo>
                  <a:pt x="179070" y="0"/>
                </a:lnTo>
                <a:lnTo>
                  <a:pt x="0" y="0"/>
                </a:lnTo>
                <a:lnTo>
                  <a:pt x="0" y="360070"/>
                </a:lnTo>
                <a:lnTo>
                  <a:pt x="179070" y="360070"/>
                </a:lnTo>
                <a:lnTo>
                  <a:pt x="359410" y="360070"/>
                </a:lnTo>
                <a:lnTo>
                  <a:pt x="35941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066840" y="5573560"/>
            <a:ext cx="170180" cy="104139"/>
          </a:xfrm>
          <a:custGeom>
            <a:avLst/>
            <a:gdLst/>
            <a:ahLst/>
            <a:cxnLst/>
            <a:rect l="l" t="t" r="r" b="b"/>
            <a:pathLst>
              <a:path w="170179" h="104139">
                <a:moveTo>
                  <a:pt x="169887" y="10147"/>
                </a:moveTo>
                <a:lnTo>
                  <a:pt x="0" y="0"/>
                </a:lnTo>
                <a:lnTo>
                  <a:pt x="27889" y="103974"/>
                </a:lnTo>
                <a:lnTo>
                  <a:pt x="169887" y="1014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326381" y="5534240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b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57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36790" y="1621536"/>
            <a:ext cx="9184640" cy="3792220"/>
            <a:chOff x="836790" y="1621536"/>
            <a:chExt cx="9184640" cy="3792220"/>
          </a:xfrm>
        </p:grpSpPr>
        <p:sp>
          <p:nvSpPr>
            <p:cNvPr id="3" name="object 3"/>
            <p:cNvSpPr/>
            <p:nvPr/>
          </p:nvSpPr>
          <p:spPr>
            <a:xfrm>
              <a:off x="845769" y="1630502"/>
              <a:ext cx="9165590" cy="3773170"/>
            </a:xfrm>
            <a:custGeom>
              <a:avLst/>
              <a:gdLst/>
              <a:ahLst/>
              <a:cxnLst/>
              <a:rect l="l" t="t" r="r" b="b"/>
              <a:pathLst>
                <a:path w="9165590" h="3773170">
                  <a:moveTo>
                    <a:pt x="9165399" y="3301530"/>
                  </a:moveTo>
                  <a:lnTo>
                    <a:pt x="9165399" y="0"/>
                  </a:lnTo>
                  <a:lnTo>
                    <a:pt x="0" y="0"/>
                  </a:lnTo>
                  <a:lnTo>
                    <a:pt x="0" y="3773170"/>
                  </a:lnTo>
                  <a:lnTo>
                    <a:pt x="8019249" y="3773169"/>
                  </a:lnTo>
                  <a:lnTo>
                    <a:pt x="9165399" y="330153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6790" y="1621536"/>
              <a:ext cx="9183370" cy="3791585"/>
            </a:xfrm>
            <a:custGeom>
              <a:avLst/>
              <a:gdLst/>
              <a:ahLst/>
              <a:cxnLst/>
              <a:rect l="l" t="t" r="r" b="b"/>
              <a:pathLst>
                <a:path w="9183370" h="3791585">
                  <a:moveTo>
                    <a:pt x="9183344" y="3314115"/>
                  </a:moveTo>
                  <a:lnTo>
                    <a:pt x="9183344" y="4013"/>
                  </a:lnTo>
                  <a:lnTo>
                    <a:pt x="9179331" y="0"/>
                  </a:lnTo>
                  <a:lnTo>
                    <a:pt x="4025" y="0"/>
                  </a:lnTo>
                  <a:lnTo>
                    <a:pt x="0" y="4013"/>
                  </a:lnTo>
                  <a:lnTo>
                    <a:pt x="0" y="3787089"/>
                  </a:lnTo>
                  <a:lnTo>
                    <a:pt x="4025" y="3791102"/>
                  </a:lnTo>
                  <a:lnTo>
                    <a:pt x="8978" y="3791102"/>
                  </a:lnTo>
                  <a:lnTo>
                    <a:pt x="8978" y="8966"/>
                  </a:lnTo>
                  <a:lnTo>
                    <a:pt x="17945" y="8966"/>
                  </a:lnTo>
                  <a:lnTo>
                    <a:pt x="17945" y="17945"/>
                  </a:lnTo>
                  <a:lnTo>
                    <a:pt x="9165399" y="17945"/>
                  </a:lnTo>
                  <a:lnTo>
                    <a:pt x="9165399" y="8966"/>
                  </a:lnTo>
                  <a:lnTo>
                    <a:pt x="9174378" y="8966"/>
                  </a:lnTo>
                  <a:lnTo>
                    <a:pt x="9174378" y="3320190"/>
                  </a:lnTo>
                  <a:lnTo>
                    <a:pt x="9181147" y="3317405"/>
                  </a:lnTo>
                  <a:lnTo>
                    <a:pt x="9183344" y="3314115"/>
                  </a:lnTo>
                  <a:close/>
                </a:path>
                <a:path w="9183370" h="3791585">
                  <a:moveTo>
                    <a:pt x="17945" y="17945"/>
                  </a:moveTo>
                  <a:lnTo>
                    <a:pt x="17945" y="8966"/>
                  </a:lnTo>
                  <a:lnTo>
                    <a:pt x="8978" y="8966"/>
                  </a:lnTo>
                  <a:lnTo>
                    <a:pt x="8978" y="17945"/>
                  </a:lnTo>
                  <a:lnTo>
                    <a:pt x="17945" y="17945"/>
                  </a:lnTo>
                  <a:close/>
                </a:path>
                <a:path w="9183370" h="3791585">
                  <a:moveTo>
                    <a:pt x="17945" y="3773170"/>
                  </a:moveTo>
                  <a:lnTo>
                    <a:pt x="17945" y="17945"/>
                  </a:lnTo>
                  <a:lnTo>
                    <a:pt x="8978" y="17945"/>
                  </a:lnTo>
                  <a:lnTo>
                    <a:pt x="8978" y="3773170"/>
                  </a:lnTo>
                  <a:lnTo>
                    <a:pt x="17945" y="3773170"/>
                  </a:lnTo>
                  <a:close/>
                </a:path>
                <a:path w="9183370" h="3791585">
                  <a:moveTo>
                    <a:pt x="8026448" y="3773169"/>
                  </a:moveTo>
                  <a:lnTo>
                    <a:pt x="8978" y="3773170"/>
                  </a:lnTo>
                  <a:lnTo>
                    <a:pt x="8978" y="3782136"/>
                  </a:lnTo>
                  <a:lnTo>
                    <a:pt x="17945" y="3782136"/>
                  </a:lnTo>
                  <a:lnTo>
                    <a:pt x="17945" y="3791102"/>
                  </a:lnTo>
                  <a:lnTo>
                    <a:pt x="8024812" y="3791102"/>
                  </a:lnTo>
                  <a:lnTo>
                    <a:pt x="8024812" y="3773843"/>
                  </a:lnTo>
                  <a:lnTo>
                    <a:pt x="8026448" y="3773169"/>
                  </a:lnTo>
                  <a:close/>
                </a:path>
                <a:path w="9183370" h="3791585">
                  <a:moveTo>
                    <a:pt x="17945" y="3791102"/>
                  </a:moveTo>
                  <a:lnTo>
                    <a:pt x="17945" y="3782136"/>
                  </a:lnTo>
                  <a:lnTo>
                    <a:pt x="8978" y="3782136"/>
                  </a:lnTo>
                  <a:lnTo>
                    <a:pt x="8978" y="3791102"/>
                  </a:lnTo>
                  <a:lnTo>
                    <a:pt x="17945" y="3791102"/>
                  </a:lnTo>
                  <a:close/>
                </a:path>
                <a:path w="9183370" h="3791585">
                  <a:moveTo>
                    <a:pt x="8028228" y="3782136"/>
                  </a:moveTo>
                  <a:lnTo>
                    <a:pt x="8028228" y="3773169"/>
                  </a:lnTo>
                  <a:lnTo>
                    <a:pt x="8026448" y="3773169"/>
                  </a:lnTo>
                  <a:lnTo>
                    <a:pt x="8024812" y="3773843"/>
                  </a:lnTo>
                  <a:lnTo>
                    <a:pt x="8028228" y="3782136"/>
                  </a:lnTo>
                  <a:close/>
                </a:path>
                <a:path w="9183370" h="3791585">
                  <a:moveTo>
                    <a:pt x="8028228" y="3791102"/>
                  </a:moveTo>
                  <a:lnTo>
                    <a:pt x="8028228" y="3782136"/>
                  </a:lnTo>
                  <a:lnTo>
                    <a:pt x="8024812" y="3773843"/>
                  </a:lnTo>
                  <a:lnTo>
                    <a:pt x="8024812" y="3791102"/>
                  </a:lnTo>
                  <a:lnTo>
                    <a:pt x="8028228" y="3791102"/>
                  </a:lnTo>
                  <a:close/>
                </a:path>
                <a:path w="9183370" h="3791585">
                  <a:moveTo>
                    <a:pt x="9174378" y="3310496"/>
                  </a:moveTo>
                  <a:lnTo>
                    <a:pt x="9170962" y="3302190"/>
                  </a:lnTo>
                  <a:lnTo>
                    <a:pt x="8026448" y="3773169"/>
                  </a:lnTo>
                  <a:lnTo>
                    <a:pt x="8028228" y="3773169"/>
                  </a:lnTo>
                  <a:lnTo>
                    <a:pt x="8028228" y="3791102"/>
                  </a:lnTo>
                  <a:lnTo>
                    <a:pt x="8029422" y="3791102"/>
                  </a:lnTo>
                  <a:lnTo>
                    <a:pt x="8030540" y="3790886"/>
                  </a:lnTo>
                  <a:lnTo>
                    <a:pt x="9165399" y="3323885"/>
                  </a:lnTo>
                  <a:lnTo>
                    <a:pt x="9165399" y="3310496"/>
                  </a:lnTo>
                  <a:lnTo>
                    <a:pt x="9174378" y="3310496"/>
                  </a:lnTo>
                  <a:close/>
                </a:path>
                <a:path w="9183370" h="3791585">
                  <a:moveTo>
                    <a:pt x="9174378" y="17945"/>
                  </a:moveTo>
                  <a:lnTo>
                    <a:pt x="9174378" y="8966"/>
                  </a:lnTo>
                  <a:lnTo>
                    <a:pt x="9165399" y="8966"/>
                  </a:lnTo>
                  <a:lnTo>
                    <a:pt x="9165399" y="17945"/>
                  </a:lnTo>
                  <a:lnTo>
                    <a:pt x="9174378" y="17945"/>
                  </a:lnTo>
                  <a:close/>
                </a:path>
                <a:path w="9183370" h="3791585">
                  <a:moveTo>
                    <a:pt x="9174378" y="3310496"/>
                  </a:moveTo>
                  <a:lnTo>
                    <a:pt x="9174378" y="17945"/>
                  </a:lnTo>
                  <a:lnTo>
                    <a:pt x="9165399" y="17945"/>
                  </a:lnTo>
                  <a:lnTo>
                    <a:pt x="9165399" y="3304479"/>
                  </a:lnTo>
                  <a:lnTo>
                    <a:pt x="9170962" y="3302190"/>
                  </a:lnTo>
                  <a:lnTo>
                    <a:pt x="9174378" y="3310496"/>
                  </a:lnTo>
                  <a:close/>
                </a:path>
                <a:path w="9183370" h="3791585">
                  <a:moveTo>
                    <a:pt x="9174378" y="3320190"/>
                  </a:moveTo>
                  <a:lnTo>
                    <a:pt x="9174378" y="3310496"/>
                  </a:lnTo>
                  <a:lnTo>
                    <a:pt x="9165399" y="3310496"/>
                  </a:lnTo>
                  <a:lnTo>
                    <a:pt x="9165399" y="3323885"/>
                  </a:lnTo>
                  <a:lnTo>
                    <a:pt x="9174378" y="332019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65018" y="4932032"/>
              <a:ext cx="1146175" cy="471805"/>
            </a:xfrm>
            <a:custGeom>
              <a:avLst/>
              <a:gdLst/>
              <a:ahLst/>
              <a:cxnLst/>
              <a:rect l="l" t="t" r="r" b="b"/>
              <a:pathLst>
                <a:path w="1146175" h="471804">
                  <a:moveTo>
                    <a:pt x="1146149" y="0"/>
                  </a:moveTo>
                  <a:lnTo>
                    <a:pt x="1055886" y="4922"/>
                  </a:lnTo>
                  <a:lnTo>
                    <a:pt x="975518" y="9891"/>
                  </a:lnTo>
                  <a:lnTo>
                    <a:pt x="904139" y="14791"/>
                  </a:lnTo>
                  <a:lnTo>
                    <a:pt x="840845" y="19502"/>
                  </a:lnTo>
                  <a:lnTo>
                    <a:pt x="690417" y="31335"/>
                  </a:lnTo>
                  <a:lnTo>
                    <a:pt x="650409" y="34121"/>
                  </a:lnTo>
                  <a:lnTo>
                    <a:pt x="613959" y="36133"/>
                  </a:lnTo>
                  <a:lnTo>
                    <a:pt x="580162" y="37252"/>
                  </a:lnTo>
                  <a:lnTo>
                    <a:pt x="548113" y="37361"/>
                  </a:lnTo>
                  <a:lnTo>
                    <a:pt x="516906" y="36344"/>
                  </a:lnTo>
                  <a:lnTo>
                    <a:pt x="453401" y="30459"/>
                  </a:lnTo>
                  <a:lnTo>
                    <a:pt x="382403" y="18657"/>
                  </a:lnTo>
                  <a:lnTo>
                    <a:pt x="341832" y="10244"/>
                  </a:lnTo>
                  <a:lnTo>
                    <a:pt x="296672" y="0"/>
                  </a:lnTo>
                  <a:lnTo>
                    <a:pt x="0" y="471639"/>
                  </a:lnTo>
                  <a:lnTo>
                    <a:pt x="1146149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55341" y="4922418"/>
              <a:ext cx="1165860" cy="491490"/>
            </a:xfrm>
            <a:custGeom>
              <a:avLst/>
              <a:gdLst/>
              <a:ahLst/>
              <a:cxnLst/>
              <a:rect l="l" t="t" r="r" b="b"/>
              <a:pathLst>
                <a:path w="1165859" h="491489">
                  <a:moveTo>
                    <a:pt x="1156284" y="19117"/>
                  </a:moveTo>
                  <a:lnTo>
                    <a:pt x="1156284" y="18567"/>
                  </a:lnTo>
                  <a:lnTo>
                    <a:pt x="1103534" y="21420"/>
                  </a:lnTo>
                  <a:lnTo>
                    <a:pt x="32198" y="462287"/>
                  </a:lnTo>
                  <a:lnTo>
                    <a:pt x="17335" y="485914"/>
                  </a:lnTo>
                  <a:lnTo>
                    <a:pt x="9677" y="481253"/>
                  </a:lnTo>
                  <a:lnTo>
                    <a:pt x="2082" y="476478"/>
                  </a:lnTo>
                  <a:lnTo>
                    <a:pt x="0" y="479780"/>
                  </a:lnTo>
                  <a:lnTo>
                    <a:pt x="304" y="484047"/>
                  </a:lnTo>
                  <a:lnTo>
                    <a:pt x="5321" y="490016"/>
                  </a:lnTo>
                  <a:lnTo>
                    <a:pt x="9474" y="491032"/>
                  </a:lnTo>
                  <a:lnTo>
                    <a:pt x="1156284" y="19117"/>
                  </a:lnTo>
                  <a:close/>
                </a:path>
                <a:path w="1165859" h="491489">
                  <a:moveTo>
                    <a:pt x="1165529" y="11899"/>
                  </a:moveTo>
                  <a:lnTo>
                    <a:pt x="1163624" y="3390"/>
                  </a:lnTo>
                  <a:lnTo>
                    <a:pt x="1159725" y="431"/>
                  </a:lnTo>
                  <a:lnTo>
                    <a:pt x="1152372" y="810"/>
                  </a:lnTo>
                  <a:lnTo>
                    <a:pt x="1076028" y="4944"/>
                  </a:lnTo>
                  <a:lnTo>
                    <a:pt x="1003590" y="9330"/>
                  </a:lnTo>
                  <a:lnTo>
                    <a:pt x="938338" y="13679"/>
                  </a:lnTo>
                  <a:lnTo>
                    <a:pt x="879642" y="17913"/>
                  </a:lnTo>
                  <a:lnTo>
                    <a:pt x="826869" y="21953"/>
                  </a:lnTo>
                  <a:lnTo>
                    <a:pt x="736566" y="29136"/>
                  </a:lnTo>
                  <a:lnTo>
                    <a:pt x="697773" y="32120"/>
                  </a:lnTo>
                  <a:lnTo>
                    <a:pt x="629747" y="36472"/>
                  </a:lnTo>
                  <a:lnTo>
                    <a:pt x="570255" y="38087"/>
                  </a:lnTo>
                  <a:lnTo>
                    <a:pt x="524446" y="36855"/>
                  </a:lnTo>
                  <a:lnTo>
                    <a:pt x="478333" y="32913"/>
                  </a:lnTo>
                  <a:lnTo>
                    <a:pt x="428940" y="25865"/>
                  </a:lnTo>
                  <a:lnTo>
                    <a:pt x="373290" y="15317"/>
                  </a:lnTo>
                  <a:lnTo>
                    <a:pt x="308406" y="876"/>
                  </a:lnTo>
                  <a:lnTo>
                    <a:pt x="304685" y="0"/>
                  </a:lnTo>
                  <a:lnTo>
                    <a:pt x="300799" y="1600"/>
                  </a:lnTo>
                  <a:lnTo>
                    <a:pt x="2082" y="476478"/>
                  </a:lnTo>
                  <a:lnTo>
                    <a:pt x="6261" y="479105"/>
                  </a:lnTo>
                  <a:lnTo>
                    <a:pt x="6261" y="472960"/>
                  </a:lnTo>
                  <a:lnTo>
                    <a:pt x="32198" y="462287"/>
                  </a:lnTo>
                  <a:lnTo>
                    <a:pt x="304304" y="29712"/>
                  </a:lnTo>
                  <a:lnTo>
                    <a:pt x="304304" y="18338"/>
                  </a:lnTo>
                  <a:lnTo>
                    <a:pt x="306349" y="9613"/>
                  </a:lnTo>
                  <a:lnTo>
                    <a:pt x="313944" y="14389"/>
                  </a:lnTo>
                  <a:lnTo>
                    <a:pt x="313944" y="20485"/>
                  </a:lnTo>
                  <a:lnTo>
                    <a:pt x="369613" y="32881"/>
                  </a:lnTo>
                  <a:lnTo>
                    <a:pt x="425985" y="43559"/>
                  </a:lnTo>
                  <a:lnTo>
                    <a:pt x="476298" y="50735"/>
                  </a:lnTo>
                  <a:lnTo>
                    <a:pt x="523429" y="54772"/>
                  </a:lnTo>
                  <a:lnTo>
                    <a:pt x="570255" y="56032"/>
                  </a:lnTo>
                  <a:lnTo>
                    <a:pt x="598755" y="55622"/>
                  </a:lnTo>
                  <a:lnTo>
                    <a:pt x="661238" y="52640"/>
                  </a:lnTo>
                  <a:lnTo>
                    <a:pt x="735156" y="47244"/>
                  </a:lnTo>
                  <a:lnTo>
                    <a:pt x="825457" y="40058"/>
                  </a:lnTo>
                  <a:lnTo>
                    <a:pt x="878299" y="36000"/>
                  </a:lnTo>
                  <a:lnTo>
                    <a:pt x="937092" y="31744"/>
                  </a:lnTo>
                  <a:lnTo>
                    <a:pt x="1002456" y="27373"/>
                  </a:lnTo>
                  <a:lnTo>
                    <a:pt x="1075009" y="22969"/>
                  </a:lnTo>
                  <a:lnTo>
                    <a:pt x="1103534" y="21420"/>
                  </a:lnTo>
                  <a:lnTo>
                    <a:pt x="1152131" y="1422"/>
                  </a:lnTo>
                  <a:lnTo>
                    <a:pt x="1152372" y="1333"/>
                  </a:lnTo>
                  <a:lnTo>
                    <a:pt x="1155814" y="9613"/>
                  </a:lnTo>
                  <a:lnTo>
                    <a:pt x="1156284" y="18567"/>
                  </a:lnTo>
                  <a:lnTo>
                    <a:pt x="1156284" y="19117"/>
                  </a:lnTo>
                  <a:lnTo>
                    <a:pt x="1163269" y="16243"/>
                  </a:lnTo>
                  <a:lnTo>
                    <a:pt x="1165529" y="11899"/>
                  </a:lnTo>
                  <a:close/>
                </a:path>
                <a:path w="1165859" h="491489">
                  <a:moveTo>
                    <a:pt x="32198" y="462287"/>
                  </a:moveTo>
                  <a:lnTo>
                    <a:pt x="6261" y="472960"/>
                  </a:lnTo>
                  <a:lnTo>
                    <a:pt x="9677" y="481241"/>
                  </a:lnTo>
                  <a:lnTo>
                    <a:pt x="17335" y="485914"/>
                  </a:lnTo>
                  <a:lnTo>
                    <a:pt x="32198" y="462287"/>
                  </a:lnTo>
                  <a:close/>
                </a:path>
                <a:path w="1165859" h="491489">
                  <a:moveTo>
                    <a:pt x="9677" y="481253"/>
                  </a:moveTo>
                  <a:lnTo>
                    <a:pt x="6261" y="472960"/>
                  </a:lnTo>
                  <a:lnTo>
                    <a:pt x="6261" y="479105"/>
                  </a:lnTo>
                  <a:lnTo>
                    <a:pt x="9677" y="481253"/>
                  </a:lnTo>
                  <a:close/>
                </a:path>
                <a:path w="1165859" h="491489">
                  <a:moveTo>
                    <a:pt x="313944" y="14389"/>
                  </a:moveTo>
                  <a:lnTo>
                    <a:pt x="306349" y="9613"/>
                  </a:lnTo>
                  <a:lnTo>
                    <a:pt x="304304" y="18338"/>
                  </a:lnTo>
                  <a:lnTo>
                    <a:pt x="310580" y="19736"/>
                  </a:lnTo>
                  <a:lnTo>
                    <a:pt x="313944" y="14389"/>
                  </a:lnTo>
                  <a:close/>
                </a:path>
                <a:path w="1165859" h="491489">
                  <a:moveTo>
                    <a:pt x="310580" y="19736"/>
                  </a:moveTo>
                  <a:lnTo>
                    <a:pt x="304685" y="18423"/>
                  </a:lnTo>
                  <a:lnTo>
                    <a:pt x="304304" y="18338"/>
                  </a:lnTo>
                  <a:lnTo>
                    <a:pt x="304304" y="29712"/>
                  </a:lnTo>
                  <a:lnTo>
                    <a:pt x="310580" y="19736"/>
                  </a:lnTo>
                  <a:close/>
                </a:path>
                <a:path w="1165859" h="491489">
                  <a:moveTo>
                    <a:pt x="313944" y="20485"/>
                  </a:moveTo>
                  <a:lnTo>
                    <a:pt x="313944" y="14389"/>
                  </a:lnTo>
                  <a:lnTo>
                    <a:pt x="310580" y="19736"/>
                  </a:lnTo>
                  <a:lnTo>
                    <a:pt x="313944" y="20485"/>
                  </a:lnTo>
                  <a:close/>
                </a:path>
                <a:path w="1165859" h="491489">
                  <a:moveTo>
                    <a:pt x="1156284" y="18567"/>
                  </a:moveTo>
                  <a:lnTo>
                    <a:pt x="1155814" y="9613"/>
                  </a:lnTo>
                  <a:lnTo>
                    <a:pt x="1152372" y="1333"/>
                  </a:lnTo>
                  <a:lnTo>
                    <a:pt x="1103534" y="21420"/>
                  </a:lnTo>
                  <a:lnTo>
                    <a:pt x="1155369" y="18616"/>
                  </a:lnTo>
                  <a:lnTo>
                    <a:pt x="1156284" y="18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33725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58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833105" y="1750929"/>
            <a:ext cx="9022715" cy="50184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ExampleBooks5</a:t>
            </a:r>
            <a:r>
              <a:rPr sz="1850" spc="-16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472440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752475">
              <a:lnSpc>
                <a:spcPts val="2105"/>
              </a:lnSpc>
              <a:spcBef>
                <a:spcPts val="1764"/>
              </a:spcBef>
            </a:pPr>
            <a:r>
              <a:rPr sz="1850" dirty="0">
                <a:latin typeface="Courier New"/>
                <a:cs typeface="Courier New"/>
              </a:rPr>
              <a:t>Book[]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Book[3];</a:t>
            </a:r>
            <a:endParaRPr sz="1850">
              <a:latin typeface="Courier New"/>
              <a:cs typeface="Courier New"/>
            </a:endParaRPr>
          </a:p>
          <a:p>
            <a:pPr marL="753110" marR="5080" indent="-635">
              <a:lnSpc>
                <a:spcPct val="89700"/>
              </a:lnSpc>
              <a:spcBef>
                <a:spcPts val="110"/>
              </a:spcBef>
            </a:pPr>
            <a:r>
              <a:rPr sz="1850" dirty="0">
                <a:latin typeface="Courier New"/>
                <a:cs typeface="Courier New"/>
              </a:rPr>
              <a:t>a[0]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Book(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"Thinking</a:t>
            </a:r>
            <a:r>
              <a:rPr sz="1850" spc="-114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114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Java"</a:t>
            </a:r>
            <a:r>
              <a:rPr sz="1850" dirty="0">
                <a:latin typeface="Courier New"/>
                <a:cs typeface="Courier New"/>
              </a:rPr>
              <a:t>,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"Bruce</a:t>
            </a:r>
            <a:r>
              <a:rPr sz="1850" spc="-114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Eckel"</a:t>
            </a:r>
            <a:r>
              <a:rPr sz="1850" spc="-10" dirty="0">
                <a:latin typeface="Courier New"/>
                <a:cs typeface="Courier New"/>
              </a:rPr>
              <a:t>,1129); </a:t>
            </a:r>
            <a:r>
              <a:rPr sz="1850" dirty="0">
                <a:latin typeface="Courier New"/>
                <a:cs typeface="Courier New"/>
              </a:rPr>
              <a:t>a[1]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Book(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"Java</a:t>
            </a:r>
            <a:r>
              <a:rPr sz="1850" spc="-7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9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a</a:t>
            </a:r>
            <a:r>
              <a:rPr sz="1850" spc="-7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nutshell"</a:t>
            </a:r>
            <a:r>
              <a:rPr sz="1850" spc="-10" dirty="0">
                <a:latin typeface="Courier New"/>
                <a:cs typeface="Courier New"/>
              </a:rPr>
              <a:t>,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"David</a:t>
            </a:r>
            <a:r>
              <a:rPr sz="1850" spc="-8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Flanagan"</a:t>
            </a:r>
            <a:r>
              <a:rPr sz="1850" spc="-10" dirty="0">
                <a:latin typeface="Courier New"/>
                <a:cs typeface="Courier New"/>
              </a:rPr>
              <a:t>,353); </a:t>
            </a:r>
            <a:r>
              <a:rPr sz="1850" dirty="0">
                <a:latin typeface="Courier New"/>
                <a:cs typeface="Courier New"/>
              </a:rPr>
              <a:t>a[2]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Book(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"Java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network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programming"</a:t>
            </a:r>
            <a:r>
              <a:rPr sz="1850" spc="-10" dirty="0">
                <a:latin typeface="Courier New"/>
                <a:cs typeface="Courier New"/>
              </a:rPr>
              <a:t>,</a:t>
            </a:r>
            <a:endParaRPr sz="1850">
              <a:latin typeface="Courier New"/>
              <a:cs typeface="Courier New"/>
            </a:endParaRPr>
          </a:p>
          <a:p>
            <a:pPr marL="2992120">
              <a:lnSpc>
                <a:spcPts val="1985"/>
              </a:lnSpc>
            </a:pP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"Elliott</a:t>
            </a:r>
            <a:r>
              <a:rPr sz="1850" spc="-13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Rusty</a:t>
            </a:r>
            <a:r>
              <a:rPr sz="1850" spc="-114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Harold"</a:t>
            </a:r>
            <a:r>
              <a:rPr sz="1850" spc="-10" dirty="0">
                <a:latin typeface="Courier New"/>
                <a:cs typeface="Courier New"/>
              </a:rPr>
              <a:t>,649);</a:t>
            </a:r>
            <a:endParaRPr sz="1850">
              <a:latin typeface="Courier New"/>
              <a:cs typeface="Courier New"/>
            </a:endParaRPr>
          </a:p>
          <a:p>
            <a:pPr marL="1031875" marR="421640" indent="-279400">
              <a:lnSpc>
                <a:spcPts val="2000"/>
              </a:lnSpc>
              <a:spcBef>
                <a:spcPts val="200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for</a:t>
            </a:r>
            <a:r>
              <a:rPr sz="1850" dirty="0">
                <a:latin typeface="Courier New"/>
                <a:cs typeface="Courier New"/>
              </a:rPr>
              <a:t>(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0;i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&lt;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a.length;i++) 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"Initials: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9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a[i].getInitials());</a:t>
            </a:r>
            <a:endParaRPr sz="1850">
              <a:latin typeface="Courier New"/>
              <a:cs typeface="Courier New"/>
            </a:endParaRPr>
          </a:p>
          <a:p>
            <a:pPr marL="472440">
              <a:lnSpc>
                <a:spcPts val="183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92405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75"/>
              </a:spcBef>
            </a:pPr>
            <a:endParaRPr sz="1850">
              <a:latin typeface="Courier New"/>
              <a:cs typeface="Courier New"/>
            </a:endParaRPr>
          </a:p>
          <a:p>
            <a:pPr marL="12700" marR="6200775">
              <a:lnSpc>
                <a:spcPct val="89600"/>
              </a:lnSpc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ExampleBooks5 </a:t>
            </a:r>
            <a:r>
              <a:rPr sz="1850" dirty="0">
                <a:latin typeface="Courier New"/>
                <a:cs typeface="Courier New"/>
              </a:rPr>
              <a:t>Initials:</a:t>
            </a:r>
            <a:r>
              <a:rPr sz="1850" spc="-170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B.E. </a:t>
            </a:r>
            <a:r>
              <a:rPr sz="1850" dirty="0">
                <a:latin typeface="Courier New"/>
                <a:cs typeface="Courier New"/>
              </a:rPr>
              <a:t>Initials:</a:t>
            </a:r>
            <a:r>
              <a:rPr sz="1850" spc="-170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D.F. </a:t>
            </a:r>
            <a:r>
              <a:rPr sz="1850" dirty="0">
                <a:latin typeface="Courier New"/>
                <a:cs typeface="Courier New"/>
              </a:rPr>
              <a:t>Initials:</a:t>
            </a:r>
            <a:r>
              <a:rPr sz="1850" spc="-17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E.R.H.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133725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5159044" y="2349385"/>
            <a:ext cx="3414395" cy="1797050"/>
          </a:xfrm>
          <a:custGeom>
            <a:avLst/>
            <a:gdLst/>
            <a:ahLst/>
            <a:cxnLst/>
            <a:rect l="l" t="t" r="r" b="b"/>
            <a:pathLst>
              <a:path w="3414395" h="1797050">
                <a:moveTo>
                  <a:pt x="3414356" y="1497342"/>
                </a:moveTo>
                <a:lnTo>
                  <a:pt x="3414356" y="299211"/>
                </a:lnTo>
                <a:lnTo>
                  <a:pt x="3410018" y="254171"/>
                </a:lnTo>
                <a:lnTo>
                  <a:pt x="3397601" y="210157"/>
                </a:lnTo>
                <a:lnTo>
                  <a:pt x="3378002" y="168045"/>
                </a:lnTo>
                <a:lnTo>
                  <a:pt x="3352120" y="128710"/>
                </a:lnTo>
                <a:lnTo>
                  <a:pt x="3320853" y="93027"/>
                </a:lnTo>
                <a:lnTo>
                  <a:pt x="3285097" y="61870"/>
                </a:lnTo>
                <a:lnTo>
                  <a:pt x="3245750" y="36114"/>
                </a:lnTo>
                <a:lnTo>
                  <a:pt x="3203711" y="16633"/>
                </a:lnTo>
                <a:lnTo>
                  <a:pt x="3159877" y="4304"/>
                </a:lnTo>
                <a:lnTo>
                  <a:pt x="3115144" y="0"/>
                </a:lnTo>
                <a:lnTo>
                  <a:pt x="299212" y="0"/>
                </a:lnTo>
                <a:lnTo>
                  <a:pt x="254479" y="4304"/>
                </a:lnTo>
                <a:lnTo>
                  <a:pt x="210645" y="16633"/>
                </a:lnTo>
                <a:lnTo>
                  <a:pt x="168605" y="36114"/>
                </a:lnTo>
                <a:lnTo>
                  <a:pt x="129259" y="61870"/>
                </a:lnTo>
                <a:lnTo>
                  <a:pt x="93503" y="93027"/>
                </a:lnTo>
                <a:lnTo>
                  <a:pt x="62236" y="128710"/>
                </a:lnTo>
                <a:lnTo>
                  <a:pt x="36354" y="168045"/>
                </a:lnTo>
                <a:lnTo>
                  <a:pt x="16755" y="210157"/>
                </a:lnTo>
                <a:lnTo>
                  <a:pt x="4338" y="254171"/>
                </a:lnTo>
                <a:lnTo>
                  <a:pt x="0" y="299211"/>
                </a:lnTo>
                <a:lnTo>
                  <a:pt x="0" y="1497342"/>
                </a:lnTo>
                <a:lnTo>
                  <a:pt x="4338" y="1542078"/>
                </a:lnTo>
                <a:lnTo>
                  <a:pt x="16755" y="1585915"/>
                </a:lnTo>
                <a:lnTo>
                  <a:pt x="36354" y="1627957"/>
                </a:lnTo>
                <a:lnTo>
                  <a:pt x="62236" y="1667305"/>
                </a:lnTo>
                <a:lnTo>
                  <a:pt x="93503" y="1703062"/>
                </a:lnTo>
                <a:lnTo>
                  <a:pt x="129259" y="1734330"/>
                </a:lnTo>
                <a:lnTo>
                  <a:pt x="168605" y="1760212"/>
                </a:lnTo>
                <a:lnTo>
                  <a:pt x="210645" y="1779811"/>
                </a:lnTo>
                <a:lnTo>
                  <a:pt x="254479" y="1792228"/>
                </a:lnTo>
                <a:lnTo>
                  <a:pt x="299212" y="1796567"/>
                </a:lnTo>
                <a:lnTo>
                  <a:pt x="3115144" y="1796567"/>
                </a:lnTo>
                <a:lnTo>
                  <a:pt x="3159877" y="1792228"/>
                </a:lnTo>
                <a:lnTo>
                  <a:pt x="3203711" y="1779811"/>
                </a:lnTo>
                <a:lnTo>
                  <a:pt x="3245750" y="1760212"/>
                </a:lnTo>
                <a:lnTo>
                  <a:pt x="3285097" y="1734330"/>
                </a:lnTo>
                <a:lnTo>
                  <a:pt x="3320853" y="1703062"/>
                </a:lnTo>
                <a:lnTo>
                  <a:pt x="3352120" y="1667305"/>
                </a:lnTo>
                <a:lnTo>
                  <a:pt x="3378002" y="1627957"/>
                </a:lnTo>
                <a:lnTo>
                  <a:pt x="3397601" y="1585915"/>
                </a:lnTo>
                <a:lnTo>
                  <a:pt x="3410018" y="1542078"/>
                </a:lnTo>
                <a:lnTo>
                  <a:pt x="3414356" y="1497342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056629" y="2528150"/>
            <a:ext cx="2336800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27940">
              <a:lnSpc>
                <a:spcPct val="100000"/>
              </a:lnSpc>
              <a:spcBef>
                <a:spcPts val="315"/>
              </a:spcBef>
            </a:pPr>
            <a:r>
              <a:rPr sz="1500" dirty="0">
                <a:latin typeface="Courier New"/>
                <a:cs typeface="Courier New"/>
              </a:rPr>
              <a:t>"Java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in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a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nutshell"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417309" y="2888221"/>
            <a:ext cx="197612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73660">
              <a:lnSpc>
                <a:spcPct val="100000"/>
              </a:lnSpc>
              <a:spcBef>
                <a:spcPts val="305"/>
              </a:spcBef>
            </a:pPr>
            <a:r>
              <a:rPr sz="1500" dirty="0">
                <a:latin typeface="Courier New"/>
                <a:cs typeface="Courier New"/>
              </a:rPr>
              <a:t>"David</a:t>
            </a:r>
            <a:r>
              <a:rPr sz="1500" spc="-6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Flanagan"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494269" y="3247034"/>
            <a:ext cx="899160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315"/>
              </a:spcBef>
            </a:pPr>
            <a:r>
              <a:rPr sz="1500" spc="-25" dirty="0">
                <a:latin typeface="Courier New"/>
                <a:cs typeface="Courier New"/>
              </a:rPr>
              <a:t>353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326387" y="2454582"/>
            <a:ext cx="710565" cy="74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000"/>
              </a:lnSpc>
              <a:spcBef>
                <a:spcPts val="100"/>
              </a:spcBef>
            </a:pPr>
            <a:r>
              <a:rPr sz="1500" spc="-10" dirty="0">
                <a:latin typeface="Courier New"/>
                <a:cs typeface="Courier New"/>
              </a:rPr>
              <a:t>title author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26387" y="3304059"/>
            <a:ext cx="15093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numberOfPages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326387" y="3662871"/>
            <a:ext cx="48196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0" dirty="0">
                <a:latin typeface="Courier New"/>
                <a:cs typeface="Courier New"/>
              </a:rPr>
              <a:t>ISBN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17309" y="3607104"/>
            <a:ext cx="197612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305"/>
              </a:spcBef>
            </a:pPr>
            <a:r>
              <a:rPr sz="1500" spc="-10" dirty="0">
                <a:latin typeface="Courier New"/>
                <a:cs typeface="Courier New"/>
              </a:rPr>
              <a:t>"unknown"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630902" y="6046467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a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45769" y="1809267"/>
            <a:ext cx="3414395" cy="1798320"/>
          </a:xfrm>
          <a:custGeom>
            <a:avLst/>
            <a:gdLst/>
            <a:ahLst/>
            <a:cxnLst/>
            <a:rect l="l" t="t" r="r" b="b"/>
            <a:pathLst>
              <a:path w="3414395" h="1798320">
                <a:moveTo>
                  <a:pt x="3414356" y="1498625"/>
                </a:moveTo>
                <a:lnTo>
                  <a:pt x="3414356" y="299224"/>
                </a:lnTo>
                <a:lnTo>
                  <a:pt x="3410018" y="254492"/>
                </a:lnTo>
                <a:lnTo>
                  <a:pt x="3397601" y="210656"/>
                </a:lnTo>
                <a:lnTo>
                  <a:pt x="3378002" y="168615"/>
                </a:lnTo>
                <a:lnTo>
                  <a:pt x="3352120" y="129267"/>
                </a:lnTo>
                <a:lnTo>
                  <a:pt x="3320853" y="93510"/>
                </a:lnTo>
                <a:lnTo>
                  <a:pt x="3285097" y="62240"/>
                </a:lnTo>
                <a:lnTo>
                  <a:pt x="3245750" y="36357"/>
                </a:lnTo>
                <a:lnTo>
                  <a:pt x="3203711" y="16757"/>
                </a:lnTo>
                <a:lnTo>
                  <a:pt x="3159877" y="4338"/>
                </a:lnTo>
                <a:lnTo>
                  <a:pt x="3115144" y="0"/>
                </a:lnTo>
                <a:lnTo>
                  <a:pt x="299212" y="0"/>
                </a:lnTo>
                <a:lnTo>
                  <a:pt x="254479" y="4338"/>
                </a:lnTo>
                <a:lnTo>
                  <a:pt x="210645" y="16757"/>
                </a:lnTo>
                <a:lnTo>
                  <a:pt x="168605" y="36357"/>
                </a:lnTo>
                <a:lnTo>
                  <a:pt x="129259" y="62240"/>
                </a:lnTo>
                <a:lnTo>
                  <a:pt x="93503" y="93510"/>
                </a:lnTo>
                <a:lnTo>
                  <a:pt x="62236" y="129267"/>
                </a:lnTo>
                <a:lnTo>
                  <a:pt x="36354" y="168615"/>
                </a:lnTo>
                <a:lnTo>
                  <a:pt x="16755" y="210656"/>
                </a:lnTo>
                <a:lnTo>
                  <a:pt x="4338" y="254492"/>
                </a:lnTo>
                <a:lnTo>
                  <a:pt x="0" y="299224"/>
                </a:lnTo>
                <a:lnTo>
                  <a:pt x="0" y="1498625"/>
                </a:lnTo>
                <a:lnTo>
                  <a:pt x="4338" y="1543357"/>
                </a:lnTo>
                <a:lnTo>
                  <a:pt x="16755" y="1587192"/>
                </a:lnTo>
                <a:lnTo>
                  <a:pt x="36354" y="1629231"/>
                </a:lnTo>
                <a:lnTo>
                  <a:pt x="62236" y="1668577"/>
                </a:lnTo>
                <a:lnTo>
                  <a:pt x="93503" y="1704333"/>
                </a:lnTo>
                <a:lnTo>
                  <a:pt x="129259" y="1735601"/>
                </a:lnTo>
                <a:lnTo>
                  <a:pt x="168605" y="1761483"/>
                </a:lnTo>
                <a:lnTo>
                  <a:pt x="210645" y="1781081"/>
                </a:lnTo>
                <a:lnTo>
                  <a:pt x="254479" y="1793498"/>
                </a:lnTo>
                <a:lnTo>
                  <a:pt x="299212" y="1797837"/>
                </a:lnTo>
                <a:lnTo>
                  <a:pt x="3115144" y="1797837"/>
                </a:lnTo>
                <a:lnTo>
                  <a:pt x="3159877" y="1793498"/>
                </a:lnTo>
                <a:lnTo>
                  <a:pt x="3203711" y="1781081"/>
                </a:lnTo>
                <a:lnTo>
                  <a:pt x="3245750" y="1761483"/>
                </a:lnTo>
                <a:lnTo>
                  <a:pt x="3285097" y="1735601"/>
                </a:lnTo>
                <a:lnTo>
                  <a:pt x="3320853" y="1704333"/>
                </a:lnTo>
                <a:lnTo>
                  <a:pt x="3352120" y="1668577"/>
                </a:lnTo>
                <a:lnTo>
                  <a:pt x="3378002" y="1629231"/>
                </a:lnTo>
                <a:lnTo>
                  <a:pt x="3397601" y="1587192"/>
                </a:lnTo>
                <a:lnTo>
                  <a:pt x="3410018" y="1543357"/>
                </a:lnTo>
                <a:lnTo>
                  <a:pt x="3414356" y="1498625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25320" y="1989315"/>
            <a:ext cx="2155190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49530">
              <a:lnSpc>
                <a:spcPct val="100000"/>
              </a:lnSpc>
              <a:spcBef>
                <a:spcPts val="315"/>
              </a:spcBef>
            </a:pPr>
            <a:r>
              <a:rPr sz="1500" dirty="0">
                <a:latin typeface="Courier New"/>
                <a:cs typeface="Courier New"/>
              </a:rPr>
              <a:t>"Thinking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in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Java"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463800" y="2349385"/>
            <a:ext cx="161671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66675">
              <a:lnSpc>
                <a:spcPct val="100000"/>
              </a:lnSpc>
              <a:spcBef>
                <a:spcPts val="305"/>
              </a:spcBef>
            </a:pPr>
            <a:r>
              <a:rPr sz="1500" dirty="0">
                <a:latin typeface="Courier New"/>
                <a:cs typeface="Courier New"/>
              </a:rPr>
              <a:t>"Bruce</a:t>
            </a:r>
            <a:r>
              <a:rPr sz="1500" spc="-6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Eckel"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182620" y="2708186"/>
            <a:ext cx="89789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315"/>
              </a:spcBef>
            </a:pPr>
            <a:r>
              <a:rPr sz="1500" spc="-20" dirty="0">
                <a:latin typeface="Courier New"/>
                <a:cs typeface="Courier New"/>
              </a:rPr>
              <a:t>1129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013101" y="1915739"/>
            <a:ext cx="710565" cy="74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000"/>
              </a:lnSpc>
              <a:spcBef>
                <a:spcPts val="100"/>
              </a:spcBef>
            </a:pPr>
            <a:r>
              <a:rPr sz="1500" spc="-10" dirty="0">
                <a:latin typeface="Courier New"/>
                <a:cs typeface="Courier New"/>
              </a:rPr>
              <a:t>title author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013101" y="2765216"/>
            <a:ext cx="15093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numberOfPages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013101" y="3124028"/>
            <a:ext cx="48196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0" dirty="0">
                <a:latin typeface="Courier New"/>
                <a:cs typeface="Courier New"/>
              </a:rPr>
              <a:t>ISBN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103120" y="3066999"/>
            <a:ext cx="1977389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475615">
              <a:lnSpc>
                <a:spcPct val="100000"/>
              </a:lnSpc>
              <a:spcBef>
                <a:spcPts val="315"/>
              </a:spcBef>
            </a:pPr>
            <a:r>
              <a:rPr sz="1500" spc="-10" dirty="0">
                <a:latin typeface="Courier New"/>
                <a:cs typeface="Courier New"/>
              </a:rPr>
              <a:t>"unknown"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5159044" y="4504753"/>
            <a:ext cx="4133850" cy="1798320"/>
          </a:xfrm>
          <a:custGeom>
            <a:avLst/>
            <a:gdLst/>
            <a:ahLst/>
            <a:cxnLst/>
            <a:rect l="l" t="t" r="r" b="b"/>
            <a:pathLst>
              <a:path w="4133850" h="1798320">
                <a:moveTo>
                  <a:pt x="4133240" y="1498612"/>
                </a:moveTo>
                <a:lnTo>
                  <a:pt x="4133240" y="299224"/>
                </a:lnTo>
                <a:lnTo>
                  <a:pt x="4128900" y="254489"/>
                </a:lnTo>
                <a:lnTo>
                  <a:pt x="4116474" y="210651"/>
                </a:lnTo>
                <a:lnTo>
                  <a:pt x="4096851" y="168610"/>
                </a:lnTo>
                <a:lnTo>
                  <a:pt x="4070923" y="129262"/>
                </a:lnTo>
                <a:lnTo>
                  <a:pt x="4039577" y="93505"/>
                </a:lnTo>
                <a:lnTo>
                  <a:pt x="4003706" y="62236"/>
                </a:lnTo>
                <a:lnTo>
                  <a:pt x="3964198" y="36354"/>
                </a:lnTo>
                <a:lnTo>
                  <a:pt x="3921944" y="16755"/>
                </a:lnTo>
                <a:lnTo>
                  <a:pt x="3877834" y="4338"/>
                </a:lnTo>
                <a:lnTo>
                  <a:pt x="3832758" y="0"/>
                </a:lnTo>
                <a:lnTo>
                  <a:pt x="299212" y="0"/>
                </a:lnTo>
                <a:lnTo>
                  <a:pt x="254479" y="4338"/>
                </a:lnTo>
                <a:lnTo>
                  <a:pt x="210645" y="16755"/>
                </a:lnTo>
                <a:lnTo>
                  <a:pt x="168605" y="36354"/>
                </a:lnTo>
                <a:lnTo>
                  <a:pt x="129259" y="62236"/>
                </a:lnTo>
                <a:lnTo>
                  <a:pt x="93503" y="93505"/>
                </a:lnTo>
                <a:lnTo>
                  <a:pt x="62236" y="129262"/>
                </a:lnTo>
                <a:lnTo>
                  <a:pt x="36354" y="168610"/>
                </a:lnTo>
                <a:lnTo>
                  <a:pt x="16755" y="210651"/>
                </a:lnTo>
                <a:lnTo>
                  <a:pt x="4338" y="254489"/>
                </a:lnTo>
                <a:lnTo>
                  <a:pt x="0" y="299224"/>
                </a:lnTo>
                <a:lnTo>
                  <a:pt x="0" y="1498612"/>
                </a:lnTo>
                <a:lnTo>
                  <a:pt x="4338" y="1543348"/>
                </a:lnTo>
                <a:lnTo>
                  <a:pt x="16755" y="1587185"/>
                </a:lnTo>
                <a:lnTo>
                  <a:pt x="36354" y="1629227"/>
                </a:lnTo>
                <a:lnTo>
                  <a:pt x="62236" y="1668575"/>
                </a:lnTo>
                <a:lnTo>
                  <a:pt x="93503" y="1704332"/>
                </a:lnTo>
                <a:lnTo>
                  <a:pt x="129259" y="1735600"/>
                </a:lnTo>
                <a:lnTo>
                  <a:pt x="168605" y="1761482"/>
                </a:lnTo>
                <a:lnTo>
                  <a:pt x="210645" y="1781081"/>
                </a:lnTo>
                <a:lnTo>
                  <a:pt x="254479" y="1793498"/>
                </a:lnTo>
                <a:lnTo>
                  <a:pt x="299212" y="1797837"/>
                </a:lnTo>
                <a:lnTo>
                  <a:pt x="3832758" y="1797837"/>
                </a:lnTo>
                <a:lnTo>
                  <a:pt x="3877834" y="1793498"/>
                </a:lnTo>
                <a:lnTo>
                  <a:pt x="3921944" y="1781081"/>
                </a:lnTo>
                <a:lnTo>
                  <a:pt x="3964198" y="1761482"/>
                </a:lnTo>
                <a:lnTo>
                  <a:pt x="4003706" y="1735600"/>
                </a:lnTo>
                <a:lnTo>
                  <a:pt x="4039577" y="1704332"/>
                </a:lnTo>
                <a:lnTo>
                  <a:pt x="4070923" y="1668575"/>
                </a:lnTo>
                <a:lnTo>
                  <a:pt x="4096851" y="1629227"/>
                </a:lnTo>
                <a:lnTo>
                  <a:pt x="4116474" y="1587185"/>
                </a:lnTo>
                <a:lnTo>
                  <a:pt x="4128900" y="1543348"/>
                </a:lnTo>
                <a:lnTo>
                  <a:pt x="4133240" y="1498612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056629" y="4684788"/>
            <a:ext cx="3055620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43815">
              <a:lnSpc>
                <a:spcPct val="100000"/>
              </a:lnSpc>
              <a:spcBef>
                <a:spcPts val="315"/>
              </a:spcBef>
            </a:pPr>
            <a:r>
              <a:rPr sz="1500" dirty="0">
                <a:latin typeface="Courier New"/>
                <a:cs typeface="Courier New"/>
              </a:rPr>
              <a:t>"Java</a:t>
            </a:r>
            <a:r>
              <a:rPr sz="1500" spc="-6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network</a:t>
            </a:r>
            <a:r>
              <a:rPr sz="1500" spc="-6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programming"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6596380" y="5044871"/>
            <a:ext cx="251587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59690">
              <a:lnSpc>
                <a:spcPct val="100000"/>
              </a:lnSpc>
              <a:spcBef>
                <a:spcPts val="305"/>
              </a:spcBef>
            </a:pPr>
            <a:r>
              <a:rPr sz="1500" dirty="0">
                <a:latin typeface="Courier New"/>
                <a:cs typeface="Courier New"/>
              </a:rPr>
              <a:t>"Elliot</a:t>
            </a:r>
            <a:r>
              <a:rPr sz="1500" spc="-6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Rusty</a:t>
            </a:r>
            <a:r>
              <a:rPr sz="1500" spc="-6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Harold"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213090" y="5403672"/>
            <a:ext cx="89916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277495">
              <a:lnSpc>
                <a:spcPct val="100000"/>
              </a:lnSpc>
              <a:spcBef>
                <a:spcPts val="315"/>
              </a:spcBef>
            </a:pPr>
            <a:r>
              <a:rPr sz="1500" spc="-25" dirty="0">
                <a:latin typeface="Courier New"/>
                <a:cs typeface="Courier New"/>
              </a:rPr>
              <a:t>649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26386" y="4611221"/>
            <a:ext cx="710565" cy="74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000"/>
              </a:lnSpc>
              <a:spcBef>
                <a:spcPts val="100"/>
              </a:spcBef>
            </a:pPr>
            <a:r>
              <a:rPr sz="1500" spc="-10" dirty="0">
                <a:latin typeface="Courier New"/>
                <a:cs typeface="Courier New"/>
              </a:rPr>
              <a:t>title author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326386" y="5460698"/>
            <a:ext cx="15093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numberOfPages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326386" y="5819510"/>
            <a:ext cx="48196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0" dirty="0">
                <a:latin typeface="Courier New"/>
                <a:cs typeface="Courier New"/>
              </a:rPr>
              <a:t>ISBN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136130" y="5762472"/>
            <a:ext cx="1976120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473075">
              <a:lnSpc>
                <a:spcPct val="100000"/>
              </a:lnSpc>
              <a:spcBef>
                <a:spcPts val="315"/>
              </a:spcBef>
            </a:pPr>
            <a:r>
              <a:rPr sz="1500" spc="-10" dirty="0">
                <a:latin typeface="Courier New"/>
                <a:cs typeface="Courier New"/>
              </a:rPr>
              <a:t>"unknown"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3002280" y="5942520"/>
            <a:ext cx="1078230" cy="360680"/>
          </a:xfrm>
          <a:custGeom>
            <a:avLst/>
            <a:gdLst/>
            <a:ahLst/>
            <a:cxnLst/>
            <a:rect l="l" t="t" r="r" b="b"/>
            <a:pathLst>
              <a:path w="1078229" h="360679">
                <a:moveTo>
                  <a:pt x="1078230" y="0"/>
                </a:moveTo>
                <a:lnTo>
                  <a:pt x="1078230" y="0"/>
                </a:lnTo>
                <a:lnTo>
                  <a:pt x="0" y="0"/>
                </a:lnTo>
                <a:lnTo>
                  <a:pt x="0" y="360070"/>
                </a:lnTo>
                <a:lnTo>
                  <a:pt x="1078230" y="360070"/>
                </a:lnTo>
                <a:lnTo>
                  <a:pt x="1078230" y="0"/>
                </a:lnTo>
                <a:close/>
              </a:path>
            </a:pathLst>
          </a:custGeom>
          <a:solidFill>
            <a:srgbClr val="FF808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2502865" y="3607104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772" y="159753"/>
                </a:moveTo>
                <a:lnTo>
                  <a:pt x="50711" y="0"/>
                </a:lnTo>
                <a:lnTo>
                  <a:pt x="0" y="162293"/>
                </a:lnTo>
                <a:lnTo>
                  <a:pt x="107772" y="15975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4994224" y="3201390"/>
            <a:ext cx="165100" cy="109220"/>
          </a:xfrm>
          <a:custGeom>
            <a:avLst/>
            <a:gdLst/>
            <a:ahLst/>
            <a:cxnLst/>
            <a:rect l="l" t="t" r="r" b="b"/>
            <a:pathLst>
              <a:path w="165100" h="109220">
                <a:moveTo>
                  <a:pt x="164820" y="45643"/>
                </a:moveTo>
                <a:lnTo>
                  <a:pt x="0" y="0"/>
                </a:lnTo>
                <a:lnTo>
                  <a:pt x="6337" y="109042"/>
                </a:lnTo>
                <a:lnTo>
                  <a:pt x="164820" y="4564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4995494" y="5354230"/>
            <a:ext cx="163830" cy="107950"/>
          </a:xfrm>
          <a:custGeom>
            <a:avLst/>
            <a:gdLst/>
            <a:ahLst/>
            <a:cxnLst/>
            <a:rect l="l" t="t" r="r" b="b"/>
            <a:pathLst>
              <a:path w="163829" h="107950">
                <a:moveTo>
                  <a:pt x="163550" y="49441"/>
                </a:moveTo>
                <a:lnTo>
                  <a:pt x="0" y="0"/>
                </a:lnTo>
                <a:lnTo>
                  <a:pt x="2527" y="107759"/>
                </a:lnTo>
                <a:lnTo>
                  <a:pt x="163550" y="4944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653030" y="3736407"/>
            <a:ext cx="105283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Initials: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6" name="object 36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59</a:t>
            </a:r>
          </a:p>
        </p:txBody>
      </p:sp>
      <p:sp>
        <p:nvSpPr>
          <p:cNvPr id="33" name="object 33"/>
          <p:cNvSpPr txBox="1"/>
          <p:nvPr/>
        </p:nvSpPr>
        <p:spPr>
          <a:xfrm>
            <a:off x="1794110" y="3736407"/>
            <a:ext cx="48196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0" dirty="0">
                <a:latin typeface="Courier New"/>
                <a:cs typeface="Courier New"/>
              </a:rPr>
              <a:t>B.E.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6603133" y="1939834"/>
            <a:ext cx="162306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latin typeface="Courier New"/>
                <a:cs typeface="Courier New"/>
              </a:rPr>
              <a:t>Initials:</a:t>
            </a:r>
            <a:r>
              <a:rPr sz="1500" spc="-90" dirty="0">
                <a:latin typeface="Courier New"/>
                <a:cs typeface="Courier New"/>
              </a:rPr>
              <a:t> </a:t>
            </a:r>
            <a:r>
              <a:rPr sz="1500" spc="-20" dirty="0">
                <a:latin typeface="Courier New"/>
                <a:cs typeface="Courier New"/>
              </a:rPr>
              <a:t>D.F.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733730" y="6406533"/>
            <a:ext cx="185166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latin typeface="Courier New"/>
                <a:cs typeface="Courier New"/>
              </a:rPr>
              <a:t>Initials:</a:t>
            </a:r>
            <a:r>
              <a:rPr sz="1500" spc="-9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E.R.H.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838" y="1621536"/>
            <a:ext cx="8644255" cy="3792220"/>
            <a:chOff x="1016838" y="1621536"/>
            <a:chExt cx="8644255" cy="3792220"/>
          </a:xfrm>
        </p:grpSpPr>
        <p:sp>
          <p:nvSpPr>
            <p:cNvPr id="3" name="object 3"/>
            <p:cNvSpPr/>
            <p:nvPr/>
          </p:nvSpPr>
          <p:spPr>
            <a:xfrm>
              <a:off x="1025804" y="1630502"/>
              <a:ext cx="8625840" cy="3773170"/>
            </a:xfrm>
            <a:custGeom>
              <a:avLst/>
              <a:gdLst/>
              <a:ahLst/>
              <a:cxnLst/>
              <a:rect l="l" t="t" r="r" b="b"/>
              <a:pathLst>
                <a:path w="8625840" h="3773170">
                  <a:moveTo>
                    <a:pt x="8625293" y="3301530"/>
                  </a:moveTo>
                  <a:lnTo>
                    <a:pt x="8625293" y="0"/>
                  </a:lnTo>
                  <a:lnTo>
                    <a:pt x="0" y="0"/>
                  </a:lnTo>
                  <a:lnTo>
                    <a:pt x="0" y="3773170"/>
                  </a:lnTo>
                  <a:lnTo>
                    <a:pt x="7547597" y="3773169"/>
                  </a:lnTo>
                  <a:lnTo>
                    <a:pt x="8625293" y="330153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6838" y="1621536"/>
              <a:ext cx="8643620" cy="3791585"/>
            </a:xfrm>
            <a:custGeom>
              <a:avLst/>
              <a:gdLst/>
              <a:ahLst/>
              <a:cxnLst/>
              <a:rect l="l" t="t" r="r" b="b"/>
              <a:pathLst>
                <a:path w="8643620" h="3791585">
                  <a:moveTo>
                    <a:pt x="8643226" y="3314065"/>
                  </a:moveTo>
                  <a:lnTo>
                    <a:pt x="8643226" y="4013"/>
                  </a:lnTo>
                  <a:lnTo>
                    <a:pt x="863921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3787089"/>
                  </a:lnTo>
                  <a:lnTo>
                    <a:pt x="4013" y="3791102"/>
                  </a:lnTo>
                  <a:lnTo>
                    <a:pt x="8966" y="3791102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625281" y="17945"/>
                  </a:lnTo>
                  <a:lnTo>
                    <a:pt x="8625281" y="8966"/>
                  </a:lnTo>
                  <a:lnTo>
                    <a:pt x="8634260" y="8966"/>
                  </a:lnTo>
                  <a:lnTo>
                    <a:pt x="8634260" y="3320279"/>
                  </a:lnTo>
                  <a:lnTo>
                    <a:pt x="8641118" y="3317278"/>
                  </a:lnTo>
                  <a:lnTo>
                    <a:pt x="8643226" y="3314065"/>
                  </a:lnTo>
                  <a:close/>
                </a:path>
                <a:path w="8643620" h="379158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643620" h="3791585">
                  <a:moveTo>
                    <a:pt x="17932" y="3773170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3773170"/>
                  </a:lnTo>
                  <a:lnTo>
                    <a:pt x="17932" y="3773170"/>
                  </a:lnTo>
                  <a:close/>
                </a:path>
                <a:path w="8643620" h="3791585">
                  <a:moveTo>
                    <a:pt x="7554681" y="3773169"/>
                  </a:moveTo>
                  <a:lnTo>
                    <a:pt x="8966" y="3773170"/>
                  </a:lnTo>
                  <a:lnTo>
                    <a:pt x="8966" y="3782136"/>
                  </a:lnTo>
                  <a:lnTo>
                    <a:pt x="17932" y="3782136"/>
                  </a:lnTo>
                  <a:lnTo>
                    <a:pt x="17932" y="3791102"/>
                  </a:lnTo>
                  <a:lnTo>
                    <a:pt x="7552969" y="3791102"/>
                  </a:lnTo>
                  <a:lnTo>
                    <a:pt x="7552969" y="3773919"/>
                  </a:lnTo>
                  <a:lnTo>
                    <a:pt x="7554681" y="3773169"/>
                  </a:lnTo>
                  <a:close/>
                </a:path>
                <a:path w="8643620" h="3791585">
                  <a:moveTo>
                    <a:pt x="17932" y="3791102"/>
                  </a:moveTo>
                  <a:lnTo>
                    <a:pt x="17932" y="3782136"/>
                  </a:lnTo>
                  <a:lnTo>
                    <a:pt x="8966" y="3782136"/>
                  </a:lnTo>
                  <a:lnTo>
                    <a:pt x="8966" y="3791102"/>
                  </a:lnTo>
                  <a:lnTo>
                    <a:pt x="17932" y="3791102"/>
                  </a:lnTo>
                  <a:close/>
                </a:path>
                <a:path w="8643620" h="3791585">
                  <a:moveTo>
                    <a:pt x="7556563" y="3782136"/>
                  </a:moveTo>
                  <a:lnTo>
                    <a:pt x="7556563" y="3773169"/>
                  </a:lnTo>
                  <a:lnTo>
                    <a:pt x="7554681" y="3773169"/>
                  </a:lnTo>
                  <a:lnTo>
                    <a:pt x="7552969" y="3773919"/>
                  </a:lnTo>
                  <a:lnTo>
                    <a:pt x="7556563" y="3782136"/>
                  </a:lnTo>
                  <a:close/>
                </a:path>
                <a:path w="8643620" h="3791585">
                  <a:moveTo>
                    <a:pt x="7556563" y="3791102"/>
                  </a:moveTo>
                  <a:lnTo>
                    <a:pt x="7556563" y="3782136"/>
                  </a:lnTo>
                  <a:lnTo>
                    <a:pt x="7552969" y="3773919"/>
                  </a:lnTo>
                  <a:lnTo>
                    <a:pt x="7552969" y="3791102"/>
                  </a:lnTo>
                  <a:lnTo>
                    <a:pt x="7556563" y="3791102"/>
                  </a:lnTo>
                  <a:close/>
                </a:path>
                <a:path w="8643620" h="3791585">
                  <a:moveTo>
                    <a:pt x="8634260" y="3310496"/>
                  </a:moveTo>
                  <a:lnTo>
                    <a:pt x="8630653" y="3302266"/>
                  </a:lnTo>
                  <a:lnTo>
                    <a:pt x="7554681" y="3773169"/>
                  </a:lnTo>
                  <a:lnTo>
                    <a:pt x="7556563" y="3773169"/>
                  </a:lnTo>
                  <a:lnTo>
                    <a:pt x="7556563" y="3791102"/>
                  </a:lnTo>
                  <a:lnTo>
                    <a:pt x="7557820" y="3791102"/>
                  </a:lnTo>
                  <a:lnTo>
                    <a:pt x="7559014" y="3790861"/>
                  </a:lnTo>
                  <a:lnTo>
                    <a:pt x="8625281" y="3324209"/>
                  </a:lnTo>
                  <a:lnTo>
                    <a:pt x="8625281" y="3310496"/>
                  </a:lnTo>
                  <a:lnTo>
                    <a:pt x="8634260" y="3310496"/>
                  </a:lnTo>
                  <a:close/>
                </a:path>
                <a:path w="8643620" h="3791585">
                  <a:moveTo>
                    <a:pt x="8634260" y="17945"/>
                  </a:moveTo>
                  <a:lnTo>
                    <a:pt x="8634260" y="8966"/>
                  </a:lnTo>
                  <a:lnTo>
                    <a:pt x="8625281" y="8966"/>
                  </a:lnTo>
                  <a:lnTo>
                    <a:pt x="8625281" y="17945"/>
                  </a:lnTo>
                  <a:lnTo>
                    <a:pt x="8634260" y="17945"/>
                  </a:lnTo>
                  <a:close/>
                </a:path>
                <a:path w="8643620" h="3791585">
                  <a:moveTo>
                    <a:pt x="8634260" y="3310496"/>
                  </a:moveTo>
                  <a:lnTo>
                    <a:pt x="8634260" y="17945"/>
                  </a:lnTo>
                  <a:lnTo>
                    <a:pt x="8625281" y="17945"/>
                  </a:lnTo>
                  <a:lnTo>
                    <a:pt x="8625281" y="3304617"/>
                  </a:lnTo>
                  <a:lnTo>
                    <a:pt x="8630653" y="3302266"/>
                  </a:lnTo>
                  <a:lnTo>
                    <a:pt x="8634260" y="3310496"/>
                  </a:lnTo>
                  <a:close/>
                </a:path>
                <a:path w="8643620" h="3791585">
                  <a:moveTo>
                    <a:pt x="8634260" y="3320279"/>
                  </a:moveTo>
                  <a:lnTo>
                    <a:pt x="8634260" y="3310496"/>
                  </a:lnTo>
                  <a:lnTo>
                    <a:pt x="8625281" y="3310496"/>
                  </a:lnTo>
                  <a:lnTo>
                    <a:pt x="8625281" y="3324209"/>
                  </a:lnTo>
                  <a:lnTo>
                    <a:pt x="8634260" y="33202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73401" y="4932032"/>
              <a:ext cx="1078230" cy="471805"/>
            </a:xfrm>
            <a:custGeom>
              <a:avLst/>
              <a:gdLst/>
              <a:ahLst/>
              <a:cxnLst/>
              <a:rect l="l" t="t" r="r" b="b"/>
              <a:pathLst>
                <a:path w="1078229" h="471804">
                  <a:moveTo>
                    <a:pt x="1077696" y="0"/>
                  </a:moveTo>
                  <a:lnTo>
                    <a:pt x="988135" y="5214"/>
                  </a:lnTo>
                  <a:lnTo>
                    <a:pt x="908960" y="10474"/>
                  </a:lnTo>
                  <a:lnTo>
                    <a:pt x="839157" y="15639"/>
                  </a:lnTo>
                  <a:lnTo>
                    <a:pt x="633416" y="32569"/>
                  </a:lnTo>
                  <a:lnTo>
                    <a:pt x="595285" y="35171"/>
                  </a:lnTo>
                  <a:lnTo>
                    <a:pt x="560451" y="36844"/>
                  </a:lnTo>
                  <a:lnTo>
                    <a:pt x="527901" y="37446"/>
                  </a:lnTo>
                  <a:lnTo>
                    <a:pt x="496621" y="36839"/>
                  </a:lnTo>
                  <a:lnTo>
                    <a:pt x="433825" y="31440"/>
                  </a:lnTo>
                  <a:lnTo>
                    <a:pt x="363962" y="19532"/>
                  </a:lnTo>
                  <a:lnTo>
                    <a:pt x="323848" y="10788"/>
                  </a:lnTo>
                  <a:lnTo>
                    <a:pt x="278930" y="0"/>
                  </a:lnTo>
                  <a:lnTo>
                    <a:pt x="0" y="471639"/>
                  </a:lnTo>
                  <a:lnTo>
                    <a:pt x="1077696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3699" y="4922367"/>
              <a:ext cx="1097280" cy="491490"/>
            </a:xfrm>
            <a:custGeom>
              <a:avLst/>
              <a:gdLst/>
              <a:ahLst/>
              <a:cxnLst/>
              <a:rect l="l" t="t" r="r" b="b"/>
              <a:pathLst>
                <a:path w="1097279" h="491489">
                  <a:moveTo>
                    <a:pt x="1087881" y="19237"/>
                  </a:moveTo>
                  <a:lnTo>
                    <a:pt x="1087881" y="18618"/>
                  </a:lnTo>
                  <a:lnTo>
                    <a:pt x="1037969" y="21504"/>
                  </a:lnTo>
                  <a:lnTo>
                    <a:pt x="31581" y="461939"/>
                  </a:lnTo>
                  <a:lnTo>
                    <a:pt x="17500" y="485749"/>
                  </a:lnTo>
                  <a:lnTo>
                    <a:pt x="9702" y="481304"/>
                  </a:lnTo>
                  <a:lnTo>
                    <a:pt x="1981" y="476732"/>
                  </a:lnTo>
                  <a:lnTo>
                    <a:pt x="0" y="480098"/>
                  </a:lnTo>
                  <a:lnTo>
                    <a:pt x="406" y="484327"/>
                  </a:lnTo>
                  <a:lnTo>
                    <a:pt x="5575" y="490169"/>
                  </a:lnTo>
                  <a:lnTo>
                    <a:pt x="9702" y="491078"/>
                  </a:lnTo>
                  <a:lnTo>
                    <a:pt x="17500" y="487682"/>
                  </a:lnTo>
                  <a:lnTo>
                    <a:pt x="1087881" y="19237"/>
                  </a:lnTo>
                  <a:close/>
                </a:path>
                <a:path w="1097279" h="491489">
                  <a:moveTo>
                    <a:pt x="1097127" y="11798"/>
                  </a:moveTo>
                  <a:lnTo>
                    <a:pt x="1095121" y="3365"/>
                  </a:lnTo>
                  <a:lnTo>
                    <a:pt x="1091234" y="469"/>
                  </a:lnTo>
                  <a:lnTo>
                    <a:pt x="1083767" y="880"/>
                  </a:lnTo>
                  <a:lnTo>
                    <a:pt x="1005947" y="5386"/>
                  </a:lnTo>
                  <a:lnTo>
                    <a:pt x="932705" y="10167"/>
                  </a:lnTo>
                  <a:lnTo>
                    <a:pt x="867382" y="14888"/>
                  </a:lnTo>
                  <a:lnTo>
                    <a:pt x="809205" y="19447"/>
                  </a:lnTo>
                  <a:lnTo>
                    <a:pt x="757400" y="23740"/>
                  </a:lnTo>
                  <a:lnTo>
                    <a:pt x="709670" y="27797"/>
                  </a:lnTo>
                  <a:lnTo>
                    <a:pt x="669811" y="31126"/>
                  </a:lnTo>
                  <a:lnTo>
                    <a:pt x="631208" y="34111"/>
                  </a:lnTo>
                  <a:lnTo>
                    <a:pt x="566877" y="37637"/>
                  </a:lnTo>
                  <a:lnTo>
                    <a:pt x="566309" y="37662"/>
                  </a:lnTo>
                  <a:lnTo>
                    <a:pt x="494054" y="36909"/>
                  </a:lnTo>
                  <a:lnTo>
                    <a:pt x="450738" y="32972"/>
                  </a:lnTo>
                  <a:lnTo>
                    <a:pt x="404299" y="25932"/>
                  </a:lnTo>
                  <a:lnTo>
                    <a:pt x="351925" y="15391"/>
                  </a:lnTo>
                  <a:lnTo>
                    <a:pt x="290804" y="952"/>
                  </a:lnTo>
                  <a:lnTo>
                    <a:pt x="286969" y="0"/>
                  </a:lnTo>
                  <a:lnTo>
                    <a:pt x="282930" y="1689"/>
                  </a:lnTo>
                  <a:lnTo>
                    <a:pt x="1981" y="476732"/>
                  </a:lnTo>
                  <a:lnTo>
                    <a:pt x="6108" y="479176"/>
                  </a:lnTo>
                  <a:lnTo>
                    <a:pt x="6108" y="473087"/>
                  </a:lnTo>
                  <a:lnTo>
                    <a:pt x="31581" y="461939"/>
                  </a:lnTo>
                  <a:lnTo>
                    <a:pt x="286473" y="30931"/>
                  </a:lnTo>
                  <a:lnTo>
                    <a:pt x="286473" y="18364"/>
                  </a:lnTo>
                  <a:lnTo>
                    <a:pt x="288632" y="9664"/>
                  </a:lnTo>
                  <a:lnTo>
                    <a:pt x="296354" y="14224"/>
                  </a:lnTo>
                  <a:lnTo>
                    <a:pt x="296354" y="20699"/>
                  </a:lnTo>
                  <a:lnTo>
                    <a:pt x="348034" y="32914"/>
                  </a:lnTo>
                  <a:lnTo>
                    <a:pt x="401167" y="43599"/>
                  </a:lnTo>
                  <a:lnTo>
                    <a:pt x="448579" y="50781"/>
                  </a:lnTo>
                  <a:lnTo>
                    <a:pt x="492974" y="54821"/>
                  </a:lnTo>
                  <a:lnTo>
                    <a:pt x="537057" y="56083"/>
                  </a:lnTo>
                  <a:lnTo>
                    <a:pt x="566309" y="55595"/>
                  </a:lnTo>
                  <a:lnTo>
                    <a:pt x="566877" y="55585"/>
                  </a:lnTo>
                  <a:lnTo>
                    <a:pt x="597441" y="54235"/>
                  </a:lnTo>
                  <a:lnTo>
                    <a:pt x="598426" y="54191"/>
                  </a:lnTo>
                  <a:lnTo>
                    <a:pt x="631208" y="52087"/>
                  </a:lnTo>
                  <a:lnTo>
                    <a:pt x="632480" y="52005"/>
                  </a:lnTo>
                  <a:lnTo>
                    <a:pt x="668365" y="49244"/>
                  </a:lnTo>
                  <a:lnTo>
                    <a:pt x="711193" y="45678"/>
                  </a:lnTo>
                  <a:lnTo>
                    <a:pt x="757400" y="41747"/>
                  </a:lnTo>
                  <a:lnTo>
                    <a:pt x="807742" y="37565"/>
                  </a:lnTo>
                  <a:lnTo>
                    <a:pt x="866022" y="32981"/>
                  </a:lnTo>
                  <a:lnTo>
                    <a:pt x="931471" y="28233"/>
                  </a:lnTo>
                  <a:lnTo>
                    <a:pt x="1004847" y="23428"/>
                  </a:lnTo>
                  <a:lnTo>
                    <a:pt x="1037969" y="21504"/>
                  </a:lnTo>
                  <a:lnTo>
                    <a:pt x="1083538" y="1562"/>
                  </a:lnTo>
                  <a:lnTo>
                    <a:pt x="1083767" y="1460"/>
                  </a:lnTo>
                  <a:lnTo>
                    <a:pt x="1087374" y="9664"/>
                  </a:lnTo>
                  <a:lnTo>
                    <a:pt x="1087881" y="18618"/>
                  </a:lnTo>
                  <a:lnTo>
                    <a:pt x="1087881" y="19237"/>
                  </a:lnTo>
                  <a:lnTo>
                    <a:pt x="1094955" y="16141"/>
                  </a:lnTo>
                  <a:lnTo>
                    <a:pt x="1097127" y="11798"/>
                  </a:lnTo>
                  <a:close/>
                </a:path>
                <a:path w="1097279" h="491489">
                  <a:moveTo>
                    <a:pt x="31581" y="461939"/>
                  </a:moveTo>
                  <a:lnTo>
                    <a:pt x="6108" y="473087"/>
                  </a:lnTo>
                  <a:lnTo>
                    <a:pt x="9702" y="481304"/>
                  </a:lnTo>
                  <a:lnTo>
                    <a:pt x="17500" y="485749"/>
                  </a:lnTo>
                  <a:lnTo>
                    <a:pt x="31581" y="461939"/>
                  </a:lnTo>
                  <a:close/>
                </a:path>
                <a:path w="1097279" h="491489">
                  <a:moveTo>
                    <a:pt x="9702" y="481304"/>
                  </a:moveTo>
                  <a:lnTo>
                    <a:pt x="6108" y="473087"/>
                  </a:lnTo>
                  <a:lnTo>
                    <a:pt x="6108" y="479176"/>
                  </a:lnTo>
                  <a:lnTo>
                    <a:pt x="9702" y="481304"/>
                  </a:lnTo>
                  <a:close/>
                </a:path>
                <a:path w="1097279" h="491489">
                  <a:moveTo>
                    <a:pt x="296354" y="14224"/>
                  </a:moveTo>
                  <a:lnTo>
                    <a:pt x="288632" y="9664"/>
                  </a:lnTo>
                  <a:lnTo>
                    <a:pt x="286473" y="18364"/>
                  </a:lnTo>
                  <a:lnTo>
                    <a:pt x="292994" y="19905"/>
                  </a:lnTo>
                  <a:lnTo>
                    <a:pt x="296354" y="14224"/>
                  </a:lnTo>
                  <a:close/>
                </a:path>
                <a:path w="1097279" h="491489">
                  <a:moveTo>
                    <a:pt x="292994" y="19905"/>
                  </a:moveTo>
                  <a:lnTo>
                    <a:pt x="286969" y="18481"/>
                  </a:lnTo>
                  <a:lnTo>
                    <a:pt x="286473" y="18364"/>
                  </a:lnTo>
                  <a:lnTo>
                    <a:pt x="286473" y="30931"/>
                  </a:lnTo>
                  <a:lnTo>
                    <a:pt x="292994" y="19905"/>
                  </a:lnTo>
                  <a:close/>
                </a:path>
                <a:path w="1097279" h="491489">
                  <a:moveTo>
                    <a:pt x="296354" y="20699"/>
                  </a:moveTo>
                  <a:lnTo>
                    <a:pt x="296354" y="14224"/>
                  </a:lnTo>
                  <a:lnTo>
                    <a:pt x="292994" y="19905"/>
                  </a:lnTo>
                  <a:lnTo>
                    <a:pt x="296354" y="20699"/>
                  </a:lnTo>
                  <a:close/>
                </a:path>
                <a:path w="1097279" h="491489">
                  <a:moveTo>
                    <a:pt x="1087881" y="18618"/>
                  </a:moveTo>
                  <a:lnTo>
                    <a:pt x="1087374" y="9664"/>
                  </a:lnTo>
                  <a:lnTo>
                    <a:pt x="1083767" y="1460"/>
                  </a:lnTo>
                  <a:lnTo>
                    <a:pt x="1037969" y="21504"/>
                  </a:lnTo>
                  <a:lnTo>
                    <a:pt x="1086904" y="18674"/>
                  </a:lnTo>
                  <a:lnTo>
                    <a:pt x="1087881" y="186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38250">
              <a:lnSpc>
                <a:spcPct val="100000"/>
              </a:lnSpc>
              <a:spcBef>
                <a:spcPts val="90"/>
              </a:spcBef>
            </a:pPr>
            <a:r>
              <a:rPr dirty="0"/>
              <a:t>Equality</a:t>
            </a:r>
            <a:r>
              <a:rPr spc="-135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-10" dirty="0"/>
              <a:t>equivalence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60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1210" y="1750929"/>
            <a:ext cx="8056245" cy="469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135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ExampleBooks6</a:t>
            </a:r>
            <a:r>
              <a:rPr sz="1850" spc="-16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344805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624840">
              <a:lnSpc>
                <a:spcPct val="100000"/>
              </a:lnSpc>
              <a:spcBef>
                <a:spcPts val="1764"/>
              </a:spcBef>
            </a:pP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b1,b2;</a:t>
            </a:r>
            <a:endParaRPr sz="1850">
              <a:latin typeface="Courier New"/>
              <a:cs typeface="Courier New"/>
            </a:endParaRPr>
          </a:p>
          <a:p>
            <a:pPr marL="624840" marR="5080" indent="-635">
              <a:lnSpc>
                <a:spcPts val="2000"/>
              </a:lnSpc>
              <a:spcBef>
                <a:spcPts val="2000"/>
              </a:spcBef>
            </a:pPr>
            <a:r>
              <a:rPr sz="1850" dirty="0">
                <a:latin typeface="Courier New"/>
                <a:cs typeface="Courier New"/>
              </a:rPr>
              <a:t>b1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Book(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"Thinking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10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Java"</a:t>
            </a:r>
            <a:r>
              <a:rPr sz="1850" dirty="0">
                <a:latin typeface="Courier New"/>
                <a:cs typeface="Courier New"/>
              </a:rPr>
              <a:t>,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"Bruce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Eckel"</a:t>
            </a:r>
            <a:r>
              <a:rPr sz="1850" spc="-10" dirty="0">
                <a:latin typeface="Courier New"/>
                <a:cs typeface="Courier New"/>
              </a:rPr>
              <a:t>,1129); </a:t>
            </a:r>
            <a:r>
              <a:rPr sz="1850" dirty="0">
                <a:latin typeface="Courier New"/>
                <a:cs typeface="Courier New"/>
              </a:rPr>
              <a:t>b2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Book(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"Thinking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10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Java"</a:t>
            </a:r>
            <a:r>
              <a:rPr sz="1850" dirty="0">
                <a:latin typeface="Courier New"/>
                <a:cs typeface="Courier New"/>
              </a:rPr>
              <a:t>,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"Bruce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Eckel"</a:t>
            </a:r>
            <a:r>
              <a:rPr sz="1850" spc="-10" dirty="0">
                <a:latin typeface="Courier New"/>
                <a:cs typeface="Courier New"/>
              </a:rPr>
              <a:t>,1129);</a:t>
            </a:r>
            <a:endParaRPr sz="1850">
              <a:latin typeface="Courier New"/>
              <a:cs typeface="Courier New"/>
            </a:endParaRPr>
          </a:p>
          <a:p>
            <a:pPr marL="624840">
              <a:lnSpc>
                <a:spcPts val="2105"/>
              </a:lnSpc>
              <a:spcBef>
                <a:spcPts val="172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5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(b1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==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b2)</a:t>
            </a:r>
            <a:endParaRPr sz="1850">
              <a:latin typeface="Courier New"/>
              <a:cs typeface="Courier New"/>
            </a:endParaRPr>
          </a:p>
          <a:p>
            <a:pPr marL="624840" marR="286385" indent="278765">
              <a:lnSpc>
                <a:spcPts val="2000"/>
              </a:lnSpc>
              <a:spcBef>
                <a:spcPts val="135"/>
              </a:spcBef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"The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two</a:t>
            </a:r>
            <a:r>
              <a:rPr sz="1850" spc="-9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books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are</a:t>
            </a:r>
            <a:r>
              <a:rPr sz="1850" spc="-9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the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same"</a:t>
            </a:r>
            <a:r>
              <a:rPr sz="1850" spc="-10" dirty="0">
                <a:latin typeface="Courier New"/>
                <a:cs typeface="Courier New"/>
              </a:rPr>
              <a:t>); </a:t>
            </a:r>
            <a:r>
              <a:rPr sz="1850" spc="-20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1850">
              <a:latin typeface="Courier New"/>
              <a:cs typeface="Courier New"/>
            </a:endParaRPr>
          </a:p>
          <a:p>
            <a:pPr marL="903605">
              <a:lnSpc>
                <a:spcPts val="1835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"The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two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books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are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different"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344805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64135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  <a:spcBef>
                <a:spcPts val="5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ExampleBooks6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The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two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books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are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different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32000">
              <a:lnSpc>
                <a:spcPct val="100000"/>
              </a:lnSpc>
              <a:spcBef>
                <a:spcPts val="90"/>
              </a:spcBef>
            </a:pPr>
            <a:r>
              <a:rPr dirty="0"/>
              <a:t>The</a:t>
            </a:r>
            <a:r>
              <a:rPr spc="-95" dirty="0"/>
              <a:t> </a:t>
            </a:r>
            <a:r>
              <a:rPr dirty="0"/>
              <a:t>Java</a:t>
            </a:r>
            <a:r>
              <a:rPr spc="-90" dirty="0"/>
              <a:t> </a:t>
            </a:r>
            <a:r>
              <a:rPr spc="-10" dirty="0"/>
              <a:t>platform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52568" y="1714162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75874" y="1620339"/>
            <a:ext cx="6752590" cy="1401445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The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compiled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code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independent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the </a:t>
            </a:r>
            <a:r>
              <a:rPr sz="2600" dirty="0">
                <a:latin typeface="Verdana"/>
                <a:cs typeface="Verdana"/>
              </a:rPr>
              <a:t>architecture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computer.</a:t>
            </a:r>
            <a:endParaRPr sz="2600">
              <a:latin typeface="Verdana"/>
              <a:cs typeface="Verdana"/>
            </a:endParaRPr>
          </a:p>
          <a:p>
            <a:pPr marL="12700">
              <a:lnSpc>
                <a:spcPct val="100000"/>
              </a:lnSpc>
              <a:spcBef>
                <a:spcPts val="1450"/>
              </a:spcBef>
            </a:pPr>
            <a:r>
              <a:rPr sz="2600" dirty="0">
                <a:latin typeface="Verdana"/>
                <a:cs typeface="Verdana"/>
              </a:rPr>
              <a:t>The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price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pay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slower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execution.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52568" y="2694222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43609" y="3704793"/>
            <a:ext cx="2960370" cy="1995805"/>
            <a:chOff x="1043609" y="3704793"/>
            <a:chExt cx="2960370" cy="1995805"/>
          </a:xfrm>
        </p:grpSpPr>
        <p:sp>
          <p:nvSpPr>
            <p:cNvPr id="7" name="object 7"/>
            <p:cNvSpPr/>
            <p:nvPr/>
          </p:nvSpPr>
          <p:spPr>
            <a:xfrm>
              <a:off x="1043609" y="4559236"/>
              <a:ext cx="2307590" cy="1141095"/>
            </a:xfrm>
            <a:custGeom>
              <a:avLst/>
              <a:gdLst/>
              <a:ahLst/>
              <a:cxnLst/>
              <a:rect l="l" t="t" r="r" b="b"/>
              <a:pathLst>
                <a:path w="2307590" h="1141095">
                  <a:moveTo>
                    <a:pt x="162255" y="1087907"/>
                  </a:moveTo>
                  <a:lnTo>
                    <a:pt x="0" y="1033360"/>
                  </a:lnTo>
                  <a:lnTo>
                    <a:pt x="0" y="1141082"/>
                  </a:lnTo>
                  <a:lnTo>
                    <a:pt x="162255" y="1087907"/>
                  </a:lnTo>
                  <a:close/>
                </a:path>
                <a:path w="2307590" h="1141095">
                  <a:moveTo>
                    <a:pt x="2307488" y="161010"/>
                  </a:moveTo>
                  <a:lnTo>
                    <a:pt x="2252942" y="0"/>
                  </a:lnTo>
                  <a:lnTo>
                    <a:pt x="2199652" y="161010"/>
                  </a:lnTo>
                  <a:lnTo>
                    <a:pt x="2252942" y="161010"/>
                  </a:lnTo>
                  <a:lnTo>
                    <a:pt x="2307488" y="1610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8" name="object 8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667879" y="3704793"/>
              <a:ext cx="1336054" cy="843346"/>
            </a:xfrm>
            <a:prstGeom prst="rect">
              <a:avLst/>
            </a:prstGeom>
          </p:spPr>
        </p:pic>
      </p:grpSp>
      <p:grpSp>
        <p:nvGrpSpPr>
          <p:cNvPr id="9" name="object 9"/>
          <p:cNvGrpSpPr/>
          <p:nvPr/>
        </p:nvGrpSpPr>
        <p:grpSpPr>
          <a:xfrm>
            <a:off x="4816690" y="3660406"/>
            <a:ext cx="2499360" cy="700405"/>
            <a:chOff x="4816690" y="3660406"/>
            <a:chExt cx="2499360" cy="700405"/>
          </a:xfrm>
        </p:grpSpPr>
        <p:sp>
          <p:nvSpPr>
            <p:cNvPr id="10" name="object 10"/>
            <p:cNvSpPr/>
            <p:nvPr/>
          </p:nvSpPr>
          <p:spPr>
            <a:xfrm>
              <a:off x="4816690" y="3957091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162267" y="53174"/>
                  </a:moveTo>
                  <a:lnTo>
                    <a:pt x="0" y="0"/>
                  </a:lnTo>
                  <a:lnTo>
                    <a:pt x="0" y="107708"/>
                  </a:lnTo>
                  <a:lnTo>
                    <a:pt x="162267" y="53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8958" y="3660406"/>
              <a:ext cx="2336698" cy="699820"/>
            </a:xfrm>
            <a:prstGeom prst="rect">
              <a:avLst/>
            </a:prstGeom>
          </p:spPr>
        </p:pic>
      </p:grpSp>
      <p:grpSp>
        <p:nvGrpSpPr>
          <p:cNvPr id="12" name="object 12"/>
          <p:cNvGrpSpPr/>
          <p:nvPr/>
        </p:nvGrpSpPr>
        <p:grpSpPr>
          <a:xfrm>
            <a:off x="4816690" y="4559236"/>
            <a:ext cx="2499360" cy="700405"/>
            <a:chOff x="4816690" y="4559236"/>
            <a:chExt cx="2499360" cy="700405"/>
          </a:xfrm>
        </p:grpSpPr>
        <p:sp>
          <p:nvSpPr>
            <p:cNvPr id="13" name="object 13"/>
            <p:cNvSpPr/>
            <p:nvPr/>
          </p:nvSpPr>
          <p:spPr>
            <a:xfrm>
              <a:off x="4816690" y="4854663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162267" y="54546"/>
                  </a:moveTo>
                  <a:lnTo>
                    <a:pt x="0" y="0"/>
                  </a:lnTo>
                  <a:lnTo>
                    <a:pt x="0" y="107823"/>
                  </a:lnTo>
                  <a:lnTo>
                    <a:pt x="162267" y="5454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8958" y="4559236"/>
              <a:ext cx="2336698" cy="699935"/>
            </a:xfrm>
            <a:prstGeom prst="rect">
              <a:avLst/>
            </a:prstGeom>
          </p:spPr>
        </p:pic>
      </p:grpSp>
      <p:grpSp>
        <p:nvGrpSpPr>
          <p:cNvPr id="15" name="object 15"/>
          <p:cNvGrpSpPr/>
          <p:nvPr/>
        </p:nvGrpSpPr>
        <p:grpSpPr>
          <a:xfrm>
            <a:off x="4816690" y="5475973"/>
            <a:ext cx="2499360" cy="700405"/>
            <a:chOff x="4816690" y="5475973"/>
            <a:chExt cx="2499360" cy="700405"/>
          </a:xfrm>
        </p:grpSpPr>
        <p:sp>
          <p:nvSpPr>
            <p:cNvPr id="16" name="object 16"/>
            <p:cNvSpPr/>
            <p:nvPr/>
          </p:nvSpPr>
          <p:spPr>
            <a:xfrm>
              <a:off x="4816690" y="5772657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60" h="107950">
                  <a:moveTo>
                    <a:pt x="162267" y="53174"/>
                  </a:moveTo>
                  <a:lnTo>
                    <a:pt x="0" y="0"/>
                  </a:lnTo>
                  <a:lnTo>
                    <a:pt x="0" y="107721"/>
                  </a:lnTo>
                  <a:lnTo>
                    <a:pt x="162267" y="5317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978958" y="5475973"/>
              <a:ext cx="2336698" cy="699833"/>
            </a:xfrm>
            <a:prstGeom prst="rect">
              <a:avLst/>
            </a:prstGeom>
          </p:spPr>
        </p:pic>
      </p:grpSp>
      <p:grpSp>
        <p:nvGrpSpPr>
          <p:cNvPr id="18" name="object 18"/>
          <p:cNvGrpSpPr/>
          <p:nvPr/>
        </p:nvGrpSpPr>
        <p:grpSpPr>
          <a:xfrm>
            <a:off x="8052320" y="3067050"/>
            <a:ext cx="1779270" cy="1263015"/>
            <a:chOff x="8052320" y="3067050"/>
            <a:chExt cx="1779270" cy="1263015"/>
          </a:xfrm>
        </p:grpSpPr>
        <p:pic>
          <p:nvPicPr>
            <p:cNvPr id="19" name="object 1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213344" y="3121482"/>
              <a:ext cx="1437766" cy="1208277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8052320" y="3671773"/>
              <a:ext cx="161290" cy="107950"/>
            </a:xfrm>
            <a:custGeom>
              <a:avLst/>
              <a:gdLst/>
              <a:ahLst/>
              <a:cxnLst/>
              <a:rect l="l" t="t" r="r" b="b"/>
              <a:pathLst>
                <a:path w="161290" h="107950">
                  <a:moveTo>
                    <a:pt x="161010" y="53251"/>
                  </a:moveTo>
                  <a:lnTo>
                    <a:pt x="0" y="0"/>
                  </a:lnTo>
                  <a:lnTo>
                    <a:pt x="0" y="107759"/>
                  </a:lnTo>
                  <a:lnTo>
                    <a:pt x="161010" y="5325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9292234" y="3067050"/>
              <a:ext cx="538937" cy="59335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292234" y="3121482"/>
              <a:ext cx="358876" cy="538924"/>
            </a:xfrm>
            <a:prstGeom prst="rect">
              <a:avLst/>
            </a:prstGeom>
          </p:spPr>
        </p:pic>
      </p:grpSp>
      <p:sp>
        <p:nvSpPr>
          <p:cNvPr id="23" name="object 23"/>
          <p:cNvSpPr/>
          <p:nvPr/>
        </p:nvSpPr>
        <p:spPr>
          <a:xfrm>
            <a:off x="7692211" y="5979312"/>
            <a:ext cx="162560" cy="107950"/>
          </a:xfrm>
          <a:custGeom>
            <a:avLst/>
            <a:gdLst/>
            <a:ahLst/>
            <a:cxnLst/>
            <a:rect l="l" t="t" r="r" b="b"/>
            <a:pathLst>
              <a:path w="162559" h="107950">
                <a:moveTo>
                  <a:pt x="162267" y="53174"/>
                </a:moveTo>
                <a:lnTo>
                  <a:pt x="0" y="0"/>
                </a:lnTo>
                <a:lnTo>
                  <a:pt x="0" y="107708"/>
                </a:lnTo>
                <a:lnTo>
                  <a:pt x="162267" y="5317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4" name="object 24"/>
          <p:cNvGrpSpPr/>
          <p:nvPr/>
        </p:nvGrpSpPr>
        <p:grpSpPr>
          <a:xfrm>
            <a:off x="7741742" y="4559236"/>
            <a:ext cx="831850" cy="737235"/>
            <a:chOff x="7741742" y="4559236"/>
            <a:chExt cx="831850" cy="737235"/>
          </a:xfrm>
        </p:grpSpPr>
        <p:sp>
          <p:nvSpPr>
            <p:cNvPr id="25" name="object 25"/>
            <p:cNvSpPr/>
            <p:nvPr/>
          </p:nvSpPr>
          <p:spPr>
            <a:xfrm>
              <a:off x="7741742" y="4877485"/>
              <a:ext cx="162560" cy="107950"/>
            </a:xfrm>
            <a:custGeom>
              <a:avLst/>
              <a:gdLst/>
              <a:ahLst/>
              <a:cxnLst/>
              <a:rect l="l" t="t" r="r" b="b"/>
              <a:pathLst>
                <a:path w="162559" h="107950">
                  <a:moveTo>
                    <a:pt x="162255" y="53289"/>
                  </a:moveTo>
                  <a:lnTo>
                    <a:pt x="0" y="0"/>
                  </a:lnTo>
                  <a:lnTo>
                    <a:pt x="0" y="107823"/>
                  </a:lnTo>
                  <a:lnTo>
                    <a:pt x="162255" y="532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6" name="object 2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903997" y="4559236"/>
              <a:ext cx="669353" cy="737232"/>
            </a:xfrm>
            <a:prstGeom prst="rect">
              <a:avLst/>
            </a:prstGeom>
          </p:spPr>
        </p:pic>
      </p:grpSp>
      <p:pic>
        <p:nvPicPr>
          <p:cNvPr id="27" name="object 2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0154" y="3704793"/>
            <a:ext cx="1335957" cy="843346"/>
          </a:xfrm>
          <a:prstGeom prst="rect">
            <a:avLst/>
          </a:prstGeom>
        </p:spPr>
      </p:pic>
      <p:sp>
        <p:nvSpPr>
          <p:cNvPr id="28" name="object 28"/>
          <p:cNvSpPr txBox="1"/>
          <p:nvPr/>
        </p:nvSpPr>
        <p:spPr>
          <a:xfrm>
            <a:off x="1193140" y="3960820"/>
            <a:ext cx="9842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ourier New"/>
                <a:cs typeface="Courier New"/>
              </a:rPr>
              <a:t>Test.java</a:t>
            </a:r>
            <a:endParaRPr sz="1400">
              <a:latin typeface="Courier New"/>
              <a:cs typeface="Courier New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2809665" y="3972233"/>
            <a:ext cx="109093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400" spc="-10" dirty="0">
                <a:latin typeface="Courier New"/>
                <a:cs typeface="Courier New"/>
              </a:rPr>
              <a:t>Test.class</a:t>
            </a:r>
            <a:endParaRPr sz="1400">
              <a:latin typeface="Courier New"/>
              <a:cs typeface="Courier New"/>
            </a:endParaRPr>
          </a:p>
        </p:txBody>
      </p:sp>
      <p:pic>
        <p:nvPicPr>
          <p:cNvPr id="30" name="object 3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205864" y="5297170"/>
            <a:ext cx="1797773" cy="699820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1639429" y="5511419"/>
            <a:ext cx="92900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spc="-10" dirty="0">
                <a:latin typeface="Verdana"/>
                <a:cs typeface="Verdana"/>
              </a:rPr>
              <a:t>Compiler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5247774" y="3874604"/>
            <a:ext cx="1797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Verdana"/>
                <a:cs typeface="Verdana"/>
              </a:rPr>
              <a:t>Interpreter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(JVM)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5247774" y="4773522"/>
            <a:ext cx="1797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Verdana"/>
                <a:cs typeface="Verdana"/>
              </a:rPr>
              <a:t>Interpreter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(JVM)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47774" y="5691456"/>
            <a:ext cx="179768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Verdana"/>
                <a:cs typeface="Verdana"/>
              </a:rPr>
              <a:t>Interpreter</a:t>
            </a:r>
            <a:r>
              <a:rPr sz="1600" spc="-114" dirty="0">
                <a:latin typeface="Verdana"/>
                <a:cs typeface="Verdana"/>
              </a:rPr>
              <a:t> </a:t>
            </a:r>
            <a:r>
              <a:rPr sz="1600" spc="-10" dirty="0">
                <a:latin typeface="Verdana"/>
                <a:cs typeface="Verdana"/>
              </a:rPr>
              <a:t>(JVM)</a:t>
            </a:r>
            <a:endParaRPr sz="1600">
              <a:latin typeface="Verdana"/>
              <a:cs typeface="Verdana"/>
            </a:endParaRPr>
          </a:p>
        </p:txBody>
      </p:sp>
      <p:pic>
        <p:nvPicPr>
          <p:cNvPr id="35" name="object 35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22955" y="4739310"/>
            <a:ext cx="452133" cy="387966"/>
          </a:xfrm>
          <a:prstGeom prst="rect">
            <a:avLst/>
          </a:prstGeom>
        </p:spPr>
      </p:pic>
      <p:pic>
        <p:nvPicPr>
          <p:cNvPr id="36" name="object 36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027044" y="5403634"/>
            <a:ext cx="1207951" cy="1040944"/>
          </a:xfrm>
          <a:prstGeom prst="rect">
            <a:avLst/>
          </a:prstGeom>
        </p:spPr>
      </p:pic>
      <p:pic>
        <p:nvPicPr>
          <p:cNvPr id="37" name="object 37"/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9344268" y="5456923"/>
            <a:ext cx="886686" cy="467841"/>
          </a:xfrm>
          <a:prstGeom prst="rect">
            <a:avLst/>
          </a:prstGeom>
        </p:spPr>
      </p:pic>
      <p:sp>
        <p:nvSpPr>
          <p:cNvPr id="38" name="object 38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40" name="object 40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6</a:t>
            </a: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38250">
              <a:lnSpc>
                <a:spcPct val="100000"/>
              </a:lnSpc>
              <a:spcBef>
                <a:spcPts val="90"/>
              </a:spcBef>
            </a:pPr>
            <a:r>
              <a:rPr dirty="0"/>
              <a:t>Equality</a:t>
            </a:r>
            <a:r>
              <a:rPr spc="-135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-10" dirty="0"/>
              <a:t>equivalence</a:t>
            </a:r>
          </a:p>
        </p:txBody>
      </p:sp>
      <p:sp>
        <p:nvSpPr>
          <p:cNvPr id="3" name="object 3"/>
          <p:cNvSpPr/>
          <p:nvPr/>
        </p:nvSpPr>
        <p:spPr>
          <a:xfrm>
            <a:off x="6236728" y="1989315"/>
            <a:ext cx="3414395" cy="1798320"/>
          </a:xfrm>
          <a:custGeom>
            <a:avLst/>
            <a:gdLst/>
            <a:ahLst/>
            <a:cxnLst/>
            <a:rect l="l" t="t" r="r" b="b"/>
            <a:pathLst>
              <a:path w="3414395" h="1798320">
                <a:moveTo>
                  <a:pt x="3414369" y="1497342"/>
                </a:moveTo>
                <a:lnTo>
                  <a:pt x="3414369" y="299212"/>
                </a:lnTo>
                <a:lnTo>
                  <a:pt x="3410030" y="254479"/>
                </a:lnTo>
                <a:lnTo>
                  <a:pt x="3397612" y="210645"/>
                </a:lnTo>
                <a:lnTo>
                  <a:pt x="3378012" y="168605"/>
                </a:lnTo>
                <a:lnTo>
                  <a:pt x="3352129" y="129259"/>
                </a:lnTo>
                <a:lnTo>
                  <a:pt x="3320859" y="93503"/>
                </a:lnTo>
                <a:lnTo>
                  <a:pt x="3285101" y="62236"/>
                </a:lnTo>
                <a:lnTo>
                  <a:pt x="3245753" y="36354"/>
                </a:lnTo>
                <a:lnTo>
                  <a:pt x="3203712" y="16755"/>
                </a:lnTo>
                <a:lnTo>
                  <a:pt x="3159877" y="4338"/>
                </a:lnTo>
                <a:lnTo>
                  <a:pt x="3115144" y="0"/>
                </a:lnTo>
                <a:lnTo>
                  <a:pt x="299224" y="0"/>
                </a:lnTo>
                <a:lnTo>
                  <a:pt x="254489" y="4338"/>
                </a:lnTo>
                <a:lnTo>
                  <a:pt x="210651" y="16755"/>
                </a:lnTo>
                <a:lnTo>
                  <a:pt x="168610" y="36354"/>
                </a:lnTo>
                <a:lnTo>
                  <a:pt x="129262" y="62236"/>
                </a:lnTo>
                <a:lnTo>
                  <a:pt x="93505" y="93503"/>
                </a:lnTo>
                <a:lnTo>
                  <a:pt x="62236" y="129259"/>
                </a:lnTo>
                <a:lnTo>
                  <a:pt x="36354" y="168605"/>
                </a:lnTo>
                <a:lnTo>
                  <a:pt x="16755" y="210645"/>
                </a:lnTo>
                <a:lnTo>
                  <a:pt x="4338" y="254479"/>
                </a:lnTo>
                <a:lnTo>
                  <a:pt x="0" y="299212"/>
                </a:lnTo>
                <a:lnTo>
                  <a:pt x="0" y="1497342"/>
                </a:lnTo>
                <a:lnTo>
                  <a:pt x="4338" y="1542110"/>
                </a:lnTo>
                <a:lnTo>
                  <a:pt x="16755" y="1586041"/>
                </a:lnTo>
                <a:lnTo>
                  <a:pt x="36354" y="1628223"/>
                </a:lnTo>
                <a:lnTo>
                  <a:pt x="62236" y="1667742"/>
                </a:lnTo>
                <a:lnTo>
                  <a:pt x="93505" y="1703685"/>
                </a:lnTo>
                <a:lnTo>
                  <a:pt x="129262" y="1735141"/>
                </a:lnTo>
                <a:lnTo>
                  <a:pt x="168610" y="1761196"/>
                </a:lnTo>
                <a:lnTo>
                  <a:pt x="210651" y="1780936"/>
                </a:lnTo>
                <a:lnTo>
                  <a:pt x="254489" y="1793450"/>
                </a:lnTo>
                <a:lnTo>
                  <a:pt x="299224" y="1797824"/>
                </a:lnTo>
                <a:lnTo>
                  <a:pt x="3115144" y="1797824"/>
                </a:lnTo>
                <a:lnTo>
                  <a:pt x="3159877" y="1793450"/>
                </a:lnTo>
                <a:lnTo>
                  <a:pt x="3203712" y="1780936"/>
                </a:lnTo>
                <a:lnTo>
                  <a:pt x="3245753" y="1761196"/>
                </a:lnTo>
                <a:lnTo>
                  <a:pt x="3285101" y="1735141"/>
                </a:lnTo>
                <a:lnTo>
                  <a:pt x="3320859" y="1703685"/>
                </a:lnTo>
                <a:lnTo>
                  <a:pt x="3352129" y="1667742"/>
                </a:lnTo>
                <a:lnTo>
                  <a:pt x="3378012" y="1628223"/>
                </a:lnTo>
                <a:lnTo>
                  <a:pt x="3397612" y="1586041"/>
                </a:lnTo>
                <a:lnTo>
                  <a:pt x="3410030" y="1542110"/>
                </a:lnTo>
                <a:lnTo>
                  <a:pt x="3414369" y="1497342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7315200" y="2169350"/>
            <a:ext cx="215646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05"/>
              </a:spcBef>
            </a:pPr>
            <a:r>
              <a:rPr sz="1500" dirty="0">
                <a:latin typeface="Courier New"/>
                <a:cs typeface="Courier New"/>
              </a:rPr>
              <a:t>"Thinking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in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Java"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4950" y="2528150"/>
            <a:ext cx="1616710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315"/>
              </a:spcBef>
            </a:pPr>
            <a:r>
              <a:rPr sz="1500" dirty="0">
                <a:latin typeface="Courier New"/>
                <a:cs typeface="Courier New"/>
              </a:rPr>
              <a:t>"Bruce</a:t>
            </a:r>
            <a:r>
              <a:rPr sz="1500" spc="-6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Eckel"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3769" y="2888221"/>
            <a:ext cx="89789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219710">
              <a:lnSpc>
                <a:spcPct val="100000"/>
              </a:lnSpc>
              <a:spcBef>
                <a:spcPts val="305"/>
              </a:spcBef>
            </a:pPr>
            <a:r>
              <a:rPr sz="1500" spc="-20" dirty="0">
                <a:latin typeface="Courier New"/>
                <a:cs typeface="Courier New"/>
              </a:rPr>
              <a:t>1129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404067" y="2093253"/>
            <a:ext cx="710565" cy="74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500"/>
              </a:lnSpc>
              <a:spcBef>
                <a:spcPts val="100"/>
              </a:spcBef>
            </a:pPr>
            <a:r>
              <a:rPr sz="1500" spc="-10" dirty="0">
                <a:latin typeface="Courier New"/>
                <a:cs typeface="Courier New"/>
              </a:rPr>
              <a:t>title author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404067" y="2943985"/>
            <a:ext cx="15093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numberOfPages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404067" y="3304052"/>
            <a:ext cx="48196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0" dirty="0">
                <a:latin typeface="Courier New"/>
                <a:cs typeface="Courier New"/>
              </a:rPr>
              <a:t>ISBN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494269" y="3247034"/>
            <a:ext cx="1977389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315"/>
              </a:spcBef>
            </a:pPr>
            <a:r>
              <a:rPr sz="1500" spc="-10" dirty="0">
                <a:latin typeface="Courier New"/>
                <a:cs typeface="Courier New"/>
              </a:rPr>
              <a:t>"0-13-027363-</a:t>
            </a:r>
            <a:r>
              <a:rPr sz="1500" spc="-25" dirty="0">
                <a:latin typeface="Courier New"/>
                <a:cs typeface="Courier New"/>
              </a:rPr>
              <a:t>5"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564652" y="1989315"/>
            <a:ext cx="3414395" cy="1798320"/>
          </a:xfrm>
          <a:custGeom>
            <a:avLst/>
            <a:gdLst/>
            <a:ahLst/>
            <a:cxnLst/>
            <a:rect l="l" t="t" r="r" b="b"/>
            <a:pathLst>
              <a:path w="3414395" h="1798320">
                <a:moveTo>
                  <a:pt x="3414356" y="1497342"/>
                </a:moveTo>
                <a:lnTo>
                  <a:pt x="3414356" y="299211"/>
                </a:lnTo>
                <a:lnTo>
                  <a:pt x="3410018" y="254479"/>
                </a:lnTo>
                <a:lnTo>
                  <a:pt x="3397601" y="210645"/>
                </a:lnTo>
                <a:lnTo>
                  <a:pt x="3378002" y="168605"/>
                </a:lnTo>
                <a:lnTo>
                  <a:pt x="3352120" y="129259"/>
                </a:lnTo>
                <a:lnTo>
                  <a:pt x="3320853" y="93503"/>
                </a:lnTo>
                <a:lnTo>
                  <a:pt x="3285097" y="62236"/>
                </a:lnTo>
                <a:lnTo>
                  <a:pt x="3245750" y="36354"/>
                </a:lnTo>
                <a:lnTo>
                  <a:pt x="3203711" y="16755"/>
                </a:lnTo>
                <a:lnTo>
                  <a:pt x="3159877" y="4338"/>
                </a:lnTo>
                <a:lnTo>
                  <a:pt x="3115144" y="0"/>
                </a:lnTo>
                <a:lnTo>
                  <a:pt x="299211" y="0"/>
                </a:lnTo>
                <a:lnTo>
                  <a:pt x="254479" y="4338"/>
                </a:lnTo>
                <a:lnTo>
                  <a:pt x="210645" y="16755"/>
                </a:lnTo>
                <a:lnTo>
                  <a:pt x="168605" y="36354"/>
                </a:lnTo>
                <a:lnTo>
                  <a:pt x="129259" y="62236"/>
                </a:lnTo>
                <a:lnTo>
                  <a:pt x="93503" y="93503"/>
                </a:lnTo>
                <a:lnTo>
                  <a:pt x="62236" y="129259"/>
                </a:lnTo>
                <a:lnTo>
                  <a:pt x="36354" y="168605"/>
                </a:lnTo>
                <a:lnTo>
                  <a:pt x="16755" y="210645"/>
                </a:lnTo>
                <a:lnTo>
                  <a:pt x="4338" y="254479"/>
                </a:lnTo>
                <a:lnTo>
                  <a:pt x="0" y="299212"/>
                </a:lnTo>
                <a:lnTo>
                  <a:pt x="0" y="1497342"/>
                </a:lnTo>
                <a:lnTo>
                  <a:pt x="4338" y="1542110"/>
                </a:lnTo>
                <a:lnTo>
                  <a:pt x="16755" y="1586041"/>
                </a:lnTo>
                <a:lnTo>
                  <a:pt x="36354" y="1628223"/>
                </a:lnTo>
                <a:lnTo>
                  <a:pt x="62236" y="1667742"/>
                </a:lnTo>
                <a:lnTo>
                  <a:pt x="93503" y="1703685"/>
                </a:lnTo>
                <a:lnTo>
                  <a:pt x="129259" y="1735141"/>
                </a:lnTo>
                <a:lnTo>
                  <a:pt x="168605" y="1761196"/>
                </a:lnTo>
                <a:lnTo>
                  <a:pt x="210645" y="1780936"/>
                </a:lnTo>
                <a:lnTo>
                  <a:pt x="254479" y="1793450"/>
                </a:lnTo>
                <a:lnTo>
                  <a:pt x="299212" y="1797824"/>
                </a:lnTo>
                <a:lnTo>
                  <a:pt x="3115144" y="1797824"/>
                </a:lnTo>
                <a:lnTo>
                  <a:pt x="3159877" y="1793450"/>
                </a:lnTo>
                <a:lnTo>
                  <a:pt x="3203711" y="1780936"/>
                </a:lnTo>
                <a:lnTo>
                  <a:pt x="3245750" y="1761196"/>
                </a:lnTo>
                <a:lnTo>
                  <a:pt x="3285097" y="1735141"/>
                </a:lnTo>
                <a:lnTo>
                  <a:pt x="3320853" y="1703685"/>
                </a:lnTo>
                <a:lnTo>
                  <a:pt x="3352120" y="1667742"/>
                </a:lnTo>
                <a:lnTo>
                  <a:pt x="3378002" y="1628223"/>
                </a:lnTo>
                <a:lnTo>
                  <a:pt x="3397601" y="1586041"/>
                </a:lnTo>
                <a:lnTo>
                  <a:pt x="3410018" y="1542110"/>
                </a:lnTo>
                <a:lnTo>
                  <a:pt x="3414356" y="1497342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644139" y="2169350"/>
            <a:ext cx="215519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05"/>
              </a:spcBef>
            </a:pPr>
            <a:r>
              <a:rPr sz="1500" dirty="0">
                <a:latin typeface="Courier New"/>
                <a:cs typeface="Courier New"/>
              </a:rPr>
              <a:t>"Thinking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in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Java"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182620" y="2528150"/>
            <a:ext cx="1616710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315"/>
              </a:spcBef>
            </a:pPr>
            <a:r>
              <a:rPr sz="1500" dirty="0">
                <a:latin typeface="Courier New"/>
                <a:cs typeface="Courier New"/>
              </a:rPr>
              <a:t>"Bruce</a:t>
            </a:r>
            <a:r>
              <a:rPr sz="1500" spc="-6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Eckel"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901440" y="2888221"/>
            <a:ext cx="89789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305"/>
              </a:spcBef>
            </a:pPr>
            <a:r>
              <a:rPr sz="1500" spc="-20" dirty="0">
                <a:latin typeface="Courier New"/>
                <a:cs typeface="Courier New"/>
              </a:rPr>
              <a:t>1129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31981" y="2093253"/>
            <a:ext cx="710565" cy="74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500"/>
              </a:lnSpc>
              <a:spcBef>
                <a:spcPts val="100"/>
              </a:spcBef>
            </a:pPr>
            <a:r>
              <a:rPr sz="1500" spc="-10" dirty="0">
                <a:latin typeface="Courier New"/>
                <a:cs typeface="Courier New"/>
              </a:rPr>
              <a:t>title author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1981" y="2943985"/>
            <a:ext cx="15093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numberOfPages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31981" y="3304052"/>
            <a:ext cx="48196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0" dirty="0">
                <a:latin typeface="Courier New"/>
                <a:cs typeface="Courier New"/>
              </a:rPr>
              <a:t>ISBN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821939" y="3247034"/>
            <a:ext cx="1977389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475615">
              <a:lnSpc>
                <a:spcPct val="100000"/>
              </a:lnSpc>
              <a:spcBef>
                <a:spcPts val="315"/>
              </a:spcBef>
            </a:pPr>
            <a:r>
              <a:rPr sz="1500" spc="-10" dirty="0">
                <a:latin typeface="Courier New"/>
                <a:cs typeface="Courier New"/>
              </a:rPr>
              <a:t>"unknown"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5480" y="3247034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80" h="360679">
                <a:moveTo>
                  <a:pt x="360680" y="0"/>
                </a:moveTo>
                <a:lnTo>
                  <a:pt x="180340" y="0"/>
                </a:lnTo>
                <a:lnTo>
                  <a:pt x="0" y="0"/>
                </a:lnTo>
                <a:lnTo>
                  <a:pt x="0" y="360070"/>
                </a:lnTo>
                <a:lnTo>
                  <a:pt x="180340" y="360070"/>
                </a:lnTo>
                <a:lnTo>
                  <a:pt x="360680" y="360070"/>
                </a:lnTo>
                <a:lnTo>
                  <a:pt x="36068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5339080" y="3247034"/>
            <a:ext cx="359410" cy="360680"/>
          </a:xfrm>
          <a:custGeom>
            <a:avLst/>
            <a:gdLst/>
            <a:ahLst/>
            <a:cxnLst/>
            <a:rect l="l" t="t" r="r" b="b"/>
            <a:pathLst>
              <a:path w="359410" h="360679">
                <a:moveTo>
                  <a:pt x="359410" y="0"/>
                </a:moveTo>
                <a:lnTo>
                  <a:pt x="179070" y="0"/>
                </a:lnTo>
                <a:lnTo>
                  <a:pt x="0" y="0"/>
                </a:lnTo>
                <a:lnTo>
                  <a:pt x="0" y="360070"/>
                </a:lnTo>
                <a:lnTo>
                  <a:pt x="179070" y="360070"/>
                </a:lnTo>
                <a:lnTo>
                  <a:pt x="359410" y="360070"/>
                </a:lnTo>
                <a:lnTo>
                  <a:pt x="35941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1394752" y="2878086"/>
            <a:ext cx="170180" cy="104139"/>
          </a:xfrm>
          <a:custGeom>
            <a:avLst/>
            <a:gdLst/>
            <a:ahLst/>
            <a:cxnLst/>
            <a:rect l="l" t="t" r="r" b="b"/>
            <a:pathLst>
              <a:path w="170180" h="104139">
                <a:moveTo>
                  <a:pt x="169900" y="10134"/>
                </a:moveTo>
                <a:lnTo>
                  <a:pt x="0" y="0"/>
                </a:lnTo>
                <a:lnTo>
                  <a:pt x="27889" y="103962"/>
                </a:lnTo>
                <a:lnTo>
                  <a:pt x="169900" y="10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066840" y="2878086"/>
            <a:ext cx="170180" cy="104139"/>
          </a:xfrm>
          <a:custGeom>
            <a:avLst/>
            <a:gdLst/>
            <a:ahLst/>
            <a:cxnLst/>
            <a:rect l="l" t="t" r="r" b="b"/>
            <a:pathLst>
              <a:path w="170179" h="104139">
                <a:moveTo>
                  <a:pt x="169887" y="10134"/>
                </a:moveTo>
                <a:lnTo>
                  <a:pt x="0" y="0"/>
                </a:lnTo>
                <a:lnTo>
                  <a:pt x="27889" y="103962"/>
                </a:lnTo>
                <a:lnTo>
                  <a:pt x="169887" y="1013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689797" y="2838758"/>
            <a:ext cx="2540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5" dirty="0">
                <a:latin typeface="Courier New"/>
                <a:cs typeface="Courier New"/>
              </a:rPr>
              <a:t>b1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326385" y="2838758"/>
            <a:ext cx="2540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5" dirty="0">
                <a:latin typeface="Courier New"/>
                <a:cs typeface="Courier New"/>
              </a:rPr>
              <a:t>b2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16838" y="4136974"/>
            <a:ext cx="8644255" cy="2354580"/>
            <a:chOff x="1016838" y="4136974"/>
            <a:chExt cx="8644255" cy="2354580"/>
          </a:xfrm>
        </p:grpSpPr>
        <p:sp>
          <p:nvSpPr>
            <p:cNvPr id="26" name="object 26"/>
            <p:cNvSpPr/>
            <p:nvPr/>
          </p:nvSpPr>
          <p:spPr>
            <a:xfrm>
              <a:off x="1025804" y="4145953"/>
              <a:ext cx="8625840" cy="2335530"/>
            </a:xfrm>
            <a:custGeom>
              <a:avLst/>
              <a:gdLst/>
              <a:ahLst/>
              <a:cxnLst/>
              <a:rect l="l" t="t" r="r" b="b"/>
              <a:pathLst>
                <a:path w="8625840" h="2335529">
                  <a:moveTo>
                    <a:pt x="8625293" y="2043798"/>
                  </a:moveTo>
                  <a:lnTo>
                    <a:pt x="8625293" y="0"/>
                  </a:lnTo>
                  <a:lnTo>
                    <a:pt x="0" y="0"/>
                  </a:lnTo>
                  <a:lnTo>
                    <a:pt x="0" y="2335403"/>
                  </a:lnTo>
                  <a:lnTo>
                    <a:pt x="7547597" y="2335403"/>
                  </a:lnTo>
                  <a:lnTo>
                    <a:pt x="8625293" y="204379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16838" y="4136974"/>
              <a:ext cx="8643620" cy="2353945"/>
            </a:xfrm>
            <a:custGeom>
              <a:avLst/>
              <a:gdLst/>
              <a:ahLst/>
              <a:cxnLst/>
              <a:rect l="l" t="t" r="r" b="b"/>
              <a:pathLst>
                <a:path w="8643620" h="2353945">
                  <a:moveTo>
                    <a:pt x="8643226" y="2056841"/>
                  </a:moveTo>
                  <a:lnTo>
                    <a:pt x="8643226" y="4025"/>
                  </a:lnTo>
                  <a:lnTo>
                    <a:pt x="8639213" y="0"/>
                  </a:lnTo>
                  <a:lnTo>
                    <a:pt x="4013" y="0"/>
                  </a:lnTo>
                  <a:lnTo>
                    <a:pt x="0" y="4025"/>
                  </a:lnTo>
                  <a:lnTo>
                    <a:pt x="0" y="2349334"/>
                  </a:lnTo>
                  <a:lnTo>
                    <a:pt x="4013" y="2353348"/>
                  </a:lnTo>
                  <a:lnTo>
                    <a:pt x="8966" y="2353348"/>
                  </a:lnTo>
                  <a:lnTo>
                    <a:pt x="8966" y="8978"/>
                  </a:lnTo>
                  <a:lnTo>
                    <a:pt x="17932" y="8978"/>
                  </a:lnTo>
                  <a:lnTo>
                    <a:pt x="17932" y="17945"/>
                  </a:lnTo>
                  <a:lnTo>
                    <a:pt x="8625281" y="17945"/>
                  </a:lnTo>
                  <a:lnTo>
                    <a:pt x="8625281" y="8978"/>
                  </a:lnTo>
                  <a:lnTo>
                    <a:pt x="8634260" y="8978"/>
                  </a:lnTo>
                  <a:lnTo>
                    <a:pt x="8634260" y="2062065"/>
                  </a:lnTo>
                  <a:lnTo>
                    <a:pt x="8640521" y="2060371"/>
                  </a:lnTo>
                  <a:lnTo>
                    <a:pt x="8643226" y="2056841"/>
                  </a:lnTo>
                  <a:close/>
                </a:path>
                <a:path w="8643620" h="2353945">
                  <a:moveTo>
                    <a:pt x="17932" y="17945"/>
                  </a:moveTo>
                  <a:lnTo>
                    <a:pt x="17932" y="8978"/>
                  </a:lnTo>
                  <a:lnTo>
                    <a:pt x="8966" y="8978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643620" h="2353945">
                  <a:moveTo>
                    <a:pt x="17932" y="2335415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2335415"/>
                  </a:lnTo>
                  <a:lnTo>
                    <a:pt x="17932" y="2335415"/>
                  </a:lnTo>
                  <a:close/>
                </a:path>
                <a:path w="8643620" h="2353945">
                  <a:moveTo>
                    <a:pt x="7555353" y="2335415"/>
                  </a:moveTo>
                  <a:lnTo>
                    <a:pt x="8966" y="2335415"/>
                  </a:lnTo>
                  <a:lnTo>
                    <a:pt x="8966" y="2344381"/>
                  </a:lnTo>
                  <a:lnTo>
                    <a:pt x="17932" y="2344381"/>
                  </a:lnTo>
                  <a:lnTo>
                    <a:pt x="17932" y="2353348"/>
                  </a:lnTo>
                  <a:lnTo>
                    <a:pt x="7554226" y="2353348"/>
                  </a:lnTo>
                  <a:lnTo>
                    <a:pt x="7554226" y="2335720"/>
                  </a:lnTo>
                  <a:lnTo>
                    <a:pt x="7555353" y="2335415"/>
                  </a:lnTo>
                  <a:close/>
                </a:path>
                <a:path w="8643620" h="2353945">
                  <a:moveTo>
                    <a:pt x="17932" y="2353348"/>
                  </a:moveTo>
                  <a:lnTo>
                    <a:pt x="17932" y="2344381"/>
                  </a:lnTo>
                  <a:lnTo>
                    <a:pt x="8966" y="2344381"/>
                  </a:lnTo>
                  <a:lnTo>
                    <a:pt x="8966" y="2353348"/>
                  </a:lnTo>
                  <a:lnTo>
                    <a:pt x="17932" y="2353348"/>
                  </a:lnTo>
                  <a:close/>
                </a:path>
                <a:path w="8643620" h="2353945">
                  <a:moveTo>
                    <a:pt x="7556563" y="2344381"/>
                  </a:moveTo>
                  <a:lnTo>
                    <a:pt x="7556563" y="2335415"/>
                  </a:lnTo>
                  <a:lnTo>
                    <a:pt x="7555353" y="2335415"/>
                  </a:lnTo>
                  <a:lnTo>
                    <a:pt x="7554226" y="2335720"/>
                  </a:lnTo>
                  <a:lnTo>
                    <a:pt x="7556563" y="2344381"/>
                  </a:lnTo>
                  <a:close/>
                </a:path>
                <a:path w="8643620" h="2353945">
                  <a:moveTo>
                    <a:pt x="7556563" y="2353348"/>
                  </a:moveTo>
                  <a:lnTo>
                    <a:pt x="7556563" y="2344381"/>
                  </a:lnTo>
                  <a:lnTo>
                    <a:pt x="7554226" y="2335720"/>
                  </a:lnTo>
                  <a:lnTo>
                    <a:pt x="7554226" y="2353348"/>
                  </a:lnTo>
                  <a:lnTo>
                    <a:pt x="7556563" y="2353348"/>
                  </a:lnTo>
                  <a:close/>
                </a:path>
                <a:path w="8643620" h="2353945">
                  <a:moveTo>
                    <a:pt x="8634260" y="2052777"/>
                  </a:moveTo>
                  <a:lnTo>
                    <a:pt x="8631910" y="2044115"/>
                  </a:lnTo>
                  <a:lnTo>
                    <a:pt x="7555353" y="2335415"/>
                  </a:lnTo>
                  <a:lnTo>
                    <a:pt x="7556563" y="2335415"/>
                  </a:lnTo>
                  <a:lnTo>
                    <a:pt x="7556563" y="2353348"/>
                  </a:lnTo>
                  <a:lnTo>
                    <a:pt x="7558912" y="2353043"/>
                  </a:lnTo>
                  <a:lnTo>
                    <a:pt x="8625281" y="2064495"/>
                  </a:lnTo>
                  <a:lnTo>
                    <a:pt x="8625281" y="2052777"/>
                  </a:lnTo>
                  <a:lnTo>
                    <a:pt x="8634260" y="2052777"/>
                  </a:lnTo>
                  <a:close/>
                </a:path>
                <a:path w="8643620" h="2353945">
                  <a:moveTo>
                    <a:pt x="8634260" y="17945"/>
                  </a:moveTo>
                  <a:lnTo>
                    <a:pt x="8634260" y="8978"/>
                  </a:lnTo>
                  <a:lnTo>
                    <a:pt x="8625281" y="8978"/>
                  </a:lnTo>
                  <a:lnTo>
                    <a:pt x="8625281" y="17945"/>
                  </a:lnTo>
                  <a:lnTo>
                    <a:pt x="8634260" y="17945"/>
                  </a:lnTo>
                  <a:close/>
                </a:path>
                <a:path w="8643620" h="2353945">
                  <a:moveTo>
                    <a:pt x="8634260" y="2052777"/>
                  </a:moveTo>
                  <a:lnTo>
                    <a:pt x="8634260" y="17945"/>
                  </a:lnTo>
                  <a:lnTo>
                    <a:pt x="8625281" y="17945"/>
                  </a:lnTo>
                  <a:lnTo>
                    <a:pt x="8625281" y="2045909"/>
                  </a:lnTo>
                  <a:lnTo>
                    <a:pt x="8631910" y="2044115"/>
                  </a:lnTo>
                  <a:lnTo>
                    <a:pt x="8634260" y="2052777"/>
                  </a:lnTo>
                  <a:close/>
                </a:path>
                <a:path w="8643620" h="2353945">
                  <a:moveTo>
                    <a:pt x="8634260" y="2062065"/>
                  </a:moveTo>
                  <a:lnTo>
                    <a:pt x="8634260" y="2052777"/>
                  </a:lnTo>
                  <a:lnTo>
                    <a:pt x="8625281" y="2052777"/>
                  </a:lnTo>
                  <a:lnTo>
                    <a:pt x="8625281" y="2064495"/>
                  </a:lnTo>
                  <a:lnTo>
                    <a:pt x="8634260" y="20620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73401" y="6189751"/>
              <a:ext cx="1078230" cy="292100"/>
            </a:xfrm>
            <a:custGeom>
              <a:avLst/>
              <a:gdLst/>
              <a:ahLst/>
              <a:cxnLst/>
              <a:rect l="l" t="t" r="r" b="b"/>
              <a:pathLst>
                <a:path w="1078229" h="292100">
                  <a:moveTo>
                    <a:pt x="1077696" y="0"/>
                  </a:moveTo>
                  <a:lnTo>
                    <a:pt x="982893" y="3592"/>
                  </a:lnTo>
                  <a:lnTo>
                    <a:pt x="899743" y="7174"/>
                  </a:lnTo>
                  <a:lnTo>
                    <a:pt x="827030" y="10644"/>
                  </a:lnTo>
                  <a:lnTo>
                    <a:pt x="616263" y="21407"/>
                  </a:lnTo>
                  <a:lnTo>
                    <a:pt x="577519" y="22817"/>
                  </a:lnTo>
                  <a:lnTo>
                    <a:pt x="541925" y="23513"/>
                  </a:lnTo>
                  <a:lnTo>
                    <a:pt x="508266" y="23396"/>
                  </a:lnTo>
                  <a:lnTo>
                    <a:pt x="475328" y="22366"/>
                  </a:lnTo>
                  <a:lnTo>
                    <a:pt x="406754" y="17163"/>
                  </a:lnTo>
                  <a:lnTo>
                    <a:pt x="368689" y="12790"/>
                  </a:lnTo>
                  <a:lnTo>
                    <a:pt x="326486" y="7102"/>
                  </a:lnTo>
                  <a:lnTo>
                    <a:pt x="278930" y="0"/>
                  </a:lnTo>
                  <a:lnTo>
                    <a:pt x="0" y="291604"/>
                  </a:lnTo>
                  <a:lnTo>
                    <a:pt x="1077696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63635" y="6180429"/>
              <a:ext cx="1097280" cy="311150"/>
            </a:xfrm>
            <a:custGeom>
              <a:avLst/>
              <a:gdLst/>
              <a:ahLst/>
              <a:cxnLst/>
              <a:rect l="l" t="t" r="r" b="b"/>
              <a:pathLst>
                <a:path w="1097279" h="311150">
                  <a:moveTo>
                    <a:pt x="1087767" y="18528"/>
                  </a:moveTo>
                  <a:lnTo>
                    <a:pt x="1087767" y="18287"/>
                  </a:lnTo>
                  <a:lnTo>
                    <a:pt x="1009069" y="21240"/>
                  </a:lnTo>
                  <a:lnTo>
                    <a:pt x="38518" y="283853"/>
                  </a:lnTo>
                  <a:lnTo>
                    <a:pt x="16319" y="307060"/>
                  </a:lnTo>
                  <a:lnTo>
                    <a:pt x="9766" y="300926"/>
                  </a:lnTo>
                  <a:lnTo>
                    <a:pt x="3289" y="294728"/>
                  </a:lnTo>
                  <a:lnTo>
                    <a:pt x="495" y="297649"/>
                  </a:lnTo>
                  <a:lnTo>
                    <a:pt x="0" y="302044"/>
                  </a:lnTo>
                  <a:lnTo>
                    <a:pt x="4114" y="308978"/>
                  </a:lnTo>
                  <a:lnTo>
                    <a:pt x="8216" y="310641"/>
                  </a:lnTo>
                  <a:lnTo>
                    <a:pt x="1087437" y="18617"/>
                  </a:lnTo>
                  <a:lnTo>
                    <a:pt x="1087767" y="18528"/>
                  </a:lnTo>
                  <a:close/>
                </a:path>
                <a:path w="1097279" h="311150">
                  <a:moveTo>
                    <a:pt x="1097000" y="12471"/>
                  </a:moveTo>
                  <a:lnTo>
                    <a:pt x="1095654" y="3479"/>
                  </a:lnTo>
                  <a:lnTo>
                    <a:pt x="1091679" y="190"/>
                  </a:lnTo>
                  <a:lnTo>
                    <a:pt x="1009069" y="3285"/>
                  </a:lnTo>
                  <a:lnTo>
                    <a:pt x="933417" y="6445"/>
                  </a:lnTo>
                  <a:lnTo>
                    <a:pt x="868364" y="9441"/>
                  </a:lnTo>
                  <a:lnTo>
                    <a:pt x="810385" y="12317"/>
                  </a:lnTo>
                  <a:lnTo>
                    <a:pt x="758725" y="15011"/>
                  </a:lnTo>
                  <a:lnTo>
                    <a:pt x="712627" y="17464"/>
                  </a:lnTo>
                  <a:lnTo>
                    <a:pt x="671336" y="19613"/>
                  </a:lnTo>
                  <a:lnTo>
                    <a:pt x="634096" y="21398"/>
                  </a:lnTo>
                  <a:lnTo>
                    <a:pt x="600152" y="22756"/>
                  </a:lnTo>
                  <a:lnTo>
                    <a:pt x="568748" y="23622"/>
                  </a:lnTo>
                  <a:lnTo>
                    <a:pt x="539127" y="23926"/>
                  </a:lnTo>
                  <a:lnTo>
                    <a:pt x="495483" y="23142"/>
                  </a:lnTo>
                  <a:lnTo>
                    <a:pt x="451625" y="20645"/>
                  </a:lnTo>
                  <a:lnTo>
                    <a:pt x="404685" y="16192"/>
                  </a:lnTo>
                  <a:lnTo>
                    <a:pt x="351793" y="9543"/>
                  </a:lnTo>
                  <a:lnTo>
                    <a:pt x="290080" y="457"/>
                  </a:lnTo>
                  <a:lnTo>
                    <a:pt x="287172" y="0"/>
                  </a:lnTo>
                  <a:lnTo>
                    <a:pt x="284251" y="990"/>
                  </a:lnTo>
                  <a:lnTo>
                    <a:pt x="3289" y="294728"/>
                  </a:lnTo>
                  <a:lnTo>
                    <a:pt x="7429" y="298690"/>
                  </a:lnTo>
                  <a:lnTo>
                    <a:pt x="7429" y="292265"/>
                  </a:lnTo>
                  <a:lnTo>
                    <a:pt x="38518" y="283853"/>
                  </a:lnTo>
                  <a:lnTo>
                    <a:pt x="287324" y="23737"/>
                  </a:lnTo>
                  <a:lnTo>
                    <a:pt x="287324" y="18186"/>
                  </a:lnTo>
                  <a:lnTo>
                    <a:pt x="288696" y="9321"/>
                  </a:lnTo>
                  <a:lnTo>
                    <a:pt x="295186" y="15519"/>
                  </a:lnTo>
                  <a:lnTo>
                    <a:pt x="295186" y="19344"/>
                  </a:lnTo>
                  <a:lnTo>
                    <a:pt x="349321" y="27316"/>
                  </a:lnTo>
                  <a:lnTo>
                    <a:pt x="402700" y="34022"/>
                  </a:lnTo>
                  <a:lnTo>
                    <a:pt x="450260" y="38531"/>
                  </a:lnTo>
                  <a:lnTo>
                    <a:pt x="494803" y="41068"/>
                  </a:lnTo>
                  <a:lnTo>
                    <a:pt x="539127" y="41859"/>
                  </a:lnTo>
                  <a:lnTo>
                    <a:pt x="568398" y="41561"/>
                  </a:lnTo>
                  <a:lnTo>
                    <a:pt x="633309" y="39386"/>
                  </a:lnTo>
                  <a:lnTo>
                    <a:pt x="711680" y="35481"/>
                  </a:lnTo>
                  <a:lnTo>
                    <a:pt x="757775" y="33030"/>
                  </a:lnTo>
                  <a:lnTo>
                    <a:pt x="809469" y="30331"/>
                  </a:lnTo>
                  <a:lnTo>
                    <a:pt x="867508" y="27446"/>
                  </a:lnTo>
                  <a:lnTo>
                    <a:pt x="932638" y="24439"/>
                  </a:lnTo>
                  <a:lnTo>
                    <a:pt x="1005601" y="21373"/>
                  </a:lnTo>
                  <a:lnTo>
                    <a:pt x="1009069" y="21240"/>
                  </a:lnTo>
                  <a:lnTo>
                    <a:pt x="1084846" y="736"/>
                  </a:lnTo>
                  <a:lnTo>
                    <a:pt x="1085075" y="673"/>
                  </a:lnTo>
                  <a:lnTo>
                    <a:pt x="1087437" y="9321"/>
                  </a:lnTo>
                  <a:lnTo>
                    <a:pt x="1087767" y="18287"/>
                  </a:lnTo>
                  <a:lnTo>
                    <a:pt x="1087767" y="18528"/>
                  </a:lnTo>
                  <a:lnTo>
                    <a:pt x="1094193" y="16789"/>
                  </a:lnTo>
                  <a:lnTo>
                    <a:pt x="1097000" y="12471"/>
                  </a:lnTo>
                  <a:close/>
                </a:path>
                <a:path w="1097279" h="311150">
                  <a:moveTo>
                    <a:pt x="38518" y="283853"/>
                  </a:moveTo>
                  <a:lnTo>
                    <a:pt x="7429" y="292265"/>
                  </a:lnTo>
                  <a:lnTo>
                    <a:pt x="9766" y="300867"/>
                  </a:lnTo>
                  <a:lnTo>
                    <a:pt x="16319" y="307060"/>
                  </a:lnTo>
                  <a:lnTo>
                    <a:pt x="38518" y="283853"/>
                  </a:lnTo>
                  <a:close/>
                </a:path>
                <a:path w="1097279" h="311150">
                  <a:moveTo>
                    <a:pt x="9766" y="300926"/>
                  </a:moveTo>
                  <a:lnTo>
                    <a:pt x="7429" y="292265"/>
                  </a:lnTo>
                  <a:lnTo>
                    <a:pt x="7429" y="298690"/>
                  </a:lnTo>
                  <a:lnTo>
                    <a:pt x="9766" y="300926"/>
                  </a:lnTo>
                  <a:close/>
                </a:path>
                <a:path w="1097279" h="311150">
                  <a:moveTo>
                    <a:pt x="295186" y="15519"/>
                  </a:moveTo>
                  <a:lnTo>
                    <a:pt x="288696" y="9321"/>
                  </a:lnTo>
                  <a:lnTo>
                    <a:pt x="287324" y="18186"/>
                  </a:lnTo>
                  <a:lnTo>
                    <a:pt x="291979" y="18871"/>
                  </a:lnTo>
                  <a:lnTo>
                    <a:pt x="295186" y="15519"/>
                  </a:lnTo>
                  <a:close/>
                </a:path>
                <a:path w="1097279" h="311150">
                  <a:moveTo>
                    <a:pt x="291979" y="18871"/>
                  </a:moveTo>
                  <a:lnTo>
                    <a:pt x="287324" y="18186"/>
                  </a:lnTo>
                  <a:lnTo>
                    <a:pt x="287324" y="23737"/>
                  </a:lnTo>
                  <a:lnTo>
                    <a:pt x="291979" y="18871"/>
                  </a:lnTo>
                  <a:close/>
                </a:path>
                <a:path w="1097279" h="311150">
                  <a:moveTo>
                    <a:pt x="295186" y="19344"/>
                  </a:moveTo>
                  <a:lnTo>
                    <a:pt x="295186" y="15519"/>
                  </a:lnTo>
                  <a:lnTo>
                    <a:pt x="291979" y="18871"/>
                  </a:lnTo>
                  <a:lnTo>
                    <a:pt x="295186" y="19344"/>
                  </a:lnTo>
                  <a:close/>
                </a:path>
                <a:path w="1097279" h="311150">
                  <a:moveTo>
                    <a:pt x="1087767" y="18287"/>
                  </a:moveTo>
                  <a:lnTo>
                    <a:pt x="1087437" y="9321"/>
                  </a:lnTo>
                  <a:lnTo>
                    <a:pt x="1085075" y="673"/>
                  </a:lnTo>
                  <a:lnTo>
                    <a:pt x="1009069" y="21240"/>
                  </a:lnTo>
                  <a:lnTo>
                    <a:pt x="1084846" y="18397"/>
                  </a:lnTo>
                  <a:lnTo>
                    <a:pt x="1087767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30" name="object 30"/>
          <p:cNvGraphicFramePr>
            <a:graphicFrameLocks noGrp="1"/>
          </p:cNvGraphicFramePr>
          <p:nvPr/>
        </p:nvGraphicFramePr>
        <p:xfrm>
          <a:off x="1842255" y="4353176"/>
          <a:ext cx="7557134" cy="1003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97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1991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9208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48920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</a:pPr>
                      <a:r>
                        <a:rPr sz="1850" spc="-25" dirty="0">
                          <a:latin typeface="Courier New"/>
                          <a:cs typeface="Courier New"/>
                        </a:rPr>
                        <a:t>b1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55"/>
                        </a:lnSpc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5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850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10" dirty="0">
                          <a:latin typeface="Courier New"/>
                          <a:cs typeface="Courier New"/>
                        </a:rPr>
                        <a:t>Book(</a:t>
                      </a:r>
                      <a:r>
                        <a:rPr sz="185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"Thinking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50" spc="-25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55"/>
                        </a:lnSpc>
                      </a:pPr>
                      <a:r>
                        <a:rPr sz="185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Java"</a:t>
                      </a:r>
                      <a:r>
                        <a:rPr sz="1850" spc="-1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5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"Bruce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855"/>
                        </a:lnSpc>
                      </a:pPr>
                      <a:r>
                        <a:rPr sz="185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Eckel"</a:t>
                      </a:r>
                      <a:r>
                        <a:rPr sz="1850" spc="-10" dirty="0">
                          <a:latin typeface="Courier New"/>
                          <a:cs typeface="Courier New"/>
                        </a:rPr>
                        <a:t>,1129);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015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50" spc="-25" dirty="0">
                          <a:latin typeface="Courier New"/>
                          <a:cs typeface="Courier New"/>
                        </a:rPr>
                        <a:t>b2</a:t>
                      </a:r>
                      <a:endParaRPr sz="185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2210"/>
                        </a:lnSpc>
                        <a:spcBef>
                          <a:spcPts val="1760"/>
                        </a:spcBef>
                      </a:pPr>
                      <a:r>
                        <a:rPr sz="1850" spc="-2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75"/>
                        </a:lnSpc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5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850" spc="-4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10" dirty="0">
                          <a:latin typeface="Courier New"/>
                          <a:cs typeface="Courier New"/>
                        </a:rPr>
                        <a:t>Book(</a:t>
                      </a:r>
                      <a:r>
                        <a:rPr sz="185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"Thinking</a:t>
                      </a:r>
                      <a:endParaRPr sz="1850">
                        <a:latin typeface="Courier New"/>
                        <a:cs typeface="Courier New"/>
                      </a:endParaRPr>
                    </a:p>
                    <a:p>
                      <a:pPr marL="69850">
                        <a:lnSpc>
                          <a:spcPts val="2210"/>
                        </a:lnSpc>
                        <a:spcBef>
                          <a:spcPts val="176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(b1</a:t>
                      </a:r>
                      <a:r>
                        <a:rPr sz="185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185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25" dirty="0">
                          <a:latin typeface="Courier New"/>
                          <a:cs typeface="Courier New"/>
                        </a:rPr>
                        <a:t>b2)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50" spc="-25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75"/>
                        </a:lnSpc>
                      </a:pPr>
                      <a:r>
                        <a:rPr sz="185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Java"</a:t>
                      </a:r>
                      <a:r>
                        <a:rPr sz="1850" spc="-1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5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"Bruce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7465" algn="ctr">
                        <a:lnSpc>
                          <a:spcPts val="1875"/>
                        </a:lnSpc>
                      </a:pPr>
                      <a:r>
                        <a:rPr sz="185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Eckel"</a:t>
                      </a:r>
                      <a:r>
                        <a:rPr sz="1850" spc="-10" dirty="0">
                          <a:latin typeface="Courier New"/>
                          <a:cs typeface="Courier New"/>
                        </a:rPr>
                        <a:t>,1129);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2" name="object 32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61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1861305" y="5304778"/>
            <a:ext cx="7303134" cy="8128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142875" indent="278765">
              <a:lnSpc>
                <a:spcPts val="1989"/>
              </a:lnSpc>
              <a:spcBef>
                <a:spcPts val="355"/>
              </a:spcBef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"The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two</a:t>
            </a:r>
            <a:r>
              <a:rPr sz="1850" spc="-9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books</a:t>
            </a:r>
            <a:r>
              <a:rPr sz="1850" spc="-9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are</a:t>
            </a:r>
            <a:r>
              <a:rPr sz="1850" spc="-9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the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same"</a:t>
            </a:r>
            <a:r>
              <a:rPr sz="1850" spc="-10" dirty="0">
                <a:latin typeface="Courier New"/>
                <a:cs typeface="Courier New"/>
              </a:rPr>
              <a:t>); </a:t>
            </a:r>
            <a:r>
              <a:rPr sz="1850" spc="-20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1850">
              <a:latin typeface="Courier New"/>
              <a:cs typeface="Courier New"/>
            </a:endParaRPr>
          </a:p>
          <a:p>
            <a:pPr marL="291465">
              <a:lnSpc>
                <a:spcPts val="1964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"The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two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books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are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different"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838" y="1621536"/>
            <a:ext cx="8644255" cy="3792220"/>
            <a:chOff x="1016838" y="1621536"/>
            <a:chExt cx="8644255" cy="3792220"/>
          </a:xfrm>
        </p:grpSpPr>
        <p:sp>
          <p:nvSpPr>
            <p:cNvPr id="3" name="object 3"/>
            <p:cNvSpPr/>
            <p:nvPr/>
          </p:nvSpPr>
          <p:spPr>
            <a:xfrm>
              <a:off x="1025804" y="1630502"/>
              <a:ext cx="8625840" cy="3773170"/>
            </a:xfrm>
            <a:custGeom>
              <a:avLst/>
              <a:gdLst/>
              <a:ahLst/>
              <a:cxnLst/>
              <a:rect l="l" t="t" r="r" b="b"/>
              <a:pathLst>
                <a:path w="8625840" h="3773170">
                  <a:moveTo>
                    <a:pt x="8625293" y="3301530"/>
                  </a:moveTo>
                  <a:lnTo>
                    <a:pt x="8625293" y="0"/>
                  </a:lnTo>
                  <a:lnTo>
                    <a:pt x="0" y="0"/>
                  </a:lnTo>
                  <a:lnTo>
                    <a:pt x="0" y="3773170"/>
                  </a:lnTo>
                  <a:lnTo>
                    <a:pt x="7547597" y="3773169"/>
                  </a:lnTo>
                  <a:lnTo>
                    <a:pt x="8625293" y="330153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6838" y="1621536"/>
              <a:ext cx="8643620" cy="3791585"/>
            </a:xfrm>
            <a:custGeom>
              <a:avLst/>
              <a:gdLst/>
              <a:ahLst/>
              <a:cxnLst/>
              <a:rect l="l" t="t" r="r" b="b"/>
              <a:pathLst>
                <a:path w="8643620" h="3791585">
                  <a:moveTo>
                    <a:pt x="8643226" y="3314065"/>
                  </a:moveTo>
                  <a:lnTo>
                    <a:pt x="8643226" y="4013"/>
                  </a:lnTo>
                  <a:lnTo>
                    <a:pt x="863921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3787089"/>
                  </a:lnTo>
                  <a:lnTo>
                    <a:pt x="4013" y="3791102"/>
                  </a:lnTo>
                  <a:lnTo>
                    <a:pt x="8966" y="3791102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625281" y="17945"/>
                  </a:lnTo>
                  <a:lnTo>
                    <a:pt x="8625281" y="8966"/>
                  </a:lnTo>
                  <a:lnTo>
                    <a:pt x="8634260" y="8966"/>
                  </a:lnTo>
                  <a:lnTo>
                    <a:pt x="8634260" y="3320279"/>
                  </a:lnTo>
                  <a:lnTo>
                    <a:pt x="8641118" y="3317278"/>
                  </a:lnTo>
                  <a:lnTo>
                    <a:pt x="8643226" y="3314065"/>
                  </a:lnTo>
                  <a:close/>
                </a:path>
                <a:path w="8643620" h="379158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643620" h="3791585">
                  <a:moveTo>
                    <a:pt x="17932" y="3773170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3773170"/>
                  </a:lnTo>
                  <a:lnTo>
                    <a:pt x="17932" y="3773170"/>
                  </a:lnTo>
                  <a:close/>
                </a:path>
                <a:path w="8643620" h="3791585">
                  <a:moveTo>
                    <a:pt x="7554681" y="3773169"/>
                  </a:moveTo>
                  <a:lnTo>
                    <a:pt x="8966" y="3773170"/>
                  </a:lnTo>
                  <a:lnTo>
                    <a:pt x="8966" y="3782136"/>
                  </a:lnTo>
                  <a:lnTo>
                    <a:pt x="17932" y="3782136"/>
                  </a:lnTo>
                  <a:lnTo>
                    <a:pt x="17932" y="3791102"/>
                  </a:lnTo>
                  <a:lnTo>
                    <a:pt x="7552969" y="3791102"/>
                  </a:lnTo>
                  <a:lnTo>
                    <a:pt x="7552969" y="3773919"/>
                  </a:lnTo>
                  <a:lnTo>
                    <a:pt x="7554681" y="3773169"/>
                  </a:lnTo>
                  <a:close/>
                </a:path>
                <a:path w="8643620" h="3791585">
                  <a:moveTo>
                    <a:pt x="17932" y="3791102"/>
                  </a:moveTo>
                  <a:lnTo>
                    <a:pt x="17932" y="3782136"/>
                  </a:lnTo>
                  <a:lnTo>
                    <a:pt x="8966" y="3782136"/>
                  </a:lnTo>
                  <a:lnTo>
                    <a:pt x="8966" y="3791102"/>
                  </a:lnTo>
                  <a:lnTo>
                    <a:pt x="17932" y="3791102"/>
                  </a:lnTo>
                  <a:close/>
                </a:path>
                <a:path w="8643620" h="3791585">
                  <a:moveTo>
                    <a:pt x="7556563" y="3782136"/>
                  </a:moveTo>
                  <a:lnTo>
                    <a:pt x="7556563" y="3773169"/>
                  </a:lnTo>
                  <a:lnTo>
                    <a:pt x="7554681" y="3773169"/>
                  </a:lnTo>
                  <a:lnTo>
                    <a:pt x="7552969" y="3773919"/>
                  </a:lnTo>
                  <a:lnTo>
                    <a:pt x="7556563" y="3782136"/>
                  </a:lnTo>
                  <a:close/>
                </a:path>
                <a:path w="8643620" h="3791585">
                  <a:moveTo>
                    <a:pt x="7556563" y="3791102"/>
                  </a:moveTo>
                  <a:lnTo>
                    <a:pt x="7556563" y="3782136"/>
                  </a:lnTo>
                  <a:lnTo>
                    <a:pt x="7552969" y="3773919"/>
                  </a:lnTo>
                  <a:lnTo>
                    <a:pt x="7552969" y="3791102"/>
                  </a:lnTo>
                  <a:lnTo>
                    <a:pt x="7556563" y="3791102"/>
                  </a:lnTo>
                  <a:close/>
                </a:path>
                <a:path w="8643620" h="3791585">
                  <a:moveTo>
                    <a:pt x="8634260" y="3310496"/>
                  </a:moveTo>
                  <a:lnTo>
                    <a:pt x="8630653" y="3302266"/>
                  </a:lnTo>
                  <a:lnTo>
                    <a:pt x="7554681" y="3773169"/>
                  </a:lnTo>
                  <a:lnTo>
                    <a:pt x="7556563" y="3773169"/>
                  </a:lnTo>
                  <a:lnTo>
                    <a:pt x="7556563" y="3791102"/>
                  </a:lnTo>
                  <a:lnTo>
                    <a:pt x="7557820" y="3791102"/>
                  </a:lnTo>
                  <a:lnTo>
                    <a:pt x="7559014" y="3790861"/>
                  </a:lnTo>
                  <a:lnTo>
                    <a:pt x="8625281" y="3324209"/>
                  </a:lnTo>
                  <a:lnTo>
                    <a:pt x="8625281" y="3310496"/>
                  </a:lnTo>
                  <a:lnTo>
                    <a:pt x="8634260" y="3310496"/>
                  </a:lnTo>
                  <a:close/>
                </a:path>
                <a:path w="8643620" h="3791585">
                  <a:moveTo>
                    <a:pt x="8634260" y="17945"/>
                  </a:moveTo>
                  <a:lnTo>
                    <a:pt x="8634260" y="8966"/>
                  </a:lnTo>
                  <a:lnTo>
                    <a:pt x="8625281" y="8966"/>
                  </a:lnTo>
                  <a:lnTo>
                    <a:pt x="8625281" y="17945"/>
                  </a:lnTo>
                  <a:lnTo>
                    <a:pt x="8634260" y="17945"/>
                  </a:lnTo>
                  <a:close/>
                </a:path>
                <a:path w="8643620" h="3791585">
                  <a:moveTo>
                    <a:pt x="8634260" y="3310496"/>
                  </a:moveTo>
                  <a:lnTo>
                    <a:pt x="8634260" y="17945"/>
                  </a:lnTo>
                  <a:lnTo>
                    <a:pt x="8625281" y="17945"/>
                  </a:lnTo>
                  <a:lnTo>
                    <a:pt x="8625281" y="3304617"/>
                  </a:lnTo>
                  <a:lnTo>
                    <a:pt x="8630653" y="3302266"/>
                  </a:lnTo>
                  <a:lnTo>
                    <a:pt x="8634260" y="3310496"/>
                  </a:lnTo>
                  <a:close/>
                </a:path>
                <a:path w="8643620" h="3791585">
                  <a:moveTo>
                    <a:pt x="8634260" y="3320279"/>
                  </a:moveTo>
                  <a:lnTo>
                    <a:pt x="8634260" y="3310496"/>
                  </a:lnTo>
                  <a:lnTo>
                    <a:pt x="8625281" y="3310496"/>
                  </a:lnTo>
                  <a:lnTo>
                    <a:pt x="8625281" y="3324209"/>
                  </a:lnTo>
                  <a:lnTo>
                    <a:pt x="8634260" y="33202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73401" y="4932032"/>
              <a:ext cx="1078230" cy="471805"/>
            </a:xfrm>
            <a:custGeom>
              <a:avLst/>
              <a:gdLst/>
              <a:ahLst/>
              <a:cxnLst/>
              <a:rect l="l" t="t" r="r" b="b"/>
              <a:pathLst>
                <a:path w="1078229" h="471804">
                  <a:moveTo>
                    <a:pt x="1077696" y="0"/>
                  </a:moveTo>
                  <a:lnTo>
                    <a:pt x="988135" y="5214"/>
                  </a:lnTo>
                  <a:lnTo>
                    <a:pt x="908960" y="10474"/>
                  </a:lnTo>
                  <a:lnTo>
                    <a:pt x="839157" y="15639"/>
                  </a:lnTo>
                  <a:lnTo>
                    <a:pt x="633416" y="32569"/>
                  </a:lnTo>
                  <a:lnTo>
                    <a:pt x="595285" y="35171"/>
                  </a:lnTo>
                  <a:lnTo>
                    <a:pt x="560451" y="36844"/>
                  </a:lnTo>
                  <a:lnTo>
                    <a:pt x="527901" y="37446"/>
                  </a:lnTo>
                  <a:lnTo>
                    <a:pt x="496621" y="36839"/>
                  </a:lnTo>
                  <a:lnTo>
                    <a:pt x="433825" y="31440"/>
                  </a:lnTo>
                  <a:lnTo>
                    <a:pt x="363962" y="19532"/>
                  </a:lnTo>
                  <a:lnTo>
                    <a:pt x="323848" y="10788"/>
                  </a:lnTo>
                  <a:lnTo>
                    <a:pt x="278930" y="0"/>
                  </a:lnTo>
                  <a:lnTo>
                    <a:pt x="0" y="471639"/>
                  </a:lnTo>
                  <a:lnTo>
                    <a:pt x="1077696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3699" y="4922367"/>
              <a:ext cx="1097280" cy="491490"/>
            </a:xfrm>
            <a:custGeom>
              <a:avLst/>
              <a:gdLst/>
              <a:ahLst/>
              <a:cxnLst/>
              <a:rect l="l" t="t" r="r" b="b"/>
              <a:pathLst>
                <a:path w="1097279" h="491489">
                  <a:moveTo>
                    <a:pt x="1087881" y="19237"/>
                  </a:moveTo>
                  <a:lnTo>
                    <a:pt x="1087881" y="18618"/>
                  </a:lnTo>
                  <a:lnTo>
                    <a:pt x="1037969" y="21504"/>
                  </a:lnTo>
                  <a:lnTo>
                    <a:pt x="31581" y="461939"/>
                  </a:lnTo>
                  <a:lnTo>
                    <a:pt x="17500" y="485749"/>
                  </a:lnTo>
                  <a:lnTo>
                    <a:pt x="9702" y="481304"/>
                  </a:lnTo>
                  <a:lnTo>
                    <a:pt x="1981" y="476732"/>
                  </a:lnTo>
                  <a:lnTo>
                    <a:pt x="0" y="480098"/>
                  </a:lnTo>
                  <a:lnTo>
                    <a:pt x="406" y="484327"/>
                  </a:lnTo>
                  <a:lnTo>
                    <a:pt x="5575" y="490169"/>
                  </a:lnTo>
                  <a:lnTo>
                    <a:pt x="9702" y="491078"/>
                  </a:lnTo>
                  <a:lnTo>
                    <a:pt x="17500" y="487682"/>
                  </a:lnTo>
                  <a:lnTo>
                    <a:pt x="1087881" y="19237"/>
                  </a:lnTo>
                  <a:close/>
                </a:path>
                <a:path w="1097279" h="491489">
                  <a:moveTo>
                    <a:pt x="1097127" y="11798"/>
                  </a:moveTo>
                  <a:lnTo>
                    <a:pt x="1095121" y="3365"/>
                  </a:lnTo>
                  <a:lnTo>
                    <a:pt x="1091234" y="469"/>
                  </a:lnTo>
                  <a:lnTo>
                    <a:pt x="1083767" y="880"/>
                  </a:lnTo>
                  <a:lnTo>
                    <a:pt x="1005947" y="5386"/>
                  </a:lnTo>
                  <a:lnTo>
                    <a:pt x="932705" y="10167"/>
                  </a:lnTo>
                  <a:lnTo>
                    <a:pt x="867382" y="14888"/>
                  </a:lnTo>
                  <a:lnTo>
                    <a:pt x="809205" y="19447"/>
                  </a:lnTo>
                  <a:lnTo>
                    <a:pt x="757400" y="23740"/>
                  </a:lnTo>
                  <a:lnTo>
                    <a:pt x="709670" y="27797"/>
                  </a:lnTo>
                  <a:lnTo>
                    <a:pt x="669811" y="31126"/>
                  </a:lnTo>
                  <a:lnTo>
                    <a:pt x="631208" y="34111"/>
                  </a:lnTo>
                  <a:lnTo>
                    <a:pt x="566877" y="37637"/>
                  </a:lnTo>
                  <a:lnTo>
                    <a:pt x="566309" y="37662"/>
                  </a:lnTo>
                  <a:lnTo>
                    <a:pt x="494054" y="36909"/>
                  </a:lnTo>
                  <a:lnTo>
                    <a:pt x="450738" y="32972"/>
                  </a:lnTo>
                  <a:lnTo>
                    <a:pt x="404299" y="25932"/>
                  </a:lnTo>
                  <a:lnTo>
                    <a:pt x="351925" y="15391"/>
                  </a:lnTo>
                  <a:lnTo>
                    <a:pt x="290804" y="952"/>
                  </a:lnTo>
                  <a:lnTo>
                    <a:pt x="286969" y="0"/>
                  </a:lnTo>
                  <a:lnTo>
                    <a:pt x="282930" y="1689"/>
                  </a:lnTo>
                  <a:lnTo>
                    <a:pt x="1981" y="476732"/>
                  </a:lnTo>
                  <a:lnTo>
                    <a:pt x="6108" y="479176"/>
                  </a:lnTo>
                  <a:lnTo>
                    <a:pt x="6108" y="473087"/>
                  </a:lnTo>
                  <a:lnTo>
                    <a:pt x="31581" y="461939"/>
                  </a:lnTo>
                  <a:lnTo>
                    <a:pt x="286473" y="30931"/>
                  </a:lnTo>
                  <a:lnTo>
                    <a:pt x="286473" y="18364"/>
                  </a:lnTo>
                  <a:lnTo>
                    <a:pt x="288632" y="9664"/>
                  </a:lnTo>
                  <a:lnTo>
                    <a:pt x="296354" y="14224"/>
                  </a:lnTo>
                  <a:lnTo>
                    <a:pt x="296354" y="20699"/>
                  </a:lnTo>
                  <a:lnTo>
                    <a:pt x="348034" y="32914"/>
                  </a:lnTo>
                  <a:lnTo>
                    <a:pt x="401167" y="43599"/>
                  </a:lnTo>
                  <a:lnTo>
                    <a:pt x="448579" y="50781"/>
                  </a:lnTo>
                  <a:lnTo>
                    <a:pt x="492974" y="54821"/>
                  </a:lnTo>
                  <a:lnTo>
                    <a:pt x="537057" y="56083"/>
                  </a:lnTo>
                  <a:lnTo>
                    <a:pt x="566309" y="55595"/>
                  </a:lnTo>
                  <a:lnTo>
                    <a:pt x="566877" y="55585"/>
                  </a:lnTo>
                  <a:lnTo>
                    <a:pt x="597441" y="54235"/>
                  </a:lnTo>
                  <a:lnTo>
                    <a:pt x="598426" y="54191"/>
                  </a:lnTo>
                  <a:lnTo>
                    <a:pt x="631208" y="52087"/>
                  </a:lnTo>
                  <a:lnTo>
                    <a:pt x="632480" y="52005"/>
                  </a:lnTo>
                  <a:lnTo>
                    <a:pt x="668365" y="49244"/>
                  </a:lnTo>
                  <a:lnTo>
                    <a:pt x="711193" y="45678"/>
                  </a:lnTo>
                  <a:lnTo>
                    <a:pt x="757400" y="41747"/>
                  </a:lnTo>
                  <a:lnTo>
                    <a:pt x="807742" y="37565"/>
                  </a:lnTo>
                  <a:lnTo>
                    <a:pt x="866022" y="32981"/>
                  </a:lnTo>
                  <a:lnTo>
                    <a:pt x="931471" y="28233"/>
                  </a:lnTo>
                  <a:lnTo>
                    <a:pt x="1004847" y="23428"/>
                  </a:lnTo>
                  <a:lnTo>
                    <a:pt x="1037969" y="21504"/>
                  </a:lnTo>
                  <a:lnTo>
                    <a:pt x="1083538" y="1562"/>
                  </a:lnTo>
                  <a:lnTo>
                    <a:pt x="1083767" y="1460"/>
                  </a:lnTo>
                  <a:lnTo>
                    <a:pt x="1087374" y="9664"/>
                  </a:lnTo>
                  <a:lnTo>
                    <a:pt x="1087881" y="18618"/>
                  </a:lnTo>
                  <a:lnTo>
                    <a:pt x="1087881" y="19237"/>
                  </a:lnTo>
                  <a:lnTo>
                    <a:pt x="1094955" y="16141"/>
                  </a:lnTo>
                  <a:lnTo>
                    <a:pt x="1097127" y="11798"/>
                  </a:lnTo>
                  <a:close/>
                </a:path>
                <a:path w="1097279" h="491489">
                  <a:moveTo>
                    <a:pt x="31581" y="461939"/>
                  </a:moveTo>
                  <a:lnTo>
                    <a:pt x="6108" y="473087"/>
                  </a:lnTo>
                  <a:lnTo>
                    <a:pt x="9702" y="481304"/>
                  </a:lnTo>
                  <a:lnTo>
                    <a:pt x="17500" y="485749"/>
                  </a:lnTo>
                  <a:lnTo>
                    <a:pt x="31581" y="461939"/>
                  </a:lnTo>
                  <a:close/>
                </a:path>
                <a:path w="1097279" h="491489">
                  <a:moveTo>
                    <a:pt x="9702" y="481304"/>
                  </a:moveTo>
                  <a:lnTo>
                    <a:pt x="6108" y="473087"/>
                  </a:lnTo>
                  <a:lnTo>
                    <a:pt x="6108" y="479176"/>
                  </a:lnTo>
                  <a:lnTo>
                    <a:pt x="9702" y="481304"/>
                  </a:lnTo>
                  <a:close/>
                </a:path>
                <a:path w="1097279" h="491489">
                  <a:moveTo>
                    <a:pt x="296354" y="14224"/>
                  </a:moveTo>
                  <a:lnTo>
                    <a:pt x="288632" y="9664"/>
                  </a:lnTo>
                  <a:lnTo>
                    <a:pt x="286473" y="18364"/>
                  </a:lnTo>
                  <a:lnTo>
                    <a:pt x="292994" y="19905"/>
                  </a:lnTo>
                  <a:lnTo>
                    <a:pt x="296354" y="14224"/>
                  </a:lnTo>
                  <a:close/>
                </a:path>
                <a:path w="1097279" h="491489">
                  <a:moveTo>
                    <a:pt x="292994" y="19905"/>
                  </a:moveTo>
                  <a:lnTo>
                    <a:pt x="286969" y="18481"/>
                  </a:lnTo>
                  <a:lnTo>
                    <a:pt x="286473" y="18364"/>
                  </a:lnTo>
                  <a:lnTo>
                    <a:pt x="286473" y="30931"/>
                  </a:lnTo>
                  <a:lnTo>
                    <a:pt x="292994" y="19905"/>
                  </a:lnTo>
                  <a:close/>
                </a:path>
                <a:path w="1097279" h="491489">
                  <a:moveTo>
                    <a:pt x="296354" y="20699"/>
                  </a:moveTo>
                  <a:lnTo>
                    <a:pt x="296354" y="14224"/>
                  </a:lnTo>
                  <a:lnTo>
                    <a:pt x="292994" y="19905"/>
                  </a:lnTo>
                  <a:lnTo>
                    <a:pt x="296354" y="20699"/>
                  </a:lnTo>
                  <a:close/>
                </a:path>
                <a:path w="1097279" h="491489">
                  <a:moveTo>
                    <a:pt x="1087881" y="18618"/>
                  </a:moveTo>
                  <a:lnTo>
                    <a:pt x="1087374" y="9664"/>
                  </a:lnTo>
                  <a:lnTo>
                    <a:pt x="1083767" y="1460"/>
                  </a:lnTo>
                  <a:lnTo>
                    <a:pt x="1037969" y="21504"/>
                  </a:lnTo>
                  <a:lnTo>
                    <a:pt x="1086904" y="18674"/>
                  </a:lnTo>
                  <a:lnTo>
                    <a:pt x="1087881" y="186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38250">
              <a:lnSpc>
                <a:spcPct val="100000"/>
              </a:lnSpc>
              <a:spcBef>
                <a:spcPts val="90"/>
              </a:spcBef>
            </a:pPr>
            <a:r>
              <a:rPr dirty="0"/>
              <a:t>Equality</a:t>
            </a:r>
            <a:r>
              <a:rPr spc="-135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-10" dirty="0"/>
              <a:t>equivalence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62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13119" y="1750929"/>
            <a:ext cx="8184515" cy="469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92405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ExampleBooks6a</a:t>
            </a:r>
            <a:r>
              <a:rPr sz="1850" spc="-17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472440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753110">
              <a:lnSpc>
                <a:spcPct val="100000"/>
              </a:lnSpc>
              <a:spcBef>
                <a:spcPts val="1764"/>
              </a:spcBef>
            </a:pP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b1,b2;</a:t>
            </a:r>
            <a:endParaRPr sz="1850">
              <a:latin typeface="Courier New"/>
              <a:cs typeface="Courier New"/>
            </a:endParaRPr>
          </a:p>
          <a:p>
            <a:pPr marL="753110" marR="5080" indent="-635">
              <a:lnSpc>
                <a:spcPts val="2000"/>
              </a:lnSpc>
              <a:spcBef>
                <a:spcPts val="2000"/>
              </a:spcBef>
            </a:pPr>
            <a:r>
              <a:rPr sz="1850" dirty="0">
                <a:latin typeface="Courier New"/>
                <a:cs typeface="Courier New"/>
              </a:rPr>
              <a:t>b1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Book(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"Thinking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10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Java"</a:t>
            </a:r>
            <a:r>
              <a:rPr sz="1850" dirty="0">
                <a:latin typeface="Courier New"/>
                <a:cs typeface="Courier New"/>
              </a:rPr>
              <a:t>,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"Bruce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Eckel"</a:t>
            </a:r>
            <a:r>
              <a:rPr sz="1850" spc="-10" dirty="0">
                <a:latin typeface="Courier New"/>
                <a:cs typeface="Courier New"/>
              </a:rPr>
              <a:t>,1129); </a:t>
            </a:r>
            <a:r>
              <a:rPr sz="1850" dirty="0">
                <a:latin typeface="Courier New"/>
                <a:cs typeface="Courier New"/>
              </a:rPr>
              <a:t>b2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b1;</a:t>
            </a:r>
            <a:endParaRPr sz="1850">
              <a:latin typeface="Courier New"/>
              <a:cs typeface="Courier New"/>
            </a:endParaRPr>
          </a:p>
          <a:p>
            <a:pPr marL="753110">
              <a:lnSpc>
                <a:spcPts val="2105"/>
              </a:lnSpc>
              <a:spcBef>
                <a:spcPts val="172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5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(b1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==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b2)</a:t>
            </a:r>
            <a:endParaRPr sz="1850">
              <a:latin typeface="Courier New"/>
              <a:cs typeface="Courier New"/>
            </a:endParaRPr>
          </a:p>
          <a:p>
            <a:pPr marL="753110" marR="286385" indent="278765">
              <a:lnSpc>
                <a:spcPts val="2000"/>
              </a:lnSpc>
              <a:spcBef>
                <a:spcPts val="135"/>
              </a:spcBef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"The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two</a:t>
            </a:r>
            <a:r>
              <a:rPr sz="1850" spc="-9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books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are</a:t>
            </a:r>
            <a:r>
              <a:rPr sz="1850" spc="-9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the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same"</a:t>
            </a:r>
            <a:r>
              <a:rPr sz="1850" spc="-10" dirty="0">
                <a:latin typeface="Courier New"/>
                <a:cs typeface="Courier New"/>
              </a:rPr>
              <a:t>); </a:t>
            </a:r>
            <a:r>
              <a:rPr sz="1850" spc="-20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1850">
              <a:latin typeface="Courier New"/>
              <a:cs typeface="Courier New"/>
            </a:endParaRPr>
          </a:p>
          <a:p>
            <a:pPr marL="1031875">
              <a:lnSpc>
                <a:spcPts val="1835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"The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two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books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are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different"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472440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92405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  <a:spcBef>
                <a:spcPts val="5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ExampleBooks6a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The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two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books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are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the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same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38250">
              <a:lnSpc>
                <a:spcPct val="100000"/>
              </a:lnSpc>
              <a:spcBef>
                <a:spcPts val="90"/>
              </a:spcBef>
            </a:pPr>
            <a:r>
              <a:rPr dirty="0"/>
              <a:t>Equality</a:t>
            </a:r>
            <a:r>
              <a:rPr spc="-135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-10" dirty="0"/>
              <a:t>equivalence</a:t>
            </a:r>
          </a:p>
        </p:txBody>
      </p:sp>
      <p:sp>
        <p:nvSpPr>
          <p:cNvPr id="3" name="object 3"/>
          <p:cNvSpPr/>
          <p:nvPr/>
        </p:nvSpPr>
        <p:spPr>
          <a:xfrm>
            <a:off x="1564652" y="1989315"/>
            <a:ext cx="3414395" cy="1798320"/>
          </a:xfrm>
          <a:custGeom>
            <a:avLst/>
            <a:gdLst/>
            <a:ahLst/>
            <a:cxnLst/>
            <a:rect l="l" t="t" r="r" b="b"/>
            <a:pathLst>
              <a:path w="3414395" h="1798320">
                <a:moveTo>
                  <a:pt x="3414356" y="1497342"/>
                </a:moveTo>
                <a:lnTo>
                  <a:pt x="3414356" y="299211"/>
                </a:lnTo>
                <a:lnTo>
                  <a:pt x="3410018" y="254479"/>
                </a:lnTo>
                <a:lnTo>
                  <a:pt x="3397601" y="210645"/>
                </a:lnTo>
                <a:lnTo>
                  <a:pt x="3378002" y="168605"/>
                </a:lnTo>
                <a:lnTo>
                  <a:pt x="3352120" y="129259"/>
                </a:lnTo>
                <a:lnTo>
                  <a:pt x="3320853" y="93503"/>
                </a:lnTo>
                <a:lnTo>
                  <a:pt x="3285097" y="62236"/>
                </a:lnTo>
                <a:lnTo>
                  <a:pt x="3245750" y="36354"/>
                </a:lnTo>
                <a:lnTo>
                  <a:pt x="3203711" y="16755"/>
                </a:lnTo>
                <a:lnTo>
                  <a:pt x="3159877" y="4338"/>
                </a:lnTo>
                <a:lnTo>
                  <a:pt x="3115144" y="0"/>
                </a:lnTo>
                <a:lnTo>
                  <a:pt x="299211" y="0"/>
                </a:lnTo>
                <a:lnTo>
                  <a:pt x="254479" y="4338"/>
                </a:lnTo>
                <a:lnTo>
                  <a:pt x="210645" y="16755"/>
                </a:lnTo>
                <a:lnTo>
                  <a:pt x="168605" y="36354"/>
                </a:lnTo>
                <a:lnTo>
                  <a:pt x="129259" y="62236"/>
                </a:lnTo>
                <a:lnTo>
                  <a:pt x="93503" y="93503"/>
                </a:lnTo>
                <a:lnTo>
                  <a:pt x="62236" y="129259"/>
                </a:lnTo>
                <a:lnTo>
                  <a:pt x="36354" y="168605"/>
                </a:lnTo>
                <a:lnTo>
                  <a:pt x="16755" y="210645"/>
                </a:lnTo>
                <a:lnTo>
                  <a:pt x="4338" y="254479"/>
                </a:lnTo>
                <a:lnTo>
                  <a:pt x="0" y="299212"/>
                </a:lnTo>
                <a:lnTo>
                  <a:pt x="0" y="1497342"/>
                </a:lnTo>
                <a:lnTo>
                  <a:pt x="4338" y="1542110"/>
                </a:lnTo>
                <a:lnTo>
                  <a:pt x="16755" y="1586041"/>
                </a:lnTo>
                <a:lnTo>
                  <a:pt x="36354" y="1628223"/>
                </a:lnTo>
                <a:lnTo>
                  <a:pt x="62236" y="1667742"/>
                </a:lnTo>
                <a:lnTo>
                  <a:pt x="93503" y="1703685"/>
                </a:lnTo>
                <a:lnTo>
                  <a:pt x="129259" y="1735141"/>
                </a:lnTo>
                <a:lnTo>
                  <a:pt x="168605" y="1761196"/>
                </a:lnTo>
                <a:lnTo>
                  <a:pt x="210645" y="1780936"/>
                </a:lnTo>
                <a:lnTo>
                  <a:pt x="254479" y="1793450"/>
                </a:lnTo>
                <a:lnTo>
                  <a:pt x="299212" y="1797824"/>
                </a:lnTo>
                <a:lnTo>
                  <a:pt x="3115144" y="1797824"/>
                </a:lnTo>
                <a:lnTo>
                  <a:pt x="3159877" y="1793450"/>
                </a:lnTo>
                <a:lnTo>
                  <a:pt x="3203711" y="1780936"/>
                </a:lnTo>
                <a:lnTo>
                  <a:pt x="3245750" y="1761196"/>
                </a:lnTo>
                <a:lnTo>
                  <a:pt x="3285097" y="1735141"/>
                </a:lnTo>
                <a:lnTo>
                  <a:pt x="3320853" y="1703685"/>
                </a:lnTo>
                <a:lnTo>
                  <a:pt x="3352120" y="1667742"/>
                </a:lnTo>
                <a:lnTo>
                  <a:pt x="3378002" y="1628223"/>
                </a:lnTo>
                <a:lnTo>
                  <a:pt x="3397601" y="1586041"/>
                </a:lnTo>
                <a:lnTo>
                  <a:pt x="3410018" y="1542110"/>
                </a:lnTo>
                <a:lnTo>
                  <a:pt x="3414356" y="1497342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644139" y="2169350"/>
            <a:ext cx="215519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05"/>
              </a:spcBef>
            </a:pPr>
            <a:r>
              <a:rPr sz="1500" dirty="0">
                <a:latin typeface="Courier New"/>
                <a:cs typeface="Courier New"/>
              </a:rPr>
              <a:t>"Thinking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in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Java"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182620" y="2528150"/>
            <a:ext cx="1616710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315"/>
              </a:spcBef>
            </a:pPr>
            <a:r>
              <a:rPr sz="1500" dirty="0">
                <a:latin typeface="Courier New"/>
                <a:cs typeface="Courier New"/>
              </a:rPr>
              <a:t>"Bruce</a:t>
            </a:r>
            <a:r>
              <a:rPr sz="1500" spc="-6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Eckel"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01440" y="2888221"/>
            <a:ext cx="89789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305"/>
              </a:spcBef>
            </a:pPr>
            <a:r>
              <a:rPr sz="1500" spc="-20" dirty="0">
                <a:latin typeface="Courier New"/>
                <a:cs typeface="Courier New"/>
              </a:rPr>
              <a:t>1129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31981" y="2093253"/>
            <a:ext cx="710565" cy="746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500"/>
              </a:lnSpc>
              <a:spcBef>
                <a:spcPts val="100"/>
              </a:spcBef>
            </a:pPr>
            <a:r>
              <a:rPr sz="1500" spc="-10" dirty="0">
                <a:latin typeface="Courier New"/>
                <a:cs typeface="Courier New"/>
              </a:rPr>
              <a:t>title author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731981" y="2943985"/>
            <a:ext cx="15093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numberOfPages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731981" y="3304052"/>
            <a:ext cx="48196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0" dirty="0">
                <a:latin typeface="Courier New"/>
                <a:cs typeface="Courier New"/>
              </a:rPr>
              <a:t>ISBN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821939" y="3247034"/>
            <a:ext cx="1977389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475615">
              <a:lnSpc>
                <a:spcPct val="100000"/>
              </a:lnSpc>
              <a:spcBef>
                <a:spcPts val="315"/>
              </a:spcBef>
            </a:pPr>
            <a:r>
              <a:rPr sz="1500" spc="-10" dirty="0">
                <a:latin typeface="Courier New"/>
                <a:cs typeface="Courier New"/>
              </a:rPr>
              <a:t>"unknown"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665480" y="3247034"/>
            <a:ext cx="360680" cy="360680"/>
          </a:xfrm>
          <a:custGeom>
            <a:avLst/>
            <a:gdLst/>
            <a:ahLst/>
            <a:cxnLst/>
            <a:rect l="l" t="t" r="r" b="b"/>
            <a:pathLst>
              <a:path w="360680" h="360679">
                <a:moveTo>
                  <a:pt x="360680" y="0"/>
                </a:moveTo>
                <a:lnTo>
                  <a:pt x="180340" y="0"/>
                </a:lnTo>
                <a:lnTo>
                  <a:pt x="0" y="0"/>
                </a:lnTo>
                <a:lnTo>
                  <a:pt x="0" y="360070"/>
                </a:lnTo>
                <a:lnTo>
                  <a:pt x="180340" y="360070"/>
                </a:lnTo>
                <a:lnTo>
                  <a:pt x="360680" y="360070"/>
                </a:lnTo>
                <a:lnTo>
                  <a:pt x="36068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5339080" y="3247034"/>
            <a:ext cx="359410" cy="360680"/>
          </a:xfrm>
          <a:custGeom>
            <a:avLst/>
            <a:gdLst/>
            <a:ahLst/>
            <a:cxnLst/>
            <a:rect l="l" t="t" r="r" b="b"/>
            <a:pathLst>
              <a:path w="359410" h="360679">
                <a:moveTo>
                  <a:pt x="359410" y="0"/>
                </a:moveTo>
                <a:lnTo>
                  <a:pt x="179070" y="0"/>
                </a:lnTo>
                <a:lnTo>
                  <a:pt x="0" y="0"/>
                </a:lnTo>
                <a:lnTo>
                  <a:pt x="0" y="360070"/>
                </a:lnTo>
                <a:lnTo>
                  <a:pt x="179070" y="360070"/>
                </a:lnTo>
                <a:lnTo>
                  <a:pt x="359410" y="360070"/>
                </a:lnTo>
                <a:lnTo>
                  <a:pt x="35941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1394752" y="2838780"/>
            <a:ext cx="3748404" cy="143510"/>
          </a:xfrm>
          <a:custGeom>
            <a:avLst/>
            <a:gdLst/>
            <a:ahLst/>
            <a:cxnLst/>
            <a:rect l="l" t="t" r="r" b="b"/>
            <a:pathLst>
              <a:path w="3748404" h="143510">
                <a:moveTo>
                  <a:pt x="169900" y="49441"/>
                </a:moveTo>
                <a:lnTo>
                  <a:pt x="0" y="39306"/>
                </a:lnTo>
                <a:lnTo>
                  <a:pt x="27889" y="143268"/>
                </a:lnTo>
                <a:lnTo>
                  <a:pt x="169900" y="49441"/>
                </a:lnTo>
                <a:close/>
              </a:path>
              <a:path w="3748404" h="143510">
                <a:moveTo>
                  <a:pt x="3747808" y="0"/>
                </a:moveTo>
                <a:lnTo>
                  <a:pt x="3584257" y="49441"/>
                </a:lnTo>
                <a:lnTo>
                  <a:pt x="3744010" y="107772"/>
                </a:lnTo>
                <a:lnTo>
                  <a:pt x="3747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3030" y="2838758"/>
            <a:ext cx="2540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5" dirty="0">
                <a:latin typeface="Courier New"/>
                <a:cs typeface="Courier New"/>
              </a:rPr>
              <a:t>b1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174582" y="3197571"/>
            <a:ext cx="2540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5" dirty="0">
                <a:latin typeface="Courier New"/>
                <a:cs typeface="Courier New"/>
              </a:rPr>
              <a:t>b2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16838" y="4136974"/>
            <a:ext cx="8644255" cy="2354580"/>
            <a:chOff x="1016838" y="4136974"/>
            <a:chExt cx="8644255" cy="2354580"/>
          </a:xfrm>
        </p:grpSpPr>
        <p:sp>
          <p:nvSpPr>
            <p:cNvPr id="17" name="object 17"/>
            <p:cNvSpPr/>
            <p:nvPr/>
          </p:nvSpPr>
          <p:spPr>
            <a:xfrm>
              <a:off x="1025804" y="4145953"/>
              <a:ext cx="8625840" cy="2335530"/>
            </a:xfrm>
            <a:custGeom>
              <a:avLst/>
              <a:gdLst/>
              <a:ahLst/>
              <a:cxnLst/>
              <a:rect l="l" t="t" r="r" b="b"/>
              <a:pathLst>
                <a:path w="8625840" h="2335529">
                  <a:moveTo>
                    <a:pt x="8625293" y="2043798"/>
                  </a:moveTo>
                  <a:lnTo>
                    <a:pt x="8625293" y="0"/>
                  </a:lnTo>
                  <a:lnTo>
                    <a:pt x="0" y="0"/>
                  </a:lnTo>
                  <a:lnTo>
                    <a:pt x="0" y="2335403"/>
                  </a:lnTo>
                  <a:lnTo>
                    <a:pt x="7547597" y="2335403"/>
                  </a:lnTo>
                  <a:lnTo>
                    <a:pt x="8625293" y="204379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16838" y="4136974"/>
              <a:ext cx="8643620" cy="2353945"/>
            </a:xfrm>
            <a:custGeom>
              <a:avLst/>
              <a:gdLst/>
              <a:ahLst/>
              <a:cxnLst/>
              <a:rect l="l" t="t" r="r" b="b"/>
              <a:pathLst>
                <a:path w="8643620" h="2353945">
                  <a:moveTo>
                    <a:pt x="8643226" y="2056841"/>
                  </a:moveTo>
                  <a:lnTo>
                    <a:pt x="8643226" y="4025"/>
                  </a:lnTo>
                  <a:lnTo>
                    <a:pt x="8639213" y="0"/>
                  </a:lnTo>
                  <a:lnTo>
                    <a:pt x="4013" y="0"/>
                  </a:lnTo>
                  <a:lnTo>
                    <a:pt x="0" y="4025"/>
                  </a:lnTo>
                  <a:lnTo>
                    <a:pt x="0" y="2349334"/>
                  </a:lnTo>
                  <a:lnTo>
                    <a:pt x="4013" y="2353348"/>
                  </a:lnTo>
                  <a:lnTo>
                    <a:pt x="8966" y="2353348"/>
                  </a:lnTo>
                  <a:lnTo>
                    <a:pt x="8966" y="8978"/>
                  </a:lnTo>
                  <a:lnTo>
                    <a:pt x="17932" y="8978"/>
                  </a:lnTo>
                  <a:lnTo>
                    <a:pt x="17932" y="17945"/>
                  </a:lnTo>
                  <a:lnTo>
                    <a:pt x="8625281" y="17945"/>
                  </a:lnTo>
                  <a:lnTo>
                    <a:pt x="8625281" y="8978"/>
                  </a:lnTo>
                  <a:lnTo>
                    <a:pt x="8634260" y="8978"/>
                  </a:lnTo>
                  <a:lnTo>
                    <a:pt x="8634260" y="2062065"/>
                  </a:lnTo>
                  <a:lnTo>
                    <a:pt x="8640521" y="2060371"/>
                  </a:lnTo>
                  <a:lnTo>
                    <a:pt x="8643226" y="2056841"/>
                  </a:lnTo>
                  <a:close/>
                </a:path>
                <a:path w="8643620" h="2353945">
                  <a:moveTo>
                    <a:pt x="17932" y="17945"/>
                  </a:moveTo>
                  <a:lnTo>
                    <a:pt x="17932" y="8978"/>
                  </a:lnTo>
                  <a:lnTo>
                    <a:pt x="8966" y="8978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643620" h="2353945">
                  <a:moveTo>
                    <a:pt x="17932" y="2335415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2335415"/>
                  </a:lnTo>
                  <a:lnTo>
                    <a:pt x="17932" y="2335415"/>
                  </a:lnTo>
                  <a:close/>
                </a:path>
                <a:path w="8643620" h="2353945">
                  <a:moveTo>
                    <a:pt x="7555353" y="2335415"/>
                  </a:moveTo>
                  <a:lnTo>
                    <a:pt x="8966" y="2335415"/>
                  </a:lnTo>
                  <a:lnTo>
                    <a:pt x="8966" y="2344381"/>
                  </a:lnTo>
                  <a:lnTo>
                    <a:pt x="17932" y="2344381"/>
                  </a:lnTo>
                  <a:lnTo>
                    <a:pt x="17932" y="2353348"/>
                  </a:lnTo>
                  <a:lnTo>
                    <a:pt x="7554226" y="2353348"/>
                  </a:lnTo>
                  <a:lnTo>
                    <a:pt x="7554226" y="2335720"/>
                  </a:lnTo>
                  <a:lnTo>
                    <a:pt x="7555353" y="2335415"/>
                  </a:lnTo>
                  <a:close/>
                </a:path>
                <a:path w="8643620" h="2353945">
                  <a:moveTo>
                    <a:pt x="17932" y="2353348"/>
                  </a:moveTo>
                  <a:lnTo>
                    <a:pt x="17932" y="2344381"/>
                  </a:lnTo>
                  <a:lnTo>
                    <a:pt x="8966" y="2344381"/>
                  </a:lnTo>
                  <a:lnTo>
                    <a:pt x="8966" y="2353348"/>
                  </a:lnTo>
                  <a:lnTo>
                    <a:pt x="17932" y="2353348"/>
                  </a:lnTo>
                  <a:close/>
                </a:path>
                <a:path w="8643620" h="2353945">
                  <a:moveTo>
                    <a:pt x="7556563" y="2344381"/>
                  </a:moveTo>
                  <a:lnTo>
                    <a:pt x="7556563" y="2335415"/>
                  </a:lnTo>
                  <a:lnTo>
                    <a:pt x="7555353" y="2335415"/>
                  </a:lnTo>
                  <a:lnTo>
                    <a:pt x="7554226" y="2335720"/>
                  </a:lnTo>
                  <a:lnTo>
                    <a:pt x="7556563" y="2344381"/>
                  </a:lnTo>
                  <a:close/>
                </a:path>
                <a:path w="8643620" h="2353945">
                  <a:moveTo>
                    <a:pt x="7556563" y="2353348"/>
                  </a:moveTo>
                  <a:lnTo>
                    <a:pt x="7556563" y="2344381"/>
                  </a:lnTo>
                  <a:lnTo>
                    <a:pt x="7554226" y="2335720"/>
                  </a:lnTo>
                  <a:lnTo>
                    <a:pt x="7554226" y="2353348"/>
                  </a:lnTo>
                  <a:lnTo>
                    <a:pt x="7556563" y="2353348"/>
                  </a:lnTo>
                  <a:close/>
                </a:path>
                <a:path w="8643620" h="2353945">
                  <a:moveTo>
                    <a:pt x="8634260" y="2052777"/>
                  </a:moveTo>
                  <a:lnTo>
                    <a:pt x="8631910" y="2044115"/>
                  </a:lnTo>
                  <a:lnTo>
                    <a:pt x="7555353" y="2335415"/>
                  </a:lnTo>
                  <a:lnTo>
                    <a:pt x="7556563" y="2335415"/>
                  </a:lnTo>
                  <a:lnTo>
                    <a:pt x="7556563" y="2353348"/>
                  </a:lnTo>
                  <a:lnTo>
                    <a:pt x="7558912" y="2353043"/>
                  </a:lnTo>
                  <a:lnTo>
                    <a:pt x="8625281" y="2064495"/>
                  </a:lnTo>
                  <a:lnTo>
                    <a:pt x="8625281" y="2052777"/>
                  </a:lnTo>
                  <a:lnTo>
                    <a:pt x="8634260" y="2052777"/>
                  </a:lnTo>
                  <a:close/>
                </a:path>
                <a:path w="8643620" h="2353945">
                  <a:moveTo>
                    <a:pt x="8634260" y="17945"/>
                  </a:moveTo>
                  <a:lnTo>
                    <a:pt x="8634260" y="8978"/>
                  </a:lnTo>
                  <a:lnTo>
                    <a:pt x="8625281" y="8978"/>
                  </a:lnTo>
                  <a:lnTo>
                    <a:pt x="8625281" y="17945"/>
                  </a:lnTo>
                  <a:lnTo>
                    <a:pt x="8634260" y="17945"/>
                  </a:lnTo>
                  <a:close/>
                </a:path>
                <a:path w="8643620" h="2353945">
                  <a:moveTo>
                    <a:pt x="8634260" y="2052777"/>
                  </a:moveTo>
                  <a:lnTo>
                    <a:pt x="8634260" y="17945"/>
                  </a:lnTo>
                  <a:lnTo>
                    <a:pt x="8625281" y="17945"/>
                  </a:lnTo>
                  <a:lnTo>
                    <a:pt x="8625281" y="2045909"/>
                  </a:lnTo>
                  <a:lnTo>
                    <a:pt x="8631910" y="2044115"/>
                  </a:lnTo>
                  <a:lnTo>
                    <a:pt x="8634260" y="2052777"/>
                  </a:lnTo>
                  <a:close/>
                </a:path>
                <a:path w="8643620" h="2353945">
                  <a:moveTo>
                    <a:pt x="8634260" y="2062065"/>
                  </a:moveTo>
                  <a:lnTo>
                    <a:pt x="8634260" y="2052777"/>
                  </a:lnTo>
                  <a:lnTo>
                    <a:pt x="8625281" y="2052777"/>
                  </a:lnTo>
                  <a:lnTo>
                    <a:pt x="8625281" y="2064495"/>
                  </a:lnTo>
                  <a:lnTo>
                    <a:pt x="8634260" y="206206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73401" y="6189751"/>
              <a:ext cx="1078230" cy="292100"/>
            </a:xfrm>
            <a:custGeom>
              <a:avLst/>
              <a:gdLst/>
              <a:ahLst/>
              <a:cxnLst/>
              <a:rect l="l" t="t" r="r" b="b"/>
              <a:pathLst>
                <a:path w="1078229" h="292100">
                  <a:moveTo>
                    <a:pt x="1077696" y="0"/>
                  </a:moveTo>
                  <a:lnTo>
                    <a:pt x="982893" y="3592"/>
                  </a:lnTo>
                  <a:lnTo>
                    <a:pt x="899743" y="7174"/>
                  </a:lnTo>
                  <a:lnTo>
                    <a:pt x="827030" y="10644"/>
                  </a:lnTo>
                  <a:lnTo>
                    <a:pt x="616263" y="21407"/>
                  </a:lnTo>
                  <a:lnTo>
                    <a:pt x="577519" y="22817"/>
                  </a:lnTo>
                  <a:lnTo>
                    <a:pt x="541925" y="23513"/>
                  </a:lnTo>
                  <a:lnTo>
                    <a:pt x="508266" y="23396"/>
                  </a:lnTo>
                  <a:lnTo>
                    <a:pt x="475328" y="22366"/>
                  </a:lnTo>
                  <a:lnTo>
                    <a:pt x="406754" y="17163"/>
                  </a:lnTo>
                  <a:lnTo>
                    <a:pt x="368689" y="12790"/>
                  </a:lnTo>
                  <a:lnTo>
                    <a:pt x="326486" y="7102"/>
                  </a:lnTo>
                  <a:lnTo>
                    <a:pt x="278930" y="0"/>
                  </a:lnTo>
                  <a:lnTo>
                    <a:pt x="0" y="291604"/>
                  </a:lnTo>
                  <a:lnTo>
                    <a:pt x="1077696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563635" y="6180429"/>
              <a:ext cx="1097280" cy="311150"/>
            </a:xfrm>
            <a:custGeom>
              <a:avLst/>
              <a:gdLst/>
              <a:ahLst/>
              <a:cxnLst/>
              <a:rect l="l" t="t" r="r" b="b"/>
              <a:pathLst>
                <a:path w="1097279" h="311150">
                  <a:moveTo>
                    <a:pt x="1087767" y="18528"/>
                  </a:moveTo>
                  <a:lnTo>
                    <a:pt x="1087767" y="18287"/>
                  </a:lnTo>
                  <a:lnTo>
                    <a:pt x="1009069" y="21240"/>
                  </a:lnTo>
                  <a:lnTo>
                    <a:pt x="38518" y="283853"/>
                  </a:lnTo>
                  <a:lnTo>
                    <a:pt x="16319" y="307060"/>
                  </a:lnTo>
                  <a:lnTo>
                    <a:pt x="9766" y="300926"/>
                  </a:lnTo>
                  <a:lnTo>
                    <a:pt x="3289" y="294728"/>
                  </a:lnTo>
                  <a:lnTo>
                    <a:pt x="495" y="297649"/>
                  </a:lnTo>
                  <a:lnTo>
                    <a:pt x="0" y="302044"/>
                  </a:lnTo>
                  <a:lnTo>
                    <a:pt x="4114" y="308978"/>
                  </a:lnTo>
                  <a:lnTo>
                    <a:pt x="8216" y="310641"/>
                  </a:lnTo>
                  <a:lnTo>
                    <a:pt x="1087437" y="18617"/>
                  </a:lnTo>
                  <a:lnTo>
                    <a:pt x="1087767" y="18528"/>
                  </a:lnTo>
                  <a:close/>
                </a:path>
                <a:path w="1097279" h="311150">
                  <a:moveTo>
                    <a:pt x="1097000" y="12471"/>
                  </a:moveTo>
                  <a:lnTo>
                    <a:pt x="1095654" y="3479"/>
                  </a:lnTo>
                  <a:lnTo>
                    <a:pt x="1091679" y="190"/>
                  </a:lnTo>
                  <a:lnTo>
                    <a:pt x="1009069" y="3285"/>
                  </a:lnTo>
                  <a:lnTo>
                    <a:pt x="933417" y="6445"/>
                  </a:lnTo>
                  <a:lnTo>
                    <a:pt x="868364" y="9441"/>
                  </a:lnTo>
                  <a:lnTo>
                    <a:pt x="810385" y="12317"/>
                  </a:lnTo>
                  <a:lnTo>
                    <a:pt x="758725" y="15011"/>
                  </a:lnTo>
                  <a:lnTo>
                    <a:pt x="712627" y="17464"/>
                  </a:lnTo>
                  <a:lnTo>
                    <a:pt x="671336" y="19613"/>
                  </a:lnTo>
                  <a:lnTo>
                    <a:pt x="634096" y="21398"/>
                  </a:lnTo>
                  <a:lnTo>
                    <a:pt x="600152" y="22756"/>
                  </a:lnTo>
                  <a:lnTo>
                    <a:pt x="568748" y="23622"/>
                  </a:lnTo>
                  <a:lnTo>
                    <a:pt x="539127" y="23926"/>
                  </a:lnTo>
                  <a:lnTo>
                    <a:pt x="495483" y="23142"/>
                  </a:lnTo>
                  <a:lnTo>
                    <a:pt x="451625" y="20645"/>
                  </a:lnTo>
                  <a:lnTo>
                    <a:pt x="404685" y="16192"/>
                  </a:lnTo>
                  <a:lnTo>
                    <a:pt x="351793" y="9543"/>
                  </a:lnTo>
                  <a:lnTo>
                    <a:pt x="290080" y="457"/>
                  </a:lnTo>
                  <a:lnTo>
                    <a:pt x="287172" y="0"/>
                  </a:lnTo>
                  <a:lnTo>
                    <a:pt x="284251" y="990"/>
                  </a:lnTo>
                  <a:lnTo>
                    <a:pt x="3289" y="294728"/>
                  </a:lnTo>
                  <a:lnTo>
                    <a:pt x="7429" y="298690"/>
                  </a:lnTo>
                  <a:lnTo>
                    <a:pt x="7429" y="292265"/>
                  </a:lnTo>
                  <a:lnTo>
                    <a:pt x="38518" y="283853"/>
                  </a:lnTo>
                  <a:lnTo>
                    <a:pt x="287324" y="23737"/>
                  </a:lnTo>
                  <a:lnTo>
                    <a:pt x="287324" y="18186"/>
                  </a:lnTo>
                  <a:lnTo>
                    <a:pt x="288696" y="9321"/>
                  </a:lnTo>
                  <a:lnTo>
                    <a:pt x="295186" y="15519"/>
                  </a:lnTo>
                  <a:lnTo>
                    <a:pt x="295186" y="19344"/>
                  </a:lnTo>
                  <a:lnTo>
                    <a:pt x="349321" y="27316"/>
                  </a:lnTo>
                  <a:lnTo>
                    <a:pt x="402700" y="34022"/>
                  </a:lnTo>
                  <a:lnTo>
                    <a:pt x="450260" y="38531"/>
                  </a:lnTo>
                  <a:lnTo>
                    <a:pt x="494803" y="41068"/>
                  </a:lnTo>
                  <a:lnTo>
                    <a:pt x="539127" y="41859"/>
                  </a:lnTo>
                  <a:lnTo>
                    <a:pt x="568398" y="41561"/>
                  </a:lnTo>
                  <a:lnTo>
                    <a:pt x="633309" y="39386"/>
                  </a:lnTo>
                  <a:lnTo>
                    <a:pt x="711680" y="35481"/>
                  </a:lnTo>
                  <a:lnTo>
                    <a:pt x="757775" y="33030"/>
                  </a:lnTo>
                  <a:lnTo>
                    <a:pt x="809469" y="30331"/>
                  </a:lnTo>
                  <a:lnTo>
                    <a:pt x="867508" y="27446"/>
                  </a:lnTo>
                  <a:lnTo>
                    <a:pt x="932638" y="24439"/>
                  </a:lnTo>
                  <a:lnTo>
                    <a:pt x="1005601" y="21373"/>
                  </a:lnTo>
                  <a:lnTo>
                    <a:pt x="1009069" y="21240"/>
                  </a:lnTo>
                  <a:lnTo>
                    <a:pt x="1084846" y="736"/>
                  </a:lnTo>
                  <a:lnTo>
                    <a:pt x="1085075" y="673"/>
                  </a:lnTo>
                  <a:lnTo>
                    <a:pt x="1087437" y="9321"/>
                  </a:lnTo>
                  <a:lnTo>
                    <a:pt x="1087767" y="18287"/>
                  </a:lnTo>
                  <a:lnTo>
                    <a:pt x="1087767" y="18528"/>
                  </a:lnTo>
                  <a:lnTo>
                    <a:pt x="1094193" y="16789"/>
                  </a:lnTo>
                  <a:lnTo>
                    <a:pt x="1097000" y="12471"/>
                  </a:lnTo>
                  <a:close/>
                </a:path>
                <a:path w="1097279" h="311150">
                  <a:moveTo>
                    <a:pt x="38518" y="283853"/>
                  </a:moveTo>
                  <a:lnTo>
                    <a:pt x="7429" y="292265"/>
                  </a:lnTo>
                  <a:lnTo>
                    <a:pt x="9766" y="300867"/>
                  </a:lnTo>
                  <a:lnTo>
                    <a:pt x="16319" y="307060"/>
                  </a:lnTo>
                  <a:lnTo>
                    <a:pt x="38518" y="283853"/>
                  </a:lnTo>
                  <a:close/>
                </a:path>
                <a:path w="1097279" h="311150">
                  <a:moveTo>
                    <a:pt x="9766" y="300926"/>
                  </a:moveTo>
                  <a:lnTo>
                    <a:pt x="7429" y="292265"/>
                  </a:lnTo>
                  <a:lnTo>
                    <a:pt x="7429" y="298690"/>
                  </a:lnTo>
                  <a:lnTo>
                    <a:pt x="9766" y="300926"/>
                  </a:lnTo>
                  <a:close/>
                </a:path>
                <a:path w="1097279" h="311150">
                  <a:moveTo>
                    <a:pt x="295186" y="15519"/>
                  </a:moveTo>
                  <a:lnTo>
                    <a:pt x="288696" y="9321"/>
                  </a:lnTo>
                  <a:lnTo>
                    <a:pt x="287324" y="18186"/>
                  </a:lnTo>
                  <a:lnTo>
                    <a:pt x="291979" y="18871"/>
                  </a:lnTo>
                  <a:lnTo>
                    <a:pt x="295186" y="15519"/>
                  </a:lnTo>
                  <a:close/>
                </a:path>
                <a:path w="1097279" h="311150">
                  <a:moveTo>
                    <a:pt x="291979" y="18871"/>
                  </a:moveTo>
                  <a:lnTo>
                    <a:pt x="287324" y="18186"/>
                  </a:lnTo>
                  <a:lnTo>
                    <a:pt x="287324" y="23737"/>
                  </a:lnTo>
                  <a:lnTo>
                    <a:pt x="291979" y="18871"/>
                  </a:lnTo>
                  <a:close/>
                </a:path>
                <a:path w="1097279" h="311150">
                  <a:moveTo>
                    <a:pt x="295186" y="19344"/>
                  </a:moveTo>
                  <a:lnTo>
                    <a:pt x="295186" y="15519"/>
                  </a:lnTo>
                  <a:lnTo>
                    <a:pt x="291979" y="18871"/>
                  </a:lnTo>
                  <a:lnTo>
                    <a:pt x="295186" y="19344"/>
                  </a:lnTo>
                  <a:close/>
                </a:path>
                <a:path w="1097279" h="311150">
                  <a:moveTo>
                    <a:pt x="1087767" y="18287"/>
                  </a:moveTo>
                  <a:lnTo>
                    <a:pt x="1087437" y="9321"/>
                  </a:lnTo>
                  <a:lnTo>
                    <a:pt x="1085075" y="673"/>
                  </a:lnTo>
                  <a:lnTo>
                    <a:pt x="1009069" y="21240"/>
                  </a:lnTo>
                  <a:lnTo>
                    <a:pt x="1084846" y="18397"/>
                  </a:lnTo>
                  <a:lnTo>
                    <a:pt x="1087767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21" name="object 21"/>
          <p:cNvGraphicFramePr>
            <a:graphicFrameLocks noGrp="1"/>
          </p:cNvGraphicFramePr>
          <p:nvPr/>
        </p:nvGraphicFramePr>
        <p:xfrm>
          <a:off x="1801684" y="4353176"/>
          <a:ext cx="7558405" cy="10039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8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90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227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8920">
                <a:tc>
                  <a:txBody>
                    <a:bodyPr/>
                    <a:lstStyle/>
                    <a:p>
                      <a:pPr marL="31750">
                        <a:lnSpc>
                          <a:spcPts val="1855"/>
                        </a:lnSpc>
                      </a:pPr>
                      <a:r>
                        <a:rPr sz="1850" spc="-25" dirty="0">
                          <a:latin typeface="Courier New"/>
                          <a:cs typeface="Courier New"/>
                        </a:rPr>
                        <a:t>b1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55"/>
                        </a:lnSpc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5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new</a:t>
                      </a:r>
                      <a:r>
                        <a:rPr sz="1850" spc="-40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10" dirty="0">
                          <a:latin typeface="Courier New"/>
                          <a:cs typeface="Courier New"/>
                        </a:rPr>
                        <a:t>Book(</a:t>
                      </a:r>
                      <a:r>
                        <a:rPr sz="185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"Thinking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55"/>
                        </a:lnSpc>
                      </a:pPr>
                      <a:r>
                        <a:rPr sz="185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in</a:t>
                      </a:r>
                      <a:r>
                        <a:rPr sz="1850" spc="-5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Java"</a:t>
                      </a:r>
                      <a:r>
                        <a:rPr sz="1850" spc="-1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185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"Bruce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55"/>
                        </a:lnSpc>
                      </a:pPr>
                      <a:r>
                        <a:rPr sz="1850" spc="-10" dirty="0">
                          <a:solidFill>
                            <a:srgbClr val="FF3366"/>
                          </a:solidFill>
                          <a:latin typeface="Courier New"/>
                          <a:cs typeface="Courier New"/>
                        </a:rPr>
                        <a:t>Eckel"</a:t>
                      </a:r>
                      <a:r>
                        <a:rPr sz="1850" spc="-10" dirty="0">
                          <a:latin typeface="Courier New"/>
                          <a:cs typeface="Courier New"/>
                        </a:rPr>
                        <a:t>,1129);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5015">
                <a:tc>
                  <a:txBody>
                    <a:bodyPr/>
                    <a:lstStyle/>
                    <a:p>
                      <a:pPr marL="31750">
                        <a:lnSpc>
                          <a:spcPts val="1875"/>
                        </a:lnSpc>
                      </a:pPr>
                      <a:r>
                        <a:rPr sz="1850" spc="-25" dirty="0">
                          <a:latin typeface="Courier New"/>
                          <a:cs typeface="Courier New"/>
                        </a:rPr>
                        <a:t>b2</a:t>
                      </a:r>
                      <a:endParaRPr sz="185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ts val="2210"/>
                        </a:lnSpc>
                        <a:spcBef>
                          <a:spcPts val="1760"/>
                        </a:spcBef>
                      </a:pPr>
                      <a:r>
                        <a:rPr sz="1850" spc="-25" dirty="0">
                          <a:solidFill>
                            <a:srgbClr val="0000FF"/>
                          </a:solidFill>
                          <a:latin typeface="Courier New"/>
                          <a:cs typeface="Courier New"/>
                        </a:rPr>
                        <a:t>if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9850">
                        <a:lnSpc>
                          <a:spcPts val="1875"/>
                        </a:lnSpc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85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25" dirty="0">
                          <a:latin typeface="Courier New"/>
                          <a:cs typeface="Courier New"/>
                        </a:rPr>
                        <a:t>b1;</a:t>
                      </a:r>
                      <a:endParaRPr sz="1850">
                        <a:latin typeface="Courier New"/>
                        <a:cs typeface="Courier New"/>
                      </a:endParaRPr>
                    </a:p>
                    <a:p>
                      <a:pPr marL="69850">
                        <a:lnSpc>
                          <a:spcPts val="2210"/>
                        </a:lnSpc>
                        <a:spcBef>
                          <a:spcPts val="1760"/>
                        </a:spcBef>
                      </a:pPr>
                      <a:r>
                        <a:rPr sz="1850" dirty="0">
                          <a:latin typeface="Courier New"/>
                          <a:cs typeface="Courier New"/>
                        </a:rPr>
                        <a:t>(b1</a:t>
                      </a:r>
                      <a:r>
                        <a:rPr sz="185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dirty="0">
                          <a:latin typeface="Courier New"/>
                          <a:cs typeface="Courier New"/>
                        </a:rPr>
                        <a:t>==</a:t>
                      </a:r>
                      <a:r>
                        <a:rPr sz="185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850" spc="-25" dirty="0">
                          <a:latin typeface="Courier New"/>
                          <a:cs typeface="Courier New"/>
                        </a:rPr>
                        <a:t>b2)</a:t>
                      </a:r>
                      <a:endParaRPr sz="185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3" name="object 23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63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820734" y="5304778"/>
            <a:ext cx="7303134" cy="8128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145415" indent="278765">
              <a:lnSpc>
                <a:spcPts val="1989"/>
              </a:lnSpc>
              <a:spcBef>
                <a:spcPts val="355"/>
              </a:spcBef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"The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two</a:t>
            </a:r>
            <a:r>
              <a:rPr sz="1850" spc="-9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books</a:t>
            </a:r>
            <a:r>
              <a:rPr sz="1850" spc="-9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are</a:t>
            </a:r>
            <a:r>
              <a:rPr sz="1850" spc="-9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the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same"</a:t>
            </a:r>
            <a:r>
              <a:rPr sz="1850" spc="-10" dirty="0">
                <a:latin typeface="Courier New"/>
                <a:cs typeface="Courier New"/>
              </a:rPr>
              <a:t>); </a:t>
            </a:r>
            <a:r>
              <a:rPr sz="1850" spc="-20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1850">
              <a:latin typeface="Courier New"/>
              <a:cs typeface="Courier New"/>
            </a:endParaRPr>
          </a:p>
          <a:p>
            <a:pPr marL="291465">
              <a:lnSpc>
                <a:spcPts val="1964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"The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two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books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are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different"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838" y="1621536"/>
            <a:ext cx="8644255" cy="4511040"/>
            <a:chOff x="1016838" y="1621536"/>
            <a:chExt cx="8644255" cy="4511040"/>
          </a:xfrm>
        </p:grpSpPr>
        <p:sp>
          <p:nvSpPr>
            <p:cNvPr id="3" name="object 3"/>
            <p:cNvSpPr/>
            <p:nvPr/>
          </p:nvSpPr>
          <p:spPr>
            <a:xfrm>
              <a:off x="1025804" y="1630502"/>
              <a:ext cx="8625840" cy="4492625"/>
            </a:xfrm>
            <a:custGeom>
              <a:avLst/>
              <a:gdLst/>
              <a:ahLst/>
              <a:cxnLst/>
              <a:rect l="l" t="t" r="r" b="b"/>
              <a:pathLst>
                <a:path w="8625840" h="4492625">
                  <a:moveTo>
                    <a:pt x="8625293" y="3930383"/>
                  </a:moveTo>
                  <a:lnTo>
                    <a:pt x="8625293" y="0"/>
                  </a:lnTo>
                  <a:lnTo>
                    <a:pt x="0" y="0"/>
                  </a:lnTo>
                  <a:lnTo>
                    <a:pt x="0" y="4492053"/>
                  </a:lnTo>
                  <a:lnTo>
                    <a:pt x="7547597" y="4492053"/>
                  </a:lnTo>
                  <a:lnTo>
                    <a:pt x="8625293" y="393038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6838" y="1621536"/>
              <a:ext cx="8643620" cy="4510405"/>
            </a:xfrm>
            <a:custGeom>
              <a:avLst/>
              <a:gdLst/>
              <a:ahLst/>
              <a:cxnLst/>
              <a:rect l="l" t="t" r="r" b="b"/>
              <a:pathLst>
                <a:path w="8643620" h="4510405">
                  <a:moveTo>
                    <a:pt x="8643226" y="3942702"/>
                  </a:moveTo>
                  <a:lnTo>
                    <a:pt x="8643226" y="4013"/>
                  </a:lnTo>
                  <a:lnTo>
                    <a:pt x="863921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4505972"/>
                  </a:lnTo>
                  <a:lnTo>
                    <a:pt x="4013" y="4509985"/>
                  </a:lnTo>
                  <a:lnTo>
                    <a:pt x="8966" y="4509985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625281" y="17945"/>
                  </a:lnTo>
                  <a:lnTo>
                    <a:pt x="8625281" y="8966"/>
                  </a:lnTo>
                  <a:lnTo>
                    <a:pt x="8634260" y="8966"/>
                  </a:lnTo>
                  <a:lnTo>
                    <a:pt x="8634260" y="3949469"/>
                  </a:lnTo>
                  <a:lnTo>
                    <a:pt x="8641372" y="3945763"/>
                  </a:lnTo>
                  <a:lnTo>
                    <a:pt x="8643226" y="3942702"/>
                  </a:lnTo>
                  <a:close/>
                </a:path>
                <a:path w="8643620" h="451040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643620" h="4510405">
                  <a:moveTo>
                    <a:pt x="17932" y="4492040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4492040"/>
                  </a:lnTo>
                  <a:lnTo>
                    <a:pt x="17932" y="4492040"/>
                  </a:lnTo>
                  <a:close/>
                </a:path>
                <a:path w="8643620" h="4510405">
                  <a:moveTo>
                    <a:pt x="7554372" y="4492040"/>
                  </a:moveTo>
                  <a:lnTo>
                    <a:pt x="8966" y="4492040"/>
                  </a:lnTo>
                  <a:lnTo>
                    <a:pt x="8966" y="4501019"/>
                  </a:lnTo>
                  <a:lnTo>
                    <a:pt x="17932" y="4501019"/>
                  </a:lnTo>
                  <a:lnTo>
                    <a:pt x="17932" y="4509985"/>
                  </a:lnTo>
                  <a:lnTo>
                    <a:pt x="7552423" y="4509985"/>
                  </a:lnTo>
                  <a:lnTo>
                    <a:pt x="7552423" y="4493056"/>
                  </a:lnTo>
                  <a:lnTo>
                    <a:pt x="7554372" y="4492040"/>
                  </a:lnTo>
                  <a:close/>
                </a:path>
                <a:path w="8643620" h="4510405">
                  <a:moveTo>
                    <a:pt x="17932" y="4509985"/>
                  </a:moveTo>
                  <a:lnTo>
                    <a:pt x="17932" y="4501019"/>
                  </a:lnTo>
                  <a:lnTo>
                    <a:pt x="8966" y="4501019"/>
                  </a:lnTo>
                  <a:lnTo>
                    <a:pt x="8966" y="4509985"/>
                  </a:lnTo>
                  <a:lnTo>
                    <a:pt x="17932" y="4509985"/>
                  </a:lnTo>
                  <a:close/>
                </a:path>
                <a:path w="8643620" h="4510405">
                  <a:moveTo>
                    <a:pt x="7556563" y="4501019"/>
                  </a:moveTo>
                  <a:lnTo>
                    <a:pt x="7556563" y="4492040"/>
                  </a:lnTo>
                  <a:lnTo>
                    <a:pt x="7554372" y="4492040"/>
                  </a:lnTo>
                  <a:lnTo>
                    <a:pt x="7552423" y="4493056"/>
                  </a:lnTo>
                  <a:lnTo>
                    <a:pt x="7556563" y="4501019"/>
                  </a:lnTo>
                  <a:close/>
                </a:path>
                <a:path w="8643620" h="4510405">
                  <a:moveTo>
                    <a:pt x="7556563" y="4509985"/>
                  </a:moveTo>
                  <a:lnTo>
                    <a:pt x="7556563" y="4501019"/>
                  </a:lnTo>
                  <a:lnTo>
                    <a:pt x="7552423" y="4493056"/>
                  </a:lnTo>
                  <a:lnTo>
                    <a:pt x="7552423" y="4509985"/>
                  </a:lnTo>
                  <a:lnTo>
                    <a:pt x="7556563" y="4509985"/>
                  </a:lnTo>
                  <a:close/>
                </a:path>
                <a:path w="8643620" h="4510405">
                  <a:moveTo>
                    <a:pt x="8634260" y="3939349"/>
                  </a:moveTo>
                  <a:lnTo>
                    <a:pt x="8630107" y="3931399"/>
                  </a:lnTo>
                  <a:lnTo>
                    <a:pt x="7554372" y="4492040"/>
                  </a:lnTo>
                  <a:lnTo>
                    <a:pt x="7556563" y="4492040"/>
                  </a:lnTo>
                  <a:lnTo>
                    <a:pt x="7556563" y="4509985"/>
                  </a:lnTo>
                  <a:lnTo>
                    <a:pt x="7557985" y="4509985"/>
                  </a:lnTo>
                  <a:lnTo>
                    <a:pt x="7559459" y="4509630"/>
                  </a:lnTo>
                  <a:lnTo>
                    <a:pt x="8625281" y="3954149"/>
                  </a:lnTo>
                  <a:lnTo>
                    <a:pt x="8625281" y="3939349"/>
                  </a:lnTo>
                  <a:lnTo>
                    <a:pt x="8634260" y="3939349"/>
                  </a:lnTo>
                  <a:close/>
                </a:path>
                <a:path w="8643620" h="4510405">
                  <a:moveTo>
                    <a:pt x="8634260" y="17945"/>
                  </a:moveTo>
                  <a:lnTo>
                    <a:pt x="8634260" y="8966"/>
                  </a:lnTo>
                  <a:lnTo>
                    <a:pt x="8625281" y="8966"/>
                  </a:lnTo>
                  <a:lnTo>
                    <a:pt x="8625281" y="17945"/>
                  </a:lnTo>
                  <a:lnTo>
                    <a:pt x="8634260" y="17945"/>
                  </a:lnTo>
                  <a:close/>
                </a:path>
                <a:path w="8643620" h="4510405">
                  <a:moveTo>
                    <a:pt x="8634260" y="3939349"/>
                  </a:moveTo>
                  <a:lnTo>
                    <a:pt x="8634260" y="17945"/>
                  </a:lnTo>
                  <a:lnTo>
                    <a:pt x="8625281" y="17945"/>
                  </a:lnTo>
                  <a:lnTo>
                    <a:pt x="8625281" y="3933914"/>
                  </a:lnTo>
                  <a:lnTo>
                    <a:pt x="8630107" y="3931399"/>
                  </a:lnTo>
                  <a:lnTo>
                    <a:pt x="8634260" y="3939349"/>
                  </a:lnTo>
                  <a:close/>
                </a:path>
                <a:path w="8643620" h="4510405">
                  <a:moveTo>
                    <a:pt x="8634260" y="3949469"/>
                  </a:moveTo>
                  <a:lnTo>
                    <a:pt x="8634260" y="3939349"/>
                  </a:lnTo>
                  <a:lnTo>
                    <a:pt x="8625281" y="3939349"/>
                  </a:lnTo>
                  <a:lnTo>
                    <a:pt x="8625281" y="3954149"/>
                  </a:lnTo>
                  <a:lnTo>
                    <a:pt x="8634260" y="39494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73401" y="5560885"/>
              <a:ext cx="1078230" cy="561975"/>
            </a:xfrm>
            <a:custGeom>
              <a:avLst/>
              <a:gdLst/>
              <a:ahLst/>
              <a:cxnLst/>
              <a:rect l="l" t="t" r="r" b="b"/>
              <a:pathLst>
                <a:path w="1078229" h="561975">
                  <a:moveTo>
                    <a:pt x="1077696" y="0"/>
                  </a:moveTo>
                  <a:lnTo>
                    <a:pt x="988135" y="6329"/>
                  </a:lnTo>
                  <a:lnTo>
                    <a:pt x="908960" y="12680"/>
                  </a:lnTo>
                  <a:lnTo>
                    <a:pt x="839157" y="18891"/>
                  </a:lnTo>
                  <a:lnTo>
                    <a:pt x="777713" y="24798"/>
                  </a:lnTo>
                  <a:lnTo>
                    <a:pt x="675856" y="35052"/>
                  </a:lnTo>
                  <a:lnTo>
                    <a:pt x="633416" y="39074"/>
                  </a:lnTo>
                  <a:lnTo>
                    <a:pt x="595285" y="42141"/>
                  </a:lnTo>
                  <a:lnTo>
                    <a:pt x="560451" y="44093"/>
                  </a:lnTo>
                  <a:lnTo>
                    <a:pt x="527901" y="44765"/>
                  </a:lnTo>
                  <a:lnTo>
                    <a:pt x="496621" y="43996"/>
                  </a:lnTo>
                  <a:lnTo>
                    <a:pt x="433825" y="37482"/>
                  </a:lnTo>
                  <a:lnTo>
                    <a:pt x="363962" y="23250"/>
                  </a:lnTo>
                  <a:lnTo>
                    <a:pt x="323848" y="12834"/>
                  </a:lnTo>
                  <a:lnTo>
                    <a:pt x="278930" y="0"/>
                  </a:lnTo>
                  <a:lnTo>
                    <a:pt x="0" y="561670"/>
                  </a:lnTo>
                  <a:lnTo>
                    <a:pt x="1077696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3648" y="5551055"/>
              <a:ext cx="1097280" cy="581660"/>
            </a:xfrm>
            <a:custGeom>
              <a:avLst/>
              <a:gdLst/>
              <a:ahLst/>
              <a:cxnLst/>
              <a:rect l="l" t="t" r="r" b="b"/>
              <a:pathLst>
                <a:path w="1097279" h="581660">
                  <a:moveTo>
                    <a:pt x="1088034" y="19643"/>
                  </a:moveTo>
                  <a:lnTo>
                    <a:pt x="1088034" y="18783"/>
                  </a:lnTo>
                  <a:lnTo>
                    <a:pt x="1045078" y="21798"/>
                  </a:lnTo>
                  <a:lnTo>
                    <a:pt x="30045" y="550803"/>
                  </a:lnTo>
                  <a:lnTo>
                    <a:pt x="17856" y="575348"/>
                  </a:lnTo>
                  <a:lnTo>
                    <a:pt x="10464" y="571809"/>
                  </a:lnTo>
                  <a:lnTo>
                    <a:pt x="9753" y="571500"/>
                  </a:lnTo>
                  <a:lnTo>
                    <a:pt x="1727" y="567512"/>
                  </a:lnTo>
                  <a:lnTo>
                    <a:pt x="0" y="570979"/>
                  </a:lnTo>
                  <a:lnTo>
                    <a:pt x="711" y="575182"/>
                  </a:lnTo>
                  <a:lnTo>
                    <a:pt x="6248" y="580618"/>
                  </a:lnTo>
                  <a:lnTo>
                    <a:pt x="9753" y="581135"/>
                  </a:lnTo>
                  <a:lnTo>
                    <a:pt x="10464" y="581240"/>
                  </a:lnTo>
                  <a:lnTo>
                    <a:pt x="1088034" y="19643"/>
                  </a:lnTo>
                  <a:close/>
                </a:path>
                <a:path w="1097279" h="581660">
                  <a:moveTo>
                    <a:pt x="1097229" y="11506"/>
                  </a:moveTo>
                  <a:lnTo>
                    <a:pt x="1094930" y="3314"/>
                  </a:lnTo>
                  <a:lnTo>
                    <a:pt x="1091095" y="596"/>
                  </a:lnTo>
                  <a:lnTo>
                    <a:pt x="1083271" y="1128"/>
                  </a:lnTo>
                  <a:lnTo>
                    <a:pt x="1006359" y="6535"/>
                  </a:lnTo>
                  <a:lnTo>
                    <a:pt x="933324" y="12292"/>
                  </a:lnTo>
                  <a:lnTo>
                    <a:pt x="866536" y="18096"/>
                  </a:lnTo>
                  <a:lnTo>
                    <a:pt x="808359" y="23568"/>
                  </a:lnTo>
                  <a:lnTo>
                    <a:pt x="756569" y="28703"/>
                  </a:lnTo>
                  <a:lnTo>
                    <a:pt x="710419" y="33380"/>
                  </a:lnTo>
                  <a:lnTo>
                    <a:pt x="669161" y="37477"/>
                  </a:lnTo>
                  <a:lnTo>
                    <a:pt x="599508" y="43355"/>
                  </a:lnTo>
                  <a:lnTo>
                    <a:pt x="538124" y="45631"/>
                  </a:lnTo>
                  <a:lnTo>
                    <a:pt x="495004" y="44159"/>
                  </a:lnTo>
                  <a:lnTo>
                    <a:pt x="451614" y="39457"/>
                  </a:lnTo>
                  <a:lnTo>
                    <a:pt x="405095" y="31051"/>
                  </a:lnTo>
                  <a:lnTo>
                    <a:pt x="352588" y="18468"/>
                  </a:lnTo>
                  <a:lnTo>
                    <a:pt x="291236" y="1231"/>
                  </a:lnTo>
                  <a:lnTo>
                    <a:pt x="287058" y="0"/>
                  </a:lnTo>
                  <a:lnTo>
                    <a:pt x="282600" y="1943"/>
                  </a:lnTo>
                  <a:lnTo>
                    <a:pt x="1727" y="567512"/>
                  </a:lnTo>
                  <a:lnTo>
                    <a:pt x="5613" y="569443"/>
                  </a:lnTo>
                  <a:lnTo>
                    <a:pt x="5613" y="563537"/>
                  </a:lnTo>
                  <a:lnTo>
                    <a:pt x="30045" y="550803"/>
                  </a:lnTo>
                  <a:lnTo>
                    <a:pt x="286143" y="35119"/>
                  </a:lnTo>
                  <a:lnTo>
                    <a:pt x="286143" y="18427"/>
                  </a:lnTo>
                  <a:lnTo>
                    <a:pt x="288683" y="9829"/>
                  </a:lnTo>
                  <a:lnTo>
                    <a:pt x="296722" y="13817"/>
                  </a:lnTo>
                  <a:lnTo>
                    <a:pt x="296722" y="21401"/>
                  </a:lnTo>
                  <a:lnTo>
                    <a:pt x="348001" y="35818"/>
                  </a:lnTo>
                  <a:lnTo>
                    <a:pt x="401393" y="48603"/>
                  </a:lnTo>
                  <a:lnTo>
                    <a:pt x="449054" y="57207"/>
                  </a:lnTo>
                  <a:lnTo>
                    <a:pt x="493719" y="62052"/>
                  </a:lnTo>
                  <a:lnTo>
                    <a:pt x="538124" y="63563"/>
                  </a:lnTo>
                  <a:lnTo>
                    <a:pt x="567278" y="62991"/>
                  </a:lnTo>
                  <a:lnTo>
                    <a:pt x="567952" y="62978"/>
                  </a:lnTo>
                  <a:lnTo>
                    <a:pt x="598338" y="61392"/>
                  </a:lnTo>
                  <a:lnTo>
                    <a:pt x="599508" y="61331"/>
                  </a:lnTo>
                  <a:lnTo>
                    <a:pt x="632050" y="58858"/>
                  </a:lnTo>
                  <a:lnTo>
                    <a:pt x="633562" y="58744"/>
                  </a:lnTo>
                  <a:lnTo>
                    <a:pt x="670880" y="55338"/>
                  </a:lnTo>
                  <a:lnTo>
                    <a:pt x="712232" y="51235"/>
                  </a:lnTo>
                  <a:lnTo>
                    <a:pt x="758384" y="46556"/>
                  </a:lnTo>
                  <a:lnTo>
                    <a:pt x="810104" y="41423"/>
                  </a:lnTo>
                  <a:lnTo>
                    <a:pt x="868162" y="35958"/>
                  </a:lnTo>
                  <a:lnTo>
                    <a:pt x="933324" y="30282"/>
                  </a:lnTo>
                  <a:lnTo>
                    <a:pt x="1005036" y="24621"/>
                  </a:lnTo>
                  <a:lnTo>
                    <a:pt x="1045078" y="21798"/>
                  </a:lnTo>
                  <a:lnTo>
                    <a:pt x="1083030" y="2019"/>
                  </a:lnTo>
                  <a:lnTo>
                    <a:pt x="1083271" y="1892"/>
                  </a:lnTo>
                  <a:lnTo>
                    <a:pt x="1087424" y="9842"/>
                  </a:lnTo>
                  <a:lnTo>
                    <a:pt x="1088034" y="18783"/>
                  </a:lnTo>
                  <a:lnTo>
                    <a:pt x="1088034" y="19643"/>
                  </a:lnTo>
                  <a:lnTo>
                    <a:pt x="1095362" y="15824"/>
                  </a:lnTo>
                  <a:lnTo>
                    <a:pt x="1097229" y="11506"/>
                  </a:lnTo>
                  <a:close/>
                </a:path>
                <a:path w="1097279" h="581660">
                  <a:moveTo>
                    <a:pt x="30045" y="550803"/>
                  </a:moveTo>
                  <a:lnTo>
                    <a:pt x="5613" y="563537"/>
                  </a:lnTo>
                  <a:lnTo>
                    <a:pt x="9753" y="571450"/>
                  </a:lnTo>
                  <a:lnTo>
                    <a:pt x="10464" y="571809"/>
                  </a:lnTo>
                  <a:lnTo>
                    <a:pt x="17856" y="575348"/>
                  </a:lnTo>
                  <a:lnTo>
                    <a:pt x="30045" y="550803"/>
                  </a:lnTo>
                  <a:close/>
                </a:path>
                <a:path w="1097279" h="581660">
                  <a:moveTo>
                    <a:pt x="9753" y="571500"/>
                  </a:moveTo>
                  <a:lnTo>
                    <a:pt x="5613" y="563537"/>
                  </a:lnTo>
                  <a:lnTo>
                    <a:pt x="5613" y="569443"/>
                  </a:lnTo>
                  <a:lnTo>
                    <a:pt x="9753" y="571500"/>
                  </a:lnTo>
                  <a:close/>
                </a:path>
                <a:path w="1097279" h="581660">
                  <a:moveTo>
                    <a:pt x="296722" y="13817"/>
                  </a:moveTo>
                  <a:lnTo>
                    <a:pt x="288683" y="9829"/>
                  </a:lnTo>
                  <a:lnTo>
                    <a:pt x="286143" y="18427"/>
                  </a:lnTo>
                  <a:lnTo>
                    <a:pt x="293417" y="20472"/>
                  </a:lnTo>
                  <a:lnTo>
                    <a:pt x="296722" y="13817"/>
                  </a:lnTo>
                  <a:close/>
                </a:path>
                <a:path w="1097279" h="581660">
                  <a:moveTo>
                    <a:pt x="293417" y="20472"/>
                  </a:moveTo>
                  <a:lnTo>
                    <a:pt x="286143" y="18427"/>
                  </a:lnTo>
                  <a:lnTo>
                    <a:pt x="286143" y="35119"/>
                  </a:lnTo>
                  <a:lnTo>
                    <a:pt x="293417" y="20472"/>
                  </a:lnTo>
                  <a:close/>
                </a:path>
                <a:path w="1097279" h="581660">
                  <a:moveTo>
                    <a:pt x="296722" y="21401"/>
                  </a:moveTo>
                  <a:lnTo>
                    <a:pt x="296722" y="13817"/>
                  </a:lnTo>
                  <a:lnTo>
                    <a:pt x="293417" y="20472"/>
                  </a:lnTo>
                  <a:lnTo>
                    <a:pt x="296722" y="21401"/>
                  </a:lnTo>
                  <a:close/>
                </a:path>
                <a:path w="1097279" h="581660">
                  <a:moveTo>
                    <a:pt x="1088034" y="18783"/>
                  </a:moveTo>
                  <a:lnTo>
                    <a:pt x="1087424" y="9842"/>
                  </a:lnTo>
                  <a:lnTo>
                    <a:pt x="1083271" y="1892"/>
                  </a:lnTo>
                  <a:lnTo>
                    <a:pt x="1045078" y="21798"/>
                  </a:lnTo>
                  <a:lnTo>
                    <a:pt x="1086853" y="18866"/>
                  </a:lnTo>
                  <a:lnTo>
                    <a:pt x="1088034" y="187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38250">
              <a:lnSpc>
                <a:spcPct val="100000"/>
              </a:lnSpc>
              <a:spcBef>
                <a:spcPts val="90"/>
              </a:spcBef>
            </a:pPr>
            <a:r>
              <a:rPr dirty="0"/>
              <a:t>Equality</a:t>
            </a:r>
            <a:r>
              <a:rPr spc="-135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-10" dirty="0"/>
              <a:t>equivalence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64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93140" y="1740787"/>
            <a:ext cx="6603365" cy="40970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4343400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title;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author;</a:t>
            </a:r>
            <a:endParaRPr sz="1850">
              <a:latin typeface="Courier New"/>
              <a:cs typeface="Courier New"/>
            </a:endParaRPr>
          </a:p>
          <a:p>
            <a:pPr marL="292735" marR="3782060">
              <a:lnSpc>
                <a:spcPts val="198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numberOfPages;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ISBN;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ct val="100000"/>
              </a:lnSpc>
              <a:spcBef>
                <a:spcPts val="1730"/>
              </a:spcBef>
            </a:pPr>
            <a:r>
              <a:rPr sz="1850" spc="-25" dirty="0">
                <a:latin typeface="Courier New"/>
                <a:cs typeface="Courier New"/>
              </a:rPr>
              <a:t>...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2105"/>
              </a:lnSpc>
              <a:spcBef>
                <a:spcPts val="1755"/>
              </a:spcBef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compare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two</a:t>
            </a:r>
            <a:r>
              <a:rPr sz="1850" spc="-8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5C8526"/>
                </a:solidFill>
                <a:latin typeface="Courier New"/>
                <a:cs typeface="Courier New"/>
              </a:rPr>
              <a:t>books</a:t>
            </a:r>
            <a:endParaRPr sz="1850">
              <a:latin typeface="Courier New"/>
              <a:cs typeface="Courier New"/>
            </a:endParaRPr>
          </a:p>
          <a:p>
            <a:pPr marL="572770" marR="1543685" indent="-280670">
              <a:lnSpc>
                <a:spcPts val="2000"/>
              </a:lnSpc>
              <a:spcBef>
                <a:spcPts val="13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sz="1850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equals(Book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b)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5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(title.equals(b.title)</a:t>
            </a:r>
            <a:r>
              <a:rPr sz="1850" spc="-14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&amp;&amp;</a:t>
            </a:r>
            <a:endParaRPr sz="1850">
              <a:latin typeface="Courier New"/>
              <a:cs typeface="Courier New"/>
            </a:endParaRPr>
          </a:p>
          <a:p>
            <a:pPr marL="1692275">
              <a:lnSpc>
                <a:spcPts val="1835"/>
              </a:lnSpc>
            </a:pPr>
            <a:r>
              <a:rPr sz="1850" spc="-10" dirty="0">
                <a:latin typeface="Courier New"/>
                <a:cs typeface="Courier New"/>
              </a:rPr>
              <a:t>author.equals(b.author)</a:t>
            </a:r>
            <a:r>
              <a:rPr sz="1850" spc="-18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&amp;&amp;</a:t>
            </a:r>
            <a:endParaRPr sz="1850">
              <a:latin typeface="Courier New"/>
              <a:cs typeface="Courier New"/>
            </a:endParaRPr>
          </a:p>
          <a:p>
            <a:pPr marL="1692275" marR="5080">
              <a:lnSpc>
                <a:spcPts val="2000"/>
              </a:lnSpc>
              <a:spcBef>
                <a:spcPts val="135"/>
              </a:spcBef>
            </a:pPr>
            <a:r>
              <a:rPr sz="1850" dirty="0">
                <a:latin typeface="Courier New"/>
                <a:cs typeface="Courier New"/>
              </a:rPr>
              <a:t>numberOfPages</a:t>
            </a:r>
            <a:r>
              <a:rPr sz="1850" spc="-1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==</a:t>
            </a:r>
            <a:r>
              <a:rPr sz="1850" spc="-1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b.numberOfPages</a:t>
            </a:r>
            <a:r>
              <a:rPr sz="1850" spc="-18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&amp;&amp; </a:t>
            </a:r>
            <a:r>
              <a:rPr sz="1850" spc="-10" dirty="0">
                <a:latin typeface="Courier New"/>
                <a:cs typeface="Courier New"/>
              </a:rPr>
              <a:t>ISBN.equals(b.ISBN));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3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838" y="1621536"/>
            <a:ext cx="8644255" cy="3792220"/>
            <a:chOff x="1016838" y="1621536"/>
            <a:chExt cx="8644255" cy="3792220"/>
          </a:xfrm>
        </p:grpSpPr>
        <p:sp>
          <p:nvSpPr>
            <p:cNvPr id="3" name="object 3"/>
            <p:cNvSpPr/>
            <p:nvPr/>
          </p:nvSpPr>
          <p:spPr>
            <a:xfrm>
              <a:off x="1025804" y="1630502"/>
              <a:ext cx="8625840" cy="3773170"/>
            </a:xfrm>
            <a:custGeom>
              <a:avLst/>
              <a:gdLst/>
              <a:ahLst/>
              <a:cxnLst/>
              <a:rect l="l" t="t" r="r" b="b"/>
              <a:pathLst>
                <a:path w="8625840" h="3773170">
                  <a:moveTo>
                    <a:pt x="8625293" y="3301530"/>
                  </a:moveTo>
                  <a:lnTo>
                    <a:pt x="8625293" y="0"/>
                  </a:lnTo>
                  <a:lnTo>
                    <a:pt x="0" y="0"/>
                  </a:lnTo>
                  <a:lnTo>
                    <a:pt x="0" y="3773170"/>
                  </a:lnTo>
                  <a:lnTo>
                    <a:pt x="7547597" y="3773169"/>
                  </a:lnTo>
                  <a:lnTo>
                    <a:pt x="8625293" y="330153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6838" y="1621536"/>
              <a:ext cx="8643620" cy="3791585"/>
            </a:xfrm>
            <a:custGeom>
              <a:avLst/>
              <a:gdLst/>
              <a:ahLst/>
              <a:cxnLst/>
              <a:rect l="l" t="t" r="r" b="b"/>
              <a:pathLst>
                <a:path w="8643620" h="3791585">
                  <a:moveTo>
                    <a:pt x="8643226" y="3314065"/>
                  </a:moveTo>
                  <a:lnTo>
                    <a:pt x="8643226" y="4013"/>
                  </a:lnTo>
                  <a:lnTo>
                    <a:pt x="863921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3787089"/>
                  </a:lnTo>
                  <a:lnTo>
                    <a:pt x="4013" y="3791102"/>
                  </a:lnTo>
                  <a:lnTo>
                    <a:pt x="8966" y="3791102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625281" y="17945"/>
                  </a:lnTo>
                  <a:lnTo>
                    <a:pt x="8625281" y="8966"/>
                  </a:lnTo>
                  <a:lnTo>
                    <a:pt x="8634260" y="8966"/>
                  </a:lnTo>
                  <a:lnTo>
                    <a:pt x="8634260" y="3320279"/>
                  </a:lnTo>
                  <a:lnTo>
                    <a:pt x="8641118" y="3317278"/>
                  </a:lnTo>
                  <a:lnTo>
                    <a:pt x="8643226" y="3314065"/>
                  </a:lnTo>
                  <a:close/>
                </a:path>
                <a:path w="8643620" h="379158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643620" h="3791585">
                  <a:moveTo>
                    <a:pt x="17932" y="3773170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3773170"/>
                  </a:lnTo>
                  <a:lnTo>
                    <a:pt x="17932" y="3773170"/>
                  </a:lnTo>
                  <a:close/>
                </a:path>
                <a:path w="8643620" h="3791585">
                  <a:moveTo>
                    <a:pt x="7554681" y="3773169"/>
                  </a:moveTo>
                  <a:lnTo>
                    <a:pt x="8966" y="3773170"/>
                  </a:lnTo>
                  <a:lnTo>
                    <a:pt x="8966" y="3782136"/>
                  </a:lnTo>
                  <a:lnTo>
                    <a:pt x="17932" y="3782136"/>
                  </a:lnTo>
                  <a:lnTo>
                    <a:pt x="17932" y="3791102"/>
                  </a:lnTo>
                  <a:lnTo>
                    <a:pt x="7552969" y="3791102"/>
                  </a:lnTo>
                  <a:lnTo>
                    <a:pt x="7552969" y="3773919"/>
                  </a:lnTo>
                  <a:lnTo>
                    <a:pt x="7554681" y="3773169"/>
                  </a:lnTo>
                  <a:close/>
                </a:path>
                <a:path w="8643620" h="3791585">
                  <a:moveTo>
                    <a:pt x="17932" y="3791102"/>
                  </a:moveTo>
                  <a:lnTo>
                    <a:pt x="17932" y="3782136"/>
                  </a:lnTo>
                  <a:lnTo>
                    <a:pt x="8966" y="3782136"/>
                  </a:lnTo>
                  <a:lnTo>
                    <a:pt x="8966" y="3791102"/>
                  </a:lnTo>
                  <a:lnTo>
                    <a:pt x="17932" y="3791102"/>
                  </a:lnTo>
                  <a:close/>
                </a:path>
                <a:path w="8643620" h="3791585">
                  <a:moveTo>
                    <a:pt x="7556563" y="3782136"/>
                  </a:moveTo>
                  <a:lnTo>
                    <a:pt x="7556563" y="3773169"/>
                  </a:lnTo>
                  <a:lnTo>
                    <a:pt x="7554681" y="3773169"/>
                  </a:lnTo>
                  <a:lnTo>
                    <a:pt x="7552969" y="3773919"/>
                  </a:lnTo>
                  <a:lnTo>
                    <a:pt x="7556563" y="3782136"/>
                  </a:lnTo>
                  <a:close/>
                </a:path>
                <a:path w="8643620" h="3791585">
                  <a:moveTo>
                    <a:pt x="7556563" y="3791102"/>
                  </a:moveTo>
                  <a:lnTo>
                    <a:pt x="7556563" y="3782136"/>
                  </a:lnTo>
                  <a:lnTo>
                    <a:pt x="7552969" y="3773919"/>
                  </a:lnTo>
                  <a:lnTo>
                    <a:pt x="7552969" y="3791102"/>
                  </a:lnTo>
                  <a:lnTo>
                    <a:pt x="7556563" y="3791102"/>
                  </a:lnTo>
                  <a:close/>
                </a:path>
                <a:path w="8643620" h="3791585">
                  <a:moveTo>
                    <a:pt x="8634260" y="3310496"/>
                  </a:moveTo>
                  <a:lnTo>
                    <a:pt x="8630653" y="3302266"/>
                  </a:lnTo>
                  <a:lnTo>
                    <a:pt x="7554681" y="3773169"/>
                  </a:lnTo>
                  <a:lnTo>
                    <a:pt x="7556563" y="3773169"/>
                  </a:lnTo>
                  <a:lnTo>
                    <a:pt x="7556563" y="3791102"/>
                  </a:lnTo>
                  <a:lnTo>
                    <a:pt x="7557820" y="3791102"/>
                  </a:lnTo>
                  <a:lnTo>
                    <a:pt x="7559014" y="3790861"/>
                  </a:lnTo>
                  <a:lnTo>
                    <a:pt x="8625281" y="3324209"/>
                  </a:lnTo>
                  <a:lnTo>
                    <a:pt x="8625281" y="3310496"/>
                  </a:lnTo>
                  <a:lnTo>
                    <a:pt x="8634260" y="3310496"/>
                  </a:lnTo>
                  <a:close/>
                </a:path>
                <a:path w="8643620" h="3791585">
                  <a:moveTo>
                    <a:pt x="8634260" y="17945"/>
                  </a:moveTo>
                  <a:lnTo>
                    <a:pt x="8634260" y="8966"/>
                  </a:lnTo>
                  <a:lnTo>
                    <a:pt x="8625281" y="8966"/>
                  </a:lnTo>
                  <a:lnTo>
                    <a:pt x="8625281" y="17945"/>
                  </a:lnTo>
                  <a:lnTo>
                    <a:pt x="8634260" y="17945"/>
                  </a:lnTo>
                  <a:close/>
                </a:path>
                <a:path w="8643620" h="3791585">
                  <a:moveTo>
                    <a:pt x="8634260" y="3310496"/>
                  </a:moveTo>
                  <a:lnTo>
                    <a:pt x="8634260" y="17945"/>
                  </a:lnTo>
                  <a:lnTo>
                    <a:pt x="8625281" y="17945"/>
                  </a:lnTo>
                  <a:lnTo>
                    <a:pt x="8625281" y="3304617"/>
                  </a:lnTo>
                  <a:lnTo>
                    <a:pt x="8630653" y="3302266"/>
                  </a:lnTo>
                  <a:lnTo>
                    <a:pt x="8634260" y="3310496"/>
                  </a:lnTo>
                  <a:close/>
                </a:path>
                <a:path w="8643620" h="3791585">
                  <a:moveTo>
                    <a:pt x="8634260" y="3320279"/>
                  </a:moveTo>
                  <a:lnTo>
                    <a:pt x="8634260" y="3310496"/>
                  </a:lnTo>
                  <a:lnTo>
                    <a:pt x="8625281" y="3310496"/>
                  </a:lnTo>
                  <a:lnTo>
                    <a:pt x="8625281" y="3324209"/>
                  </a:lnTo>
                  <a:lnTo>
                    <a:pt x="8634260" y="33202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73401" y="4932032"/>
              <a:ext cx="1078230" cy="471805"/>
            </a:xfrm>
            <a:custGeom>
              <a:avLst/>
              <a:gdLst/>
              <a:ahLst/>
              <a:cxnLst/>
              <a:rect l="l" t="t" r="r" b="b"/>
              <a:pathLst>
                <a:path w="1078229" h="471804">
                  <a:moveTo>
                    <a:pt x="1077696" y="0"/>
                  </a:moveTo>
                  <a:lnTo>
                    <a:pt x="988135" y="5214"/>
                  </a:lnTo>
                  <a:lnTo>
                    <a:pt x="908960" y="10474"/>
                  </a:lnTo>
                  <a:lnTo>
                    <a:pt x="839157" y="15639"/>
                  </a:lnTo>
                  <a:lnTo>
                    <a:pt x="633416" y="32569"/>
                  </a:lnTo>
                  <a:lnTo>
                    <a:pt x="595285" y="35171"/>
                  </a:lnTo>
                  <a:lnTo>
                    <a:pt x="560451" y="36844"/>
                  </a:lnTo>
                  <a:lnTo>
                    <a:pt x="527901" y="37446"/>
                  </a:lnTo>
                  <a:lnTo>
                    <a:pt x="496621" y="36839"/>
                  </a:lnTo>
                  <a:lnTo>
                    <a:pt x="433825" y="31440"/>
                  </a:lnTo>
                  <a:lnTo>
                    <a:pt x="363962" y="19532"/>
                  </a:lnTo>
                  <a:lnTo>
                    <a:pt x="323848" y="10788"/>
                  </a:lnTo>
                  <a:lnTo>
                    <a:pt x="278930" y="0"/>
                  </a:lnTo>
                  <a:lnTo>
                    <a:pt x="0" y="471639"/>
                  </a:lnTo>
                  <a:lnTo>
                    <a:pt x="1077696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3699" y="4922367"/>
              <a:ext cx="1097280" cy="491490"/>
            </a:xfrm>
            <a:custGeom>
              <a:avLst/>
              <a:gdLst/>
              <a:ahLst/>
              <a:cxnLst/>
              <a:rect l="l" t="t" r="r" b="b"/>
              <a:pathLst>
                <a:path w="1097279" h="491489">
                  <a:moveTo>
                    <a:pt x="1087881" y="19237"/>
                  </a:moveTo>
                  <a:lnTo>
                    <a:pt x="1087881" y="18618"/>
                  </a:lnTo>
                  <a:lnTo>
                    <a:pt x="1037969" y="21504"/>
                  </a:lnTo>
                  <a:lnTo>
                    <a:pt x="31581" y="461939"/>
                  </a:lnTo>
                  <a:lnTo>
                    <a:pt x="17500" y="485749"/>
                  </a:lnTo>
                  <a:lnTo>
                    <a:pt x="9702" y="481304"/>
                  </a:lnTo>
                  <a:lnTo>
                    <a:pt x="1981" y="476732"/>
                  </a:lnTo>
                  <a:lnTo>
                    <a:pt x="0" y="480098"/>
                  </a:lnTo>
                  <a:lnTo>
                    <a:pt x="406" y="484327"/>
                  </a:lnTo>
                  <a:lnTo>
                    <a:pt x="5575" y="490169"/>
                  </a:lnTo>
                  <a:lnTo>
                    <a:pt x="9702" y="491078"/>
                  </a:lnTo>
                  <a:lnTo>
                    <a:pt x="17500" y="487682"/>
                  </a:lnTo>
                  <a:lnTo>
                    <a:pt x="1087881" y="19237"/>
                  </a:lnTo>
                  <a:close/>
                </a:path>
                <a:path w="1097279" h="491489">
                  <a:moveTo>
                    <a:pt x="1097127" y="11798"/>
                  </a:moveTo>
                  <a:lnTo>
                    <a:pt x="1095121" y="3365"/>
                  </a:lnTo>
                  <a:lnTo>
                    <a:pt x="1091234" y="469"/>
                  </a:lnTo>
                  <a:lnTo>
                    <a:pt x="1083767" y="880"/>
                  </a:lnTo>
                  <a:lnTo>
                    <a:pt x="1005947" y="5386"/>
                  </a:lnTo>
                  <a:lnTo>
                    <a:pt x="932705" y="10167"/>
                  </a:lnTo>
                  <a:lnTo>
                    <a:pt x="867382" y="14888"/>
                  </a:lnTo>
                  <a:lnTo>
                    <a:pt x="809205" y="19447"/>
                  </a:lnTo>
                  <a:lnTo>
                    <a:pt x="757400" y="23740"/>
                  </a:lnTo>
                  <a:lnTo>
                    <a:pt x="709670" y="27797"/>
                  </a:lnTo>
                  <a:lnTo>
                    <a:pt x="669811" y="31126"/>
                  </a:lnTo>
                  <a:lnTo>
                    <a:pt x="631208" y="34111"/>
                  </a:lnTo>
                  <a:lnTo>
                    <a:pt x="566877" y="37637"/>
                  </a:lnTo>
                  <a:lnTo>
                    <a:pt x="566309" y="37662"/>
                  </a:lnTo>
                  <a:lnTo>
                    <a:pt x="494054" y="36909"/>
                  </a:lnTo>
                  <a:lnTo>
                    <a:pt x="450738" y="32972"/>
                  </a:lnTo>
                  <a:lnTo>
                    <a:pt x="404299" y="25932"/>
                  </a:lnTo>
                  <a:lnTo>
                    <a:pt x="351925" y="15391"/>
                  </a:lnTo>
                  <a:lnTo>
                    <a:pt x="290804" y="952"/>
                  </a:lnTo>
                  <a:lnTo>
                    <a:pt x="286969" y="0"/>
                  </a:lnTo>
                  <a:lnTo>
                    <a:pt x="282930" y="1689"/>
                  </a:lnTo>
                  <a:lnTo>
                    <a:pt x="1981" y="476732"/>
                  </a:lnTo>
                  <a:lnTo>
                    <a:pt x="6108" y="479176"/>
                  </a:lnTo>
                  <a:lnTo>
                    <a:pt x="6108" y="473087"/>
                  </a:lnTo>
                  <a:lnTo>
                    <a:pt x="31581" y="461939"/>
                  </a:lnTo>
                  <a:lnTo>
                    <a:pt x="286473" y="30931"/>
                  </a:lnTo>
                  <a:lnTo>
                    <a:pt x="286473" y="18364"/>
                  </a:lnTo>
                  <a:lnTo>
                    <a:pt x="288632" y="9664"/>
                  </a:lnTo>
                  <a:lnTo>
                    <a:pt x="296354" y="14224"/>
                  </a:lnTo>
                  <a:lnTo>
                    <a:pt x="296354" y="20699"/>
                  </a:lnTo>
                  <a:lnTo>
                    <a:pt x="348034" y="32914"/>
                  </a:lnTo>
                  <a:lnTo>
                    <a:pt x="401167" y="43599"/>
                  </a:lnTo>
                  <a:lnTo>
                    <a:pt x="448579" y="50781"/>
                  </a:lnTo>
                  <a:lnTo>
                    <a:pt x="492974" y="54821"/>
                  </a:lnTo>
                  <a:lnTo>
                    <a:pt x="537057" y="56083"/>
                  </a:lnTo>
                  <a:lnTo>
                    <a:pt x="566309" y="55595"/>
                  </a:lnTo>
                  <a:lnTo>
                    <a:pt x="566877" y="55585"/>
                  </a:lnTo>
                  <a:lnTo>
                    <a:pt x="597441" y="54235"/>
                  </a:lnTo>
                  <a:lnTo>
                    <a:pt x="598426" y="54191"/>
                  </a:lnTo>
                  <a:lnTo>
                    <a:pt x="631208" y="52087"/>
                  </a:lnTo>
                  <a:lnTo>
                    <a:pt x="632480" y="52005"/>
                  </a:lnTo>
                  <a:lnTo>
                    <a:pt x="668365" y="49244"/>
                  </a:lnTo>
                  <a:lnTo>
                    <a:pt x="711193" y="45678"/>
                  </a:lnTo>
                  <a:lnTo>
                    <a:pt x="757400" y="41747"/>
                  </a:lnTo>
                  <a:lnTo>
                    <a:pt x="807742" y="37565"/>
                  </a:lnTo>
                  <a:lnTo>
                    <a:pt x="866022" y="32981"/>
                  </a:lnTo>
                  <a:lnTo>
                    <a:pt x="931471" y="28233"/>
                  </a:lnTo>
                  <a:lnTo>
                    <a:pt x="1004847" y="23428"/>
                  </a:lnTo>
                  <a:lnTo>
                    <a:pt x="1037969" y="21504"/>
                  </a:lnTo>
                  <a:lnTo>
                    <a:pt x="1083538" y="1562"/>
                  </a:lnTo>
                  <a:lnTo>
                    <a:pt x="1083767" y="1460"/>
                  </a:lnTo>
                  <a:lnTo>
                    <a:pt x="1087374" y="9664"/>
                  </a:lnTo>
                  <a:lnTo>
                    <a:pt x="1087881" y="18618"/>
                  </a:lnTo>
                  <a:lnTo>
                    <a:pt x="1087881" y="19237"/>
                  </a:lnTo>
                  <a:lnTo>
                    <a:pt x="1094955" y="16141"/>
                  </a:lnTo>
                  <a:lnTo>
                    <a:pt x="1097127" y="11798"/>
                  </a:lnTo>
                  <a:close/>
                </a:path>
                <a:path w="1097279" h="491489">
                  <a:moveTo>
                    <a:pt x="31581" y="461939"/>
                  </a:moveTo>
                  <a:lnTo>
                    <a:pt x="6108" y="473087"/>
                  </a:lnTo>
                  <a:lnTo>
                    <a:pt x="9702" y="481304"/>
                  </a:lnTo>
                  <a:lnTo>
                    <a:pt x="17500" y="485749"/>
                  </a:lnTo>
                  <a:lnTo>
                    <a:pt x="31581" y="461939"/>
                  </a:lnTo>
                  <a:close/>
                </a:path>
                <a:path w="1097279" h="491489">
                  <a:moveTo>
                    <a:pt x="9702" y="481304"/>
                  </a:moveTo>
                  <a:lnTo>
                    <a:pt x="6108" y="473087"/>
                  </a:lnTo>
                  <a:lnTo>
                    <a:pt x="6108" y="479176"/>
                  </a:lnTo>
                  <a:lnTo>
                    <a:pt x="9702" y="481304"/>
                  </a:lnTo>
                  <a:close/>
                </a:path>
                <a:path w="1097279" h="491489">
                  <a:moveTo>
                    <a:pt x="296354" y="14224"/>
                  </a:moveTo>
                  <a:lnTo>
                    <a:pt x="288632" y="9664"/>
                  </a:lnTo>
                  <a:lnTo>
                    <a:pt x="286473" y="18364"/>
                  </a:lnTo>
                  <a:lnTo>
                    <a:pt x="292994" y="19905"/>
                  </a:lnTo>
                  <a:lnTo>
                    <a:pt x="296354" y="14224"/>
                  </a:lnTo>
                  <a:close/>
                </a:path>
                <a:path w="1097279" h="491489">
                  <a:moveTo>
                    <a:pt x="292994" y="19905"/>
                  </a:moveTo>
                  <a:lnTo>
                    <a:pt x="286969" y="18481"/>
                  </a:lnTo>
                  <a:lnTo>
                    <a:pt x="286473" y="18364"/>
                  </a:lnTo>
                  <a:lnTo>
                    <a:pt x="286473" y="30931"/>
                  </a:lnTo>
                  <a:lnTo>
                    <a:pt x="292994" y="19905"/>
                  </a:lnTo>
                  <a:close/>
                </a:path>
                <a:path w="1097279" h="491489">
                  <a:moveTo>
                    <a:pt x="296354" y="20699"/>
                  </a:moveTo>
                  <a:lnTo>
                    <a:pt x="296354" y="14224"/>
                  </a:lnTo>
                  <a:lnTo>
                    <a:pt x="292994" y="19905"/>
                  </a:lnTo>
                  <a:lnTo>
                    <a:pt x="296354" y="20699"/>
                  </a:lnTo>
                  <a:close/>
                </a:path>
                <a:path w="1097279" h="491489">
                  <a:moveTo>
                    <a:pt x="1087881" y="18618"/>
                  </a:moveTo>
                  <a:lnTo>
                    <a:pt x="1087374" y="9664"/>
                  </a:lnTo>
                  <a:lnTo>
                    <a:pt x="1083767" y="1460"/>
                  </a:lnTo>
                  <a:lnTo>
                    <a:pt x="1037969" y="21504"/>
                  </a:lnTo>
                  <a:lnTo>
                    <a:pt x="1086904" y="18674"/>
                  </a:lnTo>
                  <a:lnTo>
                    <a:pt x="1087881" y="186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38250">
              <a:lnSpc>
                <a:spcPct val="100000"/>
              </a:lnSpc>
              <a:spcBef>
                <a:spcPts val="90"/>
              </a:spcBef>
            </a:pPr>
            <a:r>
              <a:rPr dirty="0"/>
              <a:t>Equality</a:t>
            </a:r>
            <a:r>
              <a:rPr spc="-135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-10" dirty="0"/>
              <a:t>equivalence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65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1210" y="1750929"/>
            <a:ext cx="8056245" cy="46926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135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ExampleBooks7</a:t>
            </a:r>
            <a:r>
              <a:rPr sz="1850" spc="-16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344805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624840">
              <a:lnSpc>
                <a:spcPct val="100000"/>
              </a:lnSpc>
              <a:spcBef>
                <a:spcPts val="1764"/>
              </a:spcBef>
            </a:pP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b1,b2;</a:t>
            </a:r>
            <a:endParaRPr sz="1850">
              <a:latin typeface="Courier New"/>
              <a:cs typeface="Courier New"/>
            </a:endParaRPr>
          </a:p>
          <a:p>
            <a:pPr marL="624840" marR="5080" indent="-635">
              <a:lnSpc>
                <a:spcPts val="2000"/>
              </a:lnSpc>
              <a:spcBef>
                <a:spcPts val="2000"/>
              </a:spcBef>
            </a:pPr>
            <a:r>
              <a:rPr sz="1850" dirty="0">
                <a:latin typeface="Courier New"/>
                <a:cs typeface="Courier New"/>
              </a:rPr>
              <a:t>b1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Book(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"Thinking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10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Java"</a:t>
            </a:r>
            <a:r>
              <a:rPr sz="1850" dirty="0">
                <a:latin typeface="Courier New"/>
                <a:cs typeface="Courier New"/>
              </a:rPr>
              <a:t>,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"Bruce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Eckel"</a:t>
            </a:r>
            <a:r>
              <a:rPr sz="1850" spc="-10" dirty="0">
                <a:latin typeface="Courier New"/>
                <a:cs typeface="Courier New"/>
              </a:rPr>
              <a:t>,1129); </a:t>
            </a:r>
            <a:r>
              <a:rPr sz="1850" dirty="0">
                <a:latin typeface="Courier New"/>
                <a:cs typeface="Courier New"/>
              </a:rPr>
              <a:t>b2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Book(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"Thinking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10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Java"</a:t>
            </a:r>
            <a:r>
              <a:rPr sz="1850" dirty="0">
                <a:latin typeface="Courier New"/>
                <a:cs typeface="Courier New"/>
              </a:rPr>
              <a:t>,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"Bruce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Eckel"</a:t>
            </a:r>
            <a:r>
              <a:rPr sz="1850" spc="-10" dirty="0">
                <a:latin typeface="Courier New"/>
                <a:cs typeface="Courier New"/>
              </a:rPr>
              <a:t>,1129);</a:t>
            </a:r>
            <a:endParaRPr sz="1850">
              <a:latin typeface="Courier New"/>
              <a:cs typeface="Courier New"/>
            </a:endParaRPr>
          </a:p>
          <a:p>
            <a:pPr marL="624840">
              <a:lnSpc>
                <a:spcPts val="2105"/>
              </a:lnSpc>
              <a:spcBef>
                <a:spcPts val="172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if</a:t>
            </a:r>
            <a:r>
              <a:rPr sz="185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(b1.equals(b2))</a:t>
            </a:r>
            <a:endParaRPr sz="1850">
              <a:latin typeface="Courier New"/>
              <a:cs typeface="Courier New"/>
            </a:endParaRPr>
          </a:p>
          <a:p>
            <a:pPr marL="624840" marR="286385" indent="278765">
              <a:lnSpc>
                <a:spcPts val="2000"/>
              </a:lnSpc>
              <a:spcBef>
                <a:spcPts val="135"/>
              </a:spcBef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"The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two</a:t>
            </a:r>
            <a:r>
              <a:rPr sz="1850" spc="-9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books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are</a:t>
            </a:r>
            <a:r>
              <a:rPr sz="1850" spc="-9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the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same"</a:t>
            </a:r>
            <a:r>
              <a:rPr sz="1850" spc="-10" dirty="0">
                <a:latin typeface="Courier New"/>
                <a:cs typeface="Courier New"/>
              </a:rPr>
              <a:t>); </a:t>
            </a:r>
            <a:r>
              <a:rPr sz="1850" spc="-20" dirty="0">
                <a:solidFill>
                  <a:srgbClr val="0000FF"/>
                </a:solidFill>
                <a:latin typeface="Courier New"/>
                <a:cs typeface="Courier New"/>
              </a:rPr>
              <a:t>else</a:t>
            </a:r>
            <a:endParaRPr sz="1850">
              <a:latin typeface="Courier New"/>
              <a:cs typeface="Courier New"/>
            </a:endParaRPr>
          </a:p>
          <a:p>
            <a:pPr marL="903605">
              <a:lnSpc>
                <a:spcPts val="1835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"The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two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books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are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different"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344805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64135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275"/>
              </a:spcBef>
            </a:pP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  <a:spcBef>
                <a:spcPts val="5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ExampleBooks7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The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two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books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are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the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same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92045">
              <a:lnSpc>
                <a:spcPct val="100000"/>
              </a:lnSpc>
              <a:spcBef>
                <a:spcPts val="90"/>
              </a:spcBef>
            </a:pPr>
            <a:r>
              <a:rPr dirty="0"/>
              <a:t>Class</a:t>
            </a:r>
            <a:r>
              <a:rPr spc="-125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66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8883650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Class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variables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fields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that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belong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and </a:t>
            </a:r>
            <a:r>
              <a:rPr sz="2600" dirty="0">
                <a:latin typeface="Verdana"/>
                <a:cs typeface="Verdana"/>
              </a:rPr>
              <a:t>do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not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exist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each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instance.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029" y="284256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334" y="2748741"/>
            <a:ext cx="8468360" cy="12211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>
              <a:lnSpc>
                <a:spcPct val="101000"/>
              </a:lnSpc>
              <a:spcBef>
                <a:spcPts val="65"/>
              </a:spcBef>
            </a:pPr>
            <a:r>
              <a:rPr sz="2600" dirty="0">
                <a:latin typeface="Verdana"/>
                <a:cs typeface="Verdana"/>
              </a:rPr>
              <a:t>It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means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that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there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always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only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one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copy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this </a:t>
            </a:r>
            <a:r>
              <a:rPr sz="2600" dirty="0">
                <a:latin typeface="Verdana"/>
                <a:cs typeface="Verdana"/>
              </a:rPr>
              <a:t>data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member,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independent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number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the </a:t>
            </a:r>
            <a:r>
              <a:rPr sz="2600" dirty="0">
                <a:latin typeface="Verdana"/>
                <a:cs typeface="Verdana"/>
              </a:rPr>
              <a:t>instances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that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were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created.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838" y="1621536"/>
            <a:ext cx="8644255" cy="4511040"/>
            <a:chOff x="1016838" y="1621536"/>
            <a:chExt cx="8644255" cy="4511040"/>
          </a:xfrm>
        </p:grpSpPr>
        <p:sp>
          <p:nvSpPr>
            <p:cNvPr id="3" name="object 3"/>
            <p:cNvSpPr/>
            <p:nvPr/>
          </p:nvSpPr>
          <p:spPr>
            <a:xfrm>
              <a:off x="1025804" y="1630502"/>
              <a:ext cx="8625840" cy="4492625"/>
            </a:xfrm>
            <a:custGeom>
              <a:avLst/>
              <a:gdLst/>
              <a:ahLst/>
              <a:cxnLst/>
              <a:rect l="l" t="t" r="r" b="b"/>
              <a:pathLst>
                <a:path w="8625840" h="4492625">
                  <a:moveTo>
                    <a:pt x="8625293" y="3930383"/>
                  </a:moveTo>
                  <a:lnTo>
                    <a:pt x="8625293" y="0"/>
                  </a:lnTo>
                  <a:lnTo>
                    <a:pt x="0" y="0"/>
                  </a:lnTo>
                  <a:lnTo>
                    <a:pt x="0" y="4492053"/>
                  </a:lnTo>
                  <a:lnTo>
                    <a:pt x="7547597" y="4492053"/>
                  </a:lnTo>
                  <a:lnTo>
                    <a:pt x="8625293" y="393038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6838" y="1621536"/>
              <a:ext cx="8643620" cy="4510405"/>
            </a:xfrm>
            <a:custGeom>
              <a:avLst/>
              <a:gdLst/>
              <a:ahLst/>
              <a:cxnLst/>
              <a:rect l="l" t="t" r="r" b="b"/>
              <a:pathLst>
                <a:path w="8643620" h="4510405">
                  <a:moveTo>
                    <a:pt x="8643226" y="3942702"/>
                  </a:moveTo>
                  <a:lnTo>
                    <a:pt x="8643226" y="4013"/>
                  </a:lnTo>
                  <a:lnTo>
                    <a:pt x="863921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4505972"/>
                  </a:lnTo>
                  <a:lnTo>
                    <a:pt x="4013" y="4509985"/>
                  </a:lnTo>
                  <a:lnTo>
                    <a:pt x="8966" y="4509985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625281" y="17945"/>
                  </a:lnTo>
                  <a:lnTo>
                    <a:pt x="8625281" y="8966"/>
                  </a:lnTo>
                  <a:lnTo>
                    <a:pt x="8634260" y="8966"/>
                  </a:lnTo>
                  <a:lnTo>
                    <a:pt x="8634260" y="3949469"/>
                  </a:lnTo>
                  <a:lnTo>
                    <a:pt x="8641372" y="3945763"/>
                  </a:lnTo>
                  <a:lnTo>
                    <a:pt x="8643226" y="3942702"/>
                  </a:lnTo>
                  <a:close/>
                </a:path>
                <a:path w="8643620" h="451040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643620" h="4510405">
                  <a:moveTo>
                    <a:pt x="17932" y="4492040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4492040"/>
                  </a:lnTo>
                  <a:lnTo>
                    <a:pt x="17932" y="4492040"/>
                  </a:lnTo>
                  <a:close/>
                </a:path>
                <a:path w="8643620" h="4510405">
                  <a:moveTo>
                    <a:pt x="7554372" y="4492040"/>
                  </a:moveTo>
                  <a:lnTo>
                    <a:pt x="8966" y="4492040"/>
                  </a:lnTo>
                  <a:lnTo>
                    <a:pt x="8966" y="4501019"/>
                  </a:lnTo>
                  <a:lnTo>
                    <a:pt x="17932" y="4501019"/>
                  </a:lnTo>
                  <a:lnTo>
                    <a:pt x="17932" y="4509985"/>
                  </a:lnTo>
                  <a:lnTo>
                    <a:pt x="7552423" y="4509985"/>
                  </a:lnTo>
                  <a:lnTo>
                    <a:pt x="7552423" y="4493056"/>
                  </a:lnTo>
                  <a:lnTo>
                    <a:pt x="7554372" y="4492040"/>
                  </a:lnTo>
                  <a:close/>
                </a:path>
                <a:path w="8643620" h="4510405">
                  <a:moveTo>
                    <a:pt x="17932" y="4509985"/>
                  </a:moveTo>
                  <a:lnTo>
                    <a:pt x="17932" y="4501019"/>
                  </a:lnTo>
                  <a:lnTo>
                    <a:pt x="8966" y="4501019"/>
                  </a:lnTo>
                  <a:lnTo>
                    <a:pt x="8966" y="4509985"/>
                  </a:lnTo>
                  <a:lnTo>
                    <a:pt x="17932" y="4509985"/>
                  </a:lnTo>
                  <a:close/>
                </a:path>
                <a:path w="8643620" h="4510405">
                  <a:moveTo>
                    <a:pt x="7556563" y="4501019"/>
                  </a:moveTo>
                  <a:lnTo>
                    <a:pt x="7556563" y="4492040"/>
                  </a:lnTo>
                  <a:lnTo>
                    <a:pt x="7554372" y="4492040"/>
                  </a:lnTo>
                  <a:lnTo>
                    <a:pt x="7552423" y="4493056"/>
                  </a:lnTo>
                  <a:lnTo>
                    <a:pt x="7556563" y="4501019"/>
                  </a:lnTo>
                  <a:close/>
                </a:path>
                <a:path w="8643620" h="4510405">
                  <a:moveTo>
                    <a:pt x="7556563" y="4509985"/>
                  </a:moveTo>
                  <a:lnTo>
                    <a:pt x="7556563" y="4501019"/>
                  </a:lnTo>
                  <a:lnTo>
                    <a:pt x="7552423" y="4493056"/>
                  </a:lnTo>
                  <a:lnTo>
                    <a:pt x="7552423" y="4509985"/>
                  </a:lnTo>
                  <a:lnTo>
                    <a:pt x="7556563" y="4509985"/>
                  </a:lnTo>
                  <a:close/>
                </a:path>
                <a:path w="8643620" h="4510405">
                  <a:moveTo>
                    <a:pt x="8634260" y="3939349"/>
                  </a:moveTo>
                  <a:lnTo>
                    <a:pt x="8630107" y="3931399"/>
                  </a:lnTo>
                  <a:lnTo>
                    <a:pt x="7554372" y="4492040"/>
                  </a:lnTo>
                  <a:lnTo>
                    <a:pt x="7556563" y="4492040"/>
                  </a:lnTo>
                  <a:lnTo>
                    <a:pt x="7556563" y="4509985"/>
                  </a:lnTo>
                  <a:lnTo>
                    <a:pt x="7557985" y="4509985"/>
                  </a:lnTo>
                  <a:lnTo>
                    <a:pt x="7559459" y="4509630"/>
                  </a:lnTo>
                  <a:lnTo>
                    <a:pt x="8625281" y="3954149"/>
                  </a:lnTo>
                  <a:lnTo>
                    <a:pt x="8625281" y="3939349"/>
                  </a:lnTo>
                  <a:lnTo>
                    <a:pt x="8634260" y="3939349"/>
                  </a:lnTo>
                  <a:close/>
                </a:path>
                <a:path w="8643620" h="4510405">
                  <a:moveTo>
                    <a:pt x="8634260" y="17945"/>
                  </a:moveTo>
                  <a:lnTo>
                    <a:pt x="8634260" y="8966"/>
                  </a:lnTo>
                  <a:lnTo>
                    <a:pt x="8625281" y="8966"/>
                  </a:lnTo>
                  <a:lnTo>
                    <a:pt x="8625281" y="17945"/>
                  </a:lnTo>
                  <a:lnTo>
                    <a:pt x="8634260" y="17945"/>
                  </a:lnTo>
                  <a:close/>
                </a:path>
                <a:path w="8643620" h="4510405">
                  <a:moveTo>
                    <a:pt x="8634260" y="3939349"/>
                  </a:moveTo>
                  <a:lnTo>
                    <a:pt x="8634260" y="17945"/>
                  </a:lnTo>
                  <a:lnTo>
                    <a:pt x="8625281" y="17945"/>
                  </a:lnTo>
                  <a:lnTo>
                    <a:pt x="8625281" y="3933914"/>
                  </a:lnTo>
                  <a:lnTo>
                    <a:pt x="8630107" y="3931399"/>
                  </a:lnTo>
                  <a:lnTo>
                    <a:pt x="8634260" y="3939349"/>
                  </a:lnTo>
                  <a:close/>
                </a:path>
                <a:path w="8643620" h="4510405">
                  <a:moveTo>
                    <a:pt x="8634260" y="3949469"/>
                  </a:moveTo>
                  <a:lnTo>
                    <a:pt x="8634260" y="3939349"/>
                  </a:lnTo>
                  <a:lnTo>
                    <a:pt x="8625281" y="3939349"/>
                  </a:lnTo>
                  <a:lnTo>
                    <a:pt x="8625281" y="3954149"/>
                  </a:lnTo>
                  <a:lnTo>
                    <a:pt x="8634260" y="394946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73401" y="5560885"/>
              <a:ext cx="1078230" cy="561975"/>
            </a:xfrm>
            <a:custGeom>
              <a:avLst/>
              <a:gdLst/>
              <a:ahLst/>
              <a:cxnLst/>
              <a:rect l="l" t="t" r="r" b="b"/>
              <a:pathLst>
                <a:path w="1078229" h="561975">
                  <a:moveTo>
                    <a:pt x="1077696" y="0"/>
                  </a:moveTo>
                  <a:lnTo>
                    <a:pt x="988135" y="6329"/>
                  </a:lnTo>
                  <a:lnTo>
                    <a:pt x="908960" y="12680"/>
                  </a:lnTo>
                  <a:lnTo>
                    <a:pt x="839157" y="18891"/>
                  </a:lnTo>
                  <a:lnTo>
                    <a:pt x="777713" y="24798"/>
                  </a:lnTo>
                  <a:lnTo>
                    <a:pt x="675856" y="35052"/>
                  </a:lnTo>
                  <a:lnTo>
                    <a:pt x="633416" y="39074"/>
                  </a:lnTo>
                  <a:lnTo>
                    <a:pt x="595285" y="42141"/>
                  </a:lnTo>
                  <a:lnTo>
                    <a:pt x="560451" y="44093"/>
                  </a:lnTo>
                  <a:lnTo>
                    <a:pt x="527901" y="44765"/>
                  </a:lnTo>
                  <a:lnTo>
                    <a:pt x="496621" y="43996"/>
                  </a:lnTo>
                  <a:lnTo>
                    <a:pt x="433825" y="37482"/>
                  </a:lnTo>
                  <a:lnTo>
                    <a:pt x="363962" y="23250"/>
                  </a:lnTo>
                  <a:lnTo>
                    <a:pt x="323848" y="12834"/>
                  </a:lnTo>
                  <a:lnTo>
                    <a:pt x="278930" y="0"/>
                  </a:lnTo>
                  <a:lnTo>
                    <a:pt x="0" y="561670"/>
                  </a:lnTo>
                  <a:lnTo>
                    <a:pt x="1077696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3648" y="5551055"/>
              <a:ext cx="1097280" cy="581660"/>
            </a:xfrm>
            <a:custGeom>
              <a:avLst/>
              <a:gdLst/>
              <a:ahLst/>
              <a:cxnLst/>
              <a:rect l="l" t="t" r="r" b="b"/>
              <a:pathLst>
                <a:path w="1097279" h="581660">
                  <a:moveTo>
                    <a:pt x="1088034" y="19643"/>
                  </a:moveTo>
                  <a:lnTo>
                    <a:pt x="1088034" y="18783"/>
                  </a:lnTo>
                  <a:lnTo>
                    <a:pt x="1045078" y="21798"/>
                  </a:lnTo>
                  <a:lnTo>
                    <a:pt x="30045" y="550803"/>
                  </a:lnTo>
                  <a:lnTo>
                    <a:pt x="17856" y="575348"/>
                  </a:lnTo>
                  <a:lnTo>
                    <a:pt x="10464" y="571809"/>
                  </a:lnTo>
                  <a:lnTo>
                    <a:pt x="9753" y="571500"/>
                  </a:lnTo>
                  <a:lnTo>
                    <a:pt x="1727" y="567512"/>
                  </a:lnTo>
                  <a:lnTo>
                    <a:pt x="0" y="570979"/>
                  </a:lnTo>
                  <a:lnTo>
                    <a:pt x="711" y="575182"/>
                  </a:lnTo>
                  <a:lnTo>
                    <a:pt x="6248" y="580618"/>
                  </a:lnTo>
                  <a:lnTo>
                    <a:pt x="9753" y="581135"/>
                  </a:lnTo>
                  <a:lnTo>
                    <a:pt x="10464" y="581240"/>
                  </a:lnTo>
                  <a:lnTo>
                    <a:pt x="1088034" y="19643"/>
                  </a:lnTo>
                  <a:close/>
                </a:path>
                <a:path w="1097279" h="581660">
                  <a:moveTo>
                    <a:pt x="1097229" y="11506"/>
                  </a:moveTo>
                  <a:lnTo>
                    <a:pt x="1094930" y="3314"/>
                  </a:lnTo>
                  <a:lnTo>
                    <a:pt x="1091095" y="596"/>
                  </a:lnTo>
                  <a:lnTo>
                    <a:pt x="1083271" y="1128"/>
                  </a:lnTo>
                  <a:lnTo>
                    <a:pt x="1006359" y="6535"/>
                  </a:lnTo>
                  <a:lnTo>
                    <a:pt x="933324" y="12292"/>
                  </a:lnTo>
                  <a:lnTo>
                    <a:pt x="866536" y="18096"/>
                  </a:lnTo>
                  <a:lnTo>
                    <a:pt x="808359" y="23568"/>
                  </a:lnTo>
                  <a:lnTo>
                    <a:pt x="756569" y="28703"/>
                  </a:lnTo>
                  <a:lnTo>
                    <a:pt x="710419" y="33380"/>
                  </a:lnTo>
                  <a:lnTo>
                    <a:pt x="669161" y="37477"/>
                  </a:lnTo>
                  <a:lnTo>
                    <a:pt x="599508" y="43355"/>
                  </a:lnTo>
                  <a:lnTo>
                    <a:pt x="538124" y="45631"/>
                  </a:lnTo>
                  <a:lnTo>
                    <a:pt x="495004" y="44159"/>
                  </a:lnTo>
                  <a:lnTo>
                    <a:pt x="451614" y="39457"/>
                  </a:lnTo>
                  <a:lnTo>
                    <a:pt x="405095" y="31051"/>
                  </a:lnTo>
                  <a:lnTo>
                    <a:pt x="352588" y="18468"/>
                  </a:lnTo>
                  <a:lnTo>
                    <a:pt x="291236" y="1231"/>
                  </a:lnTo>
                  <a:lnTo>
                    <a:pt x="287058" y="0"/>
                  </a:lnTo>
                  <a:lnTo>
                    <a:pt x="282600" y="1943"/>
                  </a:lnTo>
                  <a:lnTo>
                    <a:pt x="1727" y="567512"/>
                  </a:lnTo>
                  <a:lnTo>
                    <a:pt x="5613" y="569443"/>
                  </a:lnTo>
                  <a:lnTo>
                    <a:pt x="5613" y="563537"/>
                  </a:lnTo>
                  <a:lnTo>
                    <a:pt x="30045" y="550803"/>
                  </a:lnTo>
                  <a:lnTo>
                    <a:pt x="286143" y="35119"/>
                  </a:lnTo>
                  <a:lnTo>
                    <a:pt x="286143" y="18427"/>
                  </a:lnTo>
                  <a:lnTo>
                    <a:pt x="288683" y="9829"/>
                  </a:lnTo>
                  <a:lnTo>
                    <a:pt x="296722" y="13817"/>
                  </a:lnTo>
                  <a:lnTo>
                    <a:pt x="296722" y="21401"/>
                  </a:lnTo>
                  <a:lnTo>
                    <a:pt x="348001" y="35818"/>
                  </a:lnTo>
                  <a:lnTo>
                    <a:pt x="401393" y="48603"/>
                  </a:lnTo>
                  <a:lnTo>
                    <a:pt x="449054" y="57207"/>
                  </a:lnTo>
                  <a:lnTo>
                    <a:pt x="493719" y="62052"/>
                  </a:lnTo>
                  <a:lnTo>
                    <a:pt x="538124" y="63563"/>
                  </a:lnTo>
                  <a:lnTo>
                    <a:pt x="567278" y="62991"/>
                  </a:lnTo>
                  <a:lnTo>
                    <a:pt x="567952" y="62978"/>
                  </a:lnTo>
                  <a:lnTo>
                    <a:pt x="598338" y="61392"/>
                  </a:lnTo>
                  <a:lnTo>
                    <a:pt x="599508" y="61331"/>
                  </a:lnTo>
                  <a:lnTo>
                    <a:pt x="632050" y="58858"/>
                  </a:lnTo>
                  <a:lnTo>
                    <a:pt x="633562" y="58744"/>
                  </a:lnTo>
                  <a:lnTo>
                    <a:pt x="670880" y="55338"/>
                  </a:lnTo>
                  <a:lnTo>
                    <a:pt x="712232" y="51235"/>
                  </a:lnTo>
                  <a:lnTo>
                    <a:pt x="758384" y="46556"/>
                  </a:lnTo>
                  <a:lnTo>
                    <a:pt x="810104" y="41423"/>
                  </a:lnTo>
                  <a:lnTo>
                    <a:pt x="868162" y="35958"/>
                  </a:lnTo>
                  <a:lnTo>
                    <a:pt x="933324" y="30282"/>
                  </a:lnTo>
                  <a:lnTo>
                    <a:pt x="1005036" y="24621"/>
                  </a:lnTo>
                  <a:lnTo>
                    <a:pt x="1045078" y="21798"/>
                  </a:lnTo>
                  <a:lnTo>
                    <a:pt x="1083030" y="2019"/>
                  </a:lnTo>
                  <a:lnTo>
                    <a:pt x="1083271" y="1892"/>
                  </a:lnTo>
                  <a:lnTo>
                    <a:pt x="1087424" y="9842"/>
                  </a:lnTo>
                  <a:lnTo>
                    <a:pt x="1088034" y="18783"/>
                  </a:lnTo>
                  <a:lnTo>
                    <a:pt x="1088034" y="19643"/>
                  </a:lnTo>
                  <a:lnTo>
                    <a:pt x="1095362" y="15824"/>
                  </a:lnTo>
                  <a:lnTo>
                    <a:pt x="1097229" y="11506"/>
                  </a:lnTo>
                  <a:close/>
                </a:path>
                <a:path w="1097279" h="581660">
                  <a:moveTo>
                    <a:pt x="30045" y="550803"/>
                  </a:moveTo>
                  <a:lnTo>
                    <a:pt x="5613" y="563537"/>
                  </a:lnTo>
                  <a:lnTo>
                    <a:pt x="9753" y="571450"/>
                  </a:lnTo>
                  <a:lnTo>
                    <a:pt x="10464" y="571809"/>
                  </a:lnTo>
                  <a:lnTo>
                    <a:pt x="17856" y="575348"/>
                  </a:lnTo>
                  <a:lnTo>
                    <a:pt x="30045" y="550803"/>
                  </a:lnTo>
                  <a:close/>
                </a:path>
                <a:path w="1097279" h="581660">
                  <a:moveTo>
                    <a:pt x="9753" y="571500"/>
                  </a:moveTo>
                  <a:lnTo>
                    <a:pt x="5613" y="563537"/>
                  </a:lnTo>
                  <a:lnTo>
                    <a:pt x="5613" y="569443"/>
                  </a:lnTo>
                  <a:lnTo>
                    <a:pt x="9753" y="571500"/>
                  </a:lnTo>
                  <a:close/>
                </a:path>
                <a:path w="1097279" h="581660">
                  <a:moveTo>
                    <a:pt x="296722" y="13817"/>
                  </a:moveTo>
                  <a:lnTo>
                    <a:pt x="288683" y="9829"/>
                  </a:lnTo>
                  <a:lnTo>
                    <a:pt x="286143" y="18427"/>
                  </a:lnTo>
                  <a:lnTo>
                    <a:pt x="293417" y="20472"/>
                  </a:lnTo>
                  <a:lnTo>
                    <a:pt x="296722" y="13817"/>
                  </a:lnTo>
                  <a:close/>
                </a:path>
                <a:path w="1097279" h="581660">
                  <a:moveTo>
                    <a:pt x="293417" y="20472"/>
                  </a:moveTo>
                  <a:lnTo>
                    <a:pt x="286143" y="18427"/>
                  </a:lnTo>
                  <a:lnTo>
                    <a:pt x="286143" y="35119"/>
                  </a:lnTo>
                  <a:lnTo>
                    <a:pt x="293417" y="20472"/>
                  </a:lnTo>
                  <a:close/>
                </a:path>
                <a:path w="1097279" h="581660">
                  <a:moveTo>
                    <a:pt x="296722" y="21401"/>
                  </a:moveTo>
                  <a:lnTo>
                    <a:pt x="296722" y="13817"/>
                  </a:lnTo>
                  <a:lnTo>
                    <a:pt x="293417" y="20472"/>
                  </a:lnTo>
                  <a:lnTo>
                    <a:pt x="296722" y="21401"/>
                  </a:lnTo>
                  <a:close/>
                </a:path>
                <a:path w="1097279" h="581660">
                  <a:moveTo>
                    <a:pt x="1088034" y="18783"/>
                  </a:moveTo>
                  <a:lnTo>
                    <a:pt x="1087424" y="9842"/>
                  </a:lnTo>
                  <a:lnTo>
                    <a:pt x="1083271" y="1892"/>
                  </a:lnTo>
                  <a:lnTo>
                    <a:pt x="1045078" y="21798"/>
                  </a:lnTo>
                  <a:lnTo>
                    <a:pt x="1086853" y="18866"/>
                  </a:lnTo>
                  <a:lnTo>
                    <a:pt x="1088034" y="187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92045">
              <a:lnSpc>
                <a:spcPct val="100000"/>
              </a:lnSpc>
              <a:spcBef>
                <a:spcPts val="90"/>
              </a:spcBef>
            </a:pPr>
            <a:r>
              <a:rPr dirty="0"/>
              <a:t>Class</a:t>
            </a:r>
            <a:r>
              <a:rPr spc="-125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67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93140" y="1740787"/>
            <a:ext cx="5205095" cy="40970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2945130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title;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author;</a:t>
            </a:r>
            <a:endParaRPr sz="1850">
              <a:latin typeface="Courier New"/>
              <a:cs typeface="Courier New"/>
            </a:endParaRPr>
          </a:p>
          <a:p>
            <a:pPr marL="292735" marR="2383155">
              <a:lnSpc>
                <a:spcPts val="198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numberOfPages;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ISBN;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5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owner;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ct val="100000"/>
              </a:lnSpc>
              <a:spcBef>
                <a:spcPts val="1760"/>
              </a:spcBef>
            </a:pPr>
            <a:r>
              <a:rPr sz="1850" spc="-25" dirty="0">
                <a:latin typeface="Courier New"/>
                <a:cs typeface="Courier New"/>
              </a:rPr>
              <a:t>...</a:t>
            </a:r>
            <a:endParaRPr sz="1850">
              <a:latin typeface="Courier New"/>
              <a:cs typeface="Courier New"/>
            </a:endParaRPr>
          </a:p>
          <a:p>
            <a:pPr marL="572770" marR="5080" indent="-280670">
              <a:lnSpc>
                <a:spcPts val="2000"/>
              </a:lnSpc>
              <a:spcBef>
                <a:spcPts val="200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setOwner(String</a:t>
            </a:r>
            <a:r>
              <a:rPr sz="1850" spc="-13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name)</a:t>
            </a:r>
            <a:r>
              <a:rPr sz="1850" spc="-14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solidFill>
                  <a:srgbClr val="5C8526"/>
                </a:solidFill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owner</a:t>
            </a:r>
            <a:r>
              <a:rPr sz="1850" spc="-6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=</a:t>
            </a:r>
            <a:r>
              <a:rPr sz="1850" spc="-6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5C8526"/>
                </a:solidFill>
                <a:latin typeface="Courier New"/>
                <a:cs typeface="Courier New"/>
              </a:rPr>
              <a:t>name;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35"/>
              </a:lnSpc>
            </a:pPr>
            <a:r>
              <a:rPr sz="1850" spc="-50" dirty="0">
                <a:solidFill>
                  <a:srgbClr val="5C8526"/>
                </a:solidFill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572770" marR="1263650" indent="-280670">
              <a:lnSpc>
                <a:spcPts val="2000"/>
              </a:lnSpc>
              <a:spcBef>
                <a:spcPts val="13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String</a:t>
            </a:r>
            <a:r>
              <a:rPr sz="1850" spc="-14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getOwner()</a:t>
            </a:r>
            <a:r>
              <a:rPr sz="1850" spc="-13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solidFill>
                  <a:srgbClr val="5C8526"/>
                </a:solidFill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5C8526"/>
                </a:solidFill>
                <a:latin typeface="Courier New"/>
                <a:cs typeface="Courier New"/>
              </a:rPr>
              <a:t>owner;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35"/>
              </a:lnSpc>
            </a:pPr>
            <a:r>
              <a:rPr sz="1850" spc="-50" dirty="0">
                <a:solidFill>
                  <a:srgbClr val="5C8526"/>
                </a:solidFill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838" y="1621536"/>
            <a:ext cx="8823960" cy="3253104"/>
            <a:chOff x="1016838" y="1621536"/>
            <a:chExt cx="8823960" cy="3253104"/>
          </a:xfrm>
        </p:grpSpPr>
        <p:sp>
          <p:nvSpPr>
            <p:cNvPr id="3" name="object 3"/>
            <p:cNvSpPr/>
            <p:nvPr/>
          </p:nvSpPr>
          <p:spPr>
            <a:xfrm>
              <a:off x="1025804" y="1630502"/>
              <a:ext cx="8805545" cy="3234690"/>
            </a:xfrm>
            <a:custGeom>
              <a:avLst/>
              <a:gdLst/>
              <a:ahLst/>
              <a:cxnLst/>
              <a:rect l="l" t="t" r="r" b="b"/>
              <a:pathLst>
                <a:path w="8805545" h="3234690">
                  <a:moveTo>
                    <a:pt x="8805329" y="2829877"/>
                  </a:moveTo>
                  <a:lnTo>
                    <a:pt x="8805329" y="0"/>
                  </a:lnTo>
                  <a:lnTo>
                    <a:pt x="0" y="0"/>
                  </a:lnTo>
                  <a:lnTo>
                    <a:pt x="0" y="3234321"/>
                  </a:lnTo>
                  <a:lnTo>
                    <a:pt x="7704823" y="3234321"/>
                  </a:lnTo>
                  <a:lnTo>
                    <a:pt x="8805329" y="282987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6838" y="1621536"/>
              <a:ext cx="8823325" cy="3252470"/>
            </a:xfrm>
            <a:custGeom>
              <a:avLst/>
              <a:gdLst/>
              <a:ahLst/>
              <a:cxnLst/>
              <a:rect l="l" t="t" r="r" b="b"/>
              <a:pathLst>
                <a:path w="8823325" h="3252470">
                  <a:moveTo>
                    <a:pt x="8823261" y="2842615"/>
                  </a:moveTo>
                  <a:lnTo>
                    <a:pt x="8823261" y="4013"/>
                  </a:lnTo>
                  <a:lnTo>
                    <a:pt x="8819248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3248240"/>
                  </a:lnTo>
                  <a:lnTo>
                    <a:pt x="4013" y="3252266"/>
                  </a:lnTo>
                  <a:lnTo>
                    <a:pt x="8966" y="3252266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805316" y="17945"/>
                  </a:lnTo>
                  <a:lnTo>
                    <a:pt x="8805316" y="8966"/>
                  </a:lnTo>
                  <a:lnTo>
                    <a:pt x="8814295" y="8966"/>
                  </a:lnTo>
                  <a:lnTo>
                    <a:pt x="8814295" y="2848404"/>
                  </a:lnTo>
                  <a:lnTo>
                    <a:pt x="8820924" y="2845968"/>
                  </a:lnTo>
                  <a:lnTo>
                    <a:pt x="8823261" y="2842615"/>
                  </a:lnTo>
                  <a:close/>
                </a:path>
                <a:path w="8823325" h="3252470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823325" h="3252470">
                  <a:moveTo>
                    <a:pt x="17932" y="3234321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3234321"/>
                  </a:lnTo>
                  <a:lnTo>
                    <a:pt x="17932" y="3234321"/>
                  </a:lnTo>
                  <a:close/>
                </a:path>
                <a:path w="8823325" h="3252470">
                  <a:moveTo>
                    <a:pt x="7712176" y="3234321"/>
                  </a:moveTo>
                  <a:lnTo>
                    <a:pt x="8966" y="3234321"/>
                  </a:lnTo>
                  <a:lnTo>
                    <a:pt x="8966" y="3243287"/>
                  </a:lnTo>
                  <a:lnTo>
                    <a:pt x="17932" y="3243287"/>
                  </a:lnTo>
                  <a:lnTo>
                    <a:pt x="17932" y="3252266"/>
                  </a:lnTo>
                  <a:lnTo>
                    <a:pt x="7710690" y="3252266"/>
                  </a:lnTo>
                  <a:lnTo>
                    <a:pt x="7710690" y="3234867"/>
                  </a:lnTo>
                  <a:lnTo>
                    <a:pt x="7712176" y="3234321"/>
                  </a:lnTo>
                  <a:close/>
                </a:path>
                <a:path w="8823325" h="3252470">
                  <a:moveTo>
                    <a:pt x="17932" y="3252266"/>
                  </a:moveTo>
                  <a:lnTo>
                    <a:pt x="17932" y="3243287"/>
                  </a:lnTo>
                  <a:lnTo>
                    <a:pt x="8966" y="3243287"/>
                  </a:lnTo>
                  <a:lnTo>
                    <a:pt x="8966" y="3252266"/>
                  </a:lnTo>
                  <a:lnTo>
                    <a:pt x="17932" y="3252266"/>
                  </a:lnTo>
                  <a:close/>
                </a:path>
                <a:path w="8823325" h="3252470">
                  <a:moveTo>
                    <a:pt x="7713789" y="3243287"/>
                  </a:moveTo>
                  <a:lnTo>
                    <a:pt x="7713789" y="3234321"/>
                  </a:lnTo>
                  <a:lnTo>
                    <a:pt x="7712176" y="3234321"/>
                  </a:lnTo>
                  <a:lnTo>
                    <a:pt x="7710690" y="3234867"/>
                  </a:lnTo>
                  <a:lnTo>
                    <a:pt x="7713789" y="3243287"/>
                  </a:lnTo>
                  <a:close/>
                </a:path>
                <a:path w="8823325" h="3252470">
                  <a:moveTo>
                    <a:pt x="7713789" y="3252266"/>
                  </a:moveTo>
                  <a:lnTo>
                    <a:pt x="7713789" y="3243287"/>
                  </a:lnTo>
                  <a:lnTo>
                    <a:pt x="7710690" y="3234867"/>
                  </a:lnTo>
                  <a:lnTo>
                    <a:pt x="7710690" y="3252266"/>
                  </a:lnTo>
                  <a:lnTo>
                    <a:pt x="7713789" y="3252266"/>
                  </a:lnTo>
                  <a:close/>
                </a:path>
                <a:path w="8823325" h="3252470">
                  <a:moveTo>
                    <a:pt x="8814295" y="2838843"/>
                  </a:moveTo>
                  <a:lnTo>
                    <a:pt x="8811196" y="2830423"/>
                  </a:lnTo>
                  <a:lnTo>
                    <a:pt x="7712176" y="3234321"/>
                  </a:lnTo>
                  <a:lnTo>
                    <a:pt x="7713789" y="3234321"/>
                  </a:lnTo>
                  <a:lnTo>
                    <a:pt x="7713789" y="3252266"/>
                  </a:lnTo>
                  <a:lnTo>
                    <a:pt x="7716875" y="3251708"/>
                  </a:lnTo>
                  <a:lnTo>
                    <a:pt x="8805316" y="2851704"/>
                  </a:lnTo>
                  <a:lnTo>
                    <a:pt x="8805316" y="2838843"/>
                  </a:lnTo>
                  <a:lnTo>
                    <a:pt x="8814295" y="2838843"/>
                  </a:lnTo>
                  <a:close/>
                </a:path>
                <a:path w="8823325" h="3252470">
                  <a:moveTo>
                    <a:pt x="8814295" y="17945"/>
                  </a:moveTo>
                  <a:lnTo>
                    <a:pt x="8814295" y="8966"/>
                  </a:lnTo>
                  <a:lnTo>
                    <a:pt x="8805316" y="8966"/>
                  </a:lnTo>
                  <a:lnTo>
                    <a:pt x="8805316" y="17945"/>
                  </a:lnTo>
                  <a:lnTo>
                    <a:pt x="8814295" y="17945"/>
                  </a:lnTo>
                  <a:close/>
                </a:path>
                <a:path w="8823325" h="3252470">
                  <a:moveTo>
                    <a:pt x="8814295" y="2838843"/>
                  </a:moveTo>
                  <a:lnTo>
                    <a:pt x="8814295" y="17945"/>
                  </a:lnTo>
                  <a:lnTo>
                    <a:pt x="8805316" y="17945"/>
                  </a:lnTo>
                  <a:lnTo>
                    <a:pt x="8805316" y="2832584"/>
                  </a:lnTo>
                  <a:lnTo>
                    <a:pt x="8811196" y="2830423"/>
                  </a:lnTo>
                  <a:lnTo>
                    <a:pt x="8814295" y="2838843"/>
                  </a:lnTo>
                  <a:close/>
                </a:path>
                <a:path w="8823325" h="3252470">
                  <a:moveTo>
                    <a:pt x="8814295" y="2848404"/>
                  </a:moveTo>
                  <a:lnTo>
                    <a:pt x="8814295" y="2838843"/>
                  </a:lnTo>
                  <a:lnTo>
                    <a:pt x="8805316" y="2838843"/>
                  </a:lnTo>
                  <a:lnTo>
                    <a:pt x="8805316" y="2851704"/>
                  </a:lnTo>
                  <a:lnTo>
                    <a:pt x="8814295" y="284840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730627" y="4460379"/>
              <a:ext cx="1101090" cy="404495"/>
            </a:xfrm>
            <a:custGeom>
              <a:avLst/>
              <a:gdLst/>
              <a:ahLst/>
              <a:cxnLst/>
              <a:rect l="l" t="t" r="r" b="b"/>
              <a:pathLst>
                <a:path w="1101090" h="404495">
                  <a:moveTo>
                    <a:pt x="1100505" y="0"/>
                  </a:moveTo>
                  <a:lnTo>
                    <a:pt x="1009047" y="4534"/>
                  </a:lnTo>
                  <a:lnTo>
                    <a:pt x="928190" y="9105"/>
                  </a:lnTo>
                  <a:lnTo>
                    <a:pt x="856902" y="13593"/>
                  </a:lnTo>
                  <a:lnTo>
                    <a:pt x="646784" y="28289"/>
                  </a:lnTo>
                  <a:lnTo>
                    <a:pt x="607849" y="30547"/>
                  </a:lnTo>
                  <a:lnTo>
                    <a:pt x="572287" y="31995"/>
                  </a:lnTo>
                  <a:lnTo>
                    <a:pt x="539065" y="32515"/>
                  </a:lnTo>
                  <a:lnTo>
                    <a:pt x="507149" y="31986"/>
                  </a:lnTo>
                  <a:lnTo>
                    <a:pt x="443107" y="27294"/>
                  </a:lnTo>
                  <a:lnTo>
                    <a:pt x="371901" y="16953"/>
                  </a:lnTo>
                  <a:lnTo>
                    <a:pt x="331029" y="9364"/>
                  </a:lnTo>
                  <a:lnTo>
                    <a:pt x="285267" y="0"/>
                  </a:lnTo>
                  <a:lnTo>
                    <a:pt x="0" y="404444"/>
                  </a:lnTo>
                  <a:lnTo>
                    <a:pt x="1100505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721026" y="4450854"/>
              <a:ext cx="1120140" cy="424180"/>
            </a:xfrm>
            <a:custGeom>
              <a:avLst/>
              <a:gdLst/>
              <a:ahLst/>
              <a:cxnLst/>
              <a:rect l="l" t="t" r="r" b="b"/>
              <a:pathLst>
                <a:path w="1120140" h="424179">
                  <a:moveTo>
                    <a:pt x="1110513" y="18927"/>
                  </a:moveTo>
                  <a:lnTo>
                    <a:pt x="1110513" y="18491"/>
                  </a:lnTo>
                  <a:lnTo>
                    <a:pt x="1051847" y="21380"/>
                  </a:lnTo>
                  <a:lnTo>
                    <a:pt x="33517" y="395621"/>
                  </a:lnTo>
                  <a:lnTo>
                    <a:pt x="16992" y="419049"/>
                  </a:lnTo>
                  <a:lnTo>
                    <a:pt x="9601" y="413969"/>
                  </a:lnTo>
                  <a:lnTo>
                    <a:pt x="2260" y="408800"/>
                  </a:lnTo>
                  <a:lnTo>
                    <a:pt x="0" y="412013"/>
                  </a:lnTo>
                  <a:lnTo>
                    <a:pt x="0" y="416202"/>
                  </a:lnTo>
                  <a:lnTo>
                    <a:pt x="4864" y="422554"/>
                  </a:lnTo>
                  <a:lnTo>
                    <a:pt x="9004" y="423748"/>
                  </a:lnTo>
                  <a:lnTo>
                    <a:pt x="1110513" y="18927"/>
                  </a:lnTo>
                  <a:close/>
                </a:path>
                <a:path w="1120140" h="424179">
                  <a:moveTo>
                    <a:pt x="1119771" y="12077"/>
                  </a:moveTo>
                  <a:lnTo>
                    <a:pt x="1118019" y="3428"/>
                  </a:lnTo>
                  <a:lnTo>
                    <a:pt x="1114094" y="368"/>
                  </a:lnTo>
                  <a:lnTo>
                    <a:pt x="1106970" y="692"/>
                  </a:lnTo>
                  <a:lnTo>
                    <a:pt x="1026852" y="4642"/>
                  </a:lnTo>
                  <a:lnTo>
                    <a:pt x="952061" y="8798"/>
                  </a:lnTo>
                  <a:lnTo>
                    <a:pt x="885351" y="12901"/>
                  </a:lnTo>
                  <a:lnTo>
                    <a:pt x="825936" y="16861"/>
                  </a:lnTo>
                  <a:lnTo>
                    <a:pt x="773030" y="20590"/>
                  </a:lnTo>
                  <a:lnTo>
                    <a:pt x="725844" y="23999"/>
                  </a:lnTo>
                  <a:lnTo>
                    <a:pt x="683592" y="27000"/>
                  </a:lnTo>
                  <a:lnTo>
                    <a:pt x="645487" y="29502"/>
                  </a:lnTo>
                  <a:lnTo>
                    <a:pt x="578569" y="32638"/>
                  </a:lnTo>
                  <a:lnTo>
                    <a:pt x="548182" y="33070"/>
                  </a:lnTo>
                  <a:lnTo>
                    <a:pt x="504200" y="32000"/>
                  </a:lnTo>
                  <a:lnTo>
                    <a:pt x="459924" y="28575"/>
                  </a:lnTo>
                  <a:lnTo>
                    <a:pt x="412494" y="22453"/>
                  </a:lnTo>
                  <a:lnTo>
                    <a:pt x="359048" y="13292"/>
                  </a:lnTo>
                  <a:lnTo>
                    <a:pt x="296722" y="749"/>
                  </a:lnTo>
                  <a:lnTo>
                    <a:pt x="293204" y="0"/>
                  </a:lnTo>
                  <a:lnTo>
                    <a:pt x="289610" y="1409"/>
                  </a:lnTo>
                  <a:lnTo>
                    <a:pt x="2260" y="408800"/>
                  </a:lnTo>
                  <a:lnTo>
                    <a:pt x="6502" y="411787"/>
                  </a:lnTo>
                  <a:lnTo>
                    <a:pt x="6502" y="405549"/>
                  </a:lnTo>
                  <a:lnTo>
                    <a:pt x="33517" y="395621"/>
                  </a:lnTo>
                  <a:lnTo>
                    <a:pt x="293001" y="27730"/>
                  </a:lnTo>
                  <a:lnTo>
                    <a:pt x="293001" y="18300"/>
                  </a:lnTo>
                  <a:lnTo>
                    <a:pt x="294868" y="9525"/>
                  </a:lnTo>
                  <a:lnTo>
                    <a:pt x="302196" y="14693"/>
                  </a:lnTo>
                  <a:lnTo>
                    <a:pt x="302196" y="20151"/>
                  </a:lnTo>
                  <a:lnTo>
                    <a:pt x="355714" y="30926"/>
                  </a:lnTo>
                  <a:lnTo>
                    <a:pt x="409818" y="40194"/>
                  </a:lnTo>
                  <a:lnTo>
                    <a:pt x="458084" y="46422"/>
                  </a:lnTo>
                  <a:lnTo>
                    <a:pt x="503282" y="49923"/>
                  </a:lnTo>
                  <a:lnTo>
                    <a:pt x="548182" y="51015"/>
                  </a:lnTo>
                  <a:lnTo>
                    <a:pt x="578084" y="50592"/>
                  </a:lnTo>
                  <a:lnTo>
                    <a:pt x="644399" y="47542"/>
                  </a:lnTo>
                  <a:lnTo>
                    <a:pt x="724543" y="42087"/>
                  </a:lnTo>
                  <a:lnTo>
                    <a:pt x="771730" y="38677"/>
                  </a:lnTo>
                  <a:lnTo>
                    <a:pt x="824689" y="34936"/>
                  </a:lnTo>
                  <a:lnTo>
                    <a:pt x="884193" y="30958"/>
                  </a:lnTo>
                  <a:lnTo>
                    <a:pt x="951013" y="26836"/>
                  </a:lnTo>
                  <a:lnTo>
                    <a:pt x="1025920" y="22663"/>
                  </a:lnTo>
                  <a:lnTo>
                    <a:pt x="1051847" y="21380"/>
                  </a:lnTo>
                  <a:lnTo>
                    <a:pt x="1106741" y="1206"/>
                  </a:lnTo>
                  <a:lnTo>
                    <a:pt x="1106970" y="1117"/>
                  </a:lnTo>
                  <a:lnTo>
                    <a:pt x="1110094" y="9525"/>
                  </a:lnTo>
                  <a:lnTo>
                    <a:pt x="1110513" y="18491"/>
                  </a:lnTo>
                  <a:lnTo>
                    <a:pt x="1110513" y="18927"/>
                  </a:lnTo>
                  <a:lnTo>
                    <a:pt x="1117333" y="16421"/>
                  </a:lnTo>
                  <a:lnTo>
                    <a:pt x="1119771" y="12077"/>
                  </a:lnTo>
                  <a:close/>
                </a:path>
                <a:path w="1120140" h="424179">
                  <a:moveTo>
                    <a:pt x="33517" y="395621"/>
                  </a:moveTo>
                  <a:lnTo>
                    <a:pt x="6502" y="405549"/>
                  </a:lnTo>
                  <a:lnTo>
                    <a:pt x="9601" y="413956"/>
                  </a:lnTo>
                  <a:lnTo>
                    <a:pt x="16992" y="419049"/>
                  </a:lnTo>
                  <a:lnTo>
                    <a:pt x="33517" y="395621"/>
                  </a:lnTo>
                  <a:close/>
                </a:path>
                <a:path w="1120140" h="424179">
                  <a:moveTo>
                    <a:pt x="9601" y="413969"/>
                  </a:moveTo>
                  <a:lnTo>
                    <a:pt x="6502" y="405549"/>
                  </a:lnTo>
                  <a:lnTo>
                    <a:pt x="6502" y="411787"/>
                  </a:lnTo>
                  <a:lnTo>
                    <a:pt x="9601" y="413969"/>
                  </a:lnTo>
                  <a:close/>
                </a:path>
                <a:path w="1120140" h="424179">
                  <a:moveTo>
                    <a:pt x="302196" y="14693"/>
                  </a:moveTo>
                  <a:lnTo>
                    <a:pt x="294868" y="9525"/>
                  </a:lnTo>
                  <a:lnTo>
                    <a:pt x="293001" y="18300"/>
                  </a:lnTo>
                  <a:lnTo>
                    <a:pt x="298825" y="19473"/>
                  </a:lnTo>
                  <a:lnTo>
                    <a:pt x="302196" y="14693"/>
                  </a:lnTo>
                  <a:close/>
                </a:path>
                <a:path w="1120140" h="424179">
                  <a:moveTo>
                    <a:pt x="298825" y="19473"/>
                  </a:moveTo>
                  <a:lnTo>
                    <a:pt x="293204" y="18341"/>
                  </a:lnTo>
                  <a:lnTo>
                    <a:pt x="293001" y="18300"/>
                  </a:lnTo>
                  <a:lnTo>
                    <a:pt x="293001" y="27730"/>
                  </a:lnTo>
                  <a:lnTo>
                    <a:pt x="298825" y="19473"/>
                  </a:lnTo>
                  <a:close/>
                </a:path>
                <a:path w="1120140" h="424179">
                  <a:moveTo>
                    <a:pt x="302196" y="20151"/>
                  </a:moveTo>
                  <a:lnTo>
                    <a:pt x="302196" y="14693"/>
                  </a:lnTo>
                  <a:lnTo>
                    <a:pt x="298825" y="19473"/>
                  </a:lnTo>
                  <a:lnTo>
                    <a:pt x="302196" y="20151"/>
                  </a:lnTo>
                  <a:close/>
                </a:path>
                <a:path w="1120140" h="424179">
                  <a:moveTo>
                    <a:pt x="1110513" y="18491"/>
                  </a:moveTo>
                  <a:lnTo>
                    <a:pt x="1110094" y="9525"/>
                  </a:lnTo>
                  <a:lnTo>
                    <a:pt x="1106970" y="1117"/>
                  </a:lnTo>
                  <a:lnTo>
                    <a:pt x="1051847" y="21380"/>
                  </a:lnTo>
                  <a:lnTo>
                    <a:pt x="1109687" y="18531"/>
                  </a:lnTo>
                  <a:lnTo>
                    <a:pt x="1110513" y="184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92045">
              <a:lnSpc>
                <a:spcPct val="100000"/>
              </a:lnSpc>
              <a:spcBef>
                <a:spcPts val="90"/>
              </a:spcBef>
            </a:pPr>
            <a:r>
              <a:rPr dirty="0"/>
              <a:t>Class</a:t>
            </a:r>
            <a:r>
              <a:rPr spc="-125" dirty="0"/>
              <a:t> </a:t>
            </a:r>
            <a:r>
              <a:rPr spc="-10" dirty="0"/>
              <a:t>variables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68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1163" y="1750929"/>
            <a:ext cx="8616950" cy="4225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135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ExampleBooks8</a:t>
            </a:r>
            <a:r>
              <a:rPr sz="1850" spc="-16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344805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624840">
              <a:lnSpc>
                <a:spcPts val="2105"/>
              </a:lnSpc>
              <a:spcBef>
                <a:spcPts val="1764"/>
              </a:spcBef>
            </a:pP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b1,b2;</a:t>
            </a:r>
            <a:endParaRPr sz="1850">
              <a:latin typeface="Courier New"/>
              <a:cs typeface="Courier New"/>
            </a:endParaRPr>
          </a:p>
          <a:p>
            <a:pPr marL="624840">
              <a:lnSpc>
                <a:spcPts val="1985"/>
              </a:lnSpc>
            </a:pPr>
            <a:r>
              <a:rPr sz="1850" dirty="0">
                <a:latin typeface="Courier New"/>
                <a:cs typeface="Courier New"/>
              </a:rPr>
              <a:t>b1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Book(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"Thinking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10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Java"</a:t>
            </a:r>
            <a:r>
              <a:rPr sz="1850" dirty="0">
                <a:latin typeface="Courier New"/>
                <a:cs typeface="Courier New"/>
              </a:rPr>
              <a:t>,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"Bruce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Eckel"</a:t>
            </a:r>
            <a:r>
              <a:rPr sz="1850" spc="-10" dirty="0">
                <a:latin typeface="Courier New"/>
                <a:cs typeface="Courier New"/>
              </a:rPr>
              <a:t>,1129);</a:t>
            </a:r>
            <a:endParaRPr sz="1850">
              <a:latin typeface="Courier New"/>
              <a:cs typeface="Courier New"/>
            </a:endParaRPr>
          </a:p>
          <a:p>
            <a:pPr marL="624840" marR="6350">
              <a:lnSpc>
                <a:spcPts val="2000"/>
              </a:lnSpc>
              <a:spcBef>
                <a:spcPts val="130"/>
              </a:spcBef>
            </a:pPr>
            <a:r>
              <a:rPr sz="1850" dirty="0">
                <a:latin typeface="Courier New"/>
                <a:cs typeface="Courier New"/>
              </a:rPr>
              <a:t>b2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Book(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"Java</a:t>
            </a:r>
            <a:r>
              <a:rPr sz="1850" spc="-8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7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a</a:t>
            </a:r>
            <a:r>
              <a:rPr sz="1850" spc="-8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nutshell"</a:t>
            </a:r>
            <a:r>
              <a:rPr sz="1850" spc="-10" dirty="0">
                <a:latin typeface="Courier New"/>
                <a:cs typeface="Courier New"/>
              </a:rPr>
              <a:t>,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"David</a:t>
            </a:r>
            <a:r>
              <a:rPr sz="1850" spc="-7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Flanagan"</a:t>
            </a:r>
            <a:r>
              <a:rPr sz="1850" spc="-10" dirty="0">
                <a:latin typeface="Courier New"/>
                <a:cs typeface="Courier New"/>
              </a:rPr>
              <a:t>,353); b1.setOwner(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"Carlos</a:t>
            </a:r>
            <a:r>
              <a:rPr sz="1850" spc="-15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Kavka"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624840">
              <a:lnSpc>
                <a:spcPts val="1835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"Owner</a:t>
            </a:r>
            <a:r>
              <a:rPr sz="1850" spc="-7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of</a:t>
            </a:r>
            <a:r>
              <a:rPr sz="1850" spc="-7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book</a:t>
            </a:r>
            <a:r>
              <a:rPr sz="1850" spc="-7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b1:</a:t>
            </a:r>
            <a:r>
              <a:rPr sz="1850" spc="-7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8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b1.getOwner());</a:t>
            </a:r>
            <a:endParaRPr sz="1850">
              <a:latin typeface="Courier New"/>
              <a:cs typeface="Courier New"/>
            </a:endParaRPr>
          </a:p>
          <a:p>
            <a:pPr marL="624840">
              <a:lnSpc>
                <a:spcPts val="1985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"Owner</a:t>
            </a:r>
            <a:r>
              <a:rPr sz="1850" spc="-7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of</a:t>
            </a:r>
            <a:r>
              <a:rPr sz="1850" spc="-7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book</a:t>
            </a:r>
            <a:r>
              <a:rPr sz="1850" spc="-7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b2:</a:t>
            </a:r>
            <a:r>
              <a:rPr sz="1850" spc="-7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8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b2.getOwner());</a:t>
            </a:r>
            <a:endParaRPr sz="1850">
              <a:latin typeface="Courier New"/>
              <a:cs typeface="Courier New"/>
            </a:endParaRPr>
          </a:p>
          <a:p>
            <a:pPr marL="344805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64135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80"/>
              </a:spcBef>
            </a:pP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ExampleBooks8</a:t>
            </a:r>
            <a:endParaRPr sz="1850">
              <a:latin typeface="Courier New"/>
              <a:cs typeface="Courier New"/>
            </a:endParaRPr>
          </a:p>
          <a:p>
            <a:pPr marL="12700" marR="4395470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latin typeface="Courier New"/>
                <a:cs typeface="Courier New"/>
              </a:rPr>
              <a:t>Owner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of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b1: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Carlos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Kavka </a:t>
            </a:r>
            <a:r>
              <a:rPr sz="1850" dirty="0">
                <a:latin typeface="Courier New"/>
                <a:cs typeface="Courier New"/>
              </a:rPr>
              <a:t>Owner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of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b2: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Carlos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Kavka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28875">
              <a:lnSpc>
                <a:spcPct val="100000"/>
              </a:lnSpc>
              <a:spcBef>
                <a:spcPts val="90"/>
              </a:spcBef>
            </a:pPr>
            <a:r>
              <a:rPr dirty="0"/>
              <a:t>Class</a:t>
            </a:r>
            <a:r>
              <a:rPr spc="-12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69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868997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With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same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idea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static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data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members,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it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is </a:t>
            </a:r>
            <a:r>
              <a:rPr sz="2600" dirty="0">
                <a:latin typeface="Verdana"/>
                <a:cs typeface="Verdana"/>
              </a:rPr>
              <a:t>possible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define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methods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or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static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methods.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029" y="284256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334" y="2748741"/>
            <a:ext cx="9131935" cy="8216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60"/>
              </a:spcBef>
            </a:pPr>
            <a:r>
              <a:rPr sz="2600" dirty="0">
                <a:latin typeface="Verdana"/>
                <a:cs typeface="Verdana"/>
              </a:rPr>
              <a:t>These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methods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do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not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work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directly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with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instances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but </a:t>
            </a:r>
            <a:r>
              <a:rPr sz="2600" dirty="0">
                <a:latin typeface="Verdana"/>
                <a:cs typeface="Verdana"/>
              </a:rPr>
              <a:t>with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class.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838" y="1621536"/>
            <a:ext cx="8644255" cy="3792220"/>
            <a:chOff x="1016838" y="1621536"/>
            <a:chExt cx="8644255" cy="3792220"/>
          </a:xfrm>
        </p:grpSpPr>
        <p:sp>
          <p:nvSpPr>
            <p:cNvPr id="3" name="object 3"/>
            <p:cNvSpPr/>
            <p:nvPr/>
          </p:nvSpPr>
          <p:spPr>
            <a:xfrm>
              <a:off x="1025804" y="1630502"/>
              <a:ext cx="8625840" cy="3773170"/>
            </a:xfrm>
            <a:custGeom>
              <a:avLst/>
              <a:gdLst/>
              <a:ahLst/>
              <a:cxnLst/>
              <a:rect l="l" t="t" r="r" b="b"/>
              <a:pathLst>
                <a:path w="8625840" h="3773170">
                  <a:moveTo>
                    <a:pt x="8625293" y="3301530"/>
                  </a:moveTo>
                  <a:lnTo>
                    <a:pt x="8625293" y="0"/>
                  </a:lnTo>
                  <a:lnTo>
                    <a:pt x="0" y="0"/>
                  </a:lnTo>
                  <a:lnTo>
                    <a:pt x="0" y="3773170"/>
                  </a:lnTo>
                  <a:lnTo>
                    <a:pt x="7547597" y="3773169"/>
                  </a:lnTo>
                  <a:lnTo>
                    <a:pt x="8625293" y="3301530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6838" y="1621536"/>
              <a:ext cx="8643620" cy="3791585"/>
            </a:xfrm>
            <a:custGeom>
              <a:avLst/>
              <a:gdLst/>
              <a:ahLst/>
              <a:cxnLst/>
              <a:rect l="l" t="t" r="r" b="b"/>
              <a:pathLst>
                <a:path w="8643620" h="3791585">
                  <a:moveTo>
                    <a:pt x="8643226" y="3314065"/>
                  </a:moveTo>
                  <a:lnTo>
                    <a:pt x="8643226" y="4013"/>
                  </a:lnTo>
                  <a:lnTo>
                    <a:pt x="863921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3787089"/>
                  </a:lnTo>
                  <a:lnTo>
                    <a:pt x="4013" y="3791102"/>
                  </a:lnTo>
                  <a:lnTo>
                    <a:pt x="8966" y="3791102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625281" y="17945"/>
                  </a:lnTo>
                  <a:lnTo>
                    <a:pt x="8625281" y="8966"/>
                  </a:lnTo>
                  <a:lnTo>
                    <a:pt x="8634260" y="8966"/>
                  </a:lnTo>
                  <a:lnTo>
                    <a:pt x="8634260" y="3320279"/>
                  </a:lnTo>
                  <a:lnTo>
                    <a:pt x="8641118" y="3317278"/>
                  </a:lnTo>
                  <a:lnTo>
                    <a:pt x="8643226" y="3314065"/>
                  </a:lnTo>
                  <a:close/>
                </a:path>
                <a:path w="8643620" h="379158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643620" h="3791585">
                  <a:moveTo>
                    <a:pt x="17932" y="3773170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3773170"/>
                  </a:lnTo>
                  <a:lnTo>
                    <a:pt x="17932" y="3773170"/>
                  </a:lnTo>
                  <a:close/>
                </a:path>
                <a:path w="8643620" h="3791585">
                  <a:moveTo>
                    <a:pt x="7554681" y="3773169"/>
                  </a:moveTo>
                  <a:lnTo>
                    <a:pt x="8966" y="3773170"/>
                  </a:lnTo>
                  <a:lnTo>
                    <a:pt x="8966" y="3782136"/>
                  </a:lnTo>
                  <a:lnTo>
                    <a:pt x="17932" y="3782136"/>
                  </a:lnTo>
                  <a:lnTo>
                    <a:pt x="17932" y="3791102"/>
                  </a:lnTo>
                  <a:lnTo>
                    <a:pt x="7552969" y="3791102"/>
                  </a:lnTo>
                  <a:lnTo>
                    <a:pt x="7552969" y="3773919"/>
                  </a:lnTo>
                  <a:lnTo>
                    <a:pt x="7554681" y="3773169"/>
                  </a:lnTo>
                  <a:close/>
                </a:path>
                <a:path w="8643620" h="3791585">
                  <a:moveTo>
                    <a:pt x="17932" y="3791102"/>
                  </a:moveTo>
                  <a:lnTo>
                    <a:pt x="17932" y="3782136"/>
                  </a:lnTo>
                  <a:lnTo>
                    <a:pt x="8966" y="3782136"/>
                  </a:lnTo>
                  <a:lnTo>
                    <a:pt x="8966" y="3791102"/>
                  </a:lnTo>
                  <a:lnTo>
                    <a:pt x="17932" y="3791102"/>
                  </a:lnTo>
                  <a:close/>
                </a:path>
                <a:path w="8643620" h="3791585">
                  <a:moveTo>
                    <a:pt x="7556563" y="3782136"/>
                  </a:moveTo>
                  <a:lnTo>
                    <a:pt x="7556563" y="3773169"/>
                  </a:lnTo>
                  <a:lnTo>
                    <a:pt x="7554681" y="3773169"/>
                  </a:lnTo>
                  <a:lnTo>
                    <a:pt x="7552969" y="3773919"/>
                  </a:lnTo>
                  <a:lnTo>
                    <a:pt x="7556563" y="3782136"/>
                  </a:lnTo>
                  <a:close/>
                </a:path>
                <a:path w="8643620" h="3791585">
                  <a:moveTo>
                    <a:pt x="7556563" y="3791102"/>
                  </a:moveTo>
                  <a:lnTo>
                    <a:pt x="7556563" y="3782136"/>
                  </a:lnTo>
                  <a:lnTo>
                    <a:pt x="7552969" y="3773919"/>
                  </a:lnTo>
                  <a:lnTo>
                    <a:pt x="7552969" y="3791102"/>
                  </a:lnTo>
                  <a:lnTo>
                    <a:pt x="7556563" y="3791102"/>
                  </a:lnTo>
                  <a:close/>
                </a:path>
                <a:path w="8643620" h="3791585">
                  <a:moveTo>
                    <a:pt x="8634260" y="3310496"/>
                  </a:moveTo>
                  <a:lnTo>
                    <a:pt x="8630653" y="3302266"/>
                  </a:lnTo>
                  <a:lnTo>
                    <a:pt x="7554681" y="3773169"/>
                  </a:lnTo>
                  <a:lnTo>
                    <a:pt x="7556563" y="3773169"/>
                  </a:lnTo>
                  <a:lnTo>
                    <a:pt x="7556563" y="3791102"/>
                  </a:lnTo>
                  <a:lnTo>
                    <a:pt x="7557820" y="3791102"/>
                  </a:lnTo>
                  <a:lnTo>
                    <a:pt x="7559014" y="3790861"/>
                  </a:lnTo>
                  <a:lnTo>
                    <a:pt x="8625281" y="3324209"/>
                  </a:lnTo>
                  <a:lnTo>
                    <a:pt x="8625281" y="3310496"/>
                  </a:lnTo>
                  <a:lnTo>
                    <a:pt x="8634260" y="3310496"/>
                  </a:lnTo>
                  <a:close/>
                </a:path>
                <a:path w="8643620" h="3791585">
                  <a:moveTo>
                    <a:pt x="8634260" y="17945"/>
                  </a:moveTo>
                  <a:lnTo>
                    <a:pt x="8634260" y="8966"/>
                  </a:lnTo>
                  <a:lnTo>
                    <a:pt x="8625281" y="8966"/>
                  </a:lnTo>
                  <a:lnTo>
                    <a:pt x="8625281" y="17945"/>
                  </a:lnTo>
                  <a:lnTo>
                    <a:pt x="8634260" y="17945"/>
                  </a:lnTo>
                  <a:close/>
                </a:path>
                <a:path w="8643620" h="3791585">
                  <a:moveTo>
                    <a:pt x="8634260" y="3310496"/>
                  </a:moveTo>
                  <a:lnTo>
                    <a:pt x="8634260" y="17945"/>
                  </a:lnTo>
                  <a:lnTo>
                    <a:pt x="8625281" y="17945"/>
                  </a:lnTo>
                  <a:lnTo>
                    <a:pt x="8625281" y="3304617"/>
                  </a:lnTo>
                  <a:lnTo>
                    <a:pt x="8630653" y="3302266"/>
                  </a:lnTo>
                  <a:lnTo>
                    <a:pt x="8634260" y="3310496"/>
                  </a:lnTo>
                  <a:close/>
                </a:path>
                <a:path w="8643620" h="3791585">
                  <a:moveTo>
                    <a:pt x="8634260" y="3320279"/>
                  </a:moveTo>
                  <a:lnTo>
                    <a:pt x="8634260" y="3310496"/>
                  </a:lnTo>
                  <a:lnTo>
                    <a:pt x="8625281" y="3310496"/>
                  </a:lnTo>
                  <a:lnTo>
                    <a:pt x="8625281" y="3324209"/>
                  </a:lnTo>
                  <a:lnTo>
                    <a:pt x="8634260" y="33202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73401" y="4932032"/>
              <a:ext cx="1078230" cy="471805"/>
            </a:xfrm>
            <a:custGeom>
              <a:avLst/>
              <a:gdLst/>
              <a:ahLst/>
              <a:cxnLst/>
              <a:rect l="l" t="t" r="r" b="b"/>
              <a:pathLst>
                <a:path w="1078229" h="471804">
                  <a:moveTo>
                    <a:pt x="1077696" y="0"/>
                  </a:moveTo>
                  <a:lnTo>
                    <a:pt x="988135" y="5214"/>
                  </a:lnTo>
                  <a:lnTo>
                    <a:pt x="908960" y="10474"/>
                  </a:lnTo>
                  <a:lnTo>
                    <a:pt x="839157" y="15639"/>
                  </a:lnTo>
                  <a:lnTo>
                    <a:pt x="633416" y="32569"/>
                  </a:lnTo>
                  <a:lnTo>
                    <a:pt x="595285" y="35171"/>
                  </a:lnTo>
                  <a:lnTo>
                    <a:pt x="560451" y="36844"/>
                  </a:lnTo>
                  <a:lnTo>
                    <a:pt x="527901" y="37446"/>
                  </a:lnTo>
                  <a:lnTo>
                    <a:pt x="496621" y="36839"/>
                  </a:lnTo>
                  <a:lnTo>
                    <a:pt x="433825" y="31440"/>
                  </a:lnTo>
                  <a:lnTo>
                    <a:pt x="363962" y="19532"/>
                  </a:lnTo>
                  <a:lnTo>
                    <a:pt x="323848" y="10788"/>
                  </a:lnTo>
                  <a:lnTo>
                    <a:pt x="278930" y="0"/>
                  </a:lnTo>
                  <a:lnTo>
                    <a:pt x="0" y="471639"/>
                  </a:lnTo>
                  <a:lnTo>
                    <a:pt x="1077696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63699" y="4922367"/>
              <a:ext cx="1097280" cy="491490"/>
            </a:xfrm>
            <a:custGeom>
              <a:avLst/>
              <a:gdLst/>
              <a:ahLst/>
              <a:cxnLst/>
              <a:rect l="l" t="t" r="r" b="b"/>
              <a:pathLst>
                <a:path w="1097279" h="491489">
                  <a:moveTo>
                    <a:pt x="1087881" y="19237"/>
                  </a:moveTo>
                  <a:lnTo>
                    <a:pt x="1087881" y="18618"/>
                  </a:lnTo>
                  <a:lnTo>
                    <a:pt x="1037969" y="21504"/>
                  </a:lnTo>
                  <a:lnTo>
                    <a:pt x="31581" y="461939"/>
                  </a:lnTo>
                  <a:lnTo>
                    <a:pt x="17500" y="485749"/>
                  </a:lnTo>
                  <a:lnTo>
                    <a:pt x="9702" y="481304"/>
                  </a:lnTo>
                  <a:lnTo>
                    <a:pt x="1981" y="476732"/>
                  </a:lnTo>
                  <a:lnTo>
                    <a:pt x="0" y="480098"/>
                  </a:lnTo>
                  <a:lnTo>
                    <a:pt x="406" y="484327"/>
                  </a:lnTo>
                  <a:lnTo>
                    <a:pt x="5575" y="490169"/>
                  </a:lnTo>
                  <a:lnTo>
                    <a:pt x="9702" y="491078"/>
                  </a:lnTo>
                  <a:lnTo>
                    <a:pt x="17500" y="487682"/>
                  </a:lnTo>
                  <a:lnTo>
                    <a:pt x="1087881" y="19237"/>
                  </a:lnTo>
                  <a:close/>
                </a:path>
                <a:path w="1097279" h="491489">
                  <a:moveTo>
                    <a:pt x="1097127" y="11798"/>
                  </a:moveTo>
                  <a:lnTo>
                    <a:pt x="1095121" y="3365"/>
                  </a:lnTo>
                  <a:lnTo>
                    <a:pt x="1091234" y="469"/>
                  </a:lnTo>
                  <a:lnTo>
                    <a:pt x="1083767" y="880"/>
                  </a:lnTo>
                  <a:lnTo>
                    <a:pt x="1005947" y="5386"/>
                  </a:lnTo>
                  <a:lnTo>
                    <a:pt x="932705" y="10167"/>
                  </a:lnTo>
                  <a:lnTo>
                    <a:pt x="867382" y="14888"/>
                  </a:lnTo>
                  <a:lnTo>
                    <a:pt x="809205" y="19447"/>
                  </a:lnTo>
                  <a:lnTo>
                    <a:pt x="757400" y="23740"/>
                  </a:lnTo>
                  <a:lnTo>
                    <a:pt x="709670" y="27797"/>
                  </a:lnTo>
                  <a:lnTo>
                    <a:pt x="669811" y="31126"/>
                  </a:lnTo>
                  <a:lnTo>
                    <a:pt x="631208" y="34111"/>
                  </a:lnTo>
                  <a:lnTo>
                    <a:pt x="566877" y="37637"/>
                  </a:lnTo>
                  <a:lnTo>
                    <a:pt x="566309" y="37662"/>
                  </a:lnTo>
                  <a:lnTo>
                    <a:pt x="494054" y="36909"/>
                  </a:lnTo>
                  <a:lnTo>
                    <a:pt x="450738" y="32972"/>
                  </a:lnTo>
                  <a:lnTo>
                    <a:pt x="404299" y="25932"/>
                  </a:lnTo>
                  <a:lnTo>
                    <a:pt x="351925" y="15391"/>
                  </a:lnTo>
                  <a:lnTo>
                    <a:pt x="290804" y="952"/>
                  </a:lnTo>
                  <a:lnTo>
                    <a:pt x="286969" y="0"/>
                  </a:lnTo>
                  <a:lnTo>
                    <a:pt x="282930" y="1689"/>
                  </a:lnTo>
                  <a:lnTo>
                    <a:pt x="1981" y="476732"/>
                  </a:lnTo>
                  <a:lnTo>
                    <a:pt x="6108" y="479176"/>
                  </a:lnTo>
                  <a:lnTo>
                    <a:pt x="6108" y="473087"/>
                  </a:lnTo>
                  <a:lnTo>
                    <a:pt x="31581" y="461939"/>
                  </a:lnTo>
                  <a:lnTo>
                    <a:pt x="286473" y="30931"/>
                  </a:lnTo>
                  <a:lnTo>
                    <a:pt x="286473" y="18364"/>
                  </a:lnTo>
                  <a:lnTo>
                    <a:pt x="288632" y="9664"/>
                  </a:lnTo>
                  <a:lnTo>
                    <a:pt x="296354" y="14224"/>
                  </a:lnTo>
                  <a:lnTo>
                    <a:pt x="296354" y="20699"/>
                  </a:lnTo>
                  <a:lnTo>
                    <a:pt x="348034" y="32914"/>
                  </a:lnTo>
                  <a:lnTo>
                    <a:pt x="401167" y="43599"/>
                  </a:lnTo>
                  <a:lnTo>
                    <a:pt x="448579" y="50781"/>
                  </a:lnTo>
                  <a:lnTo>
                    <a:pt x="492974" y="54821"/>
                  </a:lnTo>
                  <a:lnTo>
                    <a:pt x="537057" y="56083"/>
                  </a:lnTo>
                  <a:lnTo>
                    <a:pt x="566309" y="55595"/>
                  </a:lnTo>
                  <a:lnTo>
                    <a:pt x="566877" y="55585"/>
                  </a:lnTo>
                  <a:lnTo>
                    <a:pt x="597441" y="54235"/>
                  </a:lnTo>
                  <a:lnTo>
                    <a:pt x="598426" y="54191"/>
                  </a:lnTo>
                  <a:lnTo>
                    <a:pt x="631208" y="52087"/>
                  </a:lnTo>
                  <a:lnTo>
                    <a:pt x="632480" y="52005"/>
                  </a:lnTo>
                  <a:lnTo>
                    <a:pt x="668365" y="49244"/>
                  </a:lnTo>
                  <a:lnTo>
                    <a:pt x="711193" y="45678"/>
                  </a:lnTo>
                  <a:lnTo>
                    <a:pt x="757400" y="41747"/>
                  </a:lnTo>
                  <a:lnTo>
                    <a:pt x="807742" y="37565"/>
                  </a:lnTo>
                  <a:lnTo>
                    <a:pt x="866022" y="32981"/>
                  </a:lnTo>
                  <a:lnTo>
                    <a:pt x="931471" y="28233"/>
                  </a:lnTo>
                  <a:lnTo>
                    <a:pt x="1004847" y="23428"/>
                  </a:lnTo>
                  <a:lnTo>
                    <a:pt x="1037969" y="21504"/>
                  </a:lnTo>
                  <a:lnTo>
                    <a:pt x="1083538" y="1562"/>
                  </a:lnTo>
                  <a:lnTo>
                    <a:pt x="1083767" y="1460"/>
                  </a:lnTo>
                  <a:lnTo>
                    <a:pt x="1087374" y="9664"/>
                  </a:lnTo>
                  <a:lnTo>
                    <a:pt x="1087881" y="18618"/>
                  </a:lnTo>
                  <a:lnTo>
                    <a:pt x="1087881" y="19237"/>
                  </a:lnTo>
                  <a:lnTo>
                    <a:pt x="1094955" y="16141"/>
                  </a:lnTo>
                  <a:lnTo>
                    <a:pt x="1097127" y="11798"/>
                  </a:lnTo>
                  <a:close/>
                </a:path>
                <a:path w="1097279" h="491489">
                  <a:moveTo>
                    <a:pt x="31581" y="461939"/>
                  </a:moveTo>
                  <a:lnTo>
                    <a:pt x="6108" y="473087"/>
                  </a:lnTo>
                  <a:lnTo>
                    <a:pt x="9702" y="481304"/>
                  </a:lnTo>
                  <a:lnTo>
                    <a:pt x="17500" y="485749"/>
                  </a:lnTo>
                  <a:lnTo>
                    <a:pt x="31581" y="461939"/>
                  </a:lnTo>
                  <a:close/>
                </a:path>
                <a:path w="1097279" h="491489">
                  <a:moveTo>
                    <a:pt x="9702" y="481304"/>
                  </a:moveTo>
                  <a:lnTo>
                    <a:pt x="6108" y="473087"/>
                  </a:lnTo>
                  <a:lnTo>
                    <a:pt x="6108" y="479176"/>
                  </a:lnTo>
                  <a:lnTo>
                    <a:pt x="9702" y="481304"/>
                  </a:lnTo>
                  <a:close/>
                </a:path>
                <a:path w="1097279" h="491489">
                  <a:moveTo>
                    <a:pt x="296354" y="14224"/>
                  </a:moveTo>
                  <a:lnTo>
                    <a:pt x="288632" y="9664"/>
                  </a:lnTo>
                  <a:lnTo>
                    <a:pt x="286473" y="18364"/>
                  </a:lnTo>
                  <a:lnTo>
                    <a:pt x="292994" y="19905"/>
                  </a:lnTo>
                  <a:lnTo>
                    <a:pt x="296354" y="14224"/>
                  </a:lnTo>
                  <a:close/>
                </a:path>
                <a:path w="1097279" h="491489">
                  <a:moveTo>
                    <a:pt x="292994" y="19905"/>
                  </a:moveTo>
                  <a:lnTo>
                    <a:pt x="286969" y="18481"/>
                  </a:lnTo>
                  <a:lnTo>
                    <a:pt x="286473" y="18364"/>
                  </a:lnTo>
                  <a:lnTo>
                    <a:pt x="286473" y="30931"/>
                  </a:lnTo>
                  <a:lnTo>
                    <a:pt x="292994" y="19905"/>
                  </a:lnTo>
                  <a:close/>
                </a:path>
                <a:path w="1097279" h="491489">
                  <a:moveTo>
                    <a:pt x="296354" y="20699"/>
                  </a:moveTo>
                  <a:lnTo>
                    <a:pt x="296354" y="14224"/>
                  </a:lnTo>
                  <a:lnTo>
                    <a:pt x="292994" y="19905"/>
                  </a:lnTo>
                  <a:lnTo>
                    <a:pt x="296354" y="20699"/>
                  </a:lnTo>
                  <a:close/>
                </a:path>
                <a:path w="1097279" h="491489">
                  <a:moveTo>
                    <a:pt x="1087881" y="18618"/>
                  </a:moveTo>
                  <a:lnTo>
                    <a:pt x="1087374" y="9664"/>
                  </a:lnTo>
                  <a:lnTo>
                    <a:pt x="1083767" y="1460"/>
                  </a:lnTo>
                  <a:lnTo>
                    <a:pt x="1037969" y="21504"/>
                  </a:lnTo>
                  <a:lnTo>
                    <a:pt x="1086904" y="18674"/>
                  </a:lnTo>
                  <a:lnTo>
                    <a:pt x="1087881" y="1861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28875">
              <a:lnSpc>
                <a:spcPct val="100000"/>
              </a:lnSpc>
              <a:spcBef>
                <a:spcPts val="90"/>
              </a:spcBef>
            </a:pPr>
            <a:r>
              <a:rPr dirty="0"/>
              <a:t>Class</a:t>
            </a:r>
            <a:r>
              <a:rPr spc="-12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70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93140" y="1740787"/>
            <a:ext cx="8284845" cy="3338829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6024880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title;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author;</a:t>
            </a:r>
            <a:endParaRPr sz="1850">
              <a:latin typeface="Courier New"/>
              <a:cs typeface="Courier New"/>
            </a:endParaRPr>
          </a:p>
          <a:p>
            <a:pPr marL="292735" marR="5462905">
              <a:lnSpc>
                <a:spcPts val="198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numberOfPages;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ISBN;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5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owner;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ct val="100000"/>
              </a:lnSpc>
              <a:spcBef>
                <a:spcPts val="1760"/>
              </a:spcBef>
            </a:pPr>
            <a:r>
              <a:rPr sz="1850" spc="-25" dirty="0">
                <a:latin typeface="Courier New"/>
                <a:cs typeface="Courier New"/>
              </a:rPr>
              <a:t>...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2110"/>
              </a:lnSpc>
              <a:spcBef>
                <a:spcPts val="17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description()</a:t>
            </a:r>
            <a:r>
              <a:rPr sz="1850" spc="-14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98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"Book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instances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can</a:t>
            </a:r>
            <a:r>
              <a:rPr sz="1850" spc="-114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store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information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on</a:t>
            </a:r>
            <a:r>
              <a:rPr sz="1850" spc="-114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books"</a:t>
            </a:r>
            <a:r>
              <a:rPr sz="1850" spc="-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196873" y="1621536"/>
            <a:ext cx="8463915" cy="2714625"/>
            <a:chOff x="1196873" y="1621536"/>
            <a:chExt cx="8463915" cy="2714625"/>
          </a:xfrm>
        </p:grpSpPr>
        <p:sp>
          <p:nvSpPr>
            <p:cNvPr id="3" name="object 3"/>
            <p:cNvSpPr/>
            <p:nvPr/>
          </p:nvSpPr>
          <p:spPr>
            <a:xfrm>
              <a:off x="1205839" y="1630502"/>
              <a:ext cx="8445500" cy="2695575"/>
            </a:xfrm>
            <a:custGeom>
              <a:avLst/>
              <a:gdLst/>
              <a:ahLst/>
              <a:cxnLst/>
              <a:rect l="l" t="t" r="r" b="b"/>
              <a:pathLst>
                <a:path w="8445500" h="2695575">
                  <a:moveTo>
                    <a:pt x="8445258" y="2358237"/>
                  </a:moveTo>
                  <a:lnTo>
                    <a:pt x="8445258" y="0"/>
                  </a:lnTo>
                  <a:lnTo>
                    <a:pt x="0" y="0"/>
                  </a:lnTo>
                  <a:lnTo>
                    <a:pt x="0" y="2695486"/>
                  </a:lnTo>
                  <a:lnTo>
                    <a:pt x="7390384" y="2695486"/>
                  </a:lnTo>
                  <a:lnTo>
                    <a:pt x="8445258" y="235823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196873" y="1621536"/>
              <a:ext cx="8463280" cy="2713990"/>
            </a:xfrm>
            <a:custGeom>
              <a:avLst/>
              <a:gdLst/>
              <a:ahLst/>
              <a:cxnLst/>
              <a:rect l="l" t="t" r="r" b="b"/>
              <a:pathLst>
                <a:path w="8463280" h="2713990">
                  <a:moveTo>
                    <a:pt x="8463191" y="2371102"/>
                  </a:moveTo>
                  <a:lnTo>
                    <a:pt x="8463191" y="4013"/>
                  </a:lnTo>
                  <a:lnTo>
                    <a:pt x="8459177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2709405"/>
                  </a:lnTo>
                  <a:lnTo>
                    <a:pt x="4013" y="2713418"/>
                  </a:lnTo>
                  <a:lnTo>
                    <a:pt x="8966" y="2713418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445246" y="17945"/>
                  </a:lnTo>
                  <a:lnTo>
                    <a:pt x="8445246" y="8966"/>
                  </a:lnTo>
                  <a:lnTo>
                    <a:pt x="8454224" y="8966"/>
                  </a:lnTo>
                  <a:lnTo>
                    <a:pt x="8454224" y="2376615"/>
                  </a:lnTo>
                  <a:lnTo>
                    <a:pt x="8460663" y="2374557"/>
                  </a:lnTo>
                  <a:lnTo>
                    <a:pt x="8463191" y="2371102"/>
                  </a:lnTo>
                  <a:close/>
                </a:path>
                <a:path w="8463280" h="2713990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463280" h="2713990">
                  <a:moveTo>
                    <a:pt x="17932" y="2695486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2695486"/>
                  </a:lnTo>
                  <a:lnTo>
                    <a:pt x="17932" y="2695486"/>
                  </a:lnTo>
                  <a:close/>
                </a:path>
                <a:path w="8463280" h="2713990">
                  <a:moveTo>
                    <a:pt x="7397930" y="2695486"/>
                  </a:moveTo>
                  <a:lnTo>
                    <a:pt x="8966" y="2695486"/>
                  </a:lnTo>
                  <a:lnTo>
                    <a:pt x="8966" y="2704452"/>
                  </a:lnTo>
                  <a:lnTo>
                    <a:pt x="17932" y="2704452"/>
                  </a:lnTo>
                  <a:lnTo>
                    <a:pt x="17932" y="2713418"/>
                  </a:lnTo>
                  <a:lnTo>
                    <a:pt x="7396619" y="2713418"/>
                  </a:lnTo>
                  <a:lnTo>
                    <a:pt x="7396619" y="2695905"/>
                  </a:lnTo>
                  <a:lnTo>
                    <a:pt x="7397930" y="2695486"/>
                  </a:lnTo>
                  <a:close/>
                </a:path>
                <a:path w="8463280" h="2713990">
                  <a:moveTo>
                    <a:pt x="17932" y="2713418"/>
                  </a:moveTo>
                  <a:lnTo>
                    <a:pt x="17932" y="2704452"/>
                  </a:lnTo>
                  <a:lnTo>
                    <a:pt x="8966" y="2704452"/>
                  </a:lnTo>
                  <a:lnTo>
                    <a:pt x="8966" y="2713418"/>
                  </a:lnTo>
                  <a:lnTo>
                    <a:pt x="17932" y="2713418"/>
                  </a:lnTo>
                  <a:close/>
                </a:path>
                <a:path w="8463280" h="2713990">
                  <a:moveTo>
                    <a:pt x="7399350" y="2704452"/>
                  </a:moveTo>
                  <a:lnTo>
                    <a:pt x="7399350" y="2695486"/>
                  </a:lnTo>
                  <a:lnTo>
                    <a:pt x="7397930" y="2695486"/>
                  </a:lnTo>
                  <a:lnTo>
                    <a:pt x="7396619" y="2695905"/>
                  </a:lnTo>
                  <a:lnTo>
                    <a:pt x="7399350" y="2704452"/>
                  </a:lnTo>
                  <a:close/>
                </a:path>
                <a:path w="8463280" h="2713990">
                  <a:moveTo>
                    <a:pt x="7399350" y="2713418"/>
                  </a:moveTo>
                  <a:lnTo>
                    <a:pt x="7399350" y="2704452"/>
                  </a:lnTo>
                  <a:lnTo>
                    <a:pt x="7396619" y="2695905"/>
                  </a:lnTo>
                  <a:lnTo>
                    <a:pt x="7396619" y="2713418"/>
                  </a:lnTo>
                  <a:lnTo>
                    <a:pt x="7399350" y="2713418"/>
                  </a:lnTo>
                  <a:close/>
                </a:path>
                <a:path w="8463280" h="2713990">
                  <a:moveTo>
                    <a:pt x="8454224" y="2367203"/>
                  </a:moveTo>
                  <a:lnTo>
                    <a:pt x="8451494" y="2358656"/>
                  </a:lnTo>
                  <a:lnTo>
                    <a:pt x="7397930" y="2695486"/>
                  </a:lnTo>
                  <a:lnTo>
                    <a:pt x="7399350" y="2695486"/>
                  </a:lnTo>
                  <a:lnTo>
                    <a:pt x="7399350" y="2713418"/>
                  </a:lnTo>
                  <a:lnTo>
                    <a:pt x="7402080" y="2712999"/>
                  </a:lnTo>
                  <a:lnTo>
                    <a:pt x="8445246" y="2379486"/>
                  </a:lnTo>
                  <a:lnTo>
                    <a:pt x="8445246" y="2367203"/>
                  </a:lnTo>
                  <a:lnTo>
                    <a:pt x="8454224" y="2367203"/>
                  </a:lnTo>
                  <a:close/>
                </a:path>
                <a:path w="8463280" h="2713990">
                  <a:moveTo>
                    <a:pt x="8454224" y="17945"/>
                  </a:moveTo>
                  <a:lnTo>
                    <a:pt x="8454224" y="8966"/>
                  </a:lnTo>
                  <a:lnTo>
                    <a:pt x="8445246" y="8966"/>
                  </a:lnTo>
                  <a:lnTo>
                    <a:pt x="8445246" y="17945"/>
                  </a:lnTo>
                  <a:lnTo>
                    <a:pt x="8454224" y="17945"/>
                  </a:lnTo>
                  <a:close/>
                </a:path>
                <a:path w="8463280" h="2713990">
                  <a:moveTo>
                    <a:pt x="8454224" y="2367203"/>
                  </a:moveTo>
                  <a:lnTo>
                    <a:pt x="8454224" y="17945"/>
                  </a:lnTo>
                  <a:lnTo>
                    <a:pt x="8445246" y="17945"/>
                  </a:lnTo>
                  <a:lnTo>
                    <a:pt x="8445246" y="2360654"/>
                  </a:lnTo>
                  <a:lnTo>
                    <a:pt x="8451494" y="2358656"/>
                  </a:lnTo>
                  <a:lnTo>
                    <a:pt x="8454224" y="2367203"/>
                  </a:lnTo>
                  <a:close/>
                </a:path>
                <a:path w="8463280" h="2713990">
                  <a:moveTo>
                    <a:pt x="8454224" y="2376615"/>
                  </a:moveTo>
                  <a:lnTo>
                    <a:pt x="8454224" y="2367203"/>
                  </a:lnTo>
                  <a:lnTo>
                    <a:pt x="8445246" y="2367203"/>
                  </a:lnTo>
                  <a:lnTo>
                    <a:pt x="8445246" y="2379486"/>
                  </a:lnTo>
                  <a:lnTo>
                    <a:pt x="8454224" y="23766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596223" y="3988739"/>
              <a:ext cx="1055370" cy="337820"/>
            </a:xfrm>
            <a:custGeom>
              <a:avLst/>
              <a:gdLst/>
              <a:ahLst/>
              <a:cxnLst/>
              <a:rect l="l" t="t" r="r" b="b"/>
              <a:pathLst>
                <a:path w="1055370" h="337820">
                  <a:moveTo>
                    <a:pt x="1054874" y="0"/>
                  </a:moveTo>
                  <a:lnTo>
                    <a:pt x="962080" y="3871"/>
                  </a:lnTo>
                  <a:lnTo>
                    <a:pt x="880695" y="7798"/>
                  </a:lnTo>
                  <a:lnTo>
                    <a:pt x="809529" y="11659"/>
                  </a:lnTo>
                  <a:lnTo>
                    <a:pt x="603241" y="23981"/>
                  </a:lnTo>
                  <a:lnTo>
                    <a:pt x="565311" y="25669"/>
                  </a:lnTo>
                  <a:lnTo>
                    <a:pt x="530457" y="26555"/>
                  </a:lnTo>
                  <a:lnTo>
                    <a:pt x="497488" y="26516"/>
                  </a:lnTo>
                  <a:lnTo>
                    <a:pt x="465213" y="25430"/>
                  </a:lnTo>
                  <a:lnTo>
                    <a:pt x="397986" y="19625"/>
                  </a:lnTo>
                  <a:lnTo>
                    <a:pt x="319251" y="8161"/>
                  </a:lnTo>
                  <a:lnTo>
                    <a:pt x="272592" y="0"/>
                  </a:lnTo>
                  <a:lnTo>
                    <a:pt x="0" y="337248"/>
                  </a:lnTo>
                  <a:lnTo>
                    <a:pt x="1054874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86596" y="3979316"/>
              <a:ext cx="1074420" cy="356870"/>
            </a:xfrm>
            <a:custGeom>
              <a:avLst/>
              <a:gdLst/>
              <a:ahLst/>
              <a:cxnLst/>
              <a:rect l="l" t="t" r="r" b="b"/>
              <a:pathLst>
                <a:path w="1074420" h="356870">
                  <a:moveTo>
                    <a:pt x="1064844" y="18730"/>
                  </a:moveTo>
                  <a:lnTo>
                    <a:pt x="1064844" y="18376"/>
                  </a:lnTo>
                  <a:lnTo>
                    <a:pt x="998430" y="21118"/>
                  </a:lnTo>
                  <a:lnTo>
                    <a:pt x="35448" y="328996"/>
                  </a:lnTo>
                  <a:lnTo>
                    <a:pt x="16675" y="352221"/>
                  </a:lnTo>
                  <a:lnTo>
                    <a:pt x="9626" y="346671"/>
                  </a:lnTo>
                  <a:lnTo>
                    <a:pt x="2654" y="341033"/>
                  </a:lnTo>
                  <a:lnTo>
                    <a:pt x="165" y="344106"/>
                  </a:lnTo>
                  <a:lnTo>
                    <a:pt x="0" y="348475"/>
                  </a:lnTo>
                  <a:lnTo>
                    <a:pt x="4457" y="355003"/>
                  </a:lnTo>
                  <a:lnTo>
                    <a:pt x="8597" y="356412"/>
                  </a:lnTo>
                  <a:lnTo>
                    <a:pt x="1064475" y="18848"/>
                  </a:lnTo>
                  <a:lnTo>
                    <a:pt x="1064844" y="18730"/>
                  </a:lnTo>
                  <a:close/>
                </a:path>
                <a:path w="1074420" h="356870">
                  <a:moveTo>
                    <a:pt x="1074102" y="12293"/>
                  </a:moveTo>
                  <a:lnTo>
                    <a:pt x="1072553" y="3441"/>
                  </a:lnTo>
                  <a:lnTo>
                    <a:pt x="1068641" y="279"/>
                  </a:lnTo>
                  <a:lnTo>
                    <a:pt x="984330" y="3754"/>
                  </a:lnTo>
                  <a:lnTo>
                    <a:pt x="912391" y="7127"/>
                  </a:lnTo>
                  <a:lnTo>
                    <a:pt x="848263" y="10475"/>
                  </a:lnTo>
                  <a:lnTo>
                    <a:pt x="791179" y="13721"/>
                  </a:lnTo>
                  <a:lnTo>
                    <a:pt x="740375" y="16788"/>
                  </a:lnTo>
                  <a:lnTo>
                    <a:pt x="695086" y="19601"/>
                  </a:lnTo>
                  <a:lnTo>
                    <a:pt x="654546" y="22082"/>
                  </a:lnTo>
                  <a:lnTo>
                    <a:pt x="617989" y="24155"/>
                  </a:lnTo>
                  <a:lnTo>
                    <a:pt x="584652" y="25741"/>
                  </a:lnTo>
                  <a:lnTo>
                    <a:pt x="553768" y="26756"/>
                  </a:lnTo>
                  <a:lnTo>
                    <a:pt x="524573" y="27114"/>
                  </a:lnTo>
                  <a:lnTo>
                    <a:pt x="482579" y="26236"/>
                  </a:lnTo>
                  <a:lnTo>
                    <a:pt x="440205" y="23429"/>
                  </a:lnTo>
                  <a:lnTo>
                    <a:pt x="394754" y="18409"/>
                  </a:lnTo>
                  <a:lnTo>
                    <a:pt x="343528" y="10893"/>
                  </a:lnTo>
                  <a:lnTo>
                    <a:pt x="283832" y="596"/>
                  </a:lnTo>
                  <a:lnTo>
                    <a:pt x="280593" y="0"/>
                  </a:lnTo>
                  <a:lnTo>
                    <a:pt x="277317" y="1219"/>
                  </a:lnTo>
                  <a:lnTo>
                    <a:pt x="2654" y="341033"/>
                  </a:lnTo>
                  <a:lnTo>
                    <a:pt x="6896" y="344463"/>
                  </a:lnTo>
                  <a:lnTo>
                    <a:pt x="6896" y="338124"/>
                  </a:lnTo>
                  <a:lnTo>
                    <a:pt x="35448" y="328996"/>
                  </a:lnTo>
                  <a:lnTo>
                    <a:pt x="280593" y="25714"/>
                  </a:lnTo>
                  <a:lnTo>
                    <a:pt x="280593" y="18377"/>
                  </a:lnTo>
                  <a:lnTo>
                    <a:pt x="282219" y="9423"/>
                  </a:lnTo>
                  <a:lnTo>
                    <a:pt x="289204" y="15062"/>
                  </a:lnTo>
                  <a:lnTo>
                    <a:pt x="289204" y="19719"/>
                  </a:lnTo>
                  <a:lnTo>
                    <a:pt x="340655" y="28600"/>
                  </a:lnTo>
                  <a:lnTo>
                    <a:pt x="392452" y="36199"/>
                  </a:lnTo>
                  <a:lnTo>
                    <a:pt x="438626" y="41298"/>
                  </a:lnTo>
                  <a:lnTo>
                    <a:pt x="481794" y="44163"/>
                  </a:lnTo>
                  <a:lnTo>
                    <a:pt x="524573" y="45059"/>
                  </a:lnTo>
                  <a:lnTo>
                    <a:pt x="553350" y="44707"/>
                  </a:lnTo>
                  <a:lnTo>
                    <a:pt x="617054" y="42166"/>
                  </a:lnTo>
                  <a:lnTo>
                    <a:pt x="693970" y="37643"/>
                  </a:lnTo>
                  <a:lnTo>
                    <a:pt x="739262" y="34828"/>
                  </a:lnTo>
                  <a:lnTo>
                    <a:pt x="790114" y="31750"/>
                  </a:lnTo>
                  <a:lnTo>
                    <a:pt x="847276" y="28488"/>
                  </a:lnTo>
                  <a:lnTo>
                    <a:pt x="911500" y="25124"/>
                  </a:lnTo>
                  <a:lnTo>
                    <a:pt x="983539" y="21737"/>
                  </a:lnTo>
                  <a:lnTo>
                    <a:pt x="998430" y="21118"/>
                  </a:lnTo>
                  <a:lnTo>
                    <a:pt x="1061504" y="952"/>
                  </a:lnTo>
                  <a:lnTo>
                    <a:pt x="1061732" y="888"/>
                  </a:lnTo>
                  <a:lnTo>
                    <a:pt x="1064475" y="9423"/>
                  </a:lnTo>
                  <a:lnTo>
                    <a:pt x="1064844" y="18376"/>
                  </a:lnTo>
                  <a:lnTo>
                    <a:pt x="1064844" y="18730"/>
                  </a:lnTo>
                  <a:lnTo>
                    <a:pt x="1071511" y="16598"/>
                  </a:lnTo>
                  <a:lnTo>
                    <a:pt x="1074102" y="12293"/>
                  </a:lnTo>
                  <a:close/>
                </a:path>
                <a:path w="1074420" h="356870">
                  <a:moveTo>
                    <a:pt x="35448" y="328996"/>
                  </a:moveTo>
                  <a:lnTo>
                    <a:pt x="6896" y="338124"/>
                  </a:lnTo>
                  <a:lnTo>
                    <a:pt x="9626" y="346619"/>
                  </a:lnTo>
                  <a:lnTo>
                    <a:pt x="16675" y="352221"/>
                  </a:lnTo>
                  <a:lnTo>
                    <a:pt x="35448" y="328996"/>
                  </a:lnTo>
                  <a:close/>
                </a:path>
                <a:path w="1074420" h="356870">
                  <a:moveTo>
                    <a:pt x="9626" y="346671"/>
                  </a:moveTo>
                  <a:lnTo>
                    <a:pt x="6896" y="338124"/>
                  </a:lnTo>
                  <a:lnTo>
                    <a:pt x="6896" y="344463"/>
                  </a:lnTo>
                  <a:lnTo>
                    <a:pt x="9626" y="346671"/>
                  </a:lnTo>
                  <a:close/>
                </a:path>
                <a:path w="1074420" h="356870">
                  <a:moveTo>
                    <a:pt x="289204" y="15062"/>
                  </a:moveTo>
                  <a:lnTo>
                    <a:pt x="282219" y="9423"/>
                  </a:lnTo>
                  <a:lnTo>
                    <a:pt x="280593" y="18377"/>
                  </a:lnTo>
                  <a:lnTo>
                    <a:pt x="280593" y="18232"/>
                  </a:lnTo>
                  <a:lnTo>
                    <a:pt x="285901" y="19148"/>
                  </a:lnTo>
                  <a:lnTo>
                    <a:pt x="289204" y="15062"/>
                  </a:lnTo>
                  <a:close/>
                </a:path>
                <a:path w="1074420" h="356870">
                  <a:moveTo>
                    <a:pt x="285901" y="19148"/>
                  </a:moveTo>
                  <a:lnTo>
                    <a:pt x="280593" y="18232"/>
                  </a:lnTo>
                  <a:lnTo>
                    <a:pt x="280593" y="25714"/>
                  </a:lnTo>
                  <a:lnTo>
                    <a:pt x="285901" y="19148"/>
                  </a:lnTo>
                  <a:close/>
                </a:path>
                <a:path w="1074420" h="356870">
                  <a:moveTo>
                    <a:pt x="289204" y="19719"/>
                  </a:moveTo>
                  <a:lnTo>
                    <a:pt x="289204" y="15062"/>
                  </a:lnTo>
                  <a:lnTo>
                    <a:pt x="285901" y="19148"/>
                  </a:lnTo>
                  <a:lnTo>
                    <a:pt x="289204" y="19719"/>
                  </a:lnTo>
                  <a:close/>
                </a:path>
                <a:path w="1074420" h="356870">
                  <a:moveTo>
                    <a:pt x="1064844" y="18376"/>
                  </a:moveTo>
                  <a:lnTo>
                    <a:pt x="1064475" y="9423"/>
                  </a:lnTo>
                  <a:lnTo>
                    <a:pt x="1061732" y="888"/>
                  </a:lnTo>
                  <a:lnTo>
                    <a:pt x="998430" y="21118"/>
                  </a:lnTo>
                  <a:lnTo>
                    <a:pt x="1061504" y="18514"/>
                  </a:lnTo>
                  <a:lnTo>
                    <a:pt x="1064475" y="18392"/>
                  </a:lnTo>
                  <a:lnTo>
                    <a:pt x="1064844" y="1837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60295">
              <a:lnSpc>
                <a:spcPct val="100000"/>
              </a:lnSpc>
              <a:spcBef>
                <a:spcPts val="90"/>
              </a:spcBef>
            </a:pPr>
            <a:r>
              <a:rPr dirty="0"/>
              <a:t>A</a:t>
            </a:r>
            <a:r>
              <a:rPr spc="-70" dirty="0"/>
              <a:t> </a:t>
            </a:r>
            <a:r>
              <a:rPr dirty="0"/>
              <a:t>first</a:t>
            </a:r>
            <a:r>
              <a:rPr spc="-70" dirty="0"/>
              <a:t> </a:t>
            </a:r>
            <a:r>
              <a:rPr spc="-10" dirty="0"/>
              <a:t>example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7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441634" y="1662180"/>
            <a:ext cx="7830820" cy="48399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035"/>
              </a:lnSpc>
              <a:spcBef>
                <a:spcPts val="95"/>
              </a:spcBef>
            </a:pPr>
            <a:r>
              <a:rPr sz="1800" spc="-25" dirty="0">
                <a:solidFill>
                  <a:srgbClr val="5C8526"/>
                </a:solidFill>
                <a:latin typeface="Courier New"/>
                <a:cs typeface="Courier New"/>
              </a:rPr>
              <a:t>/**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ts val="1905"/>
              </a:lnSpc>
              <a:buChar char="*"/>
              <a:tabLst>
                <a:tab pos="285115" algn="l"/>
              </a:tabLst>
            </a:pPr>
            <a:r>
              <a:rPr sz="1800" dirty="0">
                <a:solidFill>
                  <a:srgbClr val="5C8526"/>
                </a:solidFill>
                <a:latin typeface="Courier New"/>
                <a:cs typeface="Courier New"/>
              </a:rPr>
              <a:t>Hello</a:t>
            </a:r>
            <a:r>
              <a:rPr sz="1800" spc="-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C8526"/>
                </a:solidFill>
                <a:latin typeface="Courier New"/>
                <a:cs typeface="Courier New"/>
              </a:rPr>
              <a:t>World</a:t>
            </a:r>
            <a:r>
              <a:rPr sz="1800" spc="-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5C8526"/>
                </a:solidFill>
                <a:latin typeface="Courier New"/>
                <a:cs typeface="Courier New"/>
              </a:rPr>
              <a:t>Application</a:t>
            </a:r>
            <a:endParaRPr sz="1800">
              <a:latin typeface="Courier New"/>
              <a:cs typeface="Courier New"/>
            </a:endParaRPr>
          </a:p>
          <a:p>
            <a:pPr marL="285115" indent="-272415">
              <a:lnSpc>
                <a:spcPts val="1905"/>
              </a:lnSpc>
              <a:buChar char="*"/>
              <a:tabLst>
                <a:tab pos="285115" algn="l"/>
              </a:tabLst>
            </a:pPr>
            <a:r>
              <a:rPr sz="1800" dirty="0">
                <a:solidFill>
                  <a:srgbClr val="5C8526"/>
                </a:solidFill>
                <a:latin typeface="Courier New"/>
                <a:cs typeface="Courier New"/>
              </a:rPr>
              <a:t>Our</a:t>
            </a:r>
            <a:r>
              <a:rPr sz="1800" spc="-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C8526"/>
                </a:solidFill>
                <a:latin typeface="Courier New"/>
                <a:cs typeface="Courier New"/>
              </a:rPr>
              <a:t>first</a:t>
            </a:r>
            <a:r>
              <a:rPr sz="1800" spc="-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5C8526"/>
                </a:solidFill>
                <a:latin typeface="Courier New"/>
                <a:cs typeface="Courier New"/>
              </a:rPr>
              <a:t>example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05"/>
              </a:lnSpc>
            </a:pPr>
            <a:r>
              <a:rPr sz="1800" spc="-25" dirty="0">
                <a:solidFill>
                  <a:srgbClr val="5C8526"/>
                </a:solidFill>
                <a:latin typeface="Courier New"/>
                <a:cs typeface="Courier New"/>
              </a:rPr>
              <a:t>*/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1905"/>
              </a:lnSpc>
            </a:pP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HelloWorld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</a:t>
            </a:r>
            <a:endParaRPr sz="1800">
              <a:latin typeface="Courier New"/>
              <a:cs typeface="Courier New"/>
            </a:endParaRPr>
          </a:p>
          <a:p>
            <a:pPr marL="560070" marR="5080" indent="-274320">
              <a:lnSpc>
                <a:spcPts val="1910"/>
              </a:lnSpc>
              <a:spcBef>
                <a:spcPts val="145"/>
              </a:spcBef>
            </a:pP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00" spc="-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main(String[]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args)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{ </a:t>
            </a:r>
            <a:r>
              <a:rPr sz="1800" dirty="0">
                <a:latin typeface="Courier New"/>
                <a:cs typeface="Courier New"/>
              </a:rPr>
              <a:t>System.out.println(</a:t>
            </a:r>
            <a:r>
              <a:rPr sz="1800" dirty="0">
                <a:solidFill>
                  <a:srgbClr val="FF3366"/>
                </a:solidFill>
                <a:latin typeface="Courier New"/>
                <a:cs typeface="Courier New"/>
              </a:rPr>
              <a:t>"Hello</a:t>
            </a:r>
            <a:r>
              <a:rPr sz="1800" spc="-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FF3366"/>
                </a:solidFill>
                <a:latin typeface="Courier New"/>
                <a:cs typeface="Courier New"/>
              </a:rPr>
              <a:t>World!"</a:t>
            </a:r>
            <a:r>
              <a:rPr sz="1800" dirty="0">
                <a:latin typeface="Courier New"/>
                <a:cs typeface="Courier New"/>
              </a:rPr>
              <a:t>);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00" spc="-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00" dirty="0">
                <a:solidFill>
                  <a:srgbClr val="5C8526"/>
                </a:solidFill>
                <a:latin typeface="Courier New"/>
                <a:cs typeface="Courier New"/>
              </a:rPr>
              <a:t>display</a:t>
            </a:r>
            <a:r>
              <a:rPr sz="1800" spc="-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00" spc="-10" dirty="0">
                <a:solidFill>
                  <a:srgbClr val="5C8526"/>
                </a:solidFill>
                <a:latin typeface="Courier New"/>
                <a:cs typeface="Courier New"/>
              </a:rPr>
              <a:t>output</a:t>
            </a:r>
            <a:endParaRPr sz="1800">
              <a:latin typeface="Courier New"/>
              <a:cs typeface="Courier New"/>
            </a:endParaRPr>
          </a:p>
          <a:p>
            <a:pPr marL="286385">
              <a:lnSpc>
                <a:spcPts val="1755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ts val="2035"/>
              </a:lnSpc>
            </a:pPr>
            <a:r>
              <a:rPr sz="1800" spc="-50" dirty="0">
                <a:latin typeface="Courier New"/>
                <a:cs typeface="Courier New"/>
              </a:rPr>
              <a:t>}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10"/>
              </a:spcBef>
            </a:pPr>
            <a:endParaRPr sz="1800">
              <a:latin typeface="Courier New"/>
              <a:cs typeface="Courier New"/>
            </a:endParaRPr>
          </a:p>
          <a:p>
            <a:pPr marL="50165">
              <a:lnSpc>
                <a:spcPct val="100000"/>
              </a:lnSpc>
            </a:pPr>
            <a:r>
              <a:rPr sz="1800" dirty="0">
                <a:latin typeface="Courier New"/>
                <a:cs typeface="Courier New"/>
              </a:rPr>
              <a:t>$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javac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HelloWorld.java</a:t>
            </a:r>
            <a:endParaRPr sz="1800">
              <a:latin typeface="Courier New"/>
              <a:cs typeface="Courier New"/>
            </a:endParaRPr>
          </a:p>
          <a:p>
            <a:pPr marL="50165" marR="5581015">
              <a:lnSpc>
                <a:spcPts val="1910"/>
              </a:lnSpc>
              <a:spcBef>
                <a:spcPts val="1925"/>
              </a:spcBef>
            </a:pPr>
            <a:r>
              <a:rPr sz="1800" dirty="0">
                <a:latin typeface="Courier New"/>
                <a:cs typeface="Courier New"/>
              </a:rPr>
              <a:t>$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ls </a:t>
            </a:r>
            <a:r>
              <a:rPr sz="1800" spc="-10" dirty="0">
                <a:latin typeface="Courier New"/>
                <a:cs typeface="Courier New"/>
              </a:rPr>
              <a:t>HelloWorld.class HelloWorld.java</a:t>
            </a:r>
            <a:endParaRPr sz="1800">
              <a:latin typeface="Courier New"/>
              <a:cs typeface="Courier New"/>
            </a:endParaRPr>
          </a:p>
          <a:p>
            <a:pPr marL="50165" marR="5443855">
              <a:lnSpc>
                <a:spcPts val="1910"/>
              </a:lnSpc>
              <a:spcBef>
                <a:spcPts val="1900"/>
              </a:spcBef>
            </a:pPr>
            <a:r>
              <a:rPr sz="1800" dirty="0">
                <a:latin typeface="Courier New"/>
                <a:cs typeface="Courier New"/>
              </a:rPr>
              <a:t>$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java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HelloWorld </a:t>
            </a:r>
            <a:r>
              <a:rPr sz="1800" dirty="0">
                <a:latin typeface="Courier New"/>
                <a:cs typeface="Courier New"/>
              </a:rPr>
              <a:t>Hello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World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838" y="1621536"/>
            <a:ext cx="9004300" cy="2534285"/>
            <a:chOff x="1016838" y="1621536"/>
            <a:chExt cx="9004300" cy="2534285"/>
          </a:xfrm>
        </p:grpSpPr>
        <p:sp>
          <p:nvSpPr>
            <p:cNvPr id="3" name="object 3"/>
            <p:cNvSpPr/>
            <p:nvPr/>
          </p:nvSpPr>
          <p:spPr>
            <a:xfrm>
              <a:off x="1025804" y="1630502"/>
              <a:ext cx="8985885" cy="2515870"/>
            </a:xfrm>
            <a:custGeom>
              <a:avLst/>
              <a:gdLst/>
              <a:ahLst/>
              <a:cxnLst/>
              <a:rect l="l" t="t" r="r" b="b"/>
              <a:pathLst>
                <a:path w="8985885" h="2515870">
                  <a:moveTo>
                    <a:pt x="8985364" y="2201011"/>
                  </a:moveTo>
                  <a:lnTo>
                    <a:pt x="8985364" y="0"/>
                  </a:lnTo>
                  <a:lnTo>
                    <a:pt x="0" y="0"/>
                  </a:lnTo>
                  <a:lnTo>
                    <a:pt x="0" y="2515450"/>
                  </a:lnTo>
                  <a:lnTo>
                    <a:pt x="7862036" y="2515450"/>
                  </a:lnTo>
                  <a:lnTo>
                    <a:pt x="8985364" y="220101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6838" y="1621536"/>
              <a:ext cx="9003665" cy="2533650"/>
            </a:xfrm>
            <a:custGeom>
              <a:avLst/>
              <a:gdLst/>
              <a:ahLst/>
              <a:cxnLst/>
              <a:rect l="l" t="t" r="r" b="b"/>
              <a:pathLst>
                <a:path w="9003665" h="2533650">
                  <a:moveTo>
                    <a:pt x="9003296" y="2214016"/>
                  </a:moveTo>
                  <a:lnTo>
                    <a:pt x="9003296" y="4013"/>
                  </a:lnTo>
                  <a:lnTo>
                    <a:pt x="899928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2529370"/>
                  </a:lnTo>
                  <a:lnTo>
                    <a:pt x="4013" y="2533383"/>
                  </a:lnTo>
                  <a:lnTo>
                    <a:pt x="8966" y="2533383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985351" y="17945"/>
                  </a:lnTo>
                  <a:lnTo>
                    <a:pt x="8985351" y="8966"/>
                  </a:lnTo>
                  <a:lnTo>
                    <a:pt x="8994330" y="8966"/>
                  </a:lnTo>
                  <a:lnTo>
                    <a:pt x="8994330" y="2219297"/>
                  </a:lnTo>
                  <a:lnTo>
                    <a:pt x="9000629" y="2217534"/>
                  </a:lnTo>
                  <a:lnTo>
                    <a:pt x="9003296" y="2214016"/>
                  </a:lnTo>
                  <a:close/>
                </a:path>
                <a:path w="9003665" h="2533650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9003665" h="2533650">
                  <a:moveTo>
                    <a:pt x="17932" y="2515438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2515438"/>
                  </a:lnTo>
                  <a:lnTo>
                    <a:pt x="17932" y="2515438"/>
                  </a:lnTo>
                  <a:close/>
                </a:path>
                <a:path w="9003665" h="2533650">
                  <a:moveTo>
                    <a:pt x="7869802" y="2515438"/>
                  </a:moveTo>
                  <a:lnTo>
                    <a:pt x="8966" y="2515438"/>
                  </a:lnTo>
                  <a:lnTo>
                    <a:pt x="8966" y="2524417"/>
                  </a:lnTo>
                  <a:lnTo>
                    <a:pt x="17932" y="2524417"/>
                  </a:lnTo>
                  <a:lnTo>
                    <a:pt x="17932" y="2533383"/>
                  </a:lnTo>
                  <a:lnTo>
                    <a:pt x="7868577" y="2533383"/>
                  </a:lnTo>
                  <a:lnTo>
                    <a:pt x="7868577" y="2515781"/>
                  </a:lnTo>
                  <a:lnTo>
                    <a:pt x="7869802" y="2515438"/>
                  </a:lnTo>
                  <a:close/>
                </a:path>
                <a:path w="9003665" h="2533650">
                  <a:moveTo>
                    <a:pt x="17932" y="2533383"/>
                  </a:moveTo>
                  <a:lnTo>
                    <a:pt x="17932" y="2524417"/>
                  </a:lnTo>
                  <a:lnTo>
                    <a:pt x="8966" y="2524417"/>
                  </a:lnTo>
                  <a:lnTo>
                    <a:pt x="8966" y="2533383"/>
                  </a:lnTo>
                  <a:lnTo>
                    <a:pt x="17932" y="2533383"/>
                  </a:lnTo>
                  <a:close/>
                </a:path>
                <a:path w="9003665" h="2533650">
                  <a:moveTo>
                    <a:pt x="7871002" y="2524417"/>
                  </a:moveTo>
                  <a:lnTo>
                    <a:pt x="7871002" y="2515438"/>
                  </a:lnTo>
                  <a:lnTo>
                    <a:pt x="7869802" y="2515438"/>
                  </a:lnTo>
                  <a:lnTo>
                    <a:pt x="7868577" y="2515781"/>
                  </a:lnTo>
                  <a:lnTo>
                    <a:pt x="7871002" y="2524417"/>
                  </a:lnTo>
                  <a:close/>
                </a:path>
                <a:path w="9003665" h="2533650">
                  <a:moveTo>
                    <a:pt x="7871002" y="2533383"/>
                  </a:moveTo>
                  <a:lnTo>
                    <a:pt x="7871002" y="2524417"/>
                  </a:lnTo>
                  <a:lnTo>
                    <a:pt x="7868577" y="2515781"/>
                  </a:lnTo>
                  <a:lnTo>
                    <a:pt x="7868577" y="2533383"/>
                  </a:lnTo>
                  <a:lnTo>
                    <a:pt x="7871002" y="2533383"/>
                  </a:lnTo>
                  <a:close/>
                </a:path>
                <a:path w="9003665" h="2533650">
                  <a:moveTo>
                    <a:pt x="8994330" y="2209977"/>
                  </a:moveTo>
                  <a:lnTo>
                    <a:pt x="8991904" y="2201341"/>
                  </a:lnTo>
                  <a:lnTo>
                    <a:pt x="7869802" y="2515438"/>
                  </a:lnTo>
                  <a:lnTo>
                    <a:pt x="7871002" y="2515438"/>
                  </a:lnTo>
                  <a:lnTo>
                    <a:pt x="7871002" y="2533383"/>
                  </a:lnTo>
                  <a:lnTo>
                    <a:pt x="7873415" y="2533053"/>
                  </a:lnTo>
                  <a:lnTo>
                    <a:pt x="8985351" y="2221810"/>
                  </a:lnTo>
                  <a:lnTo>
                    <a:pt x="8985351" y="2209977"/>
                  </a:lnTo>
                  <a:lnTo>
                    <a:pt x="8994330" y="2209977"/>
                  </a:lnTo>
                  <a:close/>
                </a:path>
                <a:path w="9003665" h="2533650">
                  <a:moveTo>
                    <a:pt x="8994330" y="17945"/>
                  </a:moveTo>
                  <a:lnTo>
                    <a:pt x="8994330" y="8966"/>
                  </a:lnTo>
                  <a:lnTo>
                    <a:pt x="8985351" y="8966"/>
                  </a:lnTo>
                  <a:lnTo>
                    <a:pt x="8985351" y="17945"/>
                  </a:lnTo>
                  <a:lnTo>
                    <a:pt x="8994330" y="17945"/>
                  </a:lnTo>
                  <a:close/>
                </a:path>
                <a:path w="9003665" h="2533650">
                  <a:moveTo>
                    <a:pt x="8994330" y="2209977"/>
                  </a:moveTo>
                  <a:lnTo>
                    <a:pt x="8994330" y="17945"/>
                  </a:lnTo>
                  <a:lnTo>
                    <a:pt x="8985351" y="17945"/>
                  </a:lnTo>
                  <a:lnTo>
                    <a:pt x="8985351" y="2203176"/>
                  </a:lnTo>
                  <a:lnTo>
                    <a:pt x="8991904" y="2201341"/>
                  </a:lnTo>
                  <a:lnTo>
                    <a:pt x="8994330" y="2209977"/>
                  </a:lnTo>
                  <a:close/>
                </a:path>
                <a:path w="9003665" h="2533650">
                  <a:moveTo>
                    <a:pt x="8994330" y="2219297"/>
                  </a:moveTo>
                  <a:lnTo>
                    <a:pt x="8994330" y="2209977"/>
                  </a:lnTo>
                  <a:lnTo>
                    <a:pt x="8985351" y="2209977"/>
                  </a:lnTo>
                  <a:lnTo>
                    <a:pt x="8985351" y="2221810"/>
                  </a:lnTo>
                  <a:lnTo>
                    <a:pt x="8994330" y="221929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87840" y="3831513"/>
              <a:ext cx="1123950" cy="314960"/>
            </a:xfrm>
            <a:custGeom>
              <a:avLst/>
              <a:gdLst/>
              <a:ahLst/>
              <a:cxnLst/>
              <a:rect l="l" t="t" r="r" b="b"/>
              <a:pathLst>
                <a:path w="1123950" h="314960">
                  <a:moveTo>
                    <a:pt x="1123327" y="0"/>
                  </a:moveTo>
                  <a:lnTo>
                    <a:pt x="1029969" y="3407"/>
                  </a:lnTo>
                  <a:lnTo>
                    <a:pt x="947430" y="6853"/>
                  </a:lnTo>
                  <a:lnTo>
                    <a:pt x="874657" y="10245"/>
                  </a:lnTo>
                  <a:lnTo>
                    <a:pt x="660163" y="21412"/>
                  </a:lnTo>
                  <a:lnTo>
                    <a:pt x="620425" y="23139"/>
                  </a:lnTo>
                  <a:lnTo>
                    <a:pt x="584135" y="24254"/>
                  </a:lnTo>
                  <a:lnTo>
                    <a:pt x="550240" y="24664"/>
                  </a:lnTo>
                  <a:lnTo>
                    <a:pt x="517688" y="24277"/>
                  </a:lnTo>
                  <a:lnTo>
                    <a:pt x="452400" y="20738"/>
                  </a:lnTo>
                  <a:lnTo>
                    <a:pt x="379846" y="12893"/>
                  </a:lnTo>
                  <a:lnTo>
                    <a:pt x="338213" y="7124"/>
                  </a:lnTo>
                  <a:lnTo>
                    <a:pt x="291604" y="0"/>
                  </a:lnTo>
                  <a:lnTo>
                    <a:pt x="0" y="314439"/>
                  </a:lnTo>
                  <a:lnTo>
                    <a:pt x="1123327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8087" y="3822191"/>
              <a:ext cx="1143000" cy="334010"/>
            </a:xfrm>
            <a:custGeom>
              <a:avLst/>
              <a:gdLst/>
              <a:ahLst/>
              <a:cxnLst/>
              <a:rect l="l" t="t" r="r" b="b"/>
              <a:pathLst>
                <a:path w="1143000" h="334010">
                  <a:moveTo>
                    <a:pt x="1133386" y="18555"/>
                  </a:moveTo>
                  <a:lnTo>
                    <a:pt x="1133386" y="18287"/>
                  </a:lnTo>
                  <a:lnTo>
                    <a:pt x="1058017" y="21020"/>
                  </a:lnTo>
                  <a:lnTo>
                    <a:pt x="37933" y="306558"/>
                  </a:lnTo>
                  <a:lnTo>
                    <a:pt x="16395" y="329780"/>
                  </a:lnTo>
                  <a:lnTo>
                    <a:pt x="9753" y="323761"/>
                  </a:lnTo>
                  <a:lnTo>
                    <a:pt x="3175" y="317652"/>
                  </a:lnTo>
                  <a:lnTo>
                    <a:pt x="444" y="320598"/>
                  </a:lnTo>
                  <a:lnTo>
                    <a:pt x="0" y="325005"/>
                  </a:lnTo>
                  <a:lnTo>
                    <a:pt x="4178" y="331850"/>
                  </a:lnTo>
                  <a:lnTo>
                    <a:pt x="8305" y="333476"/>
                  </a:lnTo>
                  <a:lnTo>
                    <a:pt x="1133068" y="18644"/>
                  </a:lnTo>
                  <a:lnTo>
                    <a:pt x="1133386" y="18555"/>
                  </a:lnTo>
                  <a:close/>
                </a:path>
                <a:path w="1143000" h="334010">
                  <a:moveTo>
                    <a:pt x="1142644" y="12446"/>
                  </a:moveTo>
                  <a:lnTo>
                    <a:pt x="1141247" y="3467"/>
                  </a:lnTo>
                  <a:lnTo>
                    <a:pt x="1137323" y="203"/>
                  </a:lnTo>
                  <a:lnTo>
                    <a:pt x="1047818" y="3438"/>
                  </a:lnTo>
                  <a:lnTo>
                    <a:pt x="971333" y="6578"/>
                  </a:lnTo>
                  <a:lnTo>
                    <a:pt x="903126" y="9685"/>
                  </a:lnTo>
                  <a:lnTo>
                    <a:pt x="842391" y="12690"/>
                  </a:lnTo>
                  <a:lnTo>
                    <a:pt x="788324" y="15523"/>
                  </a:lnTo>
                  <a:lnTo>
                    <a:pt x="740120" y="18117"/>
                  </a:lnTo>
                  <a:lnTo>
                    <a:pt x="696974" y="20401"/>
                  </a:lnTo>
                  <a:lnTo>
                    <a:pt x="658081" y="22306"/>
                  </a:lnTo>
                  <a:lnTo>
                    <a:pt x="622637" y="23760"/>
                  </a:lnTo>
                  <a:lnTo>
                    <a:pt x="589837" y="24690"/>
                  </a:lnTo>
                  <a:lnTo>
                    <a:pt x="558876" y="25019"/>
                  </a:lnTo>
                  <a:lnTo>
                    <a:pt x="514032" y="24203"/>
                  </a:lnTo>
                  <a:lnTo>
                    <a:pt x="468880" y="21598"/>
                  </a:lnTo>
                  <a:lnTo>
                    <a:pt x="420539" y="16947"/>
                  </a:lnTo>
                  <a:lnTo>
                    <a:pt x="366125" y="9990"/>
                  </a:lnTo>
                  <a:lnTo>
                    <a:pt x="302755" y="469"/>
                  </a:lnTo>
                  <a:lnTo>
                    <a:pt x="299796" y="0"/>
                  </a:lnTo>
                  <a:lnTo>
                    <a:pt x="296824" y="1028"/>
                  </a:lnTo>
                  <a:lnTo>
                    <a:pt x="3175" y="317652"/>
                  </a:lnTo>
                  <a:lnTo>
                    <a:pt x="7327" y="321508"/>
                  </a:lnTo>
                  <a:lnTo>
                    <a:pt x="7327" y="315125"/>
                  </a:lnTo>
                  <a:lnTo>
                    <a:pt x="37933" y="306558"/>
                  </a:lnTo>
                  <a:lnTo>
                    <a:pt x="299961" y="24030"/>
                  </a:lnTo>
                  <a:lnTo>
                    <a:pt x="299961" y="18186"/>
                  </a:lnTo>
                  <a:lnTo>
                    <a:pt x="301358" y="9321"/>
                  </a:lnTo>
                  <a:lnTo>
                    <a:pt x="307936" y="15430"/>
                  </a:lnTo>
                  <a:lnTo>
                    <a:pt x="307936" y="19385"/>
                  </a:lnTo>
                  <a:lnTo>
                    <a:pt x="363624" y="27756"/>
                  </a:lnTo>
                  <a:lnTo>
                    <a:pt x="418535" y="34774"/>
                  </a:lnTo>
                  <a:lnTo>
                    <a:pt x="467505" y="39484"/>
                  </a:lnTo>
                  <a:lnTo>
                    <a:pt x="513348" y="42129"/>
                  </a:lnTo>
                  <a:lnTo>
                    <a:pt x="558876" y="42951"/>
                  </a:lnTo>
                  <a:lnTo>
                    <a:pt x="589476" y="42630"/>
                  </a:lnTo>
                  <a:lnTo>
                    <a:pt x="657273" y="40295"/>
                  </a:lnTo>
                  <a:lnTo>
                    <a:pt x="696056" y="38409"/>
                  </a:lnTo>
                  <a:lnTo>
                    <a:pt x="739153" y="36134"/>
                  </a:lnTo>
                  <a:lnTo>
                    <a:pt x="787359" y="33540"/>
                  </a:lnTo>
                  <a:lnTo>
                    <a:pt x="841465" y="30699"/>
                  </a:lnTo>
                  <a:lnTo>
                    <a:pt x="902267" y="27684"/>
                  </a:lnTo>
                  <a:lnTo>
                    <a:pt x="970557" y="24566"/>
                  </a:lnTo>
                  <a:lnTo>
                    <a:pt x="1047129" y="21418"/>
                  </a:lnTo>
                  <a:lnTo>
                    <a:pt x="1058017" y="21020"/>
                  </a:lnTo>
                  <a:lnTo>
                    <a:pt x="1130388" y="762"/>
                  </a:lnTo>
                  <a:lnTo>
                    <a:pt x="1130630" y="698"/>
                  </a:lnTo>
                  <a:lnTo>
                    <a:pt x="1133068" y="9334"/>
                  </a:lnTo>
                  <a:lnTo>
                    <a:pt x="1133386" y="18287"/>
                  </a:lnTo>
                  <a:lnTo>
                    <a:pt x="1133386" y="18555"/>
                  </a:lnTo>
                  <a:lnTo>
                    <a:pt x="1139875" y="16738"/>
                  </a:lnTo>
                  <a:lnTo>
                    <a:pt x="1142644" y="12446"/>
                  </a:lnTo>
                  <a:close/>
                </a:path>
                <a:path w="1143000" h="334010">
                  <a:moveTo>
                    <a:pt x="37933" y="306558"/>
                  </a:moveTo>
                  <a:lnTo>
                    <a:pt x="7327" y="315125"/>
                  </a:lnTo>
                  <a:lnTo>
                    <a:pt x="9753" y="323748"/>
                  </a:lnTo>
                  <a:lnTo>
                    <a:pt x="16395" y="329780"/>
                  </a:lnTo>
                  <a:lnTo>
                    <a:pt x="37933" y="306558"/>
                  </a:lnTo>
                  <a:close/>
                </a:path>
                <a:path w="1143000" h="334010">
                  <a:moveTo>
                    <a:pt x="9753" y="323761"/>
                  </a:moveTo>
                  <a:lnTo>
                    <a:pt x="7327" y="315125"/>
                  </a:lnTo>
                  <a:lnTo>
                    <a:pt x="7327" y="321508"/>
                  </a:lnTo>
                  <a:lnTo>
                    <a:pt x="9753" y="323761"/>
                  </a:lnTo>
                  <a:close/>
                </a:path>
                <a:path w="1143000" h="334010">
                  <a:moveTo>
                    <a:pt x="307936" y="15430"/>
                  </a:moveTo>
                  <a:lnTo>
                    <a:pt x="301358" y="9321"/>
                  </a:lnTo>
                  <a:lnTo>
                    <a:pt x="299961" y="18186"/>
                  </a:lnTo>
                  <a:lnTo>
                    <a:pt x="304717" y="18901"/>
                  </a:lnTo>
                  <a:lnTo>
                    <a:pt x="307936" y="15430"/>
                  </a:lnTo>
                  <a:close/>
                </a:path>
                <a:path w="1143000" h="334010">
                  <a:moveTo>
                    <a:pt x="304717" y="18901"/>
                  </a:moveTo>
                  <a:lnTo>
                    <a:pt x="299961" y="18186"/>
                  </a:lnTo>
                  <a:lnTo>
                    <a:pt x="299961" y="24030"/>
                  </a:lnTo>
                  <a:lnTo>
                    <a:pt x="304717" y="18901"/>
                  </a:lnTo>
                  <a:close/>
                </a:path>
                <a:path w="1143000" h="334010">
                  <a:moveTo>
                    <a:pt x="307936" y="19385"/>
                  </a:moveTo>
                  <a:lnTo>
                    <a:pt x="307936" y="15430"/>
                  </a:lnTo>
                  <a:lnTo>
                    <a:pt x="304717" y="18901"/>
                  </a:lnTo>
                  <a:lnTo>
                    <a:pt x="307936" y="19385"/>
                  </a:lnTo>
                  <a:close/>
                </a:path>
                <a:path w="1143000" h="334010">
                  <a:moveTo>
                    <a:pt x="1133386" y="18287"/>
                  </a:moveTo>
                  <a:lnTo>
                    <a:pt x="1133068" y="9334"/>
                  </a:lnTo>
                  <a:lnTo>
                    <a:pt x="1130630" y="698"/>
                  </a:lnTo>
                  <a:lnTo>
                    <a:pt x="1058017" y="21020"/>
                  </a:lnTo>
                  <a:lnTo>
                    <a:pt x="1130388" y="18396"/>
                  </a:lnTo>
                  <a:lnTo>
                    <a:pt x="1133386" y="1828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428875">
              <a:lnSpc>
                <a:spcPct val="100000"/>
              </a:lnSpc>
              <a:spcBef>
                <a:spcPts val="90"/>
              </a:spcBef>
            </a:pPr>
            <a:r>
              <a:rPr dirty="0"/>
              <a:t>Class</a:t>
            </a:r>
            <a:r>
              <a:rPr spc="-120" dirty="0"/>
              <a:t> </a:t>
            </a:r>
            <a:r>
              <a:rPr spc="-10" dirty="0"/>
              <a:t>methods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71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41186" y="1750929"/>
            <a:ext cx="8754745" cy="33299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4135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ExampleBooks9</a:t>
            </a:r>
            <a:r>
              <a:rPr sz="1850" spc="-16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344805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624840" marR="5080" indent="-635">
              <a:lnSpc>
                <a:spcPts val="1989"/>
              </a:lnSpc>
              <a:spcBef>
                <a:spcPts val="2020"/>
              </a:spcBef>
            </a:pP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b1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Book(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"Thinking</a:t>
            </a:r>
            <a:r>
              <a:rPr sz="1850" spc="-10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Java"</a:t>
            </a:r>
            <a:r>
              <a:rPr sz="1850" dirty="0">
                <a:latin typeface="Courier New"/>
                <a:cs typeface="Courier New"/>
              </a:rPr>
              <a:t>,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"Bruce</a:t>
            </a:r>
            <a:r>
              <a:rPr sz="1850" spc="-10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Eckel"</a:t>
            </a:r>
            <a:r>
              <a:rPr sz="1850" spc="-10" dirty="0">
                <a:latin typeface="Courier New"/>
                <a:cs typeface="Courier New"/>
              </a:rPr>
              <a:t>,1129); System.out.println(b1.description()); System.out.println(Book.description());</a:t>
            </a:r>
            <a:endParaRPr sz="1850">
              <a:latin typeface="Courier New"/>
              <a:cs typeface="Courier New"/>
            </a:endParaRPr>
          </a:p>
          <a:p>
            <a:pPr marL="344805">
              <a:lnSpc>
                <a:spcPts val="184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64135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75"/>
              </a:spcBef>
            </a:pP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ExampleBooks9</a:t>
            </a:r>
            <a:endParaRPr sz="1850">
              <a:latin typeface="Courier New"/>
              <a:cs typeface="Courier New"/>
            </a:endParaRPr>
          </a:p>
          <a:p>
            <a:pPr marL="12700" marR="2433955">
              <a:lnSpc>
                <a:spcPts val="2000"/>
              </a:lnSpc>
              <a:spcBef>
                <a:spcPts val="135"/>
              </a:spcBef>
            </a:pP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instances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can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store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information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on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books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instances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can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store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information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on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books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26589">
              <a:lnSpc>
                <a:spcPct val="100000"/>
              </a:lnSpc>
              <a:spcBef>
                <a:spcPts val="90"/>
              </a:spcBef>
            </a:pPr>
            <a:r>
              <a:rPr dirty="0"/>
              <a:t>A</a:t>
            </a:r>
            <a:r>
              <a:rPr spc="-85" dirty="0"/>
              <a:t> </a:t>
            </a:r>
            <a:r>
              <a:rPr dirty="0"/>
              <a:t>static</a:t>
            </a:r>
            <a:r>
              <a:rPr spc="-85" dirty="0"/>
              <a:t> </a:t>
            </a:r>
            <a:r>
              <a:rPr spc="-10" dirty="0"/>
              <a:t>application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72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9120505" cy="220154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287655">
              <a:lnSpc>
                <a:spcPct val="101000"/>
              </a:lnSpc>
              <a:spcBef>
                <a:spcPts val="65"/>
              </a:spcBef>
            </a:pPr>
            <a:r>
              <a:rPr sz="2600" dirty="0">
                <a:latin typeface="Verdana"/>
                <a:cs typeface="Verdana"/>
              </a:rPr>
              <a:t>All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examples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have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seen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till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now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define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class </a:t>
            </a:r>
            <a:r>
              <a:rPr sz="2600" dirty="0">
                <a:latin typeface="Verdana"/>
                <a:cs typeface="Verdana"/>
              </a:rPr>
              <a:t>that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contains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static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method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called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main,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where </a:t>
            </a:r>
            <a:r>
              <a:rPr sz="2600" dirty="0">
                <a:latin typeface="Verdana"/>
                <a:cs typeface="Verdana"/>
              </a:rPr>
              <a:t>usually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instances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from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other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classes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are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created.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00800"/>
              </a:lnSpc>
              <a:spcBef>
                <a:spcPts val="1425"/>
              </a:spcBef>
            </a:pPr>
            <a:r>
              <a:rPr sz="2600" dirty="0">
                <a:latin typeface="Verdana"/>
                <a:cs typeface="Verdana"/>
              </a:rPr>
              <a:t>It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possible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define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with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only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static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methods </a:t>
            </a:r>
            <a:r>
              <a:rPr sz="2600" dirty="0">
                <a:latin typeface="Verdana"/>
                <a:cs typeface="Verdana"/>
              </a:rPr>
              <a:t>and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static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data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members.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029" y="3243209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838" y="1621536"/>
            <a:ext cx="9004300" cy="3972560"/>
            <a:chOff x="1016838" y="1621536"/>
            <a:chExt cx="9004300" cy="3972560"/>
          </a:xfrm>
        </p:grpSpPr>
        <p:sp>
          <p:nvSpPr>
            <p:cNvPr id="3" name="object 3"/>
            <p:cNvSpPr/>
            <p:nvPr/>
          </p:nvSpPr>
          <p:spPr>
            <a:xfrm>
              <a:off x="1025804" y="1630502"/>
              <a:ext cx="8985885" cy="3953510"/>
            </a:xfrm>
            <a:custGeom>
              <a:avLst/>
              <a:gdLst/>
              <a:ahLst/>
              <a:cxnLst/>
              <a:rect l="l" t="t" r="r" b="b"/>
              <a:pathLst>
                <a:path w="8985885" h="3953510">
                  <a:moveTo>
                    <a:pt x="8985364" y="3458743"/>
                  </a:moveTo>
                  <a:lnTo>
                    <a:pt x="8985364" y="0"/>
                  </a:lnTo>
                  <a:lnTo>
                    <a:pt x="0" y="0"/>
                  </a:lnTo>
                  <a:lnTo>
                    <a:pt x="0" y="3953205"/>
                  </a:lnTo>
                  <a:lnTo>
                    <a:pt x="7862036" y="3953205"/>
                  </a:lnTo>
                  <a:lnTo>
                    <a:pt x="8985364" y="34587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6838" y="1621536"/>
              <a:ext cx="9003665" cy="3971290"/>
            </a:xfrm>
            <a:custGeom>
              <a:avLst/>
              <a:gdLst/>
              <a:ahLst/>
              <a:cxnLst/>
              <a:rect l="l" t="t" r="r" b="b"/>
              <a:pathLst>
                <a:path w="9003665" h="3971290">
                  <a:moveTo>
                    <a:pt x="9003296" y="3471252"/>
                  </a:moveTo>
                  <a:lnTo>
                    <a:pt x="9003296" y="4013"/>
                  </a:lnTo>
                  <a:lnTo>
                    <a:pt x="899928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3967124"/>
                  </a:lnTo>
                  <a:lnTo>
                    <a:pt x="4013" y="3971137"/>
                  </a:lnTo>
                  <a:lnTo>
                    <a:pt x="8966" y="3971137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985351" y="17945"/>
                  </a:lnTo>
                  <a:lnTo>
                    <a:pt x="8985351" y="8966"/>
                  </a:lnTo>
                  <a:lnTo>
                    <a:pt x="8994330" y="8966"/>
                  </a:lnTo>
                  <a:lnTo>
                    <a:pt x="8994330" y="3477510"/>
                  </a:lnTo>
                  <a:lnTo>
                    <a:pt x="9001188" y="3474491"/>
                  </a:lnTo>
                  <a:lnTo>
                    <a:pt x="9003296" y="3471252"/>
                  </a:lnTo>
                  <a:close/>
                </a:path>
                <a:path w="9003665" h="3971290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9003665" h="3971290">
                  <a:moveTo>
                    <a:pt x="17932" y="3953205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3953205"/>
                  </a:lnTo>
                  <a:lnTo>
                    <a:pt x="17932" y="3953205"/>
                  </a:lnTo>
                  <a:close/>
                </a:path>
                <a:path w="9003665" h="3971290">
                  <a:moveTo>
                    <a:pt x="7869114" y="3953205"/>
                  </a:moveTo>
                  <a:lnTo>
                    <a:pt x="8966" y="3953205"/>
                  </a:lnTo>
                  <a:lnTo>
                    <a:pt x="8966" y="3962171"/>
                  </a:lnTo>
                  <a:lnTo>
                    <a:pt x="17932" y="3962171"/>
                  </a:lnTo>
                  <a:lnTo>
                    <a:pt x="17932" y="3971137"/>
                  </a:lnTo>
                  <a:lnTo>
                    <a:pt x="7867383" y="3971137"/>
                  </a:lnTo>
                  <a:lnTo>
                    <a:pt x="7867383" y="3953967"/>
                  </a:lnTo>
                  <a:lnTo>
                    <a:pt x="7869114" y="3953205"/>
                  </a:lnTo>
                  <a:close/>
                </a:path>
                <a:path w="9003665" h="3971290">
                  <a:moveTo>
                    <a:pt x="17932" y="3971137"/>
                  </a:moveTo>
                  <a:lnTo>
                    <a:pt x="17932" y="3962171"/>
                  </a:lnTo>
                  <a:lnTo>
                    <a:pt x="8966" y="3962171"/>
                  </a:lnTo>
                  <a:lnTo>
                    <a:pt x="8966" y="3971137"/>
                  </a:lnTo>
                  <a:lnTo>
                    <a:pt x="17932" y="3971137"/>
                  </a:lnTo>
                  <a:close/>
                </a:path>
                <a:path w="9003665" h="3971290">
                  <a:moveTo>
                    <a:pt x="7871002" y="3962171"/>
                  </a:moveTo>
                  <a:lnTo>
                    <a:pt x="7871002" y="3953205"/>
                  </a:lnTo>
                  <a:lnTo>
                    <a:pt x="7869114" y="3953205"/>
                  </a:lnTo>
                  <a:lnTo>
                    <a:pt x="7867383" y="3953967"/>
                  </a:lnTo>
                  <a:lnTo>
                    <a:pt x="7871002" y="3962171"/>
                  </a:lnTo>
                  <a:close/>
                </a:path>
                <a:path w="9003665" h="3971290">
                  <a:moveTo>
                    <a:pt x="7871002" y="3971137"/>
                  </a:moveTo>
                  <a:lnTo>
                    <a:pt x="7871002" y="3962171"/>
                  </a:lnTo>
                  <a:lnTo>
                    <a:pt x="7867383" y="3953967"/>
                  </a:lnTo>
                  <a:lnTo>
                    <a:pt x="7867383" y="3971137"/>
                  </a:lnTo>
                  <a:lnTo>
                    <a:pt x="7871002" y="3971137"/>
                  </a:lnTo>
                  <a:close/>
                </a:path>
                <a:path w="9003665" h="3971290">
                  <a:moveTo>
                    <a:pt x="8994330" y="3467709"/>
                  </a:moveTo>
                  <a:lnTo>
                    <a:pt x="8990711" y="3459492"/>
                  </a:lnTo>
                  <a:lnTo>
                    <a:pt x="7869114" y="3953205"/>
                  </a:lnTo>
                  <a:lnTo>
                    <a:pt x="7871002" y="3953205"/>
                  </a:lnTo>
                  <a:lnTo>
                    <a:pt x="7871002" y="3971137"/>
                  </a:lnTo>
                  <a:lnTo>
                    <a:pt x="7872247" y="3971137"/>
                  </a:lnTo>
                  <a:lnTo>
                    <a:pt x="7873466" y="3970883"/>
                  </a:lnTo>
                  <a:lnTo>
                    <a:pt x="8985351" y="3481462"/>
                  </a:lnTo>
                  <a:lnTo>
                    <a:pt x="8985351" y="3467709"/>
                  </a:lnTo>
                  <a:lnTo>
                    <a:pt x="8994330" y="3467709"/>
                  </a:lnTo>
                  <a:close/>
                </a:path>
                <a:path w="9003665" h="3971290">
                  <a:moveTo>
                    <a:pt x="8994330" y="17945"/>
                  </a:moveTo>
                  <a:lnTo>
                    <a:pt x="8994330" y="8966"/>
                  </a:lnTo>
                  <a:lnTo>
                    <a:pt x="8985351" y="8966"/>
                  </a:lnTo>
                  <a:lnTo>
                    <a:pt x="8985351" y="17945"/>
                  </a:lnTo>
                  <a:lnTo>
                    <a:pt x="8994330" y="17945"/>
                  </a:lnTo>
                  <a:close/>
                </a:path>
                <a:path w="9003665" h="3971290">
                  <a:moveTo>
                    <a:pt x="8994330" y="3467709"/>
                  </a:moveTo>
                  <a:lnTo>
                    <a:pt x="8994330" y="17945"/>
                  </a:lnTo>
                  <a:lnTo>
                    <a:pt x="8985351" y="17945"/>
                  </a:lnTo>
                  <a:lnTo>
                    <a:pt x="8985351" y="3461851"/>
                  </a:lnTo>
                  <a:lnTo>
                    <a:pt x="8990711" y="3459492"/>
                  </a:lnTo>
                  <a:lnTo>
                    <a:pt x="8994330" y="3467709"/>
                  </a:lnTo>
                  <a:close/>
                </a:path>
                <a:path w="9003665" h="3971290">
                  <a:moveTo>
                    <a:pt x="8994330" y="3477510"/>
                  </a:moveTo>
                  <a:lnTo>
                    <a:pt x="8994330" y="3467709"/>
                  </a:lnTo>
                  <a:lnTo>
                    <a:pt x="8985351" y="3467709"/>
                  </a:lnTo>
                  <a:lnTo>
                    <a:pt x="8985351" y="3481462"/>
                  </a:lnTo>
                  <a:lnTo>
                    <a:pt x="8994330" y="34775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87840" y="5089245"/>
              <a:ext cx="1123950" cy="494665"/>
            </a:xfrm>
            <a:custGeom>
              <a:avLst/>
              <a:gdLst/>
              <a:ahLst/>
              <a:cxnLst/>
              <a:rect l="l" t="t" r="r" b="b"/>
              <a:pathLst>
                <a:path w="1123950" h="494664">
                  <a:moveTo>
                    <a:pt x="1123327" y="0"/>
                  </a:moveTo>
                  <a:lnTo>
                    <a:pt x="1034862" y="5144"/>
                  </a:lnTo>
                  <a:lnTo>
                    <a:pt x="956100" y="10351"/>
                  </a:lnTo>
                  <a:lnTo>
                    <a:pt x="886152" y="15495"/>
                  </a:lnTo>
                  <a:lnTo>
                    <a:pt x="824133" y="20452"/>
                  </a:lnTo>
                  <a:lnTo>
                    <a:pt x="676774" y="32941"/>
                  </a:lnTo>
                  <a:lnTo>
                    <a:pt x="637598" y="35894"/>
                  </a:lnTo>
                  <a:lnTo>
                    <a:pt x="601914" y="38033"/>
                  </a:lnTo>
                  <a:lnTo>
                    <a:pt x="568837" y="39233"/>
                  </a:lnTo>
                  <a:lnTo>
                    <a:pt x="537480" y="39368"/>
                  </a:lnTo>
                  <a:lnTo>
                    <a:pt x="506954" y="38314"/>
                  </a:lnTo>
                  <a:lnTo>
                    <a:pt x="444851" y="32137"/>
                  </a:lnTo>
                  <a:lnTo>
                    <a:pt x="375433" y="19699"/>
                  </a:lnTo>
                  <a:lnTo>
                    <a:pt x="335764" y="10820"/>
                  </a:lnTo>
                  <a:lnTo>
                    <a:pt x="291604" y="0"/>
                  </a:lnTo>
                  <a:lnTo>
                    <a:pt x="0" y="494461"/>
                  </a:lnTo>
                  <a:lnTo>
                    <a:pt x="1123327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78125" y="5079568"/>
              <a:ext cx="1143000" cy="514350"/>
            </a:xfrm>
            <a:custGeom>
              <a:avLst/>
              <a:gdLst/>
              <a:ahLst/>
              <a:cxnLst/>
              <a:rect l="l" t="t" r="r" b="b"/>
              <a:pathLst>
                <a:path w="1143000" h="514350">
                  <a:moveTo>
                    <a:pt x="1133525" y="19266"/>
                  </a:moveTo>
                  <a:lnTo>
                    <a:pt x="1133525" y="18630"/>
                  </a:lnTo>
                  <a:lnTo>
                    <a:pt x="1083900" y="21508"/>
                  </a:lnTo>
                  <a:lnTo>
                    <a:pt x="31580" y="484717"/>
                  </a:lnTo>
                  <a:lnTo>
                    <a:pt x="17513" y="508571"/>
                  </a:lnTo>
                  <a:lnTo>
                    <a:pt x="9715" y="504139"/>
                  </a:lnTo>
                  <a:lnTo>
                    <a:pt x="1981" y="499579"/>
                  </a:lnTo>
                  <a:lnTo>
                    <a:pt x="0" y="502945"/>
                  </a:lnTo>
                  <a:lnTo>
                    <a:pt x="419" y="507187"/>
                  </a:lnTo>
                  <a:lnTo>
                    <a:pt x="5600" y="513016"/>
                  </a:lnTo>
                  <a:lnTo>
                    <a:pt x="9715" y="513909"/>
                  </a:lnTo>
                  <a:lnTo>
                    <a:pt x="17513" y="510502"/>
                  </a:lnTo>
                  <a:lnTo>
                    <a:pt x="1133525" y="19266"/>
                  </a:lnTo>
                  <a:close/>
                </a:path>
                <a:path w="1143000" h="514350">
                  <a:moveTo>
                    <a:pt x="1142771" y="11798"/>
                  </a:moveTo>
                  <a:lnTo>
                    <a:pt x="1140764" y="3378"/>
                  </a:lnTo>
                  <a:lnTo>
                    <a:pt x="1136878" y="482"/>
                  </a:lnTo>
                  <a:lnTo>
                    <a:pt x="1129398" y="894"/>
                  </a:lnTo>
                  <a:lnTo>
                    <a:pt x="1047981" y="5623"/>
                  </a:lnTo>
                  <a:lnTo>
                    <a:pt x="971523" y="10642"/>
                  </a:lnTo>
                  <a:lnTo>
                    <a:pt x="903340" y="15607"/>
                  </a:lnTo>
                  <a:lnTo>
                    <a:pt x="842626" y="20408"/>
                  </a:lnTo>
                  <a:lnTo>
                    <a:pt x="787034" y="25066"/>
                  </a:lnTo>
                  <a:lnTo>
                    <a:pt x="738827" y="29216"/>
                  </a:lnTo>
                  <a:lnTo>
                    <a:pt x="697211" y="32738"/>
                  </a:lnTo>
                  <a:lnTo>
                    <a:pt x="658286" y="35791"/>
                  </a:lnTo>
                  <a:lnTo>
                    <a:pt x="589908" y="39626"/>
                  </a:lnTo>
                  <a:lnTo>
                    <a:pt x="558838" y="40157"/>
                  </a:lnTo>
                  <a:lnTo>
                    <a:pt x="514196" y="38863"/>
                  </a:lnTo>
                  <a:lnTo>
                    <a:pt x="469245" y="34718"/>
                  </a:lnTo>
                  <a:lnTo>
                    <a:pt x="421084" y="27301"/>
                  </a:lnTo>
                  <a:lnTo>
                    <a:pt x="366812" y="16194"/>
                  </a:lnTo>
                  <a:lnTo>
                    <a:pt x="303529" y="977"/>
                  </a:lnTo>
                  <a:lnTo>
                    <a:pt x="299669" y="0"/>
                  </a:lnTo>
                  <a:lnTo>
                    <a:pt x="295617" y="1689"/>
                  </a:lnTo>
                  <a:lnTo>
                    <a:pt x="1981" y="499579"/>
                  </a:lnTo>
                  <a:lnTo>
                    <a:pt x="6095" y="502005"/>
                  </a:lnTo>
                  <a:lnTo>
                    <a:pt x="6095" y="495935"/>
                  </a:lnTo>
                  <a:lnTo>
                    <a:pt x="31580" y="484717"/>
                  </a:lnTo>
                  <a:lnTo>
                    <a:pt x="299123" y="31043"/>
                  </a:lnTo>
                  <a:lnTo>
                    <a:pt x="299123" y="18364"/>
                  </a:lnTo>
                  <a:lnTo>
                    <a:pt x="301320" y="9677"/>
                  </a:lnTo>
                  <a:lnTo>
                    <a:pt x="309041" y="14224"/>
                  </a:lnTo>
                  <a:lnTo>
                    <a:pt x="309041" y="20750"/>
                  </a:lnTo>
                  <a:lnTo>
                    <a:pt x="362860" y="33700"/>
                  </a:lnTo>
                  <a:lnTo>
                    <a:pt x="417907" y="44957"/>
                  </a:lnTo>
                  <a:lnTo>
                    <a:pt x="467056" y="52521"/>
                  </a:lnTo>
                  <a:lnTo>
                    <a:pt x="513102" y="56775"/>
                  </a:lnTo>
                  <a:lnTo>
                    <a:pt x="558838" y="58102"/>
                  </a:lnTo>
                  <a:lnTo>
                    <a:pt x="589329" y="57585"/>
                  </a:lnTo>
                  <a:lnTo>
                    <a:pt x="589908" y="57575"/>
                  </a:lnTo>
                  <a:lnTo>
                    <a:pt x="621784" y="56144"/>
                  </a:lnTo>
                  <a:lnTo>
                    <a:pt x="622788" y="56098"/>
                  </a:lnTo>
                  <a:lnTo>
                    <a:pt x="656992" y="53868"/>
                  </a:lnTo>
                  <a:lnTo>
                    <a:pt x="658286" y="53784"/>
                  </a:lnTo>
                  <a:lnTo>
                    <a:pt x="695743" y="50859"/>
                  </a:lnTo>
                  <a:lnTo>
                    <a:pt x="740370" y="47092"/>
                  </a:lnTo>
                  <a:lnTo>
                    <a:pt x="788572" y="42941"/>
                  </a:lnTo>
                  <a:lnTo>
                    <a:pt x="841154" y="38526"/>
                  </a:lnTo>
                  <a:lnTo>
                    <a:pt x="901976" y="33697"/>
                  </a:lnTo>
                  <a:lnTo>
                    <a:pt x="970292" y="28704"/>
                  </a:lnTo>
                  <a:lnTo>
                    <a:pt x="1046890" y="23662"/>
                  </a:lnTo>
                  <a:lnTo>
                    <a:pt x="1083900" y="21508"/>
                  </a:lnTo>
                  <a:lnTo>
                    <a:pt x="1129156" y="1587"/>
                  </a:lnTo>
                  <a:lnTo>
                    <a:pt x="1129398" y="1473"/>
                  </a:lnTo>
                  <a:lnTo>
                    <a:pt x="1133030" y="9677"/>
                  </a:lnTo>
                  <a:lnTo>
                    <a:pt x="1133525" y="18630"/>
                  </a:lnTo>
                  <a:lnTo>
                    <a:pt x="1133525" y="19266"/>
                  </a:lnTo>
                  <a:lnTo>
                    <a:pt x="1140625" y="16141"/>
                  </a:lnTo>
                  <a:lnTo>
                    <a:pt x="1142771" y="11798"/>
                  </a:lnTo>
                  <a:close/>
                </a:path>
                <a:path w="1143000" h="514350">
                  <a:moveTo>
                    <a:pt x="31580" y="484717"/>
                  </a:moveTo>
                  <a:lnTo>
                    <a:pt x="6095" y="495935"/>
                  </a:lnTo>
                  <a:lnTo>
                    <a:pt x="9715" y="504139"/>
                  </a:lnTo>
                  <a:lnTo>
                    <a:pt x="17513" y="508571"/>
                  </a:lnTo>
                  <a:lnTo>
                    <a:pt x="31580" y="484717"/>
                  </a:lnTo>
                  <a:close/>
                </a:path>
                <a:path w="1143000" h="514350">
                  <a:moveTo>
                    <a:pt x="9715" y="504139"/>
                  </a:moveTo>
                  <a:lnTo>
                    <a:pt x="6095" y="495935"/>
                  </a:lnTo>
                  <a:lnTo>
                    <a:pt x="6095" y="502005"/>
                  </a:lnTo>
                  <a:lnTo>
                    <a:pt x="9715" y="504139"/>
                  </a:lnTo>
                  <a:close/>
                </a:path>
                <a:path w="1143000" h="514350">
                  <a:moveTo>
                    <a:pt x="309041" y="14224"/>
                  </a:moveTo>
                  <a:lnTo>
                    <a:pt x="301320" y="9677"/>
                  </a:lnTo>
                  <a:lnTo>
                    <a:pt x="299123" y="18364"/>
                  </a:lnTo>
                  <a:lnTo>
                    <a:pt x="305671" y="19939"/>
                  </a:lnTo>
                  <a:lnTo>
                    <a:pt x="309041" y="14224"/>
                  </a:lnTo>
                  <a:close/>
                </a:path>
                <a:path w="1143000" h="514350">
                  <a:moveTo>
                    <a:pt x="305671" y="19939"/>
                  </a:moveTo>
                  <a:lnTo>
                    <a:pt x="299123" y="18364"/>
                  </a:lnTo>
                  <a:lnTo>
                    <a:pt x="299123" y="31043"/>
                  </a:lnTo>
                  <a:lnTo>
                    <a:pt x="305671" y="19939"/>
                  </a:lnTo>
                  <a:close/>
                </a:path>
                <a:path w="1143000" h="514350">
                  <a:moveTo>
                    <a:pt x="309041" y="20750"/>
                  </a:moveTo>
                  <a:lnTo>
                    <a:pt x="309041" y="14224"/>
                  </a:lnTo>
                  <a:lnTo>
                    <a:pt x="305671" y="19939"/>
                  </a:lnTo>
                  <a:lnTo>
                    <a:pt x="309041" y="20750"/>
                  </a:lnTo>
                  <a:close/>
                </a:path>
                <a:path w="1143000" h="514350">
                  <a:moveTo>
                    <a:pt x="1133525" y="18630"/>
                  </a:moveTo>
                  <a:lnTo>
                    <a:pt x="1133030" y="9677"/>
                  </a:lnTo>
                  <a:lnTo>
                    <a:pt x="1129398" y="1473"/>
                  </a:lnTo>
                  <a:lnTo>
                    <a:pt x="1083900" y="21508"/>
                  </a:lnTo>
                  <a:lnTo>
                    <a:pt x="1132560" y="18686"/>
                  </a:lnTo>
                  <a:lnTo>
                    <a:pt x="1133525" y="18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26589">
              <a:lnSpc>
                <a:spcPct val="100000"/>
              </a:lnSpc>
              <a:spcBef>
                <a:spcPts val="90"/>
              </a:spcBef>
            </a:pPr>
            <a:r>
              <a:rPr dirty="0"/>
              <a:t>A</a:t>
            </a:r>
            <a:r>
              <a:rPr spc="-85" dirty="0"/>
              <a:t> </a:t>
            </a:r>
            <a:r>
              <a:rPr dirty="0"/>
              <a:t>static</a:t>
            </a:r>
            <a:r>
              <a:rPr spc="-85" dirty="0"/>
              <a:t> </a:t>
            </a:r>
            <a:r>
              <a:rPr spc="-10" dirty="0"/>
              <a:t>application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73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013119" y="1750929"/>
            <a:ext cx="6645275" cy="451294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472440" marR="3923665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AllStatic</a:t>
            </a:r>
            <a:r>
              <a:rPr sz="1850" spc="-13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9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x;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s;</a:t>
            </a:r>
            <a:endParaRPr sz="1850">
              <a:latin typeface="Courier New"/>
              <a:cs typeface="Courier New"/>
            </a:endParaRPr>
          </a:p>
          <a:p>
            <a:pPr marL="753110" marR="5080" indent="-280670">
              <a:lnSpc>
                <a:spcPts val="1989"/>
              </a:lnSpc>
              <a:spcBef>
                <a:spcPts val="198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asString(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aNumber)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50" spc="-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""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aNumber;</a:t>
            </a:r>
            <a:endParaRPr sz="1850">
              <a:latin typeface="Courier New"/>
              <a:cs typeface="Courier New"/>
            </a:endParaRPr>
          </a:p>
          <a:p>
            <a:pPr marL="472440">
              <a:lnSpc>
                <a:spcPts val="1964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753110" marR="565150" indent="-280670">
              <a:lnSpc>
                <a:spcPts val="1989"/>
              </a:lnSpc>
              <a:spcBef>
                <a:spcPts val="201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x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2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165;</a:t>
            </a:r>
            <a:endParaRPr sz="1850">
              <a:latin typeface="Courier New"/>
              <a:cs typeface="Courier New"/>
            </a:endParaRPr>
          </a:p>
          <a:p>
            <a:pPr marL="753110" marR="2804160">
              <a:lnSpc>
                <a:spcPts val="1989"/>
              </a:lnSpc>
              <a:spcBef>
                <a:spcPts val="5"/>
              </a:spcBef>
            </a:pPr>
            <a:r>
              <a:rPr sz="1850" dirty="0">
                <a:latin typeface="Courier New"/>
                <a:cs typeface="Courier New"/>
              </a:rPr>
              <a:t>s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2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asString(x); </a:t>
            </a:r>
            <a:r>
              <a:rPr sz="1850" spc="-20" dirty="0">
                <a:latin typeface="Courier New"/>
                <a:cs typeface="Courier New"/>
              </a:rPr>
              <a:t>System.out.println(s);</a:t>
            </a:r>
            <a:endParaRPr sz="1850">
              <a:latin typeface="Courier New"/>
              <a:cs typeface="Courier New"/>
            </a:endParaRPr>
          </a:p>
          <a:p>
            <a:pPr marL="472440">
              <a:lnSpc>
                <a:spcPts val="183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92405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10"/>
              </a:spcBef>
            </a:pPr>
            <a:endParaRPr sz="1850">
              <a:latin typeface="Courier New"/>
              <a:cs typeface="Courier New"/>
            </a:endParaRPr>
          </a:p>
          <a:p>
            <a:pPr marL="12700" marR="4385310">
              <a:lnSpc>
                <a:spcPts val="1989"/>
              </a:lnSpc>
              <a:spcBef>
                <a:spcPts val="5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AllStatic </a:t>
            </a:r>
            <a:r>
              <a:rPr sz="1850" spc="-25" dirty="0">
                <a:latin typeface="Courier New"/>
                <a:cs typeface="Courier New"/>
              </a:rPr>
              <a:t>165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5445">
              <a:lnSpc>
                <a:spcPct val="100000"/>
              </a:lnSpc>
              <a:spcBef>
                <a:spcPts val="90"/>
              </a:spcBef>
            </a:pPr>
            <a:r>
              <a:rPr dirty="0"/>
              <a:t>Instance</a:t>
            </a:r>
            <a:r>
              <a:rPr spc="-200" dirty="0"/>
              <a:t> </a:t>
            </a:r>
            <a:r>
              <a:rPr spc="-10" dirty="0"/>
              <a:t>initialization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74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9036050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All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data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members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object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are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guaranteed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have </a:t>
            </a:r>
            <a:r>
              <a:rPr sz="2600" dirty="0">
                <a:latin typeface="Verdana"/>
                <a:cs typeface="Verdana"/>
              </a:rPr>
              <a:t>an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initial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value.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029" y="284256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334" y="2748741"/>
            <a:ext cx="8435340" cy="96646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There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exists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default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value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for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all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primitive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types:</a:t>
            </a:r>
            <a:endParaRPr sz="2600">
              <a:latin typeface="Verdana"/>
              <a:cs typeface="Verdana"/>
            </a:endParaRPr>
          </a:p>
          <a:p>
            <a:pPr marL="2799080">
              <a:lnSpc>
                <a:spcPct val="100000"/>
              </a:lnSpc>
              <a:spcBef>
                <a:spcPts val="2370"/>
              </a:spcBef>
              <a:tabLst>
                <a:tab pos="4960620" algn="l"/>
              </a:tabLst>
            </a:pPr>
            <a:r>
              <a:rPr sz="1600" b="1" spc="-20" dirty="0">
                <a:latin typeface="Verdana"/>
                <a:cs typeface="Verdana"/>
              </a:rPr>
              <a:t>type</a:t>
            </a:r>
            <a:r>
              <a:rPr sz="1600" b="1" dirty="0">
                <a:latin typeface="Verdana"/>
                <a:cs typeface="Verdana"/>
              </a:rPr>
              <a:t>	initial</a:t>
            </a:r>
            <a:r>
              <a:rPr sz="1600" b="1" spc="-65" dirty="0">
                <a:latin typeface="Verdana"/>
                <a:cs typeface="Verdana"/>
              </a:rPr>
              <a:t> </a:t>
            </a:r>
            <a:r>
              <a:rPr sz="1600" b="1" spc="-10" dirty="0">
                <a:latin typeface="Verdana"/>
                <a:cs typeface="Verdana"/>
              </a:rPr>
              <a:t>value</a:t>
            </a:r>
            <a:endParaRPr sz="1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343440" y="3690774"/>
            <a:ext cx="1221740" cy="28975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36854" marR="299720" indent="-2540" algn="ctr">
              <a:lnSpc>
                <a:spcPct val="129500"/>
              </a:lnSpc>
              <a:spcBef>
                <a:spcPts val="100"/>
              </a:spcBef>
            </a:pPr>
            <a:r>
              <a:rPr sz="1600" spc="-20" dirty="0">
                <a:latin typeface="Verdana"/>
                <a:cs typeface="Verdana"/>
              </a:rPr>
              <a:t>byte </a:t>
            </a:r>
            <a:r>
              <a:rPr sz="1600" spc="-10" dirty="0">
                <a:latin typeface="Verdana"/>
                <a:cs typeface="Verdana"/>
              </a:rPr>
              <a:t>short </a:t>
            </a:r>
            <a:r>
              <a:rPr sz="1600" spc="-25" dirty="0">
                <a:latin typeface="Verdana"/>
                <a:cs typeface="Verdana"/>
              </a:rPr>
              <a:t>int </a:t>
            </a:r>
            <a:r>
              <a:rPr sz="1600" spc="-20" dirty="0">
                <a:latin typeface="Verdana"/>
                <a:cs typeface="Verdana"/>
              </a:rPr>
              <a:t>long </a:t>
            </a:r>
            <a:r>
              <a:rPr sz="1600" spc="-10" dirty="0">
                <a:latin typeface="Verdana"/>
                <a:cs typeface="Verdana"/>
              </a:rPr>
              <a:t>float </a:t>
            </a:r>
            <a:r>
              <a:rPr sz="1600" spc="-20" dirty="0">
                <a:latin typeface="Verdana"/>
                <a:cs typeface="Verdana"/>
              </a:rPr>
              <a:t>double char</a:t>
            </a:r>
            <a:endParaRPr sz="1600">
              <a:latin typeface="Verdana"/>
              <a:cs typeface="Verdana"/>
            </a:endParaRPr>
          </a:p>
          <a:p>
            <a:pPr marL="6350" algn="ctr">
              <a:lnSpc>
                <a:spcPct val="100000"/>
              </a:lnSpc>
              <a:spcBef>
                <a:spcPts val="565"/>
              </a:spcBef>
            </a:pPr>
            <a:r>
              <a:rPr sz="1600" spc="-10" dirty="0">
                <a:latin typeface="Verdana"/>
                <a:cs typeface="Verdana"/>
              </a:rPr>
              <a:t>boolean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1800" spc="-10" dirty="0">
                <a:latin typeface="Verdana"/>
                <a:cs typeface="Verdana"/>
              </a:rPr>
              <a:t>references</a:t>
            </a:r>
            <a:endParaRPr sz="18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82344" y="3690774"/>
            <a:ext cx="497840" cy="2897505"/>
          </a:xfrm>
          <a:prstGeom prst="rect">
            <a:avLst/>
          </a:prstGeom>
        </p:spPr>
        <p:txBody>
          <a:bodyPr vert="horz" wrap="square" lIns="0" tIns="84455" rIns="0" bIns="0" rtlCol="0">
            <a:spAutoFit/>
          </a:bodyPr>
          <a:lstStyle/>
          <a:p>
            <a:pPr marL="3810" algn="ctr">
              <a:lnSpc>
                <a:spcPct val="100000"/>
              </a:lnSpc>
              <a:spcBef>
                <a:spcPts val="665"/>
              </a:spcBef>
            </a:pPr>
            <a:r>
              <a:rPr sz="1600" spc="-50" dirty="0">
                <a:latin typeface="Verdana"/>
                <a:cs typeface="Verdana"/>
              </a:rPr>
              <a:t>0</a:t>
            </a:r>
            <a:endParaRPr sz="1600">
              <a:latin typeface="Verdana"/>
              <a:cs typeface="Verdana"/>
            </a:endParaRPr>
          </a:p>
          <a:p>
            <a:pPr marL="3810" algn="ctr">
              <a:lnSpc>
                <a:spcPct val="100000"/>
              </a:lnSpc>
              <a:spcBef>
                <a:spcPts val="565"/>
              </a:spcBef>
            </a:pPr>
            <a:r>
              <a:rPr sz="1600" spc="-50" dirty="0">
                <a:latin typeface="Verdana"/>
                <a:cs typeface="Verdana"/>
              </a:rPr>
              <a:t>0</a:t>
            </a:r>
            <a:endParaRPr sz="1600">
              <a:latin typeface="Verdana"/>
              <a:cs typeface="Verdana"/>
            </a:endParaRPr>
          </a:p>
          <a:p>
            <a:pPr marL="3810" algn="ctr">
              <a:lnSpc>
                <a:spcPct val="100000"/>
              </a:lnSpc>
              <a:spcBef>
                <a:spcPts val="565"/>
              </a:spcBef>
            </a:pPr>
            <a:r>
              <a:rPr sz="1600" spc="-50" dirty="0">
                <a:latin typeface="Verdana"/>
                <a:cs typeface="Verdana"/>
              </a:rPr>
              <a:t>0</a:t>
            </a:r>
            <a:endParaRPr sz="1600">
              <a:latin typeface="Verdana"/>
              <a:cs typeface="Verdana"/>
            </a:endParaRPr>
          </a:p>
          <a:p>
            <a:pPr marL="3810" algn="ctr">
              <a:lnSpc>
                <a:spcPct val="100000"/>
              </a:lnSpc>
              <a:spcBef>
                <a:spcPts val="565"/>
              </a:spcBef>
            </a:pPr>
            <a:r>
              <a:rPr sz="1600" spc="-50" dirty="0">
                <a:latin typeface="Verdana"/>
                <a:cs typeface="Verdana"/>
              </a:rPr>
              <a:t>0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70"/>
              </a:spcBef>
            </a:pPr>
            <a:r>
              <a:rPr sz="1600" spc="-20" dirty="0">
                <a:latin typeface="Verdana"/>
                <a:cs typeface="Verdana"/>
              </a:rPr>
              <a:t>0.0F</a:t>
            </a:r>
            <a:endParaRPr sz="1600">
              <a:latin typeface="Verdana"/>
              <a:cs typeface="Verdana"/>
            </a:endParaRPr>
          </a:p>
          <a:p>
            <a:pPr marL="84455" marR="74295" algn="ctr">
              <a:lnSpc>
                <a:spcPct val="129500"/>
              </a:lnSpc>
            </a:pPr>
            <a:r>
              <a:rPr sz="1600" spc="-25" dirty="0">
                <a:latin typeface="Verdana"/>
                <a:cs typeface="Verdana"/>
              </a:rPr>
              <a:t>0.0 </a:t>
            </a:r>
            <a:r>
              <a:rPr sz="1600" spc="-20" dirty="0">
                <a:latin typeface="Verdana"/>
                <a:cs typeface="Verdana"/>
              </a:rPr>
              <a:t>'\0'</a:t>
            </a:r>
            <a:endParaRPr sz="1600">
              <a:latin typeface="Verdana"/>
              <a:cs typeface="Verdana"/>
            </a:endParaRPr>
          </a:p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z="1600" spc="-10" dirty="0">
                <a:latin typeface="Verdana"/>
                <a:cs typeface="Verdana"/>
              </a:rPr>
              <a:t>false</a:t>
            </a:r>
            <a:endParaRPr sz="1600">
              <a:latin typeface="Verdana"/>
              <a:cs typeface="Verdana"/>
            </a:endParaRPr>
          </a:p>
          <a:p>
            <a:pPr marL="1905" algn="ctr">
              <a:lnSpc>
                <a:spcPct val="100000"/>
              </a:lnSpc>
              <a:spcBef>
                <a:spcPts val="565"/>
              </a:spcBef>
            </a:pPr>
            <a:r>
              <a:rPr sz="1800" spc="-20" dirty="0">
                <a:latin typeface="Verdana"/>
                <a:cs typeface="Verdana"/>
              </a:rPr>
              <a:t>null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5445">
              <a:lnSpc>
                <a:spcPct val="100000"/>
              </a:lnSpc>
              <a:spcBef>
                <a:spcPts val="90"/>
              </a:spcBef>
            </a:pPr>
            <a:r>
              <a:rPr dirty="0"/>
              <a:t>Instance</a:t>
            </a:r>
            <a:r>
              <a:rPr spc="-200" dirty="0"/>
              <a:t> </a:t>
            </a:r>
            <a:r>
              <a:rPr spc="-10" dirty="0"/>
              <a:t>initialization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16838" y="1621536"/>
            <a:ext cx="3253104" cy="1635760"/>
            <a:chOff x="1016838" y="1621536"/>
            <a:chExt cx="3253104" cy="1635760"/>
          </a:xfrm>
        </p:grpSpPr>
        <p:sp>
          <p:nvSpPr>
            <p:cNvPr id="4" name="object 4"/>
            <p:cNvSpPr/>
            <p:nvPr/>
          </p:nvSpPr>
          <p:spPr>
            <a:xfrm>
              <a:off x="1025804" y="1630502"/>
              <a:ext cx="3234690" cy="1616710"/>
            </a:xfrm>
            <a:custGeom>
              <a:avLst/>
              <a:gdLst/>
              <a:ahLst/>
              <a:cxnLst/>
              <a:rect l="l" t="t" r="r" b="b"/>
              <a:pathLst>
                <a:path w="3234690" h="1616710">
                  <a:moveTo>
                    <a:pt x="3234321" y="1414945"/>
                  </a:moveTo>
                  <a:lnTo>
                    <a:pt x="3234321" y="0"/>
                  </a:lnTo>
                  <a:lnTo>
                    <a:pt x="0" y="0"/>
                  </a:lnTo>
                  <a:lnTo>
                    <a:pt x="0" y="1616532"/>
                  </a:lnTo>
                  <a:lnTo>
                    <a:pt x="2829877" y="1616532"/>
                  </a:lnTo>
                  <a:lnTo>
                    <a:pt x="3234321" y="141494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6838" y="1621536"/>
              <a:ext cx="3252470" cy="1634489"/>
            </a:xfrm>
            <a:custGeom>
              <a:avLst/>
              <a:gdLst/>
              <a:ahLst/>
              <a:cxnLst/>
              <a:rect l="l" t="t" r="r" b="b"/>
              <a:pathLst>
                <a:path w="3252470" h="1634489">
                  <a:moveTo>
                    <a:pt x="3252266" y="1427314"/>
                  </a:moveTo>
                  <a:lnTo>
                    <a:pt x="3252266" y="4013"/>
                  </a:lnTo>
                  <a:lnTo>
                    <a:pt x="3248240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630451"/>
                  </a:lnTo>
                  <a:lnTo>
                    <a:pt x="4013" y="1634464"/>
                  </a:lnTo>
                  <a:lnTo>
                    <a:pt x="8966" y="1634464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3234321" y="17945"/>
                  </a:lnTo>
                  <a:lnTo>
                    <a:pt x="3234321" y="8966"/>
                  </a:lnTo>
                  <a:lnTo>
                    <a:pt x="3243287" y="8966"/>
                  </a:lnTo>
                  <a:lnTo>
                    <a:pt x="3243287" y="1433926"/>
                  </a:lnTo>
                  <a:lnTo>
                    <a:pt x="3250336" y="1430413"/>
                  </a:lnTo>
                  <a:lnTo>
                    <a:pt x="3252266" y="1427314"/>
                  </a:lnTo>
                  <a:close/>
                </a:path>
                <a:path w="3252470" h="1634489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3252470" h="1634489">
                  <a:moveTo>
                    <a:pt x="17932" y="1616532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616532"/>
                  </a:lnTo>
                  <a:lnTo>
                    <a:pt x="17932" y="1616532"/>
                  </a:lnTo>
                  <a:close/>
                </a:path>
                <a:path w="3252470" h="1634489">
                  <a:moveTo>
                    <a:pt x="2836728" y="1616532"/>
                  </a:moveTo>
                  <a:lnTo>
                    <a:pt x="8966" y="1616532"/>
                  </a:lnTo>
                  <a:lnTo>
                    <a:pt x="8966" y="1625498"/>
                  </a:lnTo>
                  <a:lnTo>
                    <a:pt x="17932" y="1625498"/>
                  </a:lnTo>
                  <a:lnTo>
                    <a:pt x="17932" y="1634464"/>
                  </a:lnTo>
                  <a:lnTo>
                    <a:pt x="2834843" y="1634464"/>
                  </a:lnTo>
                  <a:lnTo>
                    <a:pt x="2834843" y="1617471"/>
                  </a:lnTo>
                  <a:lnTo>
                    <a:pt x="2836728" y="1616532"/>
                  </a:lnTo>
                  <a:close/>
                </a:path>
                <a:path w="3252470" h="1634489">
                  <a:moveTo>
                    <a:pt x="17932" y="1634464"/>
                  </a:moveTo>
                  <a:lnTo>
                    <a:pt x="17932" y="1625498"/>
                  </a:lnTo>
                  <a:lnTo>
                    <a:pt x="8966" y="1625498"/>
                  </a:lnTo>
                  <a:lnTo>
                    <a:pt x="8966" y="1634464"/>
                  </a:lnTo>
                  <a:lnTo>
                    <a:pt x="17932" y="1634464"/>
                  </a:lnTo>
                  <a:close/>
                </a:path>
                <a:path w="3252470" h="1634489">
                  <a:moveTo>
                    <a:pt x="2838843" y="1625498"/>
                  </a:moveTo>
                  <a:lnTo>
                    <a:pt x="2838843" y="1616532"/>
                  </a:lnTo>
                  <a:lnTo>
                    <a:pt x="2836728" y="1616532"/>
                  </a:lnTo>
                  <a:lnTo>
                    <a:pt x="2834843" y="1617471"/>
                  </a:lnTo>
                  <a:lnTo>
                    <a:pt x="2838843" y="1625498"/>
                  </a:lnTo>
                  <a:close/>
                </a:path>
                <a:path w="3252470" h="1634489">
                  <a:moveTo>
                    <a:pt x="2838843" y="1634464"/>
                  </a:moveTo>
                  <a:lnTo>
                    <a:pt x="2838843" y="1625498"/>
                  </a:lnTo>
                  <a:lnTo>
                    <a:pt x="2834843" y="1617471"/>
                  </a:lnTo>
                  <a:lnTo>
                    <a:pt x="2834843" y="1634464"/>
                  </a:lnTo>
                  <a:lnTo>
                    <a:pt x="2838843" y="1634464"/>
                  </a:lnTo>
                  <a:close/>
                </a:path>
                <a:path w="3252470" h="1634489">
                  <a:moveTo>
                    <a:pt x="3243287" y="1423911"/>
                  </a:moveTo>
                  <a:lnTo>
                    <a:pt x="3239287" y="1415872"/>
                  </a:lnTo>
                  <a:lnTo>
                    <a:pt x="2836728" y="1616532"/>
                  </a:lnTo>
                  <a:lnTo>
                    <a:pt x="2838843" y="1616532"/>
                  </a:lnTo>
                  <a:lnTo>
                    <a:pt x="2838843" y="1634464"/>
                  </a:lnTo>
                  <a:lnTo>
                    <a:pt x="2840202" y="1634464"/>
                  </a:lnTo>
                  <a:lnTo>
                    <a:pt x="2841624" y="1634134"/>
                  </a:lnTo>
                  <a:lnTo>
                    <a:pt x="3234321" y="1438396"/>
                  </a:lnTo>
                  <a:lnTo>
                    <a:pt x="3234321" y="1423911"/>
                  </a:lnTo>
                  <a:lnTo>
                    <a:pt x="3243287" y="1423911"/>
                  </a:lnTo>
                  <a:close/>
                </a:path>
                <a:path w="3252470" h="1634489">
                  <a:moveTo>
                    <a:pt x="3243287" y="17945"/>
                  </a:moveTo>
                  <a:lnTo>
                    <a:pt x="3243287" y="8966"/>
                  </a:lnTo>
                  <a:lnTo>
                    <a:pt x="3234321" y="8966"/>
                  </a:lnTo>
                  <a:lnTo>
                    <a:pt x="3234321" y="17945"/>
                  </a:lnTo>
                  <a:lnTo>
                    <a:pt x="3243287" y="17945"/>
                  </a:lnTo>
                  <a:close/>
                </a:path>
                <a:path w="3252470" h="1634489">
                  <a:moveTo>
                    <a:pt x="3243287" y="1423911"/>
                  </a:moveTo>
                  <a:lnTo>
                    <a:pt x="3243287" y="17945"/>
                  </a:lnTo>
                  <a:lnTo>
                    <a:pt x="3234321" y="17945"/>
                  </a:lnTo>
                  <a:lnTo>
                    <a:pt x="3234321" y="1418347"/>
                  </a:lnTo>
                  <a:lnTo>
                    <a:pt x="3239287" y="1415872"/>
                  </a:lnTo>
                  <a:lnTo>
                    <a:pt x="3243287" y="1423911"/>
                  </a:lnTo>
                  <a:close/>
                </a:path>
                <a:path w="3252470" h="1634489">
                  <a:moveTo>
                    <a:pt x="3243287" y="1433926"/>
                  </a:moveTo>
                  <a:lnTo>
                    <a:pt x="3243287" y="1423911"/>
                  </a:lnTo>
                  <a:lnTo>
                    <a:pt x="3234321" y="1423911"/>
                  </a:lnTo>
                  <a:lnTo>
                    <a:pt x="3234321" y="1438396"/>
                  </a:lnTo>
                  <a:lnTo>
                    <a:pt x="3243287" y="143392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55681" y="3045447"/>
              <a:ext cx="404495" cy="201930"/>
            </a:xfrm>
            <a:custGeom>
              <a:avLst/>
              <a:gdLst/>
              <a:ahLst/>
              <a:cxnLst/>
              <a:rect l="l" t="t" r="r" b="b"/>
              <a:pathLst>
                <a:path w="404495" h="201930">
                  <a:moveTo>
                    <a:pt x="404444" y="0"/>
                  </a:moveTo>
                  <a:lnTo>
                    <a:pt x="319328" y="6425"/>
                  </a:lnTo>
                  <a:lnTo>
                    <a:pt x="259814" y="12112"/>
                  </a:lnTo>
                  <a:lnTo>
                    <a:pt x="217276" y="15687"/>
                  </a:lnTo>
                  <a:lnTo>
                    <a:pt x="183085" y="15776"/>
                  </a:lnTo>
                  <a:lnTo>
                    <a:pt x="148612" y="11004"/>
                  </a:lnTo>
                  <a:lnTo>
                    <a:pt x="105232" y="0"/>
                  </a:lnTo>
                  <a:lnTo>
                    <a:pt x="0" y="201587"/>
                  </a:lnTo>
                  <a:lnTo>
                    <a:pt x="404444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45915" y="3035642"/>
              <a:ext cx="424180" cy="221615"/>
            </a:xfrm>
            <a:custGeom>
              <a:avLst/>
              <a:gdLst/>
              <a:ahLst/>
              <a:cxnLst/>
              <a:rect l="l" t="t" r="r" b="b"/>
              <a:pathLst>
                <a:path w="424179" h="221614">
                  <a:moveTo>
                    <a:pt x="414782" y="19533"/>
                  </a:moveTo>
                  <a:lnTo>
                    <a:pt x="414782" y="18757"/>
                  </a:lnTo>
                  <a:lnTo>
                    <a:pt x="369367" y="22123"/>
                  </a:lnTo>
                  <a:lnTo>
                    <a:pt x="30511" y="191030"/>
                  </a:lnTo>
                  <a:lnTo>
                    <a:pt x="17741" y="215493"/>
                  </a:lnTo>
                  <a:lnTo>
                    <a:pt x="9766" y="211391"/>
                  </a:lnTo>
                  <a:lnTo>
                    <a:pt x="1816" y="207238"/>
                  </a:lnTo>
                  <a:lnTo>
                    <a:pt x="0" y="210693"/>
                  </a:lnTo>
                  <a:lnTo>
                    <a:pt x="635" y="214884"/>
                  </a:lnTo>
                  <a:lnTo>
                    <a:pt x="6096" y="220459"/>
                  </a:lnTo>
                  <a:lnTo>
                    <a:pt x="9766" y="221072"/>
                  </a:lnTo>
                  <a:lnTo>
                    <a:pt x="10274" y="221157"/>
                  </a:lnTo>
                  <a:lnTo>
                    <a:pt x="414782" y="19533"/>
                  </a:lnTo>
                  <a:close/>
                </a:path>
                <a:path w="424179" h="221614">
                  <a:moveTo>
                    <a:pt x="423989" y="11607"/>
                  </a:moveTo>
                  <a:lnTo>
                    <a:pt x="421767" y="3340"/>
                  </a:lnTo>
                  <a:lnTo>
                    <a:pt x="417918" y="584"/>
                  </a:lnTo>
                  <a:lnTo>
                    <a:pt x="414782" y="780"/>
                  </a:lnTo>
                  <a:lnTo>
                    <a:pt x="413651" y="850"/>
                  </a:lnTo>
                  <a:lnTo>
                    <a:pt x="338287" y="6442"/>
                  </a:lnTo>
                  <a:lnTo>
                    <a:pt x="336747" y="6557"/>
                  </a:lnTo>
                  <a:lnTo>
                    <a:pt x="239799" y="15631"/>
                  </a:lnTo>
                  <a:lnTo>
                    <a:pt x="208280" y="17094"/>
                  </a:lnTo>
                  <a:lnTo>
                    <a:pt x="188664" y="16270"/>
                  </a:lnTo>
                  <a:lnTo>
                    <a:pt x="168416" y="13590"/>
                  </a:lnTo>
                  <a:lnTo>
                    <a:pt x="145398" y="8684"/>
                  </a:lnTo>
                  <a:lnTo>
                    <a:pt x="117475" y="1181"/>
                  </a:lnTo>
                  <a:lnTo>
                    <a:pt x="113385" y="0"/>
                  </a:lnTo>
                  <a:lnTo>
                    <a:pt x="109016" y="1879"/>
                  </a:lnTo>
                  <a:lnTo>
                    <a:pt x="1816" y="207238"/>
                  </a:lnTo>
                  <a:lnTo>
                    <a:pt x="5765" y="209301"/>
                  </a:lnTo>
                  <a:lnTo>
                    <a:pt x="5765" y="203365"/>
                  </a:lnTo>
                  <a:lnTo>
                    <a:pt x="30511" y="191030"/>
                  </a:lnTo>
                  <a:lnTo>
                    <a:pt x="112522" y="33919"/>
                  </a:lnTo>
                  <a:lnTo>
                    <a:pt x="112522" y="18415"/>
                  </a:lnTo>
                  <a:lnTo>
                    <a:pt x="114998" y="9804"/>
                  </a:lnTo>
                  <a:lnTo>
                    <a:pt x="122948" y="13944"/>
                  </a:lnTo>
                  <a:lnTo>
                    <a:pt x="122948" y="21220"/>
                  </a:lnTo>
                  <a:lnTo>
                    <a:pt x="141121" y="26109"/>
                  </a:lnTo>
                  <a:lnTo>
                    <a:pt x="165344" y="31259"/>
                  </a:lnTo>
                  <a:lnTo>
                    <a:pt x="187095" y="34140"/>
                  </a:lnTo>
                  <a:lnTo>
                    <a:pt x="208280" y="35026"/>
                  </a:lnTo>
                  <a:lnTo>
                    <a:pt x="239799" y="33572"/>
                  </a:lnTo>
                  <a:lnTo>
                    <a:pt x="241204" y="33507"/>
                  </a:lnTo>
                  <a:lnTo>
                    <a:pt x="338287" y="24427"/>
                  </a:lnTo>
                  <a:lnTo>
                    <a:pt x="369367" y="22123"/>
                  </a:lnTo>
                  <a:lnTo>
                    <a:pt x="410108" y="1816"/>
                  </a:lnTo>
                  <a:lnTo>
                    <a:pt x="414197" y="9804"/>
                  </a:lnTo>
                  <a:lnTo>
                    <a:pt x="414782" y="18757"/>
                  </a:lnTo>
                  <a:lnTo>
                    <a:pt x="414782" y="19533"/>
                  </a:lnTo>
                  <a:lnTo>
                    <a:pt x="422046" y="15913"/>
                  </a:lnTo>
                  <a:lnTo>
                    <a:pt x="423989" y="11607"/>
                  </a:lnTo>
                  <a:close/>
                </a:path>
                <a:path w="424179" h="221614">
                  <a:moveTo>
                    <a:pt x="30511" y="191030"/>
                  </a:moveTo>
                  <a:lnTo>
                    <a:pt x="5765" y="203365"/>
                  </a:lnTo>
                  <a:lnTo>
                    <a:pt x="9766" y="211378"/>
                  </a:lnTo>
                  <a:lnTo>
                    <a:pt x="17741" y="215493"/>
                  </a:lnTo>
                  <a:lnTo>
                    <a:pt x="30511" y="191030"/>
                  </a:lnTo>
                  <a:close/>
                </a:path>
                <a:path w="424179" h="221614">
                  <a:moveTo>
                    <a:pt x="9766" y="211391"/>
                  </a:moveTo>
                  <a:lnTo>
                    <a:pt x="5765" y="203365"/>
                  </a:lnTo>
                  <a:lnTo>
                    <a:pt x="5765" y="209301"/>
                  </a:lnTo>
                  <a:lnTo>
                    <a:pt x="9766" y="211391"/>
                  </a:lnTo>
                  <a:close/>
                </a:path>
                <a:path w="424179" h="221614">
                  <a:moveTo>
                    <a:pt x="122948" y="13944"/>
                  </a:moveTo>
                  <a:lnTo>
                    <a:pt x="114998" y="9804"/>
                  </a:lnTo>
                  <a:lnTo>
                    <a:pt x="112522" y="18415"/>
                  </a:lnTo>
                  <a:lnTo>
                    <a:pt x="119618" y="20324"/>
                  </a:lnTo>
                  <a:lnTo>
                    <a:pt x="122948" y="13944"/>
                  </a:lnTo>
                  <a:close/>
                </a:path>
                <a:path w="424179" h="221614">
                  <a:moveTo>
                    <a:pt x="119618" y="20324"/>
                  </a:moveTo>
                  <a:lnTo>
                    <a:pt x="112522" y="18415"/>
                  </a:lnTo>
                  <a:lnTo>
                    <a:pt x="112522" y="33919"/>
                  </a:lnTo>
                  <a:lnTo>
                    <a:pt x="119618" y="20324"/>
                  </a:lnTo>
                  <a:close/>
                </a:path>
                <a:path w="424179" h="221614">
                  <a:moveTo>
                    <a:pt x="122948" y="21220"/>
                  </a:moveTo>
                  <a:lnTo>
                    <a:pt x="122948" y="13944"/>
                  </a:lnTo>
                  <a:lnTo>
                    <a:pt x="119618" y="20324"/>
                  </a:lnTo>
                  <a:lnTo>
                    <a:pt x="122948" y="21220"/>
                  </a:lnTo>
                  <a:close/>
                </a:path>
                <a:path w="424179" h="221614">
                  <a:moveTo>
                    <a:pt x="414782" y="18757"/>
                  </a:moveTo>
                  <a:lnTo>
                    <a:pt x="414197" y="9804"/>
                  </a:lnTo>
                  <a:lnTo>
                    <a:pt x="410108" y="1816"/>
                  </a:lnTo>
                  <a:lnTo>
                    <a:pt x="369367" y="22123"/>
                  </a:lnTo>
                  <a:lnTo>
                    <a:pt x="413651" y="18841"/>
                  </a:lnTo>
                  <a:lnTo>
                    <a:pt x="414782" y="1875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16838" y="3418103"/>
            <a:ext cx="8823960" cy="2714625"/>
            <a:chOff x="1016838" y="3418103"/>
            <a:chExt cx="8823960" cy="2714625"/>
          </a:xfrm>
        </p:grpSpPr>
        <p:sp>
          <p:nvSpPr>
            <p:cNvPr id="9" name="object 9"/>
            <p:cNvSpPr/>
            <p:nvPr/>
          </p:nvSpPr>
          <p:spPr>
            <a:xfrm>
              <a:off x="1025804" y="3427069"/>
              <a:ext cx="8805545" cy="2695575"/>
            </a:xfrm>
            <a:custGeom>
              <a:avLst/>
              <a:gdLst/>
              <a:ahLst/>
              <a:cxnLst/>
              <a:rect l="l" t="t" r="r" b="b"/>
              <a:pathLst>
                <a:path w="8805545" h="2695575">
                  <a:moveTo>
                    <a:pt x="8805329" y="2358224"/>
                  </a:moveTo>
                  <a:lnTo>
                    <a:pt x="8805329" y="0"/>
                  </a:lnTo>
                  <a:lnTo>
                    <a:pt x="0" y="0"/>
                  </a:lnTo>
                  <a:lnTo>
                    <a:pt x="0" y="2695486"/>
                  </a:lnTo>
                  <a:lnTo>
                    <a:pt x="7704823" y="2695486"/>
                  </a:lnTo>
                  <a:lnTo>
                    <a:pt x="8805329" y="235822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6838" y="3418103"/>
              <a:ext cx="8823325" cy="2713990"/>
            </a:xfrm>
            <a:custGeom>
              <a:avLst/>
              <a:gdLst/>
              <a:ahLst/>
              <a:cxnLst/>
              <a:rect l="l" t="t" r="r" b="b"/>
              <a:pathLst>
                <a:path w="8823325" h="2713990">
                  <a:moveTo>
                    <a:pt x="8823261" y="2371153"/>
                  </a:moveTo>
                  <a:lnTo>
                    <a:pt x="8823261" y="4013"/>
                  </a:lnTo>
                  <a:lnTo>
                    <a:pt x="8819248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2709405"/>
                  </a:lnTo>
                  <a:lnTo>
                    <a:pt x="4013" y="2713418"/>
                  </a:lnTo>
                  <a:lnTo>
                    <a:pt x="8966" y="2713418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32"/>
                  </a:lnTo>
                  <a:lnTo>
                    <a:pt x="8805316" y="17932"/>
                  </a:lnTo>
                  <a:lnTo>
                    <a:pt x="8805316" y="8966"/>
                  </a:lnTo>
                  <a:lnTo>
                    <a:pt x="8814295" y="8966"/>
                  </a:lnTo>
                  <a:lnTo>
                    <a:pt x="8814295" y="2376582"/>
                  </a:lnTo>
                  <a:lnTo>
                    <a:pt x="8820696" y="2374620"/>
                  </a:lnTo>
                  <a:lnTo>
                    <a:pt x="8823261" y="2371153"/>
                  </a:lnTo>
                  <a:close/>
                </a:path>
                <a:path w="8823325" h="2713990">
                  <a:moveTo>
                    <a:pt x="17932" y="17932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32"/>
                  </a:lnTo>
                  <a:lnTo>
                    <a:pt x="17932" y="17932"/>
                  </a:lnTo>
                  <a:close/>
                </a:path>
                <a:path w="8823325" h="2713990">
                  <a:moveTo>
                    <a:pt x="17932" y="2695473"/>
                  </a:moveTo>
                  <a:lnTo>
                    <a:pt x="17932" y="17932"/>
                  </a:lnTo>
                  <a:lnTo>
                    <a:pt x="8966" y="17932"/>
                  </a:lnTo>
                  <a:lnTo>
                    <a:pt x="8966" y="2695473"/>
                  </a:lnTo>
                  <a:lnTo>
                    <a:pt x="17932" y="2695473"/>
                  </a:lnTo>
                  <a:close/>
                </a:path>
                <a:path w="8823325" h="2713990">
                  <a:moveTo>
                    <a:pt x="7712445" y="2695473"/>
                  </a:moveTo>
                  <a:lnTo>
                    <a:pt x="8966" y="2695473"/>
                  </a:lnTo>
                  <a:lnTo>
                    <a:pt x="8966" y="2704452"/>
                  </a:lnTo>
                  <a:lnTo>
                    <a:pt x="17932" y="2704452"/>
                  </a:lnTo>
                  <a:lnTo>
                    <a:pt x="17932" y="2713418"/>
                  </a:lnTo>
                  <a:lnTo>
                    <a:pt x="7711160" y="2713418"/>
                  </a:lnTo>
                  <a:lnTo>
                    <a:pt x="7711160" y="2695867"/>
                  </a:lnTo>
                  <a:lnTo>
                    <a:pt x="7712445" y="2695473"/>
                  </a:lnTo>
                  <a:close/>
                </a:path>
                <a:path w="8823325" h="2713990">
                  <a:moveTo>
                    <a:pt x="17932" y="2713418"/>
                  </a:moveTo>
                  <a:lnTo>
                    <a:pt x="17932" y="2704452"/>
                  </a:lnTo>
                  <a:lnTo>
                    <a:pt x="8966" y="2704452"/>
                  </a:lnTo>
                  <a:lnTo>
                    <a:pt x="8966" y="2713418"/>
                  </a:lnTo>
                  <a:lnTo>
                    <a:pt x="17932" y="2713418"/>
                  </a:lnTo>
                  <a:close/>
                </a:path>
                <a:path w="8823325" h="2713990">
                  <a:moveTo>
                    <a:pt x="7713789" y="2704452"/>
                  </a:moveTo>
                  <a:lnTo>
                    <a:pt x="7713789" y="2695473"/>
                  </a:lnTo>
                  <a:lnTo>
                    <a:pt x="7712445" y="2695473"/>
                  </a:lnTo>
                  <a:lnTo>
                    <a:pt x="7711160" y="2695867"/>
                  </a:lnTo>
                  <a:lnTo>
                    <a:pt x="7713789" y="2704452"/>
                  </a:lnTo>
                  <a:close/>
                </a:path>
                <a:path w="8823325" h="2713990">
                  <a:moveTo>
                    <a:pt x="7713789" y="2713418"/>
                  </a:moveTo>
                  <a:lnTo>
                    <a:pt x="7713789" y="2704452"/>
                  </a:lnTo>
                  <a:lnTo>
                    <a:pt x="7711160" y="2695867"/>
                  </a:lnTo>
                  <a:lnTo>
                    <a:pt x="7711160" y="2713418"/>
                  </a:lnTo>
                  <a:lnTo>
                    <a:pt x="7713789" y="2713418"/>
                  </a:lnTo>
                  <a:close/>
                </a:path>
                <a:path w="8823325" h="2713990">
                  <a:moveTo>
                    <a:pt x="8814295" y="2367191"/>
                  </a:moveTo>
                  <a:lnTo>
                    <a:pt x="8811666" y="2358618"/>
                  </a:lnTo>
                  <a:lnTo>
                    <a:pt x="7712445" y="2695473"/>
                  </a:lnTo>
                  <a:lnTo>
                    <a:pt x="7713789" y="2695473"/>
                  </a:lnTo>
                  <a:lnTo>
                    <a:pt x="7713789" y="2713418"/>
                  </a:lnTo>
                  <a:lnTo>
                    <a:pt x="7716405" y="2713024"/>
                  </a:lnTo>
                  <a:lnTo>
                    <a:pt x="8805316" y="2379333"/>
                  </a:lnTo>
                  <a:lnTo>
                    <a:pt x="8805316" y="2367191"/>
                  </a:lnTo>
                  <a:lnTo>
                    <a:pt x="8814295" y="2367191"/>
                  </a:lnTo>
                  <a:close/>
                </a:path>
                <a:path w="8823325" h="2713990">
                  <a:moveTo>
                    <a:pt x="8814295" y="17932"/>
                  </a:moveTo>
                  <a:lnTo>
                    <a:pt x="8814295" y="8966"/>
                  </a:lnTo>
                  <a:lnTo>
                    <a:pt x="8805316" y="8966"/>
                  </a:lnTo>
                  <a:lnTo>
                    <a:pt x="8805316" y="17932"/>
                  </a:lnTo>
                  <a:lnTo>
                    <a:pt x="8814295" y="17932"/>
                  </a:lnTo>
                  <a:close/>
                </a:path>
                <a:path w="8823325" h="2713990">
                  <a:moveTo>
                    <a:pt x="8814295" y="2367191"/>
                  </a:moveTo>
                  <a:lnTo>
                    <a:pt x="8814295" y="17932"/>
                  </a:lnTo>
                  <a:lnTo>
                    <a:pt x="8805316" y="17932"/>
                  </a:lnTo>
                  <a:lnTo>
                    <a:pt x="8805316" y="2360564"/>
                  </a:lnTo>
                  <a:lnTo>
                    <a:pt x="8811666" y="2358618"/>
                  </a:lnTo>
                  <a:lnTo>
                    <a:pt x="8814295" y="2367191"/>
                  </a:lnTo>
                  <a:close/>
                </a:path>
                <a:path w="8823325" h="2713990">
                  <a:moveTo>
                    <a:pt x="8814295" y="2376582"/>
                  </a:moveTo>
                  <a:lnTo>
                    <a:pt x="8814295" y="2367191"/>
                  </a:lnTo>
                  <a:lnTo>
                    <a:pt x="8805316" y="2367191"/>
                  </a:lnTo>
                  <a:lnTo>
                    <a:pt x="8805316" y="2379333"/>
                  </a:lnTo>
                  <a:lnTo>
                    <a:pt x="8814295" y="23765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30627" y="5785294"/>
              <a:ext cx="1101090" cy="337820"/>
            </a:xfrm>
            <a:custGeom>
              <a:avLst/>
              <a:gdLst/>
              <a:ahLst/>
              <a:cxnLst/>
              <a:rect l="l" t="t" r="r" b="b"/>
              <a:pathLst>
                <a:path w="1101090" h="337820">
                  <a:moveTo>
                    <a:pt x="1100505" y="0"/>
                  </a:moveTo>
                  <a:lnTo>
                    <a:pt x="1009047" y="3841"/>
                  </a:lnTo>
                  <a:lnTo>
                    <a:pt x="928190" y="7690"/>
                  </a:lnTo>
                  <a:lnTo>
                    <a:pt x="856902" y="11449"/>
                  </a:lnTo>
                  <a:lnTo>
                    <a:pt x="646784" y="23634"/>
                  </a:lnTo>
                  <a:lnTo>
                    <a:pt x="607849" y="25479"/>
                  </a:lnTo>
                  <a:lnTo>
                    <a:pt x="572287" y="26650"/>
                  </a:lnTo>
                  <a:lnTo>
                    <a:pt x="539065" y="27047"/>
                  </a:lnTo>
                  <a:lnTo>
                    <a:pt x="507149" y="26575"/>
                  </a:lnTo>
                  <a:lnTo>
                    <a:pt x="443107" y="22628"/>
                  </a:lnTo>
                  <a:lnTo>
                    <a:pt x="371901" y="14030"/>
                  </a:lnTo>
                  <a:lnTo>
                    <a:pt x="331029" y="7742"/>
                  </a:lnTo>
                  <a:lnTo>
                    <a:pt x="285267" y="0"/>
                  </a:lnTo>
                  <a:lnTo>
                    <a:pt x="0" y="337261"/>
                  </a:lnTo>
                  <a:lnTo>
                    <a:pt x="1100505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20937" y="5775921"/>
              <a:ext cx="1120140" cy="356870"/>
            </a:xfrm>
            <a:custGeom>
              <a:avLst/>
              <a:gdLst/>
              <a:ahLst/>
              <a:cxnLst/>
              <a:rect l="l" t="t" r="r" b="b"/>
              <a:pathLst>
                <a:path w="1120140" h="356870">
                  <a:moveTo>
                    <a:pt x="1110538" y="18648"/>
                  </a:moveTo>
                  <a:lnTo>
                    <a:pt x="1110538" y="18338"/>
                  </a:lnTo>
                  <a:lnTo>
                    <a:pt x="1040872" y="21245"/>
                  </a:lnTo>
                  <a:lnTo>
                    <a:pt x="36251" y="329103"/>
                  </a:lnTo>
                  <a:lnTo>
                    <a:pt x="16598" y="352336"/>
                  </a:lnTo>
                  <a:lnTo>
                    <a:pt x="9690" y="346633"/>
                  </a:lnTo>
                  <a:lnTo>
                    <a:pt x="2832" y="340842"/>
                  </a:lnTo>
                  <a:lnTo>
                    <a:pt x="266" y="343877"/>
                  </a:lnTo>
                  <a:lnTo>
                    <a:pt x="0" y="348246"/>
                  </a:lnTo>
                  <a:lnTo>
                    <a:pt x="4394" y="354888"/>
                  </a:lnTo>
                  <a:lnTo>
                    <a:pt x="8508" y="356374"/>
                  </a:lnTo>
                  <a:lnTo>
                    <a:pt x="1110183" y="18757"/>
                  </a:lnTo>
                  <a:lnTo>
                    <a:pt x="1110538" y="18648"/>
                  </a:lnTo>
                  <a:close/>
                </a:path>
                <a:path w="1120140" h="356870">
                  <a:moveTo>
                    <a:pt x="1119797" y="12331"/>
                  </a:moveTo>
                  <a:lnTo>
                    <a:pt x="1118273" y="3416"/>
                  </a:lnTo>
                  <a:lnTo>
                    <a:pt x="1114361" y="241"/>
                  </a:lnTo>
                  <a:lnTo>
                    <a:pt x="1027174" y="3870"/>
                  </a:lnTo>
                  <a:lnTo>
                    <a:pt x="952611" y="7358"/>
                  </a:lnTo>
                  <a:lnTo>
                    <a:pt x="886075" y="10787"/>
                  </a:lnTo>
                  <a:lnTo>
                    <a:pt x="826788" y="14083"/>
                  </a:lnTo>
                  <a:lnTo>
                    <a:pt x="773974" y="17177"/>
                  </a:lnTo>
                  <a:lnTo>
                    <a:pt x="726856" y="19996"/>
                  </a:lnTo>
                  <a:lnTo>
                    <a:pt x="684658" y="22470"/>
                  </a:lnTo>
                  <a:lnTo>
                    <a:pt x="646603" y="24528"/>
                  </a:lnTo>
                  <a:lnTo>
                    <a:pt x="611914" y="26094"/>
                  </a:lnTo>
                  <a:lnTo>
                    <a:pt x="579815" y="27094"/>
                  </a:lnTo>
                  <a:lnTo>
                    <a:pt x="549528" y="27444"/>
                  </a:lnTo>
                  <a:lnTo>
                    <a:pt x="505193" y="26554"/>
                  </a:lnTo>
                  <a:lnTo>
                    <a:pt x="460626" y="23696"/>
                  </a:lnTo>
                  <a:lnTo>
                    <a:pt x="412924" y="18595"/>
                  </a:lnTo>
                  <a:lnTo>
                    <a:pt x="359185" y="10970"/>
                  </a:lnTo>
                  <a:lnTo>
                    <a:pt x="296506" y="546"/>
                  </a:lnTo>
                  <a:lnTo>
                    <a:pt x="293370" y="0"/>
                  </a:lnTo>
                  <a:lnTo>
                    <a:pt x="290156" y="1155"/>
                  </a:lnTo>
                  <a:lnTo>
                    <a:pt x="2832" y="340842"/>
                  </a:lnTo>
                  <a:lnTo>
                    <a:pt x="7061" y="344413"/>
                  </a:lnTo>
                  <a:lnTo>
                    <a:pt x="7061" y="338048"/>
                  </a:lnTo>
                  <a:lnTo>
                    <a:pt x="36251" y="329103"/>
                  </a:lnTo>
                  <a:lnTo>
                    <a:pt x="293370" y="25145"/>
                  </a:lnTo>
                  <a:lnTo>
                    <a:pt x="293370" y="18429"/>
                  </a:lnTo>
                  <a:lnTo>
                    <a:pt x="294957" y="9372"/>
                  </a:lnTo>
                  <a:lnTo>
                    <a:pt x="301802" y="15176"/>
                  </a:lnTo>
                  <a:lnTo>
                    <a:pt x="301802" y="19608"/>
                  </a:lnTo>
                  <a:lnTo>
                    <a:pt x="356408" y="28696"/>
                  </a:lnTo>
                  <a:lnTo>
                    <a:pt x="410696" y="36395"/>
                  </a:lnTo>
                  <a:lnTo>
                    <a:pt x="459096" y="41571"/>
                  </a:lnTo>
                  <a:lnTo>
                    <a:pt x="504432" y="44482"/>
                  </a:lnTo>
                  <a:lnTo>
                    <a:pt x="549528" y="45389"/>
                  </a:lnTo>
                  <a:lnTo>
                    <a:pt x="579417" y="45046"/>
                  </a:lnTo>
                  <a:lnTo>
                    <a:pt x="645710" y="42536"/>
                  </a:lnTo>
                  <a:lnTo>
                    <a:pt x="725785" y="38033"/>
                  </a:lnTo>
                  <a:lnTo>
                    <a:pt x="772902" y="35211"/>
                  </a:lnTo>
                  <a:lnTo>
                    <a:pt x="825756" y="32108"/>
                  </a:lnTo>
                  <a:lnTo>
                    <a:pt x="885113" y="28797"/>
                  </a:lnTo>
                  <a:lnTo>
                    <a:pt x="951737" y="25354"/>
                  </a:lnTo>
                  <a:lnTo>
                    <a:pt x="1026391" y="21853"/>
                  </a:lnTo>
                  <a:lnTo>
                    <a:pt x="1040872" y="21245"/>
                  </a:lnTo>
                  <a:lnTo>
                    <a:pt x="1107300" y="888"/>
                  </a:lnTo>
                  <a:lnTo>
                    <a:pt x="1107528" y="812"/>
                  </a:lnTo>
                  <a:lnTo>
                    <a:pt x="1110183" y="9385"/>
                  </a:lnTo>
                  <a:lnTo>
                    <a:pt x="1110538" y="18338"/>
                  </a:lnTo>
                  <a:lnTo>
                    <a:pt x="1110538" y="18648"/>
                  </a:lnTo>
                  <a:lnTo>
                    <a:pt x="1117142" y="16624"/>
                  </a:lnTo>
                  <a:lnTo>
                    <a:pt x="1119797" y="12331"/>
                  </a:lnTo>
                  <a:close/>
                </a:path>
                <a:path w="1120140" h="356870">
                  <a:moveTo>
                    <a:pt x="36251" y="329103"/>
                  </a:moveTo>
                  <a:lnTo>
                    <a:pt x="7061" y="338048"/>
                  </a:lnTo>
                  <a:lnTo>
                    <a:pt x="9690" y="346621"/>
                  </a:lnTo>
                  <a:lnTo>
                    <a:pt x="16598" y="352336"/>
                  </a:lnTo>
                  <a:lnTo>
                    <a:pt x="36251" y="329103"/>
                  </a:lnTo>
                  <a:close/>
                </a:path>
                <a:path w="1120140" h="356870">
                  <a:moveTo>
                    <a:pt x="9690" y="346633"/>
                  </a:moveTo>
                  <a:lnTo>
                    <a:pt x="7061" y="338048"/>
                  </a:lnTo>
                  <a:lnTo>
                    <a:pt x="7061" y="344413"/>
                  </a:lnTo>
                  <a:lnTo>
                    <a:pt x="9690" y="346633"/>
                  </a:lnTo>
                  <a:close/>
                </a:path>
                <a:path w="1120140" h="356870">
                  <a:moveTo>
                    <a:pt x="301802" y="15176"/>
                  </a:moveTo>
                  <a:lnTo>
                    <a:pt x="294957" y="9372"/>
                  </a:lnTo>
                  <a:lnTo>
                    <a:pt x="293370" y="18429"/>
                  </a:lnTo>
                  <a:lnTo>
                    <a:pt x="293370" y="18205"/>
                  </a:lnTo>
                  <a:lnTo>
                    <a:pt x="298516" y="19061"/>
                  </a:lnTo>
                  <a:lnTo>
                    <a:pt x="301802" y="15176"/>
                  </a:lnTo>
                  <a:close/>
                </a:path>
                <a:path w="1120140" h="356870">
                  <a:moveTo>
                    <a:pt x="298516" y="19061"/>
                  </a:moveTo>
                  <a:lnTo>
                    <a:pt x="293370" y="18205"/>
                  </a:lnTo>
                  <a:lnTo>
                    <a:pt x="293370" y="25145"/>
                  </a:lnTo>
                  <a:lnTo>
                    <a:pt x="298516" y="19061"/>
                  </a:lnTo>
                  <a:close/>
                </a:path>
                <a:path w="1120140" h="356870">
                  <a:moveTo>
                    <a:pt x="301802" y="19608"/>
                  </a:moveTo>
                  <a:lnTo>
                    <a:pt x="301802" y="15176"/>
                  </a:lnTo>
                  <a:lnTo>
                    <a:pt x="298516" y="19061"/>
                  </a:lnTo>
                  <a:lnTo>
                    <a:pt x="301802" y="19608"/>
                  </a:lnTo>
                  <a:close/>
                </a:path>
                <a:path w="1120140" h="356870">
                  <a:moveTo>
                    <a:pt x="1110538" y="18338"/>
                  </a:moveTo>
                  <a:lnTo>
                    <a:pt x="1110183" y="9385"/>
                  </a:lnTo>
                  <a:lnTo>
                    <a:pt x="1107528" y="812"/>
                  </a:lnTo>
                  <a:lnTo>
                    <a:pt x="1040872" y="21245"/>
                  </a:lnTo>
                  <a:lnTo>
                    <a:pt x="1107300" y="18473"/>
                  </a:lnTo>
                  <a:lnTo>
                    <a:pt x="1110183" y="18353"/>
                  </a:lnTo>
                  <a:lnTo>
                    <a:pt x="1110538" y="1833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93140" y="1600097"/>
            <a:ext cx="5904865" cy="505650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3923665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Values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x;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4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85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f;</a:t>
            </a:r>
            <a:endParaRPr sz="1850">
              <a:latin typeface="Courier New"/>
              <a:cs typeface="Courier New"/>
            </a:endParaRPr>
          </a:p>
          <a:p>
            <a:pPr marL="292735" marR="4343400">
              <a:lnSpc>
                <a:spcPts val="1989"/>
              </a:lnSpc>
              <a:spcBef>
                <a:spcPts val="145"/>
              </a:spcBef>
            </a:pP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s;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b;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5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5"/>
              </a:spcBef>
            </a:pP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InitialValues</a:t>
            </a:r>
            <a:r>
              <a:rPr sz="1850" spc="-16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sz="1850" dirty="0">
                <a:latin typeface="Courier New"/>
                <a:cs typeface="Courier New"/>
              </a:rPr>
              <a:t>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 marR="1963420" indent="-635" algn="just">
              <a:lnSpc>
                <a:spcPct val="89600"/>
              </a:lnSpc>
              <a:spcBef>
                <a:spcPts val="1995"/>
              </a:spcBef>
            </a:pPr>
            <a:r>
              <a:rPr sz="1850" dirty="0">
                <a:latin typeface="Courier New"/>
                <a:cs typeface="Courier New"/>
              </a:rPr>
              <a:t>Values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v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Values(); </a:t>
            </a:r>
            <a:r>
              <a:rPr sz="1850" spc="-20" dirty="0">
                <a:latin typeface="Courier New"/>
                <a:cs typeface="Courier New"/>
              </a:rPr>
              <a:t>System.out.println(v.x); System.out.println(v.f); System.out.println(v.s); System.out.println(v.b);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7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  <a:spcBef>
                <a:spcPts val="925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InitialValues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0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0.0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null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null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75</a:t>
            </a: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655445">
              <a:lnSpc>
                <a:spcPct val="100000"/>
              </a:lnSpc>
              <a:spcBef>
                <a:spcPts val="90"/>
              </a:spcBef>
            </a:pPr>
            <a:r>
              <a:rPr dirty="0"/>
              <a:t>Instance</a:t>
            </a:r>
            <a:r>
              <a:rPr spc="-200" dirty="0"/>
              <a:t> </a:t>
            </a:r>
            <a:r>
              <a:rPr spc="-10" dirty="0"/>
              <a:t>initialization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16838" y="1621536"/>
            <a:ext cx="8644255" cy="2175510"/>
            <a:chOff x="1016838" y="1621536"/>
            <a:chExt cx="8644255" cy="2175510"/>
          </a:xfrm>
        </p:grpSpPr>
        <p:sp>
          <p:nvSpPr>
            <p:cNvPr id="4" name="object 4"/>
            <p:cNvSpPr/>
            <p:nvPr/>
          </p:nvSpPr>
          <p:spPr>
            <a:xfrm>
              <a:off x="1025804" y="1630502"/>
              <a:ext cx="8625840" cy="2157095"/>
            </a:xfrm>
            <a:custGeom>
              <a:avLst/>
              <a:gdLst/>
              <a:ahLst/>
              <a:cxnLst/>
              <a:rect l="l" t="t" r="r" b="b"/>
              <a:pathLst>
                <a:path w="8625840" h="2157095">
                  <a:moveTo>
                    <a:pt x="8625293" y="1886584"/>
                  </a:moveTo>
                  <a:lnTo>
                    <a:pt x="8625293" y="0"/>
                  </a:lnTo>
                  <a:lnTo>
                    <a:pt x="0" y="0"/>
                  </a:lnTo>
                  <a:lnTo>
                    <a:pt x="0" y="2156637"/>
                  </a:lnTo>
                  <a:lnTo>
                    <a:pt x="7547597" y="2156637"/>
                  </a:lnTo>
                  <a:lnTo>
                    <a:pt x="8625293" y="188658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6838" y="1621536"/>
              <a:ext cx="8643620" cy="2174875"/>
            </a:xfrm>
            <a:custGeom>
              <a:avLst/>
              <a:gdLst/>
              <a:ahLst/>
              <a:cxnLst/>
              <a:rect l="l" t="t" r="r" b="b"/>
              <a:pathLst>
                <a:path w="8643620" h="2174875">
                  <a:moveTo>
                    <a:pt x="8643226" y="1899665"/>
                  </a:moveTo>
                  <a:lnTo>
                    <a:pt x="8643226" y="4013"/>
                  </a:lnTo>
                  <a:lnTo>
                    <a:pt x="863921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2170557"/>
                  </a:lnTo>
                  <a:lnTo>
                    <a:pt x="4013" y="2174582"/>
                  </a:lnTo>
                  <a:lnTo>
                    <a:pt x="8966" y="2174582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625281" y="17945"/>
                  </a:lnTo>
                  <a:lnTo>
                    <a:pt x="8625281" y="8966"/>
                  </a:lnTo>
                  <a:lnTo>
                    <a:pt x="8634260" y="8966"/>
                  </a:lnTo>
                  <a:lnTo>
                    <a:pt x="8634260" y="1904794"/>
                  </a:lnTo>
                  <a:lnTo>
                    <a:pt x="8640432" y="1903247"/>
                  </a:lnTo>
                  <a:lnTo>
                    <a:pt x="8643226" y="1899665"/>
                  </a:lnTo>
                  <a:close/>
                </a:path>
                <a:path w="8643620" h="2174875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643620" h="2174875">
                  <a:moveTo>
                    <a:pt x="17932" y="2156637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2156637"/>
                  </a:lnTo>
                  <a:lnTo>
                    <a:pt x="17932" y="2156637"/>
                  </a:lnTo>
                  <a:close/>
                </a:path>
                <a:path w="8643620" h="2174875">
                  <a:moveTo>
                    <a:pt x="7555456" y="2156637"/>
                  </a:moveTo>
                  <a:lnTo>
                    <a:pt x="8966" y="2156637"/>
                  </a:lnTo>
                  <a:lnTo>
                    <a:pt x="8966" y="2165604"/>
                  </a:lnTo>
                  <a:lnTo>
                    <a:pt x="17932" y="2165604"/>
                  </a:lnTo>
                  <a:lnTo>
                    <a:pt x="17932" y="2174582"/>
                  </a:lnTo>
                  <a:lnTo>
                    <a:pt x="7554391" y="2174582"/>
                  </a:lnTo>
                  <a:lnTo>
                    <a:pt x="7554391" y="2156904"/>
                  </a:lnTo>
                  <a:lnTo>
                    <a:pt x="7555456" y="2156637"/>
                  </a:lnTo>
                  <a:close/>
                </a:path>
                <a:path w="8643620" h="2174875">
                  <a:moveTo>
                    <a:pt x="17932" y="2174582"/>
                  </a:moveTo>
                  <a:lnTo>
                    <a:pt x="17932" y="2165604"/>
                  </a:lnTo>
                  <a:lnTo>
                    <a:pt x="8966" y="2165604"/>
                  </a:lnTo>
                  <a:lnTo>
                    <a:pt x="8966" y="2174582"/>
                  </a:lnTo>
                  <a:lnTo>
                    <a:pt x="17932" y="2174582"/>
                  </a:lnTo>
                  <a:close/>
                </a:path>
                <a:path w="8643620" h="2174875">
                  <a:moveTo>
                    <a:pt x="7556563" y="2165604"/>
                  </a:moveTo>
                  <a:lnTo>
                    <a:pt x="7556563" y="2156637"/>
                  </a:lnTo>
                  <a:lnTo>
                    <a:pt x="7555456" y="2156637"/>
                  </a:lnTo>
                  <a:lnTo>
                    <a:pt x="7554391" y="2156904"/>
                  </a:lnTo>
                  <a:lnTo>
                    <a:pt x="7556563" y="2165604"/>
                  </a:lnTo>
                  <a:close/>
                </a:path>
                <a:path w="8643620" h="2174875">
                  <a:moveTo>
                    <a:pt x="7556563" y="2174582"/>
                  </a:moveTo>
                  <a:lnTo>
                    <a:pt x="7556563" y="2165604"/>
                  </a:lnTo>
                  <a:lnTo>
                    <a:pt x="7554391" y="2156904"/>
                  </a:lnTo>
                  <a:lnTo>
                    <a:pt x="7554391" y="2174582"/>
                  </a:lnTo>
                  <a:lnTo>
                    <a:pt x="7556563" y="2174582"/>
                  </a:lnTo>
                  <a:close/>
                </a:path>
                <a:path w="8643620" h="2174875">
                  <a:moveTo>
                    <a:pt x="8634260" y="1895551"/>
                  </a:moveTo>
                  <a:lnTo>
                    <a:pt x="8632075" y="1886851"/>
                  </a:lnTo>
                  <a:lnTo>
                    <a:pt x="7555456" y="2156637"/>
                  </a:lnTo>
                  <a:lnTo>
                    <a:pt x="7556563" y="2156637"/>
                  </a:lnTo>
                  <a:lnTo>
                    <a:pt x="7556563" y="2174582"/>
                  </a:lnTo>
                  <a:lnTo>
                    <a:pt x="7558747" y="2174303"/>
                  </a:lnTo>
                  <a:lnTo>
                    <a:pt x="8625281" y="1907044"/>
                  </a:lnTo>
                  <a:lnTo>
                    <a:pt x="8625281" y="1895551"/>
                  </a:lnTo>
                  <a:lnTo>
                    <a:pt x="8634260" y="1895551"/>
                  </a:lnTo>
                  <a:close/>
                </a:path>
                <a:path w="8643620" h="2174875">
                  <a:moveTo>
                    <a:pt x="8634260" y="17945"/>
                  </a:moveTo>
                  <a:lnTo>
                    <a:pt x="8634260" y="8966"/>
                  </a:lnTo>
                  <a:lnTo>
                    <a:pt x="8625281" y="8966"/>
                  </a:lnTo>
                  <a:lnTo>
                    <a:pt x="8625281" y="17945"/>
                  </a:lnTo>
                  <a:lnTo>
                    <a:pt x="8634260" y="17945"/>
                  </a:lnTo>
                  <a:close/>
                </a:path>
                <a:path w="8643620" h="2174875">
                  <a:moveTo>
                    <a:pt x="8634260" y="1895551"/>
                  </a:moveTo>
                  <a:lnTo>
                    <a:pt x="8634260" y="17945"/>
                  </a:lnTo>
                  <a:lnTo>
                    <a:pt x="8625281" y="17945"/>
                  </a:lnTo>
                  <a:lnTo>
                    <a:pt x="8625281" y="1888554"/>
                  </a:lnTo>
                  <a:lnTo>
                    <a:pt x="8632075" y="1886851"/>
                  </a:lnTo>
                  <a:lnTo>
                    <a:pt x="8634260" y="1895551"/>
                  </a:lnTo>
                  <a:close/>
                </a:path>
                <a:path w="8643620" h="2174875">
                  <a:moveTo>
                    <a:pt x="8634260" y="1904794"/>
                  </a:moveTo>
                  <a:lnTo>
                    <a:pt x="8634260" y="1895551"/>
                  </a:lnTo>
                  <a:lnTo>
                    <a:pt x="8625281" y="1895551"/>
                  </a:lnTo>
                  <a:lnTo>
                    <a:pt x="8625281" y="1907044"/>
                  </a:lnTo>
                  <a:lnTo>
                    <a:pt x="8634260" y="19047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73401" y="3517087"/>
              <a:ext cx="1078230" cy="270510"/>
            </a:xfrm>
            <a:custGeom>
              <a:avLst/>
              <a:gdLst/>
              <a:ahLst/>
              <a:cxnLst/>
              <a:rect l="l" t="t" r="r" b="b"/>
              <a:pathLst>
                <a:path w="1078229" h="270510">
                  <a:moveTo>
                    <a:pt x="1077696" y="0"/>
                  </a:moveTo>
                  <a:lnTo>
                    <a:pt x="982893" y="3134"/>
                  </a:lnTo>
                  <a:lnTo>
                    <a:pt x="899743" y="6292"/>
                  </a:lnTo>
                  <a:lnTo>
                    <a:pt x="827030" y="9380"/>
                  </a:lnTo>
                  <a:lnTo>
                    <a:pt x="616263" y="19131"/>
                  </a:lnTo>
                  <a:lnTo>
                    <a:pt x="577519" y="20445"/>
                  </a:lnTo>
                  <a:lnTo>
                    <a:pt x="541925" y="21120"/>
                  </a:lnTo>
                  <a:lnTo>
                    <a:pt x="508266" y="21061"/>
                  </a:lnTo>
                  <a:lnTo>
                    <a:pt x="475328" y="20174"/>
                  </a:lnTo>
                  <a:lnTo>
                    <a:pt x="406754" y="15537"/>
                  </a:lnTo>
                  <a:lnTo>
                    <a:pt x="368689" y="11596"/>
                  </a:lnTo>
                  <a:lnTo>
                    <a:pt x="326486" y="6449"/>
                  </a:lnTo>
                  <a:lnTo>
                    <a:pt x="278930" y="0"/>
                  </a:lnTo>
                  <a:lnTo>
                    <a:pt x="0" y="270052"/>
                  </a:lnTo>
                  <a:lnTo>
                    <a:pt x="1077696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3596" y="3507816"/>
              <a:ext cx="1097280" cy="289560"/>
            </a:xfrm>
            <a:custGeom>
              <a:avLst/>
              <a:gdLst/>
              <a:ahLst/>
              <a:cxnLst/>
              <a:rect l="l" t="t" r="r" b="b"/>
              <a:pathLst>
                <a:path w="1097279" h="289560">
                  <a:moveTo>
                    <a:pt x="1087767" y="18456"/>
                  </a:moveTo>
                  <a:lnTo>
                    <a:pt x="1087767" y="18237"/>
                  </a:lnTo>
                  <a:lnTo>
                    <a:pt x="1005791" y="20917"/>
                  </a:lnTo>
                  <a:lnTo>
                    <a:pt x="1003819" y="20990"/>
                  </a:lnTo>
                  <a:lnTo>
                    <a:pt x="40104" y="262487"/>
                  </a:lnTo>
                  <a:lnTo>
                    <a:pt x="16116" y="285711"/>
                  </a:lnTo>
                  <a:lnTo>
                    <a:pt x="9804" y="279323"/>
                  </a:lnTo>
                  <a:lnTo>
                    <a:pt x="3568" y="272884"/>
                  </a:lnTo>
                  <a:lnTo>
                    <a:pt x="647" y="275704"/>
                  </a:lnTo>
                  <a:lnTo>
                    <a:pt x="0" y="280136"/>
                  </a:lnTo>
                  <a:lnTo>
                    <a:pt x="3937" y="287235"/>
                  </a:lnTo>
                  <a:lnTo>
                    <a:pt x="8051" y="289013"/>
                  </a:lnTo>
                  <a:lnTo>
                    <a:pt x="1087475" y="18529"/>
                  </a:lnTo>
                  <a:lnTo>
                    <a:pt x="1087767" y="18456"/>
                  </a:lnTo>
                  <a:close/>
                </a:path>
                <a:path w="1097279" h="289560">
                  <a:moveTo>
                    <a:pt x="1097013" y="12573"/>
                  </a:moveTo>
                  <a:lnTo>
                    <a:pt x="1095755" y="3505"/>
                  </a:lnTo>
                  <a:lnTo>
                    <a:pt x="1091793" y="165"/>
                  </a:lnTo>
                  <a:lnTo>
                    <a:pt x="1005791" y="2971"/>
                  </a:lnTo>
                  <a:lnTo>
                    <a:pt x="932508" y="5678"/>
                  </a:lnTo>
                  <a:lnTo>
                    <a:pt x="867149" y="8352"/>
                  </a:lnTo>
                  <a:lnTo>
                    <a:pt x="808944" y="10935"/>
                  </a:lnTo>
                  <a:lnTo>
                    <a:pt x="757122" y="13366"/>
                  </a:lnTo>
                  <a:lnTo>
                    <a:pt x="710913" y="15589"/>
                  </a:lnTo>
                  <a:lnTo>
                    <a:pt x="669546" y="17544"/>
                  </a:lnTo>
                  <a:lnTo>
                    <a:pt x="632251" y="19173"/>
                  </a:lnTo>
                  <a:lnTo>
                    <a:pt x="598258" y="20415"/>
                  </a:lnTo>
                  <a:lnTo>
                    <a:pt x="566796" y="21209"/>
                  </a:lnTo>
                  <a:lnTo>
                    <a:pt x="537095" y="21488"/>
                  </a:lnTo>
                  <a:lnTo>
                    <a:pt x="493870" y="20791"/>
                  </a:lnTo>
                  <a:lnTo>
                    <a:pt x="450334" y="18554"/>
                  </a:lnTo>
                  <a:lnTo>
                    <a:pt x="403700" y="14556"/>
                  </a:lnTo>
                  <a:lnTo>
                    <a:pt x="351181" y="8576"/>
                  </a:lnTo>
                  <a:lnTo>
                    <a:pt x="289991" y="393"/>
                  </a:lnTo>
                  <a:lnTo>
                    <a:pt x="287489" y="32"/>
                  </a:lnTo>
                  <a:lnTo>
                    <a:pt x="287261" y="0"/>
                  </a:lnTo>
                  <a:lnTo>
                    <a:pt x="284479" y="914"/>
                  </a:lnTo>
                  <a:lnTo>
                    <a:pt x="3568" y="272884"/>
                  </a:lnTo>
                  <a:lnTo>
                    <a:pt x="7632" y="277081"/>
                  </a:lnTo>
                  <a:lnTo>
                    <a:pt x="7632" y="270624"/>
                  </a:lnTo>
                  <a:lnTo>
                    <a:pt x="40104" y="262487"/>
                  </a:lnTo>
                  <a:lnTo>
                    <a:pt x="287489" y="22977"/>
                  </a:lnTo>
                  <a:lnTo>
                    <a:pt x="287489" y="18148"/>
                  </a:lnTo>
                  <a:lnTo>
                    <a:pt x="288734" y="9270"/>
                  </a:lnTo>
                  <a:lnTo>
                    <a:pt x="294982" y="15722"/>
                  </a:lnTo>
                  <a:lnTo>
                    <a:pt x="294982" y="19150"/>
                  </a:lnTo>
                  <a:lnTo>
                    <a:pt x="348948" y="26370"/>
                  </a:lnTo>
                  <a:lnTo>
                    <a:pt x="401912" y="32399"/>
                  </a:lnTo>
                  <a:lnTo>
                    <a:pt x="449108" y="36447"/>
                  </a:lnTo>
                  <a:lnTo>
                    <a:pt x="493260" y="38721"/>
                  </a:lnTo>
                  <a:lnTo>
                    <a:pt x="537095" y="39433"/>
                  </a:lnTo>
                  <a:lnTo>
                    <a:pt x="566472" y="39158"/>
                  </a:lnTo>
                  <a:lnTo>
                    <a:pt x="631526" y="37159"/>
                  </a:lnTo>
                  <a:lnTo>
                    <a:pt x="710048" y="33592"/>
                  </a:lnTo>
                  <a:lnTo>
                    <a:pt x="756260" y="31367"/>
                  </a:lnTo>
                  <a:lnTo>
                    <a:pt x="808118" y="28929"/>
                  </a:lnTo>
                  <a:lnTo>
                    <a:pt x="866384" y="26337"/>
                  </a:lnTo>
                  <a:lnTo>
                    <a:pt x="931816" y="23654"/>
                  </a:lnTo>
                  <a:lnTo>
                    <a:pt x="1003819" y="20990"/>
                  </a:lnTo>
                  <a:lnTo>
                    <a:pt x="1085049" y="634"/>
                  </a:lnTo>
                  <a:lnTo>
                    <a:pt x="1085278" y="584"/>
                  </a:lnTo>
                  <a:lnTo>
                    <a:pt x="1087475" y="9270"/>
                  </a:lnTo>
                  <a:lnTo>
                    <a:pt x="1087767" y="18237"/>
                  </a:lnTo>
                  <a:lnTo>
                    <a:pt x="1087767" y="18456"/>
                  </a:lnTo>
                  <a:lnTo>
                    <a:pt x="1094117" y="16865"/>
                  </a:lnTo>
                  <a:lnTo>
                    <a:pt x="1097013" y="12573"/>
                  </a:lnTo>
                  <a:close/>
                </a:path>
                <a:path w="1097279" h="289560">
                  <a:moveTo>
                    <a:pt x="40104" y="262487"/>
                  </a:moveTo>
                  <a:lnTo>
                    <a:pt x="8051" y="270519"/>
                  </a:lnTo>
                  <a:lnTo>
                    <a:pt x="7632" y="270624"/>
                  </a:lnTo>
                  <a:lnTo>
                    <a:pt x="9804" y="279273"/>
                  </a:lnTo>
                  <a:lnTo>
                    <a:pt x="16116" y="285711"/>
                  </a:lnTo>
                  <a:lnTo>
                    <a:pt x="40104" y="262487"/>
                  </a:lnTo>
                  <a:close/>
                </a:path>
                <a:path w="1097279" h="289560">
                  <a:moveTo>
                    <a:pt x="9804" y="279323"/>
                  </a:moveTo>
                  <a:lnTo>
                    <a:pt x="7632" y="270624"/>
                  </a:lnTo>
                  <a:lnTo>
                    <a:pt x="7632" y="277081"/>
                  </a:lnTo>
                  <a:lnTo>
                    <a:pt x="9804" y="279323"/>
                  </a:lnTo>
                  <a:close/>
                </a:path>
                <a:path w="1097279" h="289560">
                  <a:moveTo>
                    <a:pt x="294982" y="15722"/>
                  </a:moveTo>
                  <a:lnTo>
                    <a:pt x="288734" y="9270"/>
                  </a:lnTo>
                  <a:lnTo>
                    <a:pt x="287489" y="18148"/>
                  </a:lnTo>
                  <a:lnTo>
                    <a:pt x="291871" y="18734"/>
                  </a:lnTo>
                  <a:lnTo>
                    <a:pt x="294982" y="15722"/>
                  </a:lnTo>
                  <a:close/>
                </a:path>
                <a:path w="1097279" h="289560">
                  <a:moveTo>
                    <a:pt x="291871" y="18734"/>
                  </a:moveTo>
                  <a:lnTo>
                    <a:pt x="287489" y="18148"/>
                  </a:lnTo>
                  <a:lnTo>
                    <a:pt x="287489" y="22977"/>
                  </a:lnTo>
                  <a:lnTo>
                    <a:pt x="291871" y="18734"/>
                  </a:lnTo>
                  <a:close/>
                </a:path>
                <a:path w="1097279" h="289560">
                  <a:moveTo>
                    <a:pt x="294982" y="19150"/>
                  </a:moveTo>
                  <a:lnTo>
                    <a:pt x="294982" y="15722"/>
                  </a:lnTo>
                  <a:lnTo>
                    <a:pt x="291871" y="18734"/>
                  </a:lnTo>
                  <a:lnTo>
                    <a:pt x="294982" y="19150"/>
                  </a:lnTo>
                  <a:close/>
                </a:path>
                <a:path w="1097279" h="289560">
                  <a:moveTo>
                    <a:pt x="1087767" y="18237"/>
                  </a:moveTo>
                  <a:lnTo>
                    <a:pt x="1087475" y="9270"/>
                  </a:lnTo>
                  <a:lnTo>
                    <a:pt x="1085278" y="584"/>
                  </a:lnTo>
                  <a:lnTo>
                    <a:pt x="1003819" y="20990"/>
                  </a:lnTo>
                  <a:lnTo>
                    <a:pt x="1085049" y="18326"/>
                  </a:lnTo>
                  <a:lnTo>
                    <a:pt x="1087767" y="182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16838" y="3956939"/>
            <a:ext cx="8823960" cy="1816735"/>
            <a:chOff x="1016838" y="3956939"/>
            <a:chExt cx="8823960" cy="1816735"/>
          </a:xfrm>
        </p:grpSpPr>
        <p:sp>
          <p:nvSpPr>
            <p:cNvPr id="9" name="object 9"/>
            <p:cNvSpPr/>
            <p:nvPr/>
          </p:nvSpPr>
          <p:spPr>
            <a:xfrm>
              <a:off x="1025804" y="3965917"/>
              <a:ext cx="8805545" cy="1798320"/>
            </a:xfrm>
            <a:custGeom>
              <a:avLst/>
              <a:gdLst/>
              <a:ahLst/>
              <a:cxnLst/>
              <a:rect l="l" t="t" r="r" b="b"/>
              <a:pathLst>
                <a:path w="8805545" h="1798320">
                  <a:moveTo>
                    <a:pt x="8805329" y="1572145"/>
                  </a:moveTo>
                  <a:lnTo>
                    <a:pt x="8805329" y="0"/>
                  </a:lnTo>
                  <a:lnTo>
                    <a:pt x="0" y="0"/>
                  </a:lnTo>
                  <a:lnTo>
                    <a:pt x="0" y="1797824"/>
                  </a:lnTo>
                  <a:lnTo>
                    <a:pt x="7704823" y="1797824"/>
                  </a:lnTo>
                  <a:lnTo>
                    <a:pt x="8805329" y="157214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6838" y="3956939"/>
              <a:ext cx="8823325" cy="1816100"/>
            </a:xfrm>
            <a:custGeom>
              <a:avLst/>
              <a:gdLst/>
              <a:ahLst/>
              <a:cxnLst/>
              <a:rect l="l" t="t" r="r" b="b"/>
              <a:pathLst>
                <a:path w="8823325" h="1816100">
                  <a:moveTo>
                    <a:pt x="8823261" y="1585379"/>
                  </a:moveTo>
                  <a:lnTo>
                    <a:pt x="8823261" y="4013"/>
                  </a:lnTo>
                  <a:lnTo>
                    <a:pt x="8819248" y="0"/>
                  </a:lnTo>
                  <a:lnTo>
                    <a:pt x="4013" y="0"/>
                  </a:lnTo>
                  <a:lnTo>
                    <a:pt x="0" y="4025"/>
                  </a:lnTo>
                  <a:lnTo>
                    <a:pt x="0" y="1811756"/>
                  </a:lnTo>
                  <a:lnTo>
                    <a:pt x="4013" y="1815782"/>
                  </a:lnTo>
                  <a:lnTo>
                    <a:pt x="8966" y="1815782"/>
                  </a:lnTo>
                  <a:lnTo>
                    <a:pt x="8966" y="8978"/>
                  </a:lnTo>
                  <a:lnTo>
                    <a:pt x="17932" y="8978"/>
                  </a:lnTo>
                  <a:lnTo>
                    <a:pt x="17932" y="17945"/>
                  </a:lnTo>
                  <a:lnTo>
                    <a:pt x="8805316" y="17945"/>
                  </a:lnTo>
                  <a:lnTo>
                    <a:pt x="8805316" y="8978"/>
                  </a:lnTo>
                  <a:lnTo>
                    <a:pt x="8814295" y="8978"/>
                  </a:lnTo>
                  <a:lnTo>
                    <a:pt x="8814295" y="1590283"/>
                  </a:lnTo>
                  <a:lnTo>
                    <a:pt x="8820251" y="1589062"/>
                  </a:lnTo>
                  <a:lnTo>
                    <a:pt x="8823261" y="1585379"/>
                  </a:lnTo>
                  <a:close/>
                </a:path>
                <a:path w="8823325" h="1816100">
                  <a:moveTo>
                    <a:pt x="17932" y="17945"/>
                  </a:moveTo>
                  <a:lnTo>
                    <a:pt x="17932" y="8978"/>
                  </a:lnTo>
                  <a:lnTo>
                    <a:pt x="8966" y="8978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823325" h="1816100">
                  <a:moveTo>
                    <a:pt x="17932" y="1797837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797837"/>
                  </a:lnTo>
                  <a:lnTo>
                    <a:pt x="17932" y="1797837"/>
                  </a:lnTo>
                  <a:close/>
                </a:path>
                <a:path w="8823325" h="1816100">
                  <a:moveTo>
                    <a:pt x="7712853" y="1797837"/>
                  </a:moveTo>
                  <a:lnTo>
                    <a:pt x="8966" y="1797837"/>
                  </a:lnTo>
                  <a:lnTo>
                    <a:pt x="8966" y="1806803"/>
                  </a:lnTo>
                  <a:lnTo>
                    <a:pt x="17932" y="1806803"/>
                  </a:lnTo>
                  <a:lnTo>
                    <a:pt x="17932" y="1815782"/>
                  </a:lnTo>
                  <a:lnTo>
                    <a:pt x="7711986" y="1815782"/>
                  </a:lnTo>
                  <a:lnTo>
                    <a:pt x="7711986" y="1798015"/>
                  </a:lnTo>
                  <a:lnTo>
                    <a:pt x="7712853" y="1797837"/>
                  </a:lnTo>
                  <a:close/>
                </a:path>
                <a:path w="8823325" h="1816100">
                  <a:moveTo>
                    <a:pt x="17932" y="1815782"/>
                  </a:moveTo>
                  <a:lnTo>
                    <a:pt x="17932" y="1806803"/>
                  </a:lnTo>
                  <a:lnTo>
                    <a:pt x="8966" y="1806803"/>
                  </a:lnTo>
                  <a:lnTo>
                    <a:pt x="8966" y="1815782"/>
                  </a:lnTo>
                  <a:lnTo>
                    <a:pt x="17932" y="1815782"/>
                  </a:lnTo>
                  <a:close/>
                </a:path>
                <a:path w="8823325" h="1816100">
                  <a:moveTo>
                    <a:pt x="7713789" y="1806803"/>
                  </a:moveTo>
                  <a:lnTo>
                    <a:pt x="7713789" y="1797837"/>
                  </a:lnTo>
                  <a:lnTo>
                    <a:pt x="7712853" y="1797837"/>
                  </a:lnTo>
                  <a:lnTo>
                    <a:pt x="7711986" y="1798015"/>
                  </a:lnTo>
                  <a:lnTo>
                    <a:pt x="7713789" y="1806803"/>
                  </a:lnTo>
                  <a:close/>
                </a:path>
                <a:path w="8823325" h="1816100">
                  <a:moveTo>
                    <a:pt x="7713789" y="1815782"/>
                  </a:moveTo>
                  <a:lnTo>
                    <a:pt x="7713789" y="1806803"/>
                  </a:lnTo>
                  <a:lnTo>
                    <a:pt x="7711986" y="1798015"/>
                  </a:lnTo>
                  <a:lnTo>
                    <a:pt x="7711986" y="1815782"/>
                  </a:lnTo>
                  <a:lnTo>
                    <a:pt x="7713789" y="1815782"/>
                  </a:lnTo>
                  <a:close/>
                </a:path>
                <a:path w="8823325" h="1816100">
                  <a:moveTo>
                    <a:pt x="8814295" y="1581124"/>
                  </a:moveTo>
                  <a:lnTo>
                    <a:pt x="8812491" y="1572336"/>
                  </a:lnTo>
                  <a:lnTo>
                    <a:pt x="7712853" y="1797837"/>
                  </a:lnTo>
                  <a:lnTo>
                    <a:pt x="7713789" y="1797837"/>
                  </a:lnTo>
                  <a:lnTo>
                    <a:pt x="7713789" y="1815782"/>
                  </a:lnTo>
                  <a:lnTo>
                    <a:pt x="7715580" y="1815591"/>
                  </a:lnTo>
                  <a:lnTo>
                    <a:pt x="8805316" y="1592124"/>
                  </a:lnTo>
                  <a:lnTo>
                    <a:pt x="8805316" y="1581124"/>
                  </a:lnTo>
                  <a:lnTo>
                    <a:pt x="8814295" y="1581124"/>
                  </a:lnTo>
                  <a:close/>
                </a:path>
                <a:path w="8823325" h="1816100">
                  <a:moveTo>
                    <a:pt x="8814295" y="17945"/>
                  </a:moveTo>
                  <a:lnTo>
                    <a:pt x="8814295" y="8978"/>
                  </a:lnTo>
                  <a:lnTo>
                    <a:pt x="8805316" y="8978"/>
                  </a:lnTo>
                  <a:lnTo>
                    <a:pt x="8805316" y="17945"/>
                  </a:lnTo>
                  <a:lnTo>
                    <a:pt x="8814295" y="17945"/>
                  </a:lnTo>
                  <a:close/>
                </a:path>
                <a:path w="8823325" h="1816100">
                  <a:moveTo>
                    <a:pt x="8814295" y="1581124"/>
                  </a:moveTo>
                  <a:lnTo>
                    <a:pt x="8814295" y="17945"/>
                  </a:lnTo>
                  <a:lnTo>
                    <a:pt x="8805316" y="17945"/>
                  </a:lnTo>
                  <a:lnTo>
                    <a:pt x="8805316" y="1573807"/>
                  </a:lnTo>
                  <a:lnTo>
                    <a:pt x="8812491" y="1572336"/>
                  </a:lnTo>
                  <a:lnTo>
                    <a:pt x="8814295" y="1581124"/>
                  </a:lnTo>
                  <a:close/>
                </a:path>
                <a:path w="8823325" h="1816100">
                  <a:moveTo>
                    <a:pt x="8814295" y="1590283"/>
                  </a:moveTo>
                  <a:lnTo>
                    <a:pt x="8814295" y="1581124"/>
                  </a:lnTo>
                  <a:lnTo>
                    <a:pt x="8805316" y="1581124"/>
                  </a:lnTo>
                  <a:lnTo>
                    <a:pt x="8805316" y="1592124"/>
                  </a:lnTo>
                  <a:lnTo>
                    <a:pt x="8814295" y="159028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30627" y="5538063"/>
              <a:ext cx="1101090" cy="226060"/>
            </a:xfrm>
            <a:custGeom>
              <a:avLst/>
              <a:gdLst/>
              <a:ahLst/>
              <a:cxnLst/>
              <a:rect l="l" t="t" r="r" b="b"/>
              <a:pathLst>
                <a:path w="1101090" h="226060">
                  <a:moveTo>
                    <a:pt x="1100505" y="0"/>
                  </a:moveTo>
                  <a:lnTo>
                    <a:pt x="1009047" y="2501"/>
                  </a:lnTo>
                  <a:lnTo>
                    <a:pt x="928190" y="5039"/>
                  </a:lnTo>
                  <a:lnTo>
                    <a:pt x="856902" y="7543"/>
                  </a:lnTo>
                  <a:lnTo>
                    <a:pt x="690124" y="14154"/>
                  </a:lnTo>
                  <a:lnTo>
                    <a:pt x="607849" y="17113"/>
                  </a:lnTo>
                  <a:lnTo>
                    <a:pt x="572287" y="17950"/>
                  </a:lnTo>
                  <a:lnTo>
                    <a:pt x="539065" y="18264"/>
                  </a:lnTo>
                  <a:lnTo>
                    <a:pt x="507149" y="17987"/>
                  </a:lnTo>
                  <a:lnTo>
                    <a:pt x="443107" y="15380"/>
                  </a:lnTo>
                  <a:lnTo>
                    <a:pt x="371901" y="9570"/>
                  </a:lnTo>
                  <a:lnTo>
                    <a:pt x="331029" y="5289"/>
                  </a:lnTo>
                  <a:lnTo>
                    <a:pt x="285267" y="0"/>
                  </a:lnTo>
                  <a:lnTo>
                    <a:pt x="0" y="225679"/>
                  </a:lnTo>
                  <a:lnTo>
                    <a:pt x="1100505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20747" y="5528868"/>
              <a:ext cx="1120140" cy="245110"/>
            </a:xfrm>
            <a:custGeom>
              <a:avLst/>
              <a:gdLst/>
              <a:ahLst/>
              <a:cxnLst/>
              <a:rect l="l" t="t" r="r" b="b"/>
              <a:pathLst>
                <a:path w="1120140" h="245110">
                  <a:moveTo>
                    <a:pt x="1110615" y="18313"/>
                  </a:moveTo>
                  <a:lnTo>
                    <a:pt x="1026643" y="20444"/>
                  </a:lnTo>
                  <a:lnTo>
                    <a:pt x="45020" y="218509"/>
                  </a:lnTo>
                  <a:lnTo>
                    <a:pt x="15506" y="241858"/>
                  </a:lnTo>
                  <a:lnTo>
                    <a:pt x="9880" y="234873"/>
                  </a:lnTo>
                  <a:lnTo>
                    <a:pt x="4305" y="227837"/>
                  </a:lnTo>
                  <a:lnTo>
                    <a:pt x="1054" y="230416"/>
                  </a:lnTo>
                  <a:lnTo>
                    <a:pt x="0" y="234911"/>
                  </a:lnTo>
                  <a:lnTo>
                    <a:pt x="3492" y="242417"/>
                  </a:lnTo>
                  <a:lnTo>
                    <a:pt x="7620" y="244500"/>
                  </a:lnTo>
                  <a:lnTo>
                    <a:pt x="1110157" y="18407"/>
                  </a:lnTo>
                  <a:lnTo>
                    <a:pt x="1110615" y="18313"/>
                  </a:lnTo>
                  <a:close/>
                </a:path>
                <a:path w="1120140" h="245110">
                  <a:moveTo>
                    <a:pt x="1119822" y="12801"/>
                  </a:moveTo>
                  <a:lnTo>
                    <a:pt x="1118768" y="3556"/>
                  </a:lnTo>
                  <a:lnTo>
                    <a:pt x="1114805" y="114"/>
                  </a:lnTo>
                  <a:lnTo>
                    <a:pt x="1026643" y="2500"/>
                  </a:lnTo>
                  <a:lnTo>
                    <a:pt x="951600" y="4817"/>
                  </a:lnTo>
                  <a:lnTo>
                    <a:pt x="884695" y="7115"/>
                  </a:lnTo>
                  <a:lnTo>
                    <a:pt x="825134" y="9341"/>
                  </a:lnTo>
                  <a:lnTo>
                    <a:pt x="772125" y="11442"/>
                  </a:lnTo>
                  <a:lnTo>
                    <a:pt x="724875" y="13367"/>
                  </a:lnTo>
                  <a:lnTo>
                    <a:pt x="682593" y="15064"/>
                  </a:lnTo>
                  <a:lnTo>
                    <a:pt x="644487" y="16479"/>
                  </a:lnTo>
                  <a:lnTo>
                    <a:pt x="609763" y="17559"/>
                  </a:lnTo>
                  <a:lnTo>
                    <a:pt x="577629" y="18248"/>
                  </a:lnTo>
                  <a:lnTo>
                    <a:pt x="547293" y="18491"/>
                  </a:lnTo>
                  <a:lnTo>
                    <a:pt x="503369" y="17890"/>
                  </a:lnTo>
                  <a:lnTo>
                    <a:pt x="459096" y="15962"/>
                  </a:lnTo>
                  <a:lnTo>
                    <a:pt x="411679" y="12513"/>
                  </a:lnTo>
                  <a:lnTo>
                    <a:pt x="358317" y="7354"/>
                  </a:lnTo>
                  <a:lnTo>
                    <a:pt x="296214" y="292"/>
                  </a:lnTo>
                  <a:lnTo>
                    <a:pt x="294081" y="31"/>
                  </a:lnTo>
                  <a:lnTo>
                    <a:pt x="293827" y="0"/>
                  </a:lnTo>
                  <a:lnTo>
                    <a:pt x="291452" y="673"/>
                  </a:lnTo>
                  <a:lnTo>
                    <a:pt x="4305" y="227837"/>
                  </a:lnTo>
                  <a:lnTo>
                    <a:pt x="8077" y="232597"/>
                  </a:lnTo>
                  <a:lnTo>
                    <a:pt x="8077" y="226085"/>
                  </a:lnTo>
                  <a:lnTo>
                    <a:pt x="45020" y="218509"/>
                  </a:lnTo>
                  <a:lnTo>
                    <a:pt x="294081" y="21475"/>
                  </a:lnTo>
                  <a:lnTo>
                    <a:pt x="294081" y="18110"/>
                  </a:lnTo>
                  <a:lnTo>
                    <a:pt x="295148" y="9194"/>
                  </a:lnTo>
                  <a:lnTo>
                    <a:pt x="300710" y="16230"/>
                  </a:lnTo>
                  <a:lnTo>
                    <a:pt x="300710" y="18863"/>
                  </a:lnTo>
                  <a:lnTo>
                    <a:pt x="356414" y="25195"/>
                  </a:lnTo>
                  <a:lnTo>
                    <a:pt x="410157" y="30387"/>
                  </a:lnTo>
                  <a:lnTo>
                    <a:pt x="458055" y="33869"/>
                  </a:lnTo>
                  <a:lnTo>
                    <a:pt x="502852" y="35825"/>
                  </a:lnTo>
                  <a:lnTo>
                    <a:pt x="547293" y="36436"/>
                  </a:lnTo>
                  <a:lnTo>
                    <a:pt x="577353" y="36195"/>
                  </a:lnTo>
                  <a:lnTo>
                    <a:pt x="643872" y="34450"/>
                  </a:lnTo>
                  <a:lnTo>
                    <a:pt x="724144" y="31352"/>
                  </a:lnTo>
                  <a:lnTo>
                    <a:pt x="771397" y="29425"/>
                  </a:lnTo>
                  <a:lnTo>
                    <a:pt x="824438" y="27318"/>
                  </a:lnTo>
                  <a:lnTo>
                    <a:pt x="884051" y="25086"/>
                  </a:lnTo>
                  <a:lnTo>
                    <a:pt x="951020" y="22782"/>
                  </a:lnTo>
                  <a:lnTo>
                    <a:pt x="1008119" y="21016"/>
                  </a:lnTo>
                  <a:lnTo>
                    <a:pt x="1108316" y="469"/>
                  </a:lnTo>
                  <a:lnTo>
                    <a:pt x="1108544" y="419"/>
                  </a:lnTo>
                  <a:lnTo>
                    <a:pt x="1110373" y="9194"/>
                  </a:lnTo>
                  <a:lnTo>
                    <a:pt x="1110615" y="18161"/>
                  </a:lnTo>
                  <a:lnTo>
                    <a:pt x="1110615" y="18313"/>
                  </a:lnTo>
                  <a:lnTo>
                    <a:pt x="1116749" y="17056"/>
                  </a:lnTo>
                  <a:lnTo>
                    <a:pt x="1119822" y="12801"/>
                  </a:lnTo>
                  <a:close/>
                </a:path>
                <a:path w="1120140" h="245110">
                  <a:moveTo>
                    <a:pt x="45020" y="218509"/>
                  </a:moveTo>
                  <a:lnTo>
                    <a:pt x="8077" y="226085"/>
                  </a:lnTo>
                  <a:lnTo>
                    <a:pt x="9880" y="234873"/>
                  </a:lnTo>
                  <a:lnTo>
                    <a:pt x="15506" y="241858"/>
                  </a:lnTo>
                  <a:lnTo>
                    <a:pt x="45020" y="218509"/>
                  </a:lnTo>
                  <a:close/>
                </a:path>
                <a:path w="1120140" h="245110">
                  <a:moveTo>
                    <a:pt x="9880" y="234873"/>
                  </a:moveTo>
                  <a:lnTo>
                    <a:pt x="8077" y="226085"/>
                  </a:lnTo>
                  <a:lnTo>
                    <a:pt x="8077" y="232597"/>
                  </a:lnTo>
                  <a:lnTo>
                    <a:pt x="9880" y="234873"/>
                  </a:lnTo>
                  <a:close/>
                </a:path>
                <a:path w="1120140" h="245110">
                  <a:moveTo>
                    <a:pt x="300710" y="16230"/>
                  </a:moveTo>
                  <a:lnTo>
                    <a:pt x="295148" y="9194"/>
                  </a:lnTo>
                  <a:lnTo>
                    <a:pt x="294081" y="18110"/>
                  </a:lnTo>
                  <a:lnTo>
                    <a:pt x="297800" y="18532"/>
                  </a:lnTo>
                  <a:lnTo>
                    <a:pt x="300710" y="16230"/>
                  </a:lnTo>
                  <a:close/>
                </a:path>
                <a:path w="1120140" h="245110">
                  <a:moveTo>
                    <a:pt x="297800" y="18532"/>
                  </a:moveTo>
                  <a:lnTo>
                    <a:pt x="296214" y="18352"/>
                  </a:lnTo>
                  <a:lnTo>
                    <a:pt x="295148" y="18231"/>
                  </a:lnTo>
                  <a:lnTo>
                    <a:pt x="294081" y="18110"/>
                  </a:lnTo>
                  <a:lnTo>
                    <a:pt x="294081" y="21475"/>
                  </a:lnTo>
                  <a:lnTo>
                    <a:pt x="297800" y="18532"/>
                  </a:lnTo>
                  <a:close/>
                </a:path>
                <a:path w="1120140" h="245110">
                  <a:moveTo>
                    <a:pt x="300710" y="18863"/>
                  </a:moveTo>
                  <a:lnTo>
                    <a:pt x="300710" y="16230"/>
                  </a:lnTo>
                  <a:lnTo>
                    <a:pt x="297800" y="18532"/>
                  </a:lnTo>
                  <a:lnTo>
                    <a:pt x="300710" y="18863"/>
                  </a:lnTo>
                  <a:close/>
                </a:path>
                <a:path w="1120140" h="245110">
                  <a:moveTo>
                    <a:pt x="1110615" y="18161"/>
                  </a:moveTo>
                  <a:lnTo>
                    <a:pt x="1110373" y="9194"/>
                  </a:lnTo>
                  <a:lnTo>
                    <a:pt x="1108544" y="419"/>
                  </a:lnTo>
                  <a:lnTo>
                    <a:pt x="1008119" y="21016"/>
                  </a:lnTo>
                  <a:lnTo>
                    <a:pt x="1026127" y="20460"/>
                  </a:lnTo>
                  <a:lnTo>
                    <a:pt x="1108316" y="18223"/>
                  </a:lnTo>
                  <a:lnTo>
                    <a:pt x="1110615" y="181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93140" y="1600092"/>
            <a:ext cx="8145145" cy="513016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6163945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Values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x</a:t>
            </a:r>
            <a:r>
              <a:rPr sz="1850" spc="-3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2;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4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85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f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inverse(x);</a:t>
            </a:r>
            <a:endParaRPr sz="1850">
              <a:latin typeface="Courier New"/>
              <a:cs typeface="Courier New"/>
            </a:endParaRPr>
          </a:p>
          <a:p>
            <a:pPr marL="292735" marR="6583680">
              <a:lnSpc>
                <a:spcPts val="1989"/>
              </a:lnSpc>
              <a:spcBef>
                <a:spcPts val="145"/>
              </a:spcBef>
            </a:pP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s;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b;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39"/>
              </a:lnSpc>
            </a:pPr>
            <a:r>
              <a:rPr sz="1850" dirty="0">
                <a:latin typeface="Courier New"/>
                <a:cs typeface="Courier New"/>
              </a:rPr>
              <a:t>Values(String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str)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{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str;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float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inverse(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value)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{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50" spc="-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1.0F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/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value;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45"/>
              </a:spcBef>
            </a:pP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8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InitialValues2</a:t>
            </a:r>
            <a:r>
              <a:rPr sz="1850" spc="-17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72770" marR="1685925" indent="-280670">
              <a:lnSpc>
                <a:spcPct val="89700"/>
              </a:lnSpc>
              <a:spcBef>
                <a:spcPts val="11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sz="1850" dirty="0">
                <a:latin typeface="Courier New"/>
                <a:cs typeface="Courier New"/>
              </a:rPr>
              <a:t>(String[]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Values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v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Values("hello"); 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""</a:t>
            </a:r>
            <a:r>
              <a:rPr sz="1850" spc="-7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v.x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"\t"</a:t>
            </a:r>
            <a:r>
              <a:rPr sz="1850" spc="-7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v.f);</a:t>
            </a:r>
            <a:endParaRPr sz="1850">
              <a:latin typeface="Courier New"/>
              <a:cs typeface="Courier New"/>
            </a:endParaRPr>
          </a:p>
          <a:p>
            <a:pPr marL="572770">
              <a:lnSpc>
                <a:spcPts val="1870"/>
              </a:lnSpc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""</a:t>
            </a:r>
            <a:r>
              <a:rPr sz="1850" spc="-7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v.s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"\t"</a:t>
            </a:r>
            <a:r>
              <a:rPr sz="1850" spc="-7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v.b);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  <a:spcBef>
                <a:spcPts val="1460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InitialValues2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85"/>
              </a:lnSpc>
            </a:pPr>
            <a:r>
              <a:rPr sz="1850" dirty="0">
                <a:latin typeface="Courier New"/>
                <a:cs typeface="Courier New"/>
              </a:rPr>
              <a:t>2</a:t>
            </a:r>
            <a:r>
              <a:rPr sz="1850" spc="-3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0.5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hello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null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76</a:t>
            </a: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16760">
              <a:lnSpc>
                <a:spcPct val="100000"/>
              </a:lnSpc>
              <a:spcBef>
                <a:spcPts val="90"/>
              </a:spcBef>
            </a:pPr>
            <a:r>
              <a:rPr dirty="0"/>
              <a:t>This</a:t>
            </a:r>
            <a:r>
              <a:rPr spc="-114" dirty="0"/>
              <a:t> </a:t>
            </a:r>
            <a:r>
              <a:rPr dirty="0"/>
              <a:t>keyword</a:t>
            </a:r>
            <a:r>
              <a:rPr spc="-125" dirty="0"/>
              <a:t> </a:t>
            </a:r>
            <a:r>
              <a:rPr b="1" spc="-20" dirty="0">
                <a:latin typeface="Verdana"/>
                <a:cs typeface="Verdana"/>
              </a:rPr>
              <a:t>this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77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8952230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The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keyword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this</a:t>
            </a:r>
            <a:r>
              <a:rPr sz="2600" dirty="0">
                <a:latin typeface="Verdana"/>
                <a:cs typeface="Verdana"/>
              </a:rPr>
              <a:t>,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when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used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inside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8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method,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refers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receiver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object.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029" y="284256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334" y="2748741"/>
            <a:ext cx="365506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It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has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two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main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uses: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9872" y="4227072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9872" y="3326887"/>
            <a:ext cx="8005445" cy="12680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085" marR="5080" indent="-287020">
              <a:lnSpc>
                <a:spcPct val="100000"/>
              </a:lnSpc>
              <a:spcBef>
                <a:spcPts val="95"/>
              </a:spcBef>
              <a:tabLst>
                <a:tab pos="299085" algn="l"/>
              </a:tabLst>
            </a:pPr>
            <a:r>
              <a:rPr sz="2700" spc="67" baseline="12345" dirty="0">
                <a:latin typeface="Lucida Sans Unicode"/>
                <a:cs typeface="Lucida Sans Unicode"/>
              </a:rPr>
              <a:t>–</a:t>
            </a:r>
            <a:r>
              <a:rPr sz="2700" baseline="12345" dirty="0">
                <a:latin typeface="Lucida Sans Unicode"/>
                <a:cs typeface="Lucida Sans Unicode"/>
              </a:rPr>
              <a:t>	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return</a:t>
            </a:r>
            <a:r>
              <a:rPr sz="2400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reference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to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receiver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object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from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spc="-50" dirty="0">
                <a:latin typeface="Verdana"/>
                <a:cs typeface="Verdana"/>
              </a:rPr>
              <a:t>a </a:t>
            </a:r>
            <a:r>
              <a:rPr sz="2400" spc="-10" dirty="0">
                <a:latin typeface="Verdana"/>
                <a:cs typeface="Verdana"/>
              </a:rPr>
              <a:t>method</a:t>
            </a:r>
            <a:endParaRPr sz="2400">
              <a:latin typeface="Verdana"/>
              <a:cs typeface="Verdana"/>
            </a:endParaRPr>
          </a:p>
          <a:p>
            <a:pPr marL="299085">
              <a:lnSpc>
                <a:spcPct val="100000"/>
              </a:lnSpc>
              <a:spcBef>
                <a:spcPts val="1150"/>
              </a:spcBef>
            </a:pPr>
            <a:r>
              <a:rPr sz="2400" dirty="0">
                <a:latin typeface="Verdana"/>
                <a:cs typeface="Verdana"/>
              </a:rPr>
              <a:t>to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call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constructors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from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other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spc="-10" dirty="0">
                <a:latin typeface="Verdana"/>
                <a:cs typeface="Verdana"/>
              </a:rPr>
              <a:t>constructors.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61210">
              <a:lnSpc>
                <a:spcPct val="100000"/>
              </a:lnSpc>
              <a:spcBef>
                <a:spcPts val="90"/>
              </a:spcBef>
            </a:pPr>
            <a:r>
              <a:rPr dirty="0"/>
              <a:t>The</a:t>
            </a:r>
            <a:r>
              <a:rPr spc="-114" dirty="0"/>
              <a:t> </a:t>
            </a:r>
            <a:r>
              <a:rPr dirty="0"/>
              <a:t>keyword</a:t>
            </a:r>
            <a:r>
              <a:rPr spc="-120" dirty="0"/>
              <a:t> </a:t>
            </a:r>
            <a:r>
              <a:rPr b="1" spc="-20" dirty="0">
                <a:latin typeface="Verdana"/>
                <a:cs typeface="Verdana"/>
              </a:rPr>
              <a:t>this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16838" y="2879255"/>
            <a:ext cx="5229860" cy="1276985"/>
            <a:chOff x="1016838" y="2879255"/>
            <a:chExt cx="5229860" cy="1276985"/>
          </a:xfrm>
        </p:grpSpPr>
        <p:sp>
          <p:nvSpPr>
            <p:cNvPr id="4" name="object 4"/>
            <p:cNvSpPr/>
            <p:nvPr/>
          </p:nvSpPr>
          <p:spPr>
            <a:xfrm>
              <a:off x="1025804" y="2888221"/>
              <a:ext cx="5211445" cy="1257935"/>
            </a:xfrm>
            <a:custGeom>
              <a:avLst/>
              <a:gdLst/>
              <a:ahLst/>
              <a:cxnLst/>
              <a:rect l="l" t="t" r="r" b="b"/>
              <a:pathLst>
                <a:path w="5211445" h="1257935">
                  <a:moveTo>
                    <a:pt x="5210924" y="1100518"/>
                  </a:moveTo>
                  <a:lnTo>
                    <a:pt x="5210924" y="0"/>
                  </a:lnTo>
                  <a:lnTo>
                    <a:pt x="0" y="0"/>
                  </a:lnTo>
                  <a:lnTo>
                    <a:pt x="0" y="1257731"/>
                  </a:lnTo>
                  <a:lnTo>
                    <a:pt x="4560506" y="1257731"/>
                  </a:lnTo>
                  <a:lnTo>
                    <a:pt x="5210924" y="110051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6838" y="2879255"/>
              <a:ext cx="5229225" cy="1275715"/>
            </a:xfrm>
            <a:custGeom>
              <a:avLst/>
              <a:gdLst/>
              <a:ahLst/>
              <a:cxnLst/>
              <a:rect l="l" t="t" r="r" b="b"/>
              <a:pathLst>
                <a:path w="5229225" h="1275714">
                  <a:moveTo>
                    <a:pt x="5228869" y="1113624"/>
                  </a:moveTo>
                  <a:lnTo>
                    <a:pt x="5228869" y="4013"/>
                  </a:lnTo>
                  <a:lnTo>
                    <a:pt x="522484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271651"/>
                  </a:lnTo>
                  <a:lnTo>
                    <a:pt x="4013" y="1275664"/>
                  </a:lnTo>
                  <a:lnTo>
                    <a:pt x="8966" y="1275664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5210924" y="17945"/>
                  </a:lnTo>
                  <a:lnTo>
                    <a:pt x="5210924" y="8966"/>
                  </a:lnTo>
                  <a:lnTo>
                    <a:pt x="5219890" y="8966"/>
                  </a:lnTo>
                  <a:lnTo>
                    <a:pt x="5219890" y="1118714"/>
                  </a:lnTo>
                  <a:lnTo>
                    <a:pt x="5226024" y="1117231"/>
                  </a:lnTo>
                  <a:lnTo>
                    <a:pt x="5228869" y="1113624"/>
                  </a:lnTo>
                  <a:close/>
                </a:path>
                <a:path w="5229225" h="1275714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5229225" h="1275714">
                  <a:moveTo>
                    <a:pt x="17932" y="1257719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257719"/>
                  </a:lnTo>
                  <a:lnTo>
                    <a:pt x="17932" y="1257719"/>
                  </a:lnTo>
                  <a:close/>
                </a:path>
                <a:path w="5229225" h="1275714">
                  <a:moveTo>
                    <a:pt x="4568415" y="1257719"/>
                  </a:moveTo>
                  <a:lnTo>
                    <a:pt x="8966" y="1257719"/>
                  </a:lnTo>
                  <a:lnTo>
                    <a:pt x="8966" y="1266698"/>
                  </a:lnTo>
                  <a:lnTo>
                    <a:pt x="17932" y="1266698"/>
                  </a:lnTo>
                  <a:lnTo>
                    <a:pt x="17932" y="1275664"/>
                  </a:lnTo>
                  <a:lnTo>
                    <a:pt x="4567364" y="1275664"/>
                  </a:lnTo>
                  <a:lnTo>
                    <a:pt x="4567364" y="1257973"/>
                  </a:lnTo>
                  <a:lnTo>
                    <a:pt x="4568415" y="1257719"/>
                  </a:lnTo>
                  <a:close/>
                </a:path>
                <a:path w="5229225" h="1275714">
                  <a:moveTo>
                    <a:pt x="17932" y="1275664"/>
                  </a:moveTo>
                  <a:lnTo>
                    <a:pt x="17932" y="1266698"/>
                  </a:lnTo>
                  <a:lnTo>
                    <a:pt x="8966" y="1266698"/>
                  </a:lnTo>
                  <a:lnTo>
                    <a:pt x="8966" y="1275664"/>
                  </a:lnTo>
                  <a:lnTo>
                    <a:pt x="17932" y="1275664"/>
                  </a:lnTo>
                  <a:close/>
                </a:path>
                <a:path w="5229225" h="1275714">
                  <a:moveTo>
                    <a:pt x="4569472" y="1266698"/>
                  </a:moveTo>
                  <a:lnTo>
                    <a:pt x="4569472" y="1257719"/>
                  </a:lnTo>
                  <a:lnTo>
                    <a:pt x="4568415" y="1257719"/>
                  </a:lnTo>
                  <a:lnTo>
                    <a:pt x="4567364" y="1257973"/>
                  </a:lnTo>
                  <a:lnTo>
                    <a:pt x="4569472" y="1266698"/>
                  </a:lnTo>
                  <a:close/>
                </a:path>
                <a:path w="5229225" h="1275714">
                  <a:moveTo>
                    <a:pt x="4569472" y="1275664"/>
                  </a:moveTo>
                  <a:lnTo>
                    <a:pt x="4569472" y="1266698"/>
                  </a:lnTo>
                  <a:lnTo>
                    <a:pt x="4567364" y="1257973"/>
                  </a:lnTo>
                  <a:lnTo>
                    <a:pt x="4567364" y="1275664"/>
                  </a:lnTo>
                  <a:lnTo>
                    <a:pt x="4569472" y="1275664"/>
                  </a:lnTo>
                  <a:close/>
                </a:path>
                <a:path w="5229225" h="1275714">
                  <a:moveTo>
                    <a:pt x="5219890" y="1109484"/>
                  </a:moveTo>
                  <a:lnTo>
                    <a:pt x="5217782" y="1100759"/>
                  </a:lnTo>
                  <a:lnTo>
                    <a:pt x="4568415" y="1257719"/>
                  </a:lnTo>
                  <a:lnTo>
                    <a:pt x="4569472" y="1257719"/>
                  </a:lnTo>
                  <a:lnTo>
                    <a:pt x="4569472" y="1275664"/>
                  </a:lnTo>
                  <a:lnTo>
                    <a:pt x="4571580" y="1275410"/>
                  </a:lnTo>
                  <a:lnTo>
                    <a:pt x="5210924" y="1120881"/>
                  </a:lnTo>
                  <a:lnTo>
                    <a:pt x="5210924" y="1109484"/>
                  </a:lnTo>
                  <a:lnTo>
                    <a:pt x="5219890" y="1109484"/>
                  </a:lnTo>
                  <a:close/>
                </a:path>
                <a:path w="5229225" h="1275714">
                  <a:moveTo>
                    <a:pt x="5219890" y="17945"/>
                  </a:moveTo>
                  <a:lnTo>
                    <a:pt x="5219890" y="8966"/>
                  </a:lnTo>
                  <a:lnTo>
                    <a:pt x="5210924" y="8966"/>
                  </a:lnTo>
                  <a:lnTo>
                    <a:pt x="5210924" y="17945"/>
                  </a:lnTo>
                  <a:lnTo>
                    <a:pt x="5219890" y="17945"/>
                  </a:lnTo>
                  <a:close/>
                </a:path>
                <a:path w="5229225" h="1275714">
                  <a:moveTo>
                    <a:pt x="5219890" y="1109484"/>
                  </a:moveTo>
                  <a:lnTo>
                    <a:pt x="5219890" y="17945"/>
                  </a:lnTo>
                  <a:lnTo>
                    <a:pt x="5210924" y="17945"/>
                  </a:lnTo>
                  <a:lnTo>
                    <a:pt x="5210924" y="1102417"/>
                  </a:lnTo>
                  <a:lnTo>
                    <a:pt x="5217782" y="1100759"/>
                  </a:lnTo>
                  <a:lnTo>
                    <a:pt x="5219890" y="1109484"/>
                  </a:lnTo>
                  <a:close/>
                </a:path>
                <a:path w="5229225" h="1275714">
                  <a:moveTo>
                    <a:pt x="5219890" y="1118714"/>
                  </a:moveTo>
                  <a:lnTo>
                    <a:pt x="5219890" y="1109484"/>
                  </a:lnTo>
                  <a:lnTo>
                    <a:pt x="5210924" y="1109484"/>
                  </a:lnTo>
                  <a:lnTo>
                    <a:pt x="5210924" y="1120881"/>
                  </a:lnTo>
                  <a:lnTo>
                    <a:pt x="5219890" y="11187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86310" y="3988739"/>
              <a:ext cx="650875" cy="157480"/>
            </a:xfrm>
            <a:custGeom>
              <a:avLst/>
              <a:gdLst/>
              <a:ahLst/>
              <a:cxnLst/>
              <a:rect l="l" t="t" r="r" b="b"/>
              <a:pathLst>
                <a:path w="650875" h="157479">
                  <a:moveTo>
                    <a:pt x="650417" y="0"/>
                  </a:moveTo>
                  <a:lnTo>
                    <a:pt x="562129" y="3078"/>
                  </a:lnTo>
                  <a:lnTo>
                    <a:pt x="490768" y="6082"/>
                  </a:lnTo>
                  <a:lnTo>
                    <a:pt x="386804" y="10950"/>
                  </a:lnTo>
                  <a:lnTo>
                    <a:pt x="348192" y="12358"/>
                  </a:lnTo>
                  <a:lnTo>
                    <a:pt x="282683" y="11979"/>
                  </a:lnTo>
                  <a:lnTo>
                    <a:pt x="212760" y="5819"/>
                  </a:lnTo>
                  <a:lnTo>
                    <a:pt x="168630" y="0"/>
                  </a:lnTo>
                  <a:lnTo>
                    <a:pt x="0" y="157213"/>
                  </a:lnTo>
                  <a:lnTo>
                    <a:pt x="650417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76481" y="3979481"/>
              <a:ext cx="669925" cy="176530"/>
            </a:xfrm>
            <a:custGeom>
              <a:avLst/>
              <a:gdLst/>
              <a:ahLst/>
              <a:cxnLst/>
              <a:rect l="l" t="t" r="r" b="b"/>
              <a:pathLst>
                <a:path w="669925" h="176529">
                  <a:moveTo>
                    <a:pt x="660526" y="18413"/>
                  </a:moveTo>
                  <a:lnTo>
                    <a:pt x="585279" y="20803"/>
                  </a:lnTo>
                  <a:lnTo>
                    <a:pt x="40951" y="149714"/>
                  </a:lnTo>
                  <a:lnTo>
                    <a:pt x="15989" y="172986"/>
                  </a:lnTo>
                  <a:lnTo>
                    <a:pt x="9829" y="166471"/>
                  </a:lnTo>
                  <a:lnTo>
                    <a:pt x="3721" y="159905"/>
                  </a:lnTo>
                  <a:lnTo>
                    <a:pt x="723" y="162699"/>
                  </a:lnTo>
                  <a:lnTo>
                    <a:pt x="0" y="167119"/>
                  </a:lnTo>
                  <a:lnTo>
                    <a:pt x="3873" y="174320"/>
                  </a:lnTo>
                  <a:lnTo>
                    <a:pt x="7721" y="176041"/>
                  </a:lnTo>
                  <a:lnTo>
                    <a:pt x="7962" y="176148"/>
                  </a:lnTo>
                  <a:lnTo>
                    <a:pt x="660234" y="18484"/>
                  </a:lnTo>
                  <a:lnTo>
                    <a:pt x="660526" y="18413"/>
                  </a:lnTo>
                  <a:close/>
                </a:path>
                <a:path w="669925" h="176529">
                  <a:moveTo>
                    <a:pt x="669759" y="12611"/>
                  </a:moveTo>
                  <a:lnTo>
                    <a:pt x="668527" y="3492"/>
                  </a:lnTo>
                  <a:lnTo>
                    <a:pt x="664565" y="139"/>
                  </a:lnTo>
                  <a:lnTo>
                    <a:pt x="585279" y="2853"/>
                  </a:lnTo>
                  <a:lnTo>
                    <a:pt x="522291" y="5400"/>
                  </a:lnTo>
                  <a:lnTo>
                    <a:pt x="469766" y="7786"/>
                  </a:lnTo>
                  <a:lnTo>
                    <a:pt x="425910" y="9880"/>
                  </a:lnTo>
                  <a:lnTo>
                    <a:pt x="388928" y="11549"/>
                  </a:lnTo>
                  <a:lnTo>
                    <a:pt x="357026" y="12661"/>
                  </a:lnTo>
                  <a:lnTo>
                    <a:pt x="328409" y="13068"/>
                  </a:lnTo>
                  <a:lnTo>
                    <a:pt x="295914" y="12405"/>
                  </a:lnTo>
                  <a:lnTo>
                    <a:pt x="224923" y="6317"/>
                  </a:lnTo>
                  <a:lnTo>
                    <a:pt x="179704" y="368"/>
                  </a:lnTo>
                  <a:lnTo>
                    <a:pt x="177037" y="0"/>
                  </a:lnTo>
                  <a:lnTo>
                    <a:pt x="174307" y="850"/>
                  </a:lnTo>
                  <a:lnTo>
                    <a:pt x="3721" y="159905"/>
                  </a:lnTo>
                  <a:lnTo>
                    <a:pt x="7721" y="164205"/>
                  </a:lnTo>
                  <a:lnTo>
                    <a:pt x="7721" y="157746"/>
                  </a:lnTo>
                  <a:lnTo>
                    <a:pt x="40951" y="149714"/>
                  </a:lnTo>
                  <a:lnTo>
                    <a:pt x="177215" y="22678"/>
                  </a:lnTo>
                  <a:lnTo>
                    <a:pt x="177215" y="18135"/>
                  </a:lnTo>
                  <a:lnTo>
                    <a:pt x="178460" y="9258"/>
                  </a:lnTo>
                  <a:lnTo>
                    <a:pt x="184581" y="15811"/>
                  </a:lnTo>
                  <a:lnTo>
                    <a:pt x="184581" y="19104"/>
                  </a:lnTo>
                  <a:lnTo>
                    <a:pt x="222787" y="24128"/>
                  </a:lnTo>
                  <a:lnTo>
                    <a:pt x="261018" y="28113"/>
                  </a:lnTo>
                  <a:lnTo>
                    <a:pt x="295146" y="30328"/>
                  </a:lnTo>
                  <a:lnTo>
                    <a:pt x="328409" y="31013"/>
                  </a:lnTo>
                  <a:lnTo>
                    <a:pt x="356564" y="30619"/>
                  </a:lnTo>
                  <a:lnTo>
                    <a:pt x="388197" y="29537"/>
                  </a:lnTo>
                  <a:lnTo>
                    <a:pt x="425062" y="27884"/>
                  </a:lnTo>
                  <a:lnTo>
                    <a:pt x="468916" y="25789"/>
                  </a:lnTo>
                  <a:lnTo>
                    <a:pt x="521515" y="23392"/>
                  </a:lnTo>
                  <a:lnTo>
                    <a:pt x="572066" y="21339"/>
                  </a:lnTo>
                  <a:lnTo>
                    <a:pt x="657987" y="571"/>
                  </a:lnTo>
                  <a:lnTo>
                    <a:pt x="658126" y="533"/>
                  </a:lnTo>
                  <a:lnTo>
                    <a:pt x="660234" y="9258"/>
                  </a:lnTo>
                  <a:lnTo>
                    <a:pt x="660526" y="18224"/>
                  </a:lnTo>
                  <a:lnTo>
                    <a:pt x="660526" y="18413"/>
                  </a:lnTo>
                  <a:lnTo>
                    <a:pt x="666826" y="16890"/>
                  </a:lnTo>
                  <a:lnTo>
                    <a:pt x="669759" y="12611"/>
                  </a:lnTo>
                  <a:close/>
                </a:path>
                <a:path w="669925" h="176529">
                  <a:moveTo>
                    <a:pt x="40951" y="149714"/>
                  </a:moveTo>
                  <a:lnTo>
                    <a:pt x="7962" y="157688"/>
                  </a:lnTo>
                  <a:lnTo>
                    <a:pt x="7721" y="157746"/>
                  </a:lnTo>
                  <a:lnTo>
                    <a:pt x="9829" y="166406"/>
                  </a:lnTo>
                  <a:lnTo>
                    <a:pt x="15989" y="172986"/>
                  </a:lnTo>
                  <a:lnTo>
                    <a:pt x="40951" y="149714"/>
                  </a:lnTo>
                  <a:close/>
                </a:path>
                <a:path w="669925" h="176529">
                  <a:moveTo>
                    <a:pt x="9829" y="166471"/>
                  </a:moveTo>
                  <a:lnTo>
                    <a:pt x="7721" y="157746"/>
                  </a:lnTo>
                  <a:lnTo>
                    <a:pt x="7721" y="164205"/>
                  </a:lnTo>
                  <a:lnTo>
                    <a:pt x="9829" y="166471"/>
                  </a:lnTo>
                  <a:close/>
                </a:path>
                <a:path w="669925" h="176529">
                  <a:moveTo>
                    <a:pt x="184581" y="15811"/>
                  </a:moveTo>
                  <a:lnTo>
                    <a:pt x="178460" y="9258"/>
                  </a:lnTo>
                  <a:lnTo>
                    <a:pt x="177215" y="18135"/>
                  </a:lnTo>
                  <a:lnTo>
                    <a:pt x="181486" y="18697"/>
                  </a:lnTo>
                  <a:lnTo>
                    <a:pt x="184581" y="15811"/>
                  </a:lnTo>
                  <a:close/>
                </a:path>
                <a:path w="669925" h="176529">
                  <a:moveTo>
                    <a:pt x="181486" y="18697"/>
                  </a:moveTo>
                  <a:lnTo>
                    <a:pt x="177215" y="18135"/>
                  </a:lnTo>
                  <a:lnTo>
                    <a:pt x="177215" y="22678"/>
                  </a:lnTo>
                  <a:lnTo>
                    <a:pt x="181486" y="18697"/>
                  </a:lnTo>
                  <a:close/>
                </a:path>
                <a:path w="669925" h="176529">
                  <a:moveTo>
                    <a:pt x="184581" y="19104"/>
                  </a:moveTo>
                  <a:lnTo>
                    <a:pt x="184581" y="15811"/>
                  </a:lnTo>
                  <a:lnTo>
                    <a:pt x="181486" y="18697"/>
                  </a:lnTo>
                  <a:lnTo>
                    <a:pt x="184581" y="19104"/>
                  </a:lnTo>
                  <a:close/>
                </a:path>
                <a:path w="669925" h="176529">
                  <a:moveTo>
                    <a:pt x="660526" y="18224"/>
                  </a:moveTo>
                  <a:lnTo>
                    <a:pt x="660234" y="9258"/>
                  </a:lnTo>
                  <a:lnTo>
                    <a:pt x="658126" y="533"/>
                  </a:lnTo>
                  <a:lnTo>
                    <a:pt x="572066" y="21339"/>
                  </a:lnTo>
                  <a:lnTo>
                    <a:pt x="584613" y="20830"/>
                  </a:lnTo>
                  <a:lnTo>
                    <a:pt x="657987" y="18311"/>
                  </a:lnTo>
                  <a:lnTo>
                    <a:pt x="660526" y="18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16838" y="4317022"/>
            <a:ext cx="8823960" cy="1096645"/>
            <a:chOff x="1016838" y="4317022"/>
            <a:chExt cx="8823960" cy="1096645"/>
          </a:xfrm>
        </p:grpSpPr>
        <p:sp>
          <p:nvSpPr>
            <p:cNvPr id="9" name="object 9"/>
            <p:cNvSpPr/>
            <p:nvPr/>
          </p:nvSpPr>
          <p:spPr>
            <a:xfrm>
              <a:off x="1025804" y="4325988"/>
              <a:ext cx="8805545" cy="1078230"/>
            </a:xfrm>
            <a:custGeom>
              <a:avLst/>
              <a:gdLst/>
              <a:ahLst/>
              <a:cxnLst/>
              <a:rect l="l" t="t" r="r" b="b"/>
              <a:pathLst>
                <a:path w="8805545" h="1078229">
                  <a:moveTo>
                    <a:pt x="8805329" y="943292"/>
                  </a:moveTo>
                  <a:lnTo>
                    <a:pt x="8805329" y="0"/>
                  </a:lnTo>
                  <a:lnTo>
                    <a:pt x="0" y="0"/>
                  </a:lnTo>
                  <a:lnTo>
                    <a:pt x="0" y="1077683"/>
                  </a:lnTo>
                  <a:lnTo>
                    <a:pt x="7704823" y="1077683"/>
                  </a:lnTo>
                  <a:lnTo>
                    <a:pt x="8805329" y="94329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6838" y="4317022"/>
              <a:ext cx="8823325" cy="1096010"/>
            </a:xfrm>
            <a:custGeom>
              <a:avLst/>
              <a:gdLst/>
              <a:ahLst/>
              <a:cxnLst/>
              <a:rect l="l" t="t" r="r" b="b"/>
              <a:pathLst>
                <a:path w="8823325" h="1096010">
                  <a:moveTo>
                    <a:pt x="8823261" y="956779"/>
                  </a:moveTo>
                  <a:lnTo>
                    <a:pt x="8823261" y="4013"/>
                  </a:lnTo>
                  <a:lnTo>
                    <a:pt x="8819248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091603"/>
                  </a:lnTo>
                  <a:lnTo>
                    <a:pt x="4013" y="1095616"/>
                  </a:lnTo>
                  <a:lnTo>
                    <a:pt x="8966" y="1095616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32"/>
                  </a:lnTo>
                  <a:lnTo>
                    <a:pt x="8805316" y="17932"/>
                  </a:lnTo>
                  <a:lnTo>
                    <a:pt x="8805316" y="8966"/>
                  </a:lnTo>
                  <a:lnTo>
                    <a:pt x="8814295" y="8966"/>
                  </a:lnTo>
                  <a:lnTo>
                    <a:pt x="8814295" y="961296"/>
                  </a:lnTo>
                  <a:lnTo>
                    <a:pt x="8819248" y="960691"/>
                  </a:lnTo>
                  <a:lnTo>
                    <a:pt x="8819870" y="960615"/>
                  </a:lnTo>
                  <a:lnTo>
                    <a:pt x="8823261" y="956779"/>
                  </a:lnTo>
                  <a:close/>
                </a:path>
                <a:path w="8823325" h="1096010">
                  <a:moveTo>
                    <a:pt x="17932" y="17932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32"/>
                  </a:lnTo>
                  <a:lnTo>
                    <a:pt x="17932" y="17932"/>
                  </a:lnTo>
                  <a:close/>
                </a:path>
                <a:path w="8823325" h="1096010">
                  <a:moveTo>
                    <a:pt x="17932" y="1077683"/>
                  </a:moveTo>
                  <a:lnTo>
                    <a:pt x="17932" y="17932"/>
                  </a:lnTo>
                  <a:lnTo>
                    <a:pt x="8966" y="17932"/>
                  </a:lnTo>
                  <a:lnTo>
                    <a:pt x="8966" y="1077683"/>
                  </a:lnTo>
                  <a:lnTo>
                    <a:pt x="17932" y="1077683"/>
                  </a:lnTo>
                  <a:close/>
                </a:path>
                <a:path w="8823325" h="1096010">
                  <a:moveTo>
                    <a:pt x="7713789" y="1095552"/>
                  </a:moveTo>
                  <a:lnTo>
                    <a:pt x="7713789" y="1086650"/>
                  </a:lnTo>
                  <a:lnTo>
                    <a:pt x="7712689" y="1077683"/>
                  </a:lnTo>
                  <a:lnTo>
                    <a:pt x="8966" y="1077683"/>
                  </a:lnTo>
                  <a:lnTo>
                    <a:pt x="8966" y="1086650"/>
                  </a:lnTo>
                  <a:lnTo>
                    <a:pt x="17932" y="1086650"/>
                  </a:lnTo>
                  <a:lnTo>
                    <a:pt x="17932" y="1095616"/>
                  </a:lnTo>
                  <a:lnTo>
                    <a:pt x="7713789" y="1095552"/>
                  </a:lnTo>
                  <a:close/>
                </a:path>
                <a:path w="8823325" h="1096010">
                  <a:moveTo>
                    <a:pt x="17932" y="1095616"/>
                  </a:moveTo>
                  <a:lnTo>
                    <a:pt x="17932" y="1086650"/>
                  </a:lnTo>
                  <a:lnTo>
                    <a:pt x="8966" y="1086650"/>
                  </a:lnTo>
                  <a:lnTo>
                    <a:pt x="8966" y="1095616"/>
                  </a:lnTo>
                  <a:lnTo>
                    <a:pt x="17932" y="1095616"/>
                  </a:lnTo>
                  <a:close/>
                </a:path>
                <a:path w="8823325" h="1096010">
                  <a:moveTo>
                    <a:pt x="8814295" y="952258"/>
                  </a:moveTo>
                  <a:lnTo>
                    <a:pt x="8813203" y="943355"/>
                  </a:lnTo>
                  <a:lnTo>
                    <a:pt x="7713789" y="1077614"/>
                  </a:lnTo>
                  <a:lnTo>
                    <a:pt x="7713217" y="1077683"/>
                  </a:lnTo>
                  <a:lnTo>
                    <a:pt x="7712689" y="1077748"/>
                  </a:lnTo>
                  <a:lnTo>
                    <a:pt x="7713789" y="1086650"/>
                  </a:lnTo>
                  <a:lnTo>
                    <a:pt x="7713789" y="1095552"/>
                  </a:lnTo>
                  <a:lnTo>
                    <a:pt x="7714868" y="1095552"/>
                  </a:lnTo>
                  <a:lnTo>
                    <a:pt x="8805316" y="962392"/>
                  </a:lnTo>
                  <a:lnTo>
                    <a:pt x="8805316" y="952258"/>
                  </a:lnTo>
                  <a:lnTo>
                    <a:pt x="8814295" y="952258"/>
                  </a:lnTo>
                  <a:close/>
                </a:path>
                <a:path w="8823325" h="1096010">
                  <a:moveTo>
                    <a:pt x="8814295" y="17932"/>
                  </a:moveTo>
                  <a:lnTo>
                    <a:pt x="8814295" y="8966"/>
                  </a:lnTo>
                  <a:lnTo>
                    <a:pt x="8805316" y="8966"/>
                  </a:lnTo>
                  <a:lnTo>
                    <a:pt x="8805316" y="17932"/>
                  </a:lnTo>
                  <a:lnTo>
                    <a:pt x="8814295" y="17932"/>
                  </a:lnTo>
                  <a:close/>
                </a:path>
                <a:path w="8823325" h="1096010">
                  <a:moveTo>
                    <a:pt x="8814295" y="952258"/>
                  </a:moveTo>
                  <a:lnTo>
                    <a:pt x="8814295" y="17932"/>
                  </a:lnTo>
                  <a:lnTo>
                    <a:pt x="8805316" y="17932"/>
                  </a:lnTo>
                  <a:lnTo>
                    <a:pt x="8805316" y="944319"/>
                  </a:lnTo>
                  <a:lnTo>
                    <a:pt x="8813203" y="943355"/>
                  </a:lnTo>
                  <a:lnTo>
                    <a:pt x="8814295" y="952258"/>
                  </a:lnTo>
                  <a:close/>
                </a:path>
                <a:path w="8823325" h="1096010">
                  <a:moveTo>
                    <a:pt x="8814295" y="961296"/>
                  </a:moveTo>
                  <a:lnTo>
                    <a:pt x="8814295" y="952258"/>
                  </a:lnTo>
                  <a:lnTo>
                    <a:pt x="8805316" y="952258"/>
                  </a:lnTo>
                  <a:lnTo>
                    <a:pt x="8805316" y="962392"/>
                  </a:lnTo>
                  <a:lnTo>
                    <a:pt x="8814295" y="96129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30627" y="5269280"/>
              <a:ext cx="1101090" cy="134620"/>
            </a:xfrm>
            <a:custGeom>
              <a:avLst/>
              <a:gdLst/>
              <a:ahLst/>
              <a:cxnLst/>
              <a:rect l="l" t="t" r="r" b="b"/>
              <a:pathLst>
                <a:path w="1101090" h="134620">
                  <a:moveTo>
                    <a:pt x="1100505" y="0"/>
                  </a:moveTo>
                  <a:lnTo>
                    <a:pt x="1009047" y="1374"/>
                  </a:lnTo>
                  <a:lnTo>
                    <a:pt x="856902" y="4194"/>
                  </a:lnTo>
                  <a:lnTo>
                    <a:pt x="646784" y="8940"/>
                  </a:lnTo>
                  <a:lnTo>
                    <a:pt x="572287" y="10198"/>
                  </a:lnTo>
                  <a:lnTo>
                    <a:pt x="539065" y="10402"/>
                  </a:lnTo>
                  <a:lnTo>
                    <a:pt x="507149" y="10267"/>
                  </a:lnTo>
                  <a:lnTo>
                    <a:pt x="475507" y="9752"/>
                  </a:lnTo>
                  <a:lnTo>
                    <a:pt x="408916" y="7411"/>
                  </a:lnTo>
                  <a:lnTo>
                    <a:pt x="331029" y="3046"/>
                  </a:lnTo>
                  <a:lnTo>
                    <a:pt x="285267" y="0"/>
                  </a:lnTo>
                  <a:lnTo>
                    <a:pt x="0" y="134391"/>
                  </a:lnTo>
                  <a:lnTo>
                    <a:pt x="1100505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20785" y="5260225"/>
              <a:ext cx="1120140" cy="153035"/>
            </a:xfrm>
            <a:custGeom>
              <a:avLst/>
              <a:gdLst/>
              <a:ahLst/>
              <a:cxnLst/>
              <a:rect l="l" t="t" r="r" b="b"/>
              <a:pathLst>
                <a:path w="1120140" h="153035">
                  <a:moveTo>
                    <a:pt x="1110221" y="18099"/>
                  </a:moveTo>
                  <a:lnTo>
                    <a:pt x="1025928" y="19285"/>
                  </a:lnTo>
                  <a:lnTo>
                    <a:pt x="950430" y="20583"/>
                  </a:lnTo>
                  <a:lnTo>
                    <a:pt x="64140" y="127775"/>
                  </a:lnTo>
                  <a:lnTo>
                    <a:pt x="13728" y="151523"/>
                  </a:lnTo>
                  <a:lnTo>
                    <a:pt x="9842" y="143446"/>
                  </a:lnTo>
                  <a:lnTo>
                    <a:pt x="6019" y="135331"/>
                  </a:lnTo>
                  <a:lnTo>
                    <a:pt x="2019" y="137210"/>
                  </a:lnTo>
                  <a:lnTo>
                    <a:pt x="0" y="141693"/>
                  </a:lnTo>
                  <a:lnTo>
                    <a:pt x="2438" y="150177"/>
                  </a:lnTo>
                  <a:lnTo>
                    <a:pt x="6540" y="152882"/>
                  </a:lnTo>
                  <a:lnTo>
                    <a:pt x="1108988" y="18250"/>
                  </a:lnTo>
                  <a:lnTo>
                    <a:pt x="1109647" y="18169"/>
                  </a:lnTo>
                  <a:lnTo>
                    <a:pt x="1110221" y="18099"/>
                  </a:lnTo>
                  <a:close/>
                </a:path>
                <a:path w="1120140" h="153035">
                  <a:moveTo>
                    <a:pt x="1108988" y="177"/>
                  </a:moveTo>
                  <a:lnTo>
                    <a:pt x="1025928" y="1345"/>
                  </a:lnTo>
                  <a:lnTo>
                    <a:pt x="950430" y="2640"/>
                  </a:lnTo>
                  <a:lnTo>
                    <a:pt x="883174" y="3937"/>
                  </a:lnTo>
                  <a:lnTo>
                    <a:pt x="823353" y="5203"/>
                  </a:lnTo>
                  <a:lnTo>
                    <a:pt x="770160" y="6407"/>
                  </a:lnTo>
                  <a:lnTo>
                    <a:pt x="680425" y="8496"/>
                  </a:lnTo>
                  <a:lnTo>
                    <a:pt x="642269" y="9317"/>
                  </a:lnTo>
                  <a:lnTo>
                    <a:pt x="607510" y="9945"/>
                  </a:lnTo>
                  <a:lnTo>
                    <a:pt x="575342" y="10347"/>
                  </a:lnTo>
                  <a:lnTo>
                    <a:pt x="544956" y="10490"/>
                  </a:lnTo>
                  <a:lnTo>
                    <a:pt x="501420" y="10148"/>
                  </a:lnTo>
                  <a:lnTo>
                    <a:pt x="457430" y="9049"/>
                  </a:lnTo>
                  <a:lnTo>
                    <a:pt x="410285" y="7083"/>
                  </a:lnTo>
                  <a:lnTo>
                    <a:pt x="357282" y="4137"/>
                  </a:lnTo>
                  <a:lnTo>
                    <a:pt x="296851" y="173"/>
                  </a:lnTo>
                  <a:lnTo>
                    <a:pt x="295109" y="59"/>
                  </a:lnTo>
                  <a:lnTo>
                    <a:pt x="294208" y="0"/>
                  </a:lnTo>
                  <a:lnTo>
                    <a:pt x="292658" y="292"/>
                  </a:lnTo>
                  <a:lnTo>
                    <a:pt x="6019" y="135331"/>
                  </a:lnTo>
                  <a:lnTo>
                    <a:pt x="8750" y="141127"/>
                  </a:lnTo>
                  <a:lnTo>
                    <a:pt x="8750" y="134543"/>
                  </a:lnTo>
                  <a:lnTo>
                    <a:pt x="64140" y="127775"/>
                  </a:lnTo>
                  <a:lnTo>
                    <a:pt x="294487" y="19264"/>
                  </a:lnTo>
                  <a:lnTo>
                    <a:pt x="294487" y="17995"/>
                  </a:lnTo>
                  <a:lnTo>
                    <a:pt x="295109" y="9055"/>
                  </a:lnTo>
                  <a:lnTo>
                    <a:pt x="298932" y="17170"/>
                  </a:lnTo>
                  <a:lnTo>
                    <a:pt x="298932" y="18287"/>
                  </a:lnTo>
                  <a:lnTo>
                    <a:pt x="356185" y="22041"/>
                  </a:lnTo>
                  <a:lnTo>
                    <a:pt x="409408" y="25000"/>
                  </a:lnTo>
                  <a:lnTo>
                    <a:pt x="456828" y="26980"/>
                  </a:lnTo>
                  <a:lnTo>
                    <a:pt x="501120" y="28089"/>
                  </a:lnTo>
                  <a:lnTo>
                    <a:pt x="544956" y="28435"/>
                  </a:lnTo>
                  <a:lnTo>
                    <a:pt x="575182" y="28292"/>
                  </a:lnTo>
                  <a:lnTo>
                    <a:pt x="607233" y="27894"/>
                  </a:lnTo>
                  <a:lnTo>
                    <a:pt x="641912" y="27270"/>
                  </a:lnTo>
                  <a:lnTo>
                    <a:pt x="680022" y="26453"/>
                  </a:lnTo>
                  <a:lnTo>
                    <a:pt x="769742" y="24365"/>
                  </a:lnTo>
                  <a:lnTo>
                    <a:pt x="822955" y="23159"/>
                  </a:lnTo>
                  <a:lnTo>
                    <a:pt x="882808" y="21890"/>
                  </a:lnTo>
                  <a:lnTo>
                    <a:pt x="939716" y="20790"/>
                  </a:lnTo>
                  <a:lnTo>
                    <a:pt x="1108988" y="177"/>
                  </a:lnTo>
                  <a:close/>
                </a:path>
                <a:path w="1120140" h="153035">
                  <a:moveTo>
                    <a:pt x="64140" y="127775"/>
                  </a:moveTo>
                  <a:lnTo>
                    <a:pt x="8750" y="134543"/>
                  </a:lnTo>
                  <a:lnTo>
                    <a:pt x="9842" y="143446"/>
                  </a:lnTo>
                  <a:lnTo>
                    <a:pt x="13728" y="151523"/>
                  </a:lnTo>
                  <a:lnTo>
                    <a:pt x="64140" y="127775"/>
                  </a:lnTo>
                  <a:close/>
                </a:path>
                <a:path w="1120140" h="153035">
                  <a:moveTo>
                    <a:pt x="9842" y="143446"/>
                  </a:moveTo>
                  <a:lnTo>
                    <a:pt x="8750" y="134543"/>
                  </a:lnTo>
                  <a:lnTo>
                    <a:pt x="8750" y="141127"/>
                  </a:lnTo>
                  <a:lnTo>
                    <a:pt x="9842" y="143446"/>
                  </a:lnTo>
                  <a:close/>
                </a:path>
                <a:path w="1120140" h="153035">
                  <a:moveTo>
                    <a:pt x="298932" y="17170"/>
                  </a:moveTo>
                  <a:lnTo>
                    <a:pt x="295109" y="9055"/>
                  </a:lnTo>
                  <a:lnTo>
                    <a:pt x="294487" y="17995"/>
                  </a:lnTo>
                  <a:lnTo>
                    <a:pt x="295109" y="18036"/>
                  </a:lnTo>
                  <a:lnTo>
                    <a:pt x="296851" y="18150"/>
                  </a:lnTo>
                  <a:lnTo>
                    <a:pt x="298932" y="17170"/>
                  </a:lnTo>
                  <a:close/>
                </a:path>
                <a:path w="1120140" h="153035">
                  <a:moveTo>
                    <a:pt x="296851" y="18150"/>
                  </a:moveTo>
                  <a:lnTo>
                    <a:pt x="295109" y="18036"/>
                  </a:lnTo>
                  <a:lnTo>
                    <a:pt x="294487" y="17995"/>
                  </a:lnTo>
                  <a:lnTo>
                    <a:pt x="294487" y="19264"/>
                  </a:lnTo>
                  <a:lnTo>
                    <a:pt x="296851" y="18150"/>
                  </a:lnTo>
                  <a:close/>
                </a:path>
                <a:path w="1120140" h="153035">
                  <a:moveTo>
                    <a:pt x="298932" y="18287"/>
                  </a:moveTo>
                  <a:lnTo>
                    <a:pt x="298932" y="17170"/>
                  </a:lnTo>
                  <a:lnTo>
                    <a:pt x="296851" y="18150"/>
                  </a:lnTo>
                  <a:lnTo>
                    <a:pt x="298932" y="18287"/>
                  </a:lnTo>
                  <a:close/>
                </a:path>
                <a:path w="1120140" h="153035">
                  <a:moveTo>
                    <a:pt x="1110476" y="18021"/>
                  </a:moveTo>
                  <a:lnTo>
                    <a:pt x="1110221" y="1968"/>
                  </a:lnTo>
                  <a:lnTo>
                    <a:pt x="1110221" y="8144"/>
                  </a:lnTo>
                  <a:lnTo>
                    <a:pt x="1109211" y="150"/>
                  </a:lnTo>
                  <a:lnTo>
                    <a:pt x="939716" y="20790"/>
                  </a:lnTo>
                  <a:lnTo>
                    <a:pt x="950102" y="20589"/>
                  </a:lnTo>
                  <a:lnTo>
                    <a:pt x="1025639" y="19290"/>
                  </a:lnTo>
                  <a:lnTo>
                    <a:pt x="1108988" y="18043"/>
                  </a:lnTo>
                  <a:lnTo>
                    <a:pt x="1110476" y="18021"/>
                  </a:lnTo>
                  <a:close/>
                </a:path>
                <a:path w="1120140" h="153035">
                  <a:moveTo>
                    <a:pt x="1119619" y="13195"/>
                  </a:moveTo>
                  <a:lnTo>
                    <a:pt x="1118971" y="3695"/>
                  </a:lnTo>
                  <a:lnTo>
                    <a:pt x="1114983" y="12"/>
                  </a:lnTo>
                  <a:lnTo>
                    <a:pt x="1110915" y="77"/>
                  </a:lnTo>
                  <a:lnTo>
                    <a:pt x="1109211" y="150"/>
                  </a:lnTo>
                  <a:lnTo>
                    <a:pt x="1110221" y="8144"/>
                  </a:lnTo>
                  <a:lnTo>
                    <a:pt x="1110221" y="1968"/>
                  </a:lnTo>
                  <a:lnTo>
                    <a:pt x="1110476" y="17761"/>
                  </a:lnTo>
                  <a:lnTo>
                    <a:pt x="1110476" y="18021"/>
                  </a:lnTo>
                  <a:lnTo>
                    <a:pt x="1110915" y="18014"/>
                  </a:lnTo>
                  <a:lnTo>
                    <a:pt x="1116164" y="17373"/>
                  </a:lnTo>
                  <a:lnTo>
                    <a:pt x="1119619" y="1319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1138630" y="3008659"/>
            <a:ext cx="8703310" cy="321564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9085" marR="3775710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1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setOwner(String</a:t>
            </a:r>
            <a:r>
              <a:rPr sz="1850" spc="-1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name)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owner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name;</a:t>
            </a:r>
            <a:endParaRPr sz="1850">
              <a:latin typeface="Courier New"/>
              <a:cs typeface="Courier New"/>
            </a:endParaRPr>
          </a:p>
          <a:p>
            <a:pPr marL="299085">
              <a:lnSpc>
                <a:spcPts val="184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1850" spc="-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18415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90"/>
              </a:spcBef>
            </a:pPr>
            <a:endParaRPr sz="1850">
              <a:latin typeface="Courier New"/>
              <a:cs typeface="Courier New"/>
            </a:endParaRPr>
          </a:p>
          <a:p>
            <a:pPr marL="12700" marR="5080" indent="-635">
              <a:lnSpc>
                <a:spcPts val="1989"/>
              </a:lnSpc>
            </a:pP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b1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Book(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"Thinking</a:t>
            </a:r>
            <a:r>
              <a:rPr sz="1850" spc="-10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Java"</a:t>
            </a:r>
            <a:r>
              <a:rPr sz="1850" dirty="0">
                <a:latin typeface="Courier New"/>
                <a:cs typeface="Courier New"/>
              </a:rPr>
              <a:t>,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"Bruce</a:t>
            </a:r>
            <a:r>
              <a:rPr sz="1850" spc="-10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Eckel"</a:t>
            </a:r>
            <a:r>
              <a:rPr sz="1850" spc="-10" dirty="0">
                <a:latin typeface="Courier New"/>
                <a:cs typeface="Courier New"/>
              </a:rPr>
              <a:t>,1129); </a:t>
            </a:r>
            <a:r>
              <a:rPr sz="1850" spc="-20" dirty="0">
                <a:latin typeface="Courier New"/>
                <a:cs typeface="Courier New"/>
              </a:rPr>
              <a:t>System.out.println(b1.setOwner(</a:t>
            </a:r>
            <a:r>
              <a:rPr sz="1850" spc="-20" dirty="0">
                <a:solidFill>
                  <a:srgbClr val="FF3366"/>
                </a:solidFill>
                <a:latin typeface="Courier New"/>
                <a:cs typeface="Courier New"/>
              </a:rPr>
              <a:t>"Carlos</a:t>
            </a:r>
            <a:r>
              <a:rPr sz="1850" spc="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Kavka"</a:t>
            </a:r>
            <a:r>
              <a:rPr sz="1850" spc="-10" dirty="0">
                <a:latin typeface="Courier New"/>
                <a:cs typeface="Courier New"/>
              </a:rPr>
              <a:t>).getInitials()); System.out.println(b1.getOwner());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270"/>
              </a:spcBef>
            </a:pPr>
            <a:endParaRPr sz="1850">
              <a:latin typeface="Courier New"/>
              <a:cs typeface="Courier New"/>
            </a:endParaRPr>
          </a:p>
          <a:p>
            <a:pPr marL="66675">
              <a:lnSpc>
                <a:spcPts val="2105"/>
              </a:lnSpc>
            </a:pPr>
            <a:r>
              <a:rPr sz="1850" spc="-20" dirty="0">
                <a:latin typeface="Courier New"/>
                <a:cs typeface="Courier New"/>
              </a:rPr>
              <a:t>B.E.</a:t>
            </a:r>
            <a:endParaRPr sz="1850">
              <a:latin typeface="Courier New"/>
              <a:cs typeface="Courier New"/>
            </a:endParaRPr>
          </a:p>
          <a:p>
            <a:pPr marL="66675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Carlos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Kavka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78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5334" y="1768680"/>
            <a:ext cx="850963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For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example,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method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setOwner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previous </a:t>
            </a:r>
            <a:r>
              <a:rPr sz="2600" dirty="0">
                <a:latin typeface="Verdana"/>
                <a:cs typeface="Verdana"/>
              </a:rPr>
              <a:t>Book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could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have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been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defined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as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follows:</a:t>
            </a:r>
            <a:endParaRPr sz="26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061210">
              <a:lnSpc>
                <a:spcPct val="100000"/>
              </a:lnSpc>
              <a:spcBef>
                <a:spcPts val="90"/>
              </a:spcBef>
            </a:pPr>
            <a:r>
              <a:rPr dirty="0"/>
              <a:t>The</a:t>
            </a:r>
            <a:r>
              <a:rPr spc="-114" dirty="0"/>
              <a:t> </a:t>
            </a:r>
            <a:r>
              <a:rPr dirty="0"/>
              <a:t>keyword</a:t>
            </a:r>
            <a:r>
              <a:rPr spc="-120" dirty="0"/>
              <a:t> </a:t>
            </a:r>
            <a:r>
              <a:rPr b="1" spc="-20" dirty="0">
                <a:latin typeface="Verdana"/>
                <a:cs typeface="Verdana"/>
              </a:rPr>
              <a:t>this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16838" y="2340419"/>
            <a:ext cx="7566659" cy="2175510"/>
            <a:chOff x="1016838" y="2340419"/>
            <a:chExt cx="7566659" cy="2175510"/>
          </a:xfrm>
        </p:grpSpPr>
        <p:sp>
          <p:nvSpPr>
            <p:cNvPr id="4" name="object 4"/>
            <p:cNvSpPr/>
            <p:nvPr/>
          </p:nvSpPr>
          <p:spPr>
            <a:xfrm>
              <a:off x="1025804" y="2349385"/>
              <a:ext cx="7547609" cy="2157095"/>
            </a:xfrm>
            <a:custGeom>
              <a:avLst/>
              <a:gdLst/>
              <a:ahLst/>
              <a:cxnLst/>
              <a:rect l="l" t="t" r="r" b="b"/>
              <a:pathLst>
                <a:path w="7547609" h="2157095">
                  <a:moveTo>
                    <a:pt x="7547597" y="1886584"/>
                  </a:moveTo>
                  <a:lnTo>
                    <a:pt x="7547597" y="0"/>
                  </a:lnTo>
                  <a:lnTo>
                    <a:pt x="0" y="0"/>
                  </a:lnTo>
                  <a:lnTo>
                    <a:pt x="0" y="2156637"/>
                  </a:lnTo>
                  <a:lnTo>
                    <a:pt x="6604317" y="2156637"/>
                  </a:lnTo>
                  <a:lnTo>
                    <a:pt x="7547597" y="1886584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6838" y="2340419"/>
              <a:ext cx="7566025" cy="2174875"/>
            </a:xfrm>
            <a:custGeom>
              <a:avLst/>
              <a:gdLst/>
              <a:ahLst/>
              <a:cxnLst/>
              <a:rect l="l" t="t" r="r" b="b"/>
              <a:pathLst>
                <a:path w="7566025" h="2174875">
                  <a:moveTo>
                    <a:pt x="7565542" y="1899564"/>
                  </a:moveTo>
                  <a:lnTo>
                    <a:pt x="7565542" y="4013"/>
                  </a:lnTo>
                  <a:lnTo>
                    <a:pt x="7561516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2170557"/>
                  </a:lnTo>
                  <a:lnTo>
                    <a:pt x="4013" y="2174570"/>
                  </a:lnTo>
                  <a:lnTo>
                    <a:pt x="8966" y="2174570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32"/>
                  </a:lnTo>
                  <a:lnTo>
                    <a:pt x="7547597" y="17932"/>
                  </a:lnTo>
                  <a:lnTo>
                    <a:pt x="7547597" y="8966"/>
                  </a:lnTo>
                  <a:lnTo>
                    <a:pt x="7556563" y="8966"/>
                  </a:lnTo>
                  <a:lnTo>
                    <a:pt x="7556563" y="1904880"/>
                  </a:lnTo>
                  <a:lnTo>
                    <a:pt x="7562888" y="1903069"/>
                  </a:lnTo>
                  <a:lnTo>
                    <a:pt x="7565542" y="1899564"/>
                  </a:lnTo>
                  <a:close/>
                </a:path>
                <a:path w="7566025" h="2174875">
                  <a:moveTo>
                    <a:pt x="17932" y="17932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32"/>
                  </a:lnTo>
                  <a:lnTo>
                    <a:pt x="17932" y="17932"/>
                  </a:lnTo>
                  <a:close/>
                </a:path>
                <a:path w="7566025" h="2174875">
                  <a:moveTo>
                    <a:pt x="17932" y="2156637"/>
                  </a:moveTo>
                  <a:lnTo>
                    <a:pt x="17932" y="17932"/>
                  </a:lnTo>
                  <a:lnTo>
                    <a:pt x="8966" y="17932"/>
                  </a:lnTo>
                  <a:lnTo>
                    <a:pt x="8966" y="2156637"/>
                  </a:lnTo>
                  <a:lnTo>
                    <a:pt x="17932" y="2156637"/>
                  </a:lnTo>
                  <a:close/>
                </a:path>
                <a:path w="7566025" h="2174875">
                  <a:moveTo>
                    <a:pt x="6612004" y="2156637"/>
                  </a:moveTo>
                  <a:lnTo>
                    <a:pt x="8966" y="2156637"/>
                  </a:lnTo>
                  <a:lnTo>
                    <a:pt x="8966" y="2165604"/>
                  </a:lnTo>
                  <a:lnTo>
                    <a:pt x="17932" y="2165604"/>
                  </a:lnTo>
                  <a:lnTo>
                    <a:pt x="17932" y="2174570"/>
                  </a:lnTo>
                  <a:lnTo>
                    <a:pt x="6610807" y="2174570"/>
                  </a:lnTo>
                  <a:lnTo>
                    <a:pt x="6610807" y="2156980"/>
                  </a:lnTo>
                  <a:lnTo>
                    <a:pt x="6612004" y="2156637"/>
                  </a:lnTo>
                  <a:close/>
                </a:path>
                <a:path w="7566025" h="2174875">
                  <a:moveTo>
                    <a:pt x="17932" y="2174570"/>
                  </a:moveTo>
                  <a:lnTo>
                    <a:pt x="17932" y="2165604"/>
                  </a:lnTo>
                  <a:lnTo>
                    <a:pt x="8966" y="2165604"/>
                  </a:lnTo>
                  <a:lnTo>
                    <a:pt x="8966" y="2174570"/>
                  </a:lnTo>
                  <a:lnTo>
                    <a:pt x="17932" y="2174570"/>
                  </a:lnTo>
                  <a:close/>
                </a:path>
                <a:path w="7566025" h="2174875">
                  <a:moveTo>
                    <a:pt x="6613271" y="2165604"/>
                  </a:moveTo>
                  <a:lnTo>
                    <a:pt x="6613271" y="2156637"/>
                  </a:lnTo>
                  <a:lnTo>
                    <a:pt x="6612004" y="2156637"/>
                  </a:lnTo>
                  <a:lnTo>
                    <a:pt x="6610807" y="2156980"/>
                  </a:lnTo>
                  <a:lnTo>
                    <a:pt x="6613271" y="2165604"/>
                  </a:lnTo>
                  <a:close/>
                </a:path>
                <a:path w="7566025" h="2174875">
                  <a:moveTo>
                    <a:pt x="6613271" y="2174570"/>
                  </a:moveTo>
                  <a:lnTo>
                    <a:pt x="6613271" y="2165604"/>
                  </a:lnTo>
                  <a:lnTo>
                    <a:pt x="6610807" y="2156980"/>
                  </a:lnTo>
                  <a:lnTo>
                    <a:pt x="6610807" y="2174570"/>
                  </a:lnTo>
                  <a:lnTo>
                    <a:pt x="6613271" y="2174570"/>
                  </a:lnTo>
                  <a:close/>
                </a:path>
                <a:path w="7566025" h="2174875">
                  <a:moveTo>
                    <a:pt x="7556563" y="1895551"/>
                  </a:moveTo>
                  <a:lnTo>
                    <a:pt x="7554099" y="1886927"/>
                  </a:lnTo>
                  <a:lnTo>
                    <a:pt x="6612004" y="2156637"/>
                  </a:lnTo>
                  <a:lnTo>
                    <a:pt x="6613271" y="2156637"/>
                  </a:lnTo>
                  <a:lnTo>
                    <a:pt x="6613271" y="2174571"/>
                  </a:lnTo>
                  <a:lnTo>
                    <a:pt x="6615747" y="2174227"/>
                  </a:lnTo>
                  <a:lnTo>
                    <a:pt x="7547597" y="1907447"/>
                  </a:lnTo>
                  <a:lnTo>
                    <a:pt x="7547597" y="1895551"/>
                  </a:lnTo>
                  <a:lnTo>
                    <a:pt x="7556563" y="1895551"/>
                  </a:lnTo>
                  <a:close/>
                </a:path>
                <a:path w="7566025" h="2174875">
                  <a:moveTo>
                    <a:pt x="7556563" y="17932"/>
                  </a:moveTo>
                  <a:lnTo>
                    <a:pt x="7556563" y="8966"/>
                  </a:lnTo>
                  <a:lnTo>
                    <a:pt x="7547597" y="8966"/>
                  </a:lnTo>
                  <a:lnTo>
                    <a:pt x="7547597" y="17932"/>
                  </a:lnTo>
                  <a:lnTo>
                    <a:pt x="7556563" y="17932"/>
                  </a:lnTo>
                  <a:close/>
                </a:path>
                <a:path w="7566025" h="2174875">
                  <a:moveTo>
                    <a:pt x="7556563" y="1895551"/>
                  </a:moveTo>
                  <a:lnTo>
                    <a:pt x="7556563" y="17932"/>
                  </a:lnTo>
                  <a:lnTo>
                    <a:pt x="7547597" y="17932"/>
                  </a:lnTo>
                  <a:lnTo>
                    <a:pt x="7547597" y="1888789"/>
                  </a:lnTo>
                  <a:lnTo>
                    <a:pt x="7554099" y="1886927"/>
                  </a:lnTo>
                  <a:lnTo>
                    <a:pt x="7556563" y="1895551"/>
                  </a:lnTo>
                  <a:close/>
                </a:path>
                <a:path w="7566025" h="2174875">
                  <a:moveTo>
                    <a:pt x="7556563" y="1904880"/>
                  </a:moveTo>
                  <a:lnTo>
                    <a:pt x="7556563" y="1895551"/>
                  </a:lnTo>
                  <a:lnTo>
                    <a:pt x="7547597" y="1895551"/>
                  </a:lnTo>
                  <a:lnTo>
                    <a:pt x="7547597" y="1907447"/>
                  </a:lnTo>
                  <a:lnTo>
                    <a:pt x="7556563" y="19048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630122" y="4235970"/>
              <a:ext cx="943610" cy="270510"/>
            </a:xfrm>
            <a:custGeom>
              <a:avLst/>
              <a:gdLst/>
              <a:ahLst/>
              <a:cxnLst/>
              <a:rect l="l" t="t" r="r" b="b"/>
              <a:pathLst>
                <a:path w="943609" h="270510">
                  <a:moveTo>
                    <a:pt x="943279" y="0"/>
                  </a:moveTo>
                  <a:lnTo>
                    <a:pt x="849304" y="3586"/>
                  </a:lnTo>
                  <a:lnTo>
                    <a:pt x="768453" y="7186"/>
                  </a:lnTo>
                  <a:lnTo>
                    <a:pt x="699140" y="10659"/>
                  </a:lnTo>
                  <a:lnTo>
                    <a:pt x="544573" y="18897"/>
                  </a:lnTo>
                  <a:lnTo>
                    <a:pt x="505555" y="20445"/>
                  </a:lnTo>
                  <a:lnTo>
                    <a:pt x="470146" y="21159"/>
                  </a:lnTo>
                  <a:lnTo>
                    <a:pt x="436762" y="20897"/>
                  </a:lnTo>
                  <a:lnTo>
                    <a:pt x="403815" y="19517"/>
                  </a:lnTo>
                  <a:lnTo>
                    <a:pt x="369720" y="16879"/>
                  </a:lnTo>
                  <a:lnTo>
                    <a:pt x="332891" y="12841"/>
                  </a:lnTo>
                  <a:lnTo>
                    <a:pt x="291743" y="7262"/>
                  </a:lnTo>
                  <a:lnTo>
                    <a:pt x="244690" y="0"/>
                  </a:lnTo>
                  <a:lnTo>
                    <a:pt x="0" y="270052"/>
                  </a:lnTo>
                  <a:lnTo>
                    <a:pt x="943279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620380" y="4226636"/>
              <a:ext cx="962660" cy="289560"/>
            </a:xfrm>
            <a:custGeom>
              <a:avLst/>
              <a:gdLst/>
              <a:ahLst/>
              <a:cxnLst/>
              <a:rect l="l" t="t" r="r" b="b"/>
              <a:pathLst>
                <a:path w="962659" h="289560">
                  <a:moveTo>
                    <a:pt x="953338" y="18574"/>
                  </a:moveTo>
                  <a:lnTo>
                    <a:pt x="953338" y="18300"/>
                  </a:lnTo>
                  <a:lnTo>
                    <a:pt x="879401" y="21080"/>
                  </a:lnTo>
                  <a:lnTo>
                    <a:pt x="37499" y="262108"/>
                  </a:lnTo>
                  <a:lnTo>
                    <a:pt x="16446" y="285343"/>
                  </a:lnTo>
                  <a:lnTo>
                    <a:pt x="9740" y="279387"/>
                  </a:lnTo>
                  <a:lnTo>
                    <a:pt x="3086" y="273367"/>
                  </a:lnTo>
                  <a:lnTo>
                    <a:pt x="393" y="276339"/>
                  </a:lnTo>
                  <a:lnTo>
                    <a:pt x="0" y="280720"/>
                  </a:lnTo>
                  <a:lnTo>
                    <a:pt x="4241" y="287528"/>
                  </a:lnTo>
                  <a:lnTo>
                    <a:pt x="8343" y="289115"/>
                  </a:lnTo>
                  <a:lnTo>
                    <a:pt x="952715" y="18752"/>
                  </a:lnTo>
                  <a:lnTo>
                    <a:pt x="953020" y="18665"/>
                  </a:lnTo>
                  <a:lnTo>
                    <a:pt x="953338" y="18574"/>
                  </a:lnTo>
                  <a:close/>
                </a:path>
                <a:path w="962659" h="289560">
                  <a:moveTo>
                    <a:pt x="962596" y="12395"/>
                  </a:moveTo>
                  <a:lnTo>
                    <a:pt x="961174" y="3467"/>
                  </a:lnTo>
                  <a:lnTo>
                    <a:pt x="957224" y="215"/>
                  </a:lnTo>
                  <a:lnTo>
                    <a:pt x="953338" y="347"/>
                  </a:lnTo>
                  <a:lnTo>
                    <a:pt x="865987" y="3657"/>
                  </a:lnTo>
                  <a:lnTo>
                    <a:pt x="790396" y="6966"/>
                  </a:lnTo>
                  <a:lnTo>
                    <a:pt x="724731" y="10186"/>
                  </a:lnTo>
                  <a:lnTo>
                    <a:pt x="667782" y="13209"/>
                  </a:lnTo>
                  <a:lnTo>
                    <a:pt x="618337" y="15926"/>
                  </a:lnTo>
                  <a:lnTo>
                    <a:pt x="575185" y="18227"/>
                  </a:lnTo>
                  <a:lnTo>
                    <a:pt x="537114" y="20004"/>
                  </a:lnTo>
                  <a:lnTo>
                    <a:pt x="502914" y="21149"/>
                  </a:lnTo>
                  <a:lnTo>
                    <a:pt x="471373" y="21551"/>
                  </a:lnTo>
                  <a:lnTo>
                    <a:pt x="424309" y="20445"/>
                  </a:lnTo>
                  <a:lnTo>
                    <a:pt x="375888" y="16856"/>
                  </a:lnTo>
                  <a:lnTo>
                    <a:pt x="321333" y="10346"/>
                  </a:lnTo>
                  <a:lnTo>
                    <a:pt x="255866" y="482"/>
                  </a:lnTo>
                  <a:lnTo>
                    <a:pt x="252869" y="0"/>
                  </a:lnTo>
                  <a:lnTo>
                    <a:pt x="249821" y="1066"/>
                  </a:lnTo>
                  <a:lnTo>
                    <a:pt x="3086" y="273367"/>
                  </a:lnTo>
                  <a:lnTo>
                    <a:pt x="7264" y="277147"/>
                  </a:lnTo>
                  <a:lnTo>
                    <a:pt x="7264" y="270763"/>
                  </a:lnTo>
                  <a:lnTo>
                    <a:pt x="37499" y="262108"/>
                  </a:lnTo>
                  <a:lnTo>
                    <a:pt x="253009" y="24254"/>
                  </a:lnTo>
                  <a:lnTo>
                    <a:pt x="253009" y="18186"/>
                  </a:lnTo>
                  <a:lnTo>
                    <a:pt x="254431" y="9334"/>
                  </a:lnTo>
                  <a:lnTo>
                    <a:pt x="261073" y="15354"/>
                  </a:lnTo>
                  <a:lnTo>
                    <a:pt x="261073" y="19402"/>
                  </a:lnTo>
                  <a:lnTo>
                    <a:pt x="318888" y="28117"/>
                  </a:lnTo>
                  <a:lnTo>
                    <a:pt x="374149" y="34709"/>
                  </a:lnTo>
                  <a:lnTo>
                    <a:pt x="423432" y="38367"/>
                  </a:lnTo>
                  <a:lnTo>
                    <a:pt x="471373" y="39497"/>
                  </a:lnTo>
                  <a:lnTo>
                    <a:pt x="500061" y="39159"/>
                  </a:lnTo>
                  <a:lnTo>
                    <a:pt x="530689" y="38214"/>
                  </a:lnTo>
                  <a:lnTo>
                    <a:pt x="564153" y="36741"/>
                  </a:lnTo>
                  <a:lnTo>
                    <a:pt x="601354" y="34819"/>
                  </a:lnTo>
                  <a:lnTo>
                    <a:pt x="690558" y="29946"/>
                  </a:lnTo>
                  <a:lnTo>
                    <a:pt x="744359" y="27153"/>
                  </a:lnTo>
                  <a:lnTo>
                    <a:pt x="805490" y="24228"/>
                  </a:lnTo>
                  <a:lnTo>
                    <a:pt x="874850" y="21251"/>
                  </a:lnTo>
                  <a:lnTo>
                    <a:pt x="879401" y="21080"/>
                  </a:lnTo>
                  <a:lnTo>
                    <a:pt x="950328" y="774"/>
                  </a:lnTo>
                  <a:lnTo>
                    <a:pt x="950531" y="711"/>
                  </a:lnTo>
                  <a:lnTo>
                    <a:pt x="953020" y="9334"/>
                  </a:lnTo>
                  <a:lnTo>
                    <a:pt x="953338" y="18300"/>
                  </a:lnTo>
                  <a:lnTo>
                    <a:pt x="953338" y="18574"/>
                  </a:lnTo>
                  <a:lnTo>
                    <a:pt x="959840" y="16713"/>
                  </a:lnTo>
                  <a:lnTo>
                    <a:pt x="962596" y="12395"/>
                  </a:lnTo>
                  <a:close/>
                </a:path>
                <a:path w="962659" h="289560">
                  <a:moveTo>
                    <a:pt x="37499" y="262108"/>
                  </a:moveTo>
                  <a:lnTo>
                    <a:pt x="7264" y="270763"/>
                  </a:lnTo>
                  <a:lnTo>
                    <a:pt x="9740" y="279374"/>
                  </a:lnTo>
                  <a:lnTo>
                    <a:pt x="16446" y="285343"/>
                  </a:lnTo>
                  <a:lnTo>
                    <a:pt x="37499" y="262108"/>
                  </a:lnTo>
                  <a:close/>
                </a:path>
                <a:path w="962659" h="289560">
                  <a:moveTo>
                    <a:pt x="9740" y="279387"/>
                  </a:moveTo>
                  <a:lnTo>
                    <a:pt x="7264" y="270763"/>
                  </a:lnTo>
                  <a:lnTo>
                    <a:pt x="7264" y="277147"/>
                  </a:lnTo>
                  <a:lnTo>
                    <a:pt x="9740" y="279387"/>
                  </a:lnTo>
                  <a:close/>
                </a:path>
                <a:path w="962659" h="289560">
                  <a:moveTo>
                    <a:pt x="261073" y="15354"/>
                  </a:moveTo>
                  <a:lnTo>
                    <a:pt x="254431" y="9334"/>
                  </a:lnTo>
                  <a:lnTo>
                    <a:pt x="253009" y="18186"/>
                  </a:lnTo>
                  <a:lnTo>
                    <a:pt x="257847" y="18915"/>
                  </a:lnTo>
                  <a:lnTo>
                    <a:pt x="261073" y="15354"/>
                  </a:lnTo>
                  <a:close/>
                </a:path>
                <a:path w="962659" h="289560">
                  <a:moveTo>
                    <a:pt x="257847" y="18915"/>
                  </a:moveTo>
                  <a:lnTo>
                    <a:pt x="253009" y="18186"/>
                  </a:lnTo>
                  <a:lnTo>
                    <a:pt x="253009" y="24254"/>
                  </a:lnTo>
                  <a:lnTo>
                    <a:pt x="257847" y="18915"/>
                  </a:lnTo>
                  <a:close/>
                </a:path>
                <a:path w="962659" h="289560">
                  <a:moveTo>
                    <a:pt x="261073" y="19402"/>
                  </a:moveTo>
                  <a:lnTo>
                    <a:pt x="261073" y="15354"/>
                  </a:lnTo>
                  <a:lnTo>
                    <a:pt x="257847" y="18915"/>
                  </a:lnTo>
                  <a:lnTo>
                    <a:pt x="261073" y="19402"/>
                  </a:lnTo>
                  <a:close/>
                </a:path>
                <a:path w="962659" h="289560">
                  <a:moveTo>
                    <a:pt x="953338" y="18300"/>
                  </a:moveTo>
                  <a:lnTo>
                    <a:pt x="953020" y="9334"/>
                  </a:lnTo>
                  <a:lnTo>
                    <a:pt x="950531" y="711"/>
                  </a:lnTo>
                  <a:lnTo>
                    <a:pt x="879401" y="21080"/>
                  </a:lnTo>
                  <a:lnTo>
                    <a:pt x="950328" y="18413"/>
                  </a:lnTo>
                  <a:lnTo>
                    <a:pt x="953338" y="183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8" name="object 8"/>
          <p:cNvGrpSpPr/>
          <p:nvPr/>
        </p:nvGrpSpPr>
        <p:grpSpPr>
          <a:xfrm>
            <a:off x="1016838" y="5394705"/>
            <a:ext cx="8823960" cy="1097915"/>
            <a:chOff x="1016838" y="5394705"/>
            <a:chExt cx="8823960" cy="1097915"/>
          </a:xfrm>
        </p:grpSpPr>
        <p:sp>
          <p:nvSpPr>
            <p:cNvPr id="9" name="object 9"/>
            <p:cNvSpPr/>
            <p:nvPr/>
          </p:nvSpPr>
          <p:spPr>
            <a:xfrm>
              <a:off x="1025804" y="5403672"/>
              <a:ext cx="8805545" cy="1079500"/>
            </a:xfrm>
            <a:custGeom>
              <a:avLst/>
              <a:gdLst/>
              <a:ahLst/>
              <a:cxnLst/>
              <a:rect l="l" t="t" r="r" b="b"/>
              <a:pathLst>
                <a:path w="8805545" h="1079500">
                  <a:moveTo>
                    <a:pt x="8805329" y="943292"/>
                  </a:moveTo>
                  <a:lnTo>
                    <a:pt x="8805329" y="0"/>
                  </a:lnTo>
                  <a:lnTo>
                    <a:pt x="0" y="0"/>
                  </a:lnTo>
                  <a:lnTo>
                    <a:pt x="0" y="1078953"/>
                  </a:lnTo>
                  <a:lnTo>
                    <a:pt x="7704823" y="1078953"/>
                  </a:lnTo>
                  <a:lnTo>
                    <a:pt x="8805329" y="94329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16838" y="5394705"/>
              <a:ext cx="8823325" cy="1097280"/>
            </a:xfrm>
            <a:custGeom>
              <a:avLst/>
              <a:gdLst/>
              <a:ahLst/>
              <a:cxnLst/>
              <a:rect l="l" t="t" r="r" b="b"/>
              <a:pathLst>
                <a:path w="8823325" h="1097279">
                  <a:moveTo>
                    <a:pt x="8823261" y="956779"/>
                  </a:moveTo>
                  <a:lnTo>
                    <a:pt x="8823261" y="4013"/>
                  </a:lnTo>
                  <a:lnTo>
                    <a:pt x="8819248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092873"/>
                  </a:lnTo>
                  <a:lnTo>
                    <a:pt x="4013" y="1096886"/>
                  </a:lnTo>
                  <a:lnTo>
                    <a:pt x="8966" y="1096886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32"/>
                  </a:lnTo>
                  <a:lnTo>
                    <a:pt x="8805316" y="17932"/>
                  </a:lnTo>
                  <a:lnTo>
                    <a:pt x="8805316" y="8966"/>
                  </a:lnTo>
                  <a:lnTo>
                    <a:pt x="8814295" y="8966"/>
                  </a:lnTo>
                  <a:lnTo>
                    <a:pt x="8814295" y="961289"/>
                  </a:lnTo>
                  <a:lnTo>
                    <a:pt x="8819248" y="960679"/>
                  </a:lnTo>
                  <a:lnTo>
                    <a:pt x="8819870" y="960602"/>
                  </a:lnTo>
                  <a:lnTo>
                    <a:pt x="8823261" y="956779"/>
                  </a:lnTo>
                  <a:close/>
                </a:path>
                <a:path w="8823325" h="1097279">
                  <a:moveTo>
                    <a:pt x="17932" y="17932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32"/>
                  </a:lnTo>
                  <a:lnTo>
                    <a:pt x="17932" y="17932"/>
                  </a:lnTo>
                  <a:close/>
                </a:path>
                <a:path w="8823325" h="1097279">
                  <a:moveTo>
                    <a:pt x="17932" y="1078953"/>
                  </a:moveTo>
                  <a:lnTo>
                    <a:pt x="17932" y="17932"/>
                  </a:lnTo>
                  <a:lnTo>
                    <a:pt x="8966" y="17932"/>
                  </a:lnTo>
                  <a:lnTo>
                    <a:pt x="8966" y="1078953"/>
                  </a:lnTo>
                  <a:lnTo>
                    <a:pt x="17932" y="1078953"/>
                  </a:lnTo>
                  <a:close/>
                </a:path>
                <a:path w="8823325" h="1097279">
                  <a:moveTo>
                    <a:pt x="7713789" y="1096822"/>
                  </a:moveTo>
                  <a:lnTo>
                    <a:pt x="7713789" y="1087920"/>
                  </a:lnTo>
                  <a:lnTo>
                    <a:pt x="7712676" y="1078953"/>
                  </a:lnTo>
                  <a:lnTo>
                    <a:pt x="8966" y="1078953"/>
                  </a:lnTo>
                  <a:lnTo>
                    <a:pt x="8966" y="1087920"/>
                  </a:lnTo>
                  <a:lnTo>
                    <a:pt x="17932" y="1087920"/>
                  </a:lnTo>
                  <a:lnTo>
                    <a:pt x="17932" y="1096886"/>
                  </a:lnTo>
                  <a:lnTo>
                    <a:pt x="7713789" y="1096822"/>
                  </a:lnTo>
                  <a:close/>
                </a:path>
                <a:path w="8823325" h="1097279">
                  <a:moveTo>
                    <a:pt x="17932" y="1096886"/>
                  </a:moveTo>
                  <a:lnTo>
                    <a:pt x="17932" y="1087920"/>
                  </a:lnTo>
                  <a:lnTo>
                    <a:pt x="8966" y="1087920"/>
                  </a:lnTo>
                  <a:lnTo>
                    <a:pt x="8966" y="1096886"/>
                  </a:lnTo>
                  <a:lnTo>
                    <a:pt x="17932" y="1096886"/>
                  </a:lnTo>
                  <a:close/>
                </a:path>
                <a:path w="8823325" h="1097279">
                  <a:moveTo>
                    <a:pt x="8814295" y="952258"/>
                  </a:moveTo>
                  <a:lnTo>
                    <a:pt x="8813190" y="943356"/>
                  </a:lnTo>
                  <a:lnTo>
                    <a:pt x="7713789" y="1078881"/>
                  </a:lnTo>
                  <a:lnTo>
                    <a:pt x="7713199" y="1078953"/>
                  </a:lnTo>
                  <a:lnTo>
                    <a:pt x="7712676" y="1079018"/>
                  </a:lnTo>
                  <a:lnTo>
                    <a:pt x="7713789" y="1087920"/>
                  </a:lnTo>
                  <a:lnTo>
                    <a:pt x="7713789" y="1096822"/>
                  </a:lnTo>
                  <a:lnTo>
                    <a:pt x="7714881" y="1096822"/>
                  </a:lnTo>
                  <a:lnTo>
                    <a:pt x="8805316" y="962396"/>
                  </a:lnTo>
                  <a:lnTo>
                    <a:pt x="8805316" y="952258"/>
                  </a:lnTo>
                  <a:lnTo>
                    <a:pt x="8814295" y="952258"/>
                  </a:lnTo>
                  <a:close/>
                </a:path>
                <a:path w="8823325" h="1097279">
                  <a:moveTo>
                    <a:pt x="8814295" y="17932"/>
                  </a:moveTo>
                  <a:lnTo>
                    <a:pt x="8814295" y="8966"/>
                  </a:lnTo>
                  <a:lnTo>
                    <a:pt x="8805316" y="8966"/>
                  </a:lnTo>
                  <a:lnTo>
                    <a:pt x="8805316" y="17932"/>
                  </a:lnTo>
                  <a:lnTo>
                    <a:pt x="8814295" y="17932"/>
                  </a:lnTo>
                  <a:close/>
                </a:path>
                <a:path w="8823325" h="1097279">
                  <a:moveTo>
                    <a:pt x="8814295" y="952258"/>
                  </a:moveTo>
                  <a:lnTo>
                    <a:pt x="8814295" y="17932"/>
                  </a:lnTo>
                  <a:lnTo>
                    <a:pt x="8805316" y="17932"/>
                  </a:lnTo>
                  <a:lnTo>
                    <a:pt x="8805316" y="944326"/>
                  </a:lnTo>
                  <a:lnTo>
                    <a:pt x="8813190" y="943356"/>
                  </a:lnTo>
                  <a:lnTo>
                    <a:pt x="8814295" y="952258"/>
                  </a:lnTo>
                  <a:close/>
                </a:path>
                <a:path w="8823325" h="1097279">
                  <a:moveTo>
                    <a:pt x="8814295" y="961289"/>
                  </a:moveTo>
                  <a:lnTo>
                    <a:pt x="8814295" y="952258"/>
                  </a:lnTo>
                  <a:lnTo>
                    <a:pt x="8805316" y="952258"/>
                  </a:lnTo>
                  <a:lnTo>
                    <a:pt x="8805316" y="962396"/>
                  </a:lnTo>
                  <a:lnTo>
                    <a:pt x="8814295" y="96128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8730627" y="6346964"/>
              <a:ext cx="1101090" cy="135890"/>
            </a:xfrm>
            <a:custGeom>
              <a:avLst/>
              <a:gdLst/>
              <a:ahLst/>
              <a:cxnLst/>
              <a:rect l="l" t="t" r="r" b="b"/>
              <a:pathLst>
                <a:path w="1101090" h="135889">
                  <a:moveTo>
                    <a:pt x="1100505" y="0"/>
                  </a:moveTo>
                  <a:lnTo>
                    <a:pt x="928190" y="3135"/>
                  </a:lnTo>
                  <a:lnTo>
                    <a:pt x="646784" y="9482"/>
                  </a:lnTo>
                  <a:lnTo>
                    <a:pt x="572287" y="10645"/>
                  </a:lnTo>
                  <a:lnTo>
                    <a:pt x="507149" y="10574"/>
                  </a:lnTo>
                  <a:lnTo>
                    <a:pt x="443107" y="8975"/>
                  </a:lnTo>
                  <a:lnTo>
                    <a:pt x="371901" y="5549"/>
                  </a:lnTo>
                  <a:lnTo>
                    <a:pt x="331029" y="3058"/>
                  </a:lnTo>
                  <a:lnTo>
                    <a:pt x="285267" y="0"/>
                  </a:lnTo>
                  <a:lnTo>
                    <a:pt x="0" y="135661"/>
                  </a:lnTo>
                  <a:lnTo>
                    <a:pt x="1100505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720772" y="6337909"/>
              <a:ext cx="1120140" cy="154305"/>
            </a:xfrm>
            <a:custGeom>
              <a:avLst/>
              <a:gdLst/>
              <a:ahLst/>
              <a:cxnLst/>
              <a:rect l="l" t="t" r="r" b="b"/>
              <a:pathLst>
                <a:path w="1120140" h="154304">
                  <a:moveTo>
                    <a:pt x="1110208" y="18109"/>
                  </a:moveTo>
                  <a:lnTo>
                    <a:pt x="1027577" y="19440"/>
                  </a:lnTo>
                  <a:lnTo>
                    <a:pt x="953355" y="20853"/>
                  </a:lnTo>
                  <a:lnTo>
                    <a:pt x="63699" y="129036"/>
                  </a:lnTo>
                  <a:lnTo>
                    <a:pt x="13766" y="152780"/>
                  </a:lnTo>
                  <a:lnTo>
                    <a:pt x="5994" y="136613"/>
                  </a:lnTo>
                  <a:lnTo>
                    <a:pt x="2006" y="138506"/>
                  </a:lnTo>
                  <a:lnTo>
                    <a:pt x="0" y="142989"/>
                  </a:lnTo>
                  <a:lnTo>
                    <a:pt x="2476" y="151460"/>
                  </a:lnTo>
                  <a:lnTo>
                    <a:pt x="6565" y="154152"/>
                  </a:lnTo>
                  <a:lnTo>
                    <a:pt x="1108988" y="18259"/>
                  </a:lnTo>
                  <a:lnTo>
                    <a:pt x="1109749" y="18165"/>
                  </a:lnTo>
                  <a:lnTo>
                    <a:pt x="1110208" y="18109"/>
                  </a:lnTo>
                  <a:close/>
                </a:path>
                <a:path w="1120140" h="154304">
                  <a:moveTo>
                    <a:pt x="1108988" y="190"/>
                  </a:moveTo>
                  <a:lnTo>
                    <a:pt x="1027577" y="1502"/>
                  </a:lnTo>
                  <a:lnTo>
                    <a:pt x="953355" y="2913"/>
                  </a:lnTo>
                  <a:lnTo>
                    <a:pt x="887074" y="4291"/>
                  </a:lnTo>
                  <a:lnTo>
                    <a:pt x="827975" y="5609"/>
                  </a:lnTo>
                  <a:lnTo>
                    <a:pt x="686181" y="8929"/>
                  </a:lnTo>
                  <a:lnTo>
                    <a:pt x="648221" y="9736"/>
                  </a:lnTo>
                  <a:lnTo>
                    <a:pt x="613647" y="10347"/>
                  </a:lnTo>
                  <a:lnTo>
                    <a:pt x="581701" y="10734"/>
                  </a:lnTo>
                  <a:lnTo>
                    <a:pt x="551624" y="10871"/>
                  </a:lnTo>
                  <a:lnTo>
                    <a:pt x="506628" y="10511"/>
                  </a:lnTo>
                  <a:lnTo>
                    <a:pt x="461493" y="9362"/>
                  </a:lnTo>
                  <a:lnTo>
                    <a:pt x="413267" y="7316"/>
                  </a:lnTo>
                  <a:lnTo>
                    <a:pt x="358997" y="4264"/>
                  </a:lnTo>
                  <a:lnTo>
                    <a:pt x="296855" y="173"/>
                  </a:lnTo>
                  <a:lnTo>
                    <a:pt x="295122" y="59"/>
                  </a:lnTo>
                  <a:lnTo>
                    <a:pt x="294220" y="0"/>
                  </a:lnTo>
                  <a:lnTo>
                    <a:pt x="292633" y="304"/>
                  </a:lnTo>
                  <a:lnTo>
                    <a:pt x="5994" y="136613"/>
                  </a:lnTo>
                  <a:lnTo>
                    <a:pt x="8750" y="142397"/>
                  </a:lnTo>
                  <a:lnTo>
                    <a:pt x="8750" y="135813"/>
                  </a:lnTo>
                  <a:lnTo>
                    <a:pt x="63699" y="129036"/>
                  </a:lnTo>
                  <a:lnTo>
                    <a:pt x="294500" y="19283"/>
                  </a:lnTo>
                  <a:lnTo>
                    <a:pt x="294500" y="18008"/>
                  </a:lnTo>
                  <a:lnTo>
                    <a:pt x="295122" y="9055"/>
                  </a:lnTo>
                  <a:lnTo>
                    <a:pt x="298970" y="17157"/>
                  </a:lnTo>
                  <a:lnTo>
                    <a:pt x="298970" y="18302"/>
                  </a:lnTo>
                  <a:lnTo>
                    <a:pt x="357891" y="22175"/>
                  </a:lnTo>
                  <a:lnTo>
                    <a:pt x="412379" y="25236"/>
                  </a:lnTo>
                  <a:lnTo>
                    <a:pt x="460884" y="27294"/>
                  </a:lnTo>
                  <a:lnTo>
                    <a:pt x="506326" y="28453"/>
                  </a:lnTo>
                  <a:lnTo>
                    <a:pt x="551624" y="28816"/>
                  </a:lnTo>
                  <a:lnTo>
                    <a:pt x="581546" y="28679"/>
                  </a:lnTo>
                  <a:lnTo>
                    <a:pt x="613377" y="28294"/>
                  </a:lnTo>
                  <a:lnTo>
                    <a:pt x="647871" y="27687"/>
                  </a:lnTo>
                  <a:lnTo>
                    <a:pt x="685782" y="26883"/>
                  </a:lnTo>
                  <a:lnTo>
                    <a:pt x="827562" y="23561"/>
                  </a:lnTo>
                  <a:lnTo>
                    <a:pt x="886686" y="22241"/>
                  </a:lnTo>
                  <a:lnTo>
                    <a:pt x="938262" y="21167"/>
                  </a:lnTo>
                  <a:lnTo>
                    <a:pt x="1108988" y="190"/>
                  </a:lnTo>
                  <a:close/>
                </a:path>
                <a:path w="1120140" h="154304">
                  <a:moveTo>
                    <a:pt x="63699" y="129036"/>
                  </a:moveTo>
                  <a:lnTo>
                    <a:pt x="8750" y="135813"/>
                  </a:lnTo>
                  <a:lnTo>
                    <a:pt x="9855" y="144716"/>
                  </a:lnTo>
                  <a:lnTo>
                    <a:pt x="13766" y="152780"/>
                  </a:lnTo>
                  <a:lnTo>
                    <a:pt x="63699" y="129036"/>
                  </a:lnTo>
                  <a:close/>
                </a:path>
                <a:path w="1120140" h="154304">
                  <a:moveTo>
                    <a:pt x="9855" y="144716"/>
                  </a:moveTo>
                  <a:lnTo>
                    <a:pt x="8750" y="135813"/>
                  </a:lnTo>
                  <a:lnTo>
                    <a:pt x="8750" y="142397"/>
                  </a:lnTo>
                  <a:lnTo>
                    <a:pt x="9855" y="144716"/>
                  </a:lnTo>
                  <a:close/>
                </a:path>
                <a:path w="1120140" h="154304">
                  <a:moveTo>
                    <a:pt x="298970" y="17157"/>
                  </a:moveTo>
                  <a:lnTo>
                    <a:pt x="295122" y="9055"/>
                  </a:lnTo>
                  <a:lnTo>
                    <a:pt x="294500" y="18008"/>
                  </a:lnTo>
                  <a:lnTo>
                    <a:pt x="295122" y="18049"/>
                  </a:lnTo>
                  <a:lnTo>
                    <a:pt x="296855" y="18163"/>
                  </a:lnTo>
                  <a:lnTo>
                    <a:pt x="298970" y="17157"/>
                  </a:lnTo>
                  <a:close/>
                </a:path>
                <a:path w="1120140" h="154304">
                  <a:moveTo>
                    <a:pt x="296855" y="18163"/>
                  </a:moveTo>
                  <a:lnTo>
                    <a:pt x="295122" y="18049"/>
                  </a:lnTo>
                  <a:lnTo>
                    <a:pt x="294500" y="18008"/>
                  </a:lnTo>
                  <a:lnTo>
                    <a:pt x="294500" y="19283"/>
                  </a:lnTo>
                  <a:lnTo>
                    <a:pt x="296855" y="18163"/>
                  </a:lnTo>
                  <a:close/>
                </a:path>
                <a:path w="1120140" h="154304">
                  <a:moveTo>
                    <a:pt x="298970" y="18302"/>
                  </a:moveTo>
                  <a:lnTo>
                    <a:pt x="298970" y="17157"/>
                  </a:lnTo>
                  <a:lnTo>
                    <a:pt x="296855" y="18163"/>
                  </a:lnTo>
                  <a:lnTo>
                    <a:pt x="298970" y="18302"/>
                  </a:lnTo>
                  <a:close/>
                </a:path>
                <a:path w="1120140" h="154304">
                  <a:moveTo>
                    <a:pt x="1110501" y="18021"/>
                  </a:moveTo>
                  <a:lnTo>
                    <a:pt x="1110348" y="9055"/>
                  </a:lnTo>
                  <a:lnTo>
                    <a:pt x="1109224" y="161"/>
                  </a:lnTo>
                  <a:lnTo>
                    <a:pt x="938262" y="21167"/>
                  </a:lnTo>
                  <a:lnTo>
                    <a:pt x="952999" y="20860"/>
                  </a:lnTo>
                  <a:lnTo>
                    <a:pt x="1027255" y="19446"/>
                  </a:lnTo>
                  <a:lnTo>
                    <a:pt x="1108988" y="18047"/>
                  </a:lnTo>
                  <a:lnTo>
                    <a:pt x="1110501" y="18021"/>
                  </a:lnTo>
                  <a:close/>
                </a:path>
                <a:path w="1120140" h="154304">
                  <a:moveTo>
                    <a:pt x="1119632" y="13182"/>
                  </a:moveTo>
                  <a:lnTo>
                    <a:pt x="1118971" y="3683"/>
                  </a:lnTo>
                  <a:lnTo>
                    <a:pt x="1114971" y="12"/>
                  </a:lnTo>
                  <a:lnTo>
                    <a:pt x="1110991" y="76"/>
                  </a:lnTo>
                  <a:lnTo>
                    <a:pt x="1109224" y="161"/>
                  </a:lnTo>
                  <a:lnTo>
                    <a:pt x="1110348" y="9055"/>
                  </a:lnTo>
                  <a:lnTo>
                    <a:pt x="1110501" y="17763"/>
                  </a:lnTo>
                  <a:lnTo>
                    <a:pt x="1110501" y="18021"/>
                  </a:lnTo>
                  <a:lnTo>
                    <a:pt x="1110991" y="18012"/>
                  </a:lnTo>
                  <a:lnTo>
                    <a:pt x="1116177" y="17373"/>
                  </a:lnTo>
                  <a:lnTo>
                    <a:pt x="1119632" y="13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79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905334" y="1590494"/>
            <a:ext cx="7141209" cy="2776220"/>
          </a:xfrm>
          <a:prstGeom prst="rect">
            <a:avLst/>
          </a:prstGeom>
        </p:spPr>
        <p:txBody>
          <a:bodyPr vert="horz" wrap="square" lIns="0" tIns="189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495"/>
              </a:spcBef>
            </a:pPr>
            <a:r>
              <a:rPr sz="2600" dirty="0">
                <a:latin typeface="Verdana"/>
                <a:cs typeface="Verdana"/>
              </a:rPr>
              <a:t>The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Book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has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two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constructors:</a:t>
            </a:r>
            <a:endParaRPr sz="2600">
              <a:latin typeface="Verdana"/>
              <a:cs typeface="Verdana"/>
            </a:endParaRPr>
          </a:p>
          <a:p>
            <a:pPr marL="268605">
              <a:lnSpc>
                <a:spcPts val="2105"/>
              </a:lnSpc>
              <a:spcBef>
                <a:spcPts val="994"/>
              </a:spcBef>
            </a:pPr>
            <a:r>
              <a:rPr sz="1850" dirty="0">
                <a:latin typeface="Courier New"/>
                <a:cs typeface="Courier New"/>
              </a:rPr>
              <a:t>Book(String</a:t>
            </a:r>
            <a:r>
              <a:rPr sz="1850" spc="-15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tit,String</a:t>
            </a:r>
            <a:r>
              <a:rPr sz="1850" spc="-1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aut,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1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num)</a:t>
            </a:r>
            <a:r>
              <a:rPr sz="1850" spc="-15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548640" marR="6985">
              <a:lnSpc>
                <a:spcPts val="1989"/>
              </a:lnSpc>
              <a:spcBef>
                <a:spcPts val="145"/>
              </a:spcBef>
            </a:pPr>
            <a:r>
              <a:rPr sz="1850" dirty="0">
                <a:latin typeface="Courier New"/>
                <a:cs typeface="Courier New"/>
              </a:rPr>
              <a:t>title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tit;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author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aut;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numberOfPages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num; </a:t>
            </a:r>
            <a:r>
              <a:rPr sz="1850" dirty="0">
                <a:latin typeface="Courier New"/>
                <a:cs typeface="Courier New"/>
              </a:rPr>
              <a:t>ISBN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"unknown"</a:t>
            </a:r>
            <a:r>
              <a:rPr sz="1850" spc="-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268605">
              <a:lnSpc>
                <a:spcPts val="185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548640" marR="5080" indent="-280670" algn="just">
              <a:lnSpc>
                <a:spcPct val="89700"/>
              </a:lnSpc>
              <a:spcBef>
                <a:spcPts val="110"/>
              </a:spcBef>
            </a:pPr>
            <a:r>
              <a:rPr sz="1850" dirty="0">
                <a:latin typeface="Courier New"/>
                <a:cs typeface="Courier New"/>
              </a:rPr>
              <a:t>Book(String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tit,String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aut,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1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num,String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isbn)</a:t>
            </a:r>
            <a:r>
              <a:rPr sz="1850" spc="-15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title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tit;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author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aut;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numberOfPages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num; </a:t>
            </a:r>
            <a:r>
              <a:rPr sz="1850" dirty="0">
                <a:latin typeface="Courier New"/>
                <a:cs typeface="Courier New"/>
              </a:rPr>
              <a:t>ISBN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isbn;</a:t>
            </a:r>
            <a:endParaRPr sz="1850">
              <a:latin typeface="Courier New"/>
              <a:cs typeface="Courier New"/>
            </a:endParaRPr>
          </a:p>
          <a:p>
            <a:pPr marL="268605">
              <a:lnSpc>
                <a:spcPts val="198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82029" y="4763378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905334" y="4668288"/>
            <a:ext cx="866267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The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second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defined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terms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first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spc="-20" dirty="0">
                <a:latin typeface="Verdana"/>
                <a:cs typeface="Verdana"/>
              </a:rPr>
              <a:t>one: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161467" y="5525390"/>
            <a:ext cx="6884670" cy="8115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5080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latin typeface="Courier New"/>
                <a:cs typeface="Courier New"/>
              </a:rPr>
              <a:t>Book(String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tit,String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aut,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1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num,String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isbn)</a:t>
            </a:r>
            <a:r>
              <a:rPr sz="1850" spc="-15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1850" spc="-10" dirty="0">
                <a:latin typeface="Courier New"/>
                <a:cs typeface="Courier New"/>
              </a:rPr>
              <a:t>(tit,aut,num);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ISBN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isbn;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5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838" y="1621536"/>
            <a:ext cx="6847840" cy="3971925"/>
            <a:chOff x="1016838" y="1621536"/>
            <a:chExt cx="6847840" cy="3971925"/>
          </a:xfrm>
        </p:grpSpPr>
        <p:sp>
          <p:nvSpPr>
            <p:cNvPr id="3" name="object 3"/>
            <p:cNvSpPr/>
            <p:nvPr/>
          </p:nvSpPr>
          <p:spPr>
            <a:xfrm>
              <a:off x="1025804" y="1630502"/>
              <a:ext cx="6828790" cy="3953510"/>
            </a:xfrm>
            <a:custGeom>
              <a:avLst/>
              <a:gdLst/>
              <a:ahLst/>
              <a:cxnLst/>
              <a:rect l="l" t="t" r="r" b="b"/>
              <a:pathLst>
                <a:path w="6828790" h="3953510">
                  <a:moveTo>
                    <a:pt x="6828726" y="3458743"/>
                  </a:moveTo>
                  <a:lnTo>
                    <a:pt x="6828726" y="0"/>
                  </a:lnTo>
                  <a:lnTo>
                    <a:pt x="0" y="0"/>
                  </a:lnTo>
                  <a:lnTo>
                    <a:pt x="0" y="3953205"/>
                  </a:lnTo>
                  <a:lnTo>
                    <a:pt x="5975451" y="3953205"/>
                  </a:lnTo>
                  <a:lnTo>
                    <a:pt x="6828726" y="34587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6838" y="1621536"/>
              <a:ext cx="6847205" cy="3971290"/>
            </a:xfrm>
            <a:custGeom>
              <a:avLst/>
              <a:gdLst/>
              <a:ahLst/>
              <a:cxnLst/>
              <a:rect l="l" t="t" r="r" b="b"/>
              <a:pathLst>
                <a:path w="6847205" h="3971290">
                  <a:moveTo>
                    <a:pt x="6846658" y="3470910"/>
                  </a:moveTo>
                  <a:lnTo>
                    <a:pt x="6846658" y="4013"/>
                  </a:lnTo>
                  <a:lnTo>
                    <a:pt x="6842645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3967124"/>
                  </a:lnTo>
                  <a:lnTo>
                    <a:pt x="4013" y="3971137"/>
                  </a:lnTo>
                  <a:lnTo>
                    <a:pt x="8966" y="3971137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6828713" y="17945"/>
                  </a:lnTo>
                  <a:lnTo>
                    <a:pt x="6828713" y="8966"/>
                  </a:lnTo>
                  <a:lnTo>
                    <a:pt x="6837692" y="8966"/>
                  </a:lnTo>
                  <a:lnTo>
                    <a:pt x="6837692" y="3478066"/>
                  </a:lnTo>
                  <a:lnTo>
                    <a:pt x="6844957" y="3473856"/>
                  </a:lnTo>
                  <a:lnTo>
                    <a:pt x="6846658" y="3470910"/>
                  </a:lnTo>
                  <a:close/>
                </a:path>
                <a:path w="6847205" h="3971290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6847205" h="3971290">
                  <a:moveTo>
                    <a:pt x="17932" y="3953205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3953205"/>
                  </a:lnTo>
                  <a:lnTo>
                    <a:pt x="17932" y="3953205"/>
                  </a:lnTo>
                  <a:close/>
                </a:path>
                <a:path w="6847205" h="3971290">
                  <a:moveTo>
                    <a:pt x="5982004" y="3953205"/>
                  </a:moveTo>
                  <a:lnTo>
                    <a:pt x="8966" y="3953205"/>
                  </a:lnTo>
                  <a:lnTo>
                    <a:pt x="8966" y="3962171"/>
                  </a:lnTo>
                  <a:lnTo>
                    <a:pt x="17932" y="3962171"/>
                  </a:lnTo>
                  <a:lnTo>
                    <a:pt x="17932" y="3971137"/>
                  </a:lnTo>
                  <a:lnTo>
                    <a:pt x="5979922" y="3971137"/>
                  </a:lnTo>
                  <a:lnTo>
                    <a:pt x="5979922" y="3954411"/>
                  </a:lnTo>
                  <a:lnTo>
                    <a:pt x="5982004" y="3953205"/>
                  </a:lnTo>
                  <a:close/>
                </a:path>
                <a:path w="6847205" h="3971290">
                  <a:moveTo>
                    <a:pt x="17932" y="3971137"/>
                  </a:moveTo>
                  <a:lnTo>
                    <a:pt x="17932" y="3962171"/>
                  </a:lnTo>
                  <a:lnTo>
                    <a:pt x="8966" y="3962171"/>
                  </a:lnTo>
                  <a:lnTo>
                    <a:pt x="8966" y="3971137"/>
                  </a:lnTo>
                  <a:lnTo>
                    <a:pt x="17932" y="3971137"/>
                  </a:lnTo>
                  <a:close/>
                </a:path>
                <a:path w="6847205" h="3971290">
                  <a:moveTo>
                    <a:pt x="5984417" y="3962171"/>
                  </a:moveTo>
                  <a:lnTo>
                    <a:pt x="5984417" y="3953205"/>
                  </a:lnTo>
                  <a:lnTo>
                    <a:pt x="5982004" y="3953205"/>
                  </a:lnTo>
                  <a:lnTo>
                    <a:pt x="5979922" y="3954411"/>
                  </a:lnTo>
                  <a:lnTo>
                    <a:pt x="5984417" y="3962171"/>
                  </a:lnTo>
                  <a:close/>
                </a:path>
                <a:path w="6847205" h="3971290">
                  <a:moveTo>
                    <a:pt x="5984417" y="3971137"/>
                  </a:moveTo>
                  <a:lnTo>
                    <a:pt x="5984417" y="3962171"/>
                  </a:lnTo>
                  <a:lnTo>
                    <a:pt x="5979922" y="3954411"/>
                  </a:lnTo>
                  <a:lnTo>
                    <a:pt x="5979922" y="3971137"/>
                  </a:lnTo>
                  <a:lnTo>
                    <a:pt x="5984417" y="3971137"/>
                  </a:lnTo>
                  <a:close/>
                </a:path>
                <a:path w="6847205" h="3971290">
                  <a:moveTo>
                    <a:pt x="6837692" y="3467709"/>
                  </a:moveTo>
                  <a:lnTo>
                    <a:pt x="6833196" y="3459949"/>
                  </a:lnTo>
                  <a:lnTo>
                    <a:pt x="5982004" y="3953205"/>
                  </a:lnTo>
                  <a:lnTo>
                    <a:pt x="5984417" y="3953205"/>
                  </a:lnTo>
                  <a:lnTo>
                    <a:pt x="5984417" y="3971137"/>
                  </a:lnTo>
                  <a:lnTo>
                    <a:pt x="5985979" y="3971137"/>
                  </a:lnTo>
                  <a:lnTo>
                    <a:pt x="5987554" y="3970718"/>
                  </a:lnTo>
                  <a:lnTo>
                    <a:pt x="6828713" y="3483269"/>
                  </a:lnTo>
                  <a:lnTo>
                    <a:pt x="6828713" y="3467709"/>
                  </a:lnTo>
                  <a:lnTo>
                    <a:pt x="6837692" y="3467709"/>
                  </a:lnTo>
                  <a:close/>
                </a:path>
                <a:path w="6847205" h="3971290">
                  <a:moveTo>
                    <a:pt x="6837692" y="17945"/>
                  </a:moveTo>
                  <a:lnTo>
                    <a:pt x="6837692" y="8966"/>
                  </a:lnTo>
                  <a:lnTo>
                    <a:pt x="6828713" y="8966"/>
                  </a:lnTo>
                  <a:lnTo>
                    <a:pt x="6828713" y="17945"/>
                  </a:lnTo>
                  <a:lnTo>
                    <a:pt x="6837692" y="17945"/>
                  </a:lnTo>
                  <a:close/>
                </a:path>
                <a:path w="6847205" h="3971290">
                  <a:moveTo>
                    <a:pt x="6837692" y="3467709"/>
                  </a:moveTo>
                  <a:lnTo>
                    <a:pt x="6837692" y="17945"/>
                  </a:lnTo>
                  <a:lnTo>
                    <a:pt x="6828713" y="17945"/>
                  </a:lnTo>
                  <a:lnTo>
                    <a:pt x="6828713" y="3462547"/>
                  </a:lnTo>
                  <a:lnTo>
                    <a:pt x="6833196" y="3459949"/>
                  </a:lnTo>
                  <a:lnTo>
                    <a:pt x="6837692" y="3467709"/>
                  </a:lnTo>
                  <a:close/>
                </a:path>
                <a:path w="6847205" h="3971290">
                  <a:moveTo>
                    <a:pt x="6837692" y="3478066"/>
                  </a:moveTo>
                  <a:lnTo>
                    <a:pt x="6837692" y="3467709"/>
                  </a:lnTo>
                  <a:lnTo>
                    <a:pt x="6828713" y="3467709"/>
                  </a:lnTo>
                  <a:lnTo>
                    <a:pt x="6828713" y="3483269"/>
                  </a:lnTo>
                  <a:lnTo>
                    <a:pt x="6837692" y="34780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001255" y="5089245"/>
              <a:ext cx="853440" cy="494665"/>
            </a:xfrm>
            <a:custGeom>
              <a:avLst/>
              <a:gdLst/>
              <a:ahLst/>
              <a:cxnLst/>
              <a:rect l="l" t="t" r="r" b="b"/>
              <a:pathLst>
                <a:path w="853440" h="494664">
                  <a:moveTo>
                    <a:pt x="853274" y="0"/>
                  </a:moveTo>
                  <a:lnTo>
                    <a:pt x="768150" y="6631"/>
                  </a:lnTo>
                  <a:lnTo>
                    <a:pt x="694936" y="13306"/>
                  </a:lnTo>
                  <a:lnTo>
                    <a:pt x="632191" y="19760"/>
                  </a:lnTo>
                  <a:lnTo>
                    <a:pt x="532339" y="30937"/>
                  </a:lnTo>
                  <a:lnTo>
                    <a:pt x="492349" y="35128"/>
                  </a:lnTo>
                  <a:lnTo>
                    <a:pt x="457061" y="38033"/>
                  </a:lnTo>
                  <a:lnTo>
                    <a:pt x="425034" y="39385"/>
                  </a:lnTo>
                  <a:lnTo>
                    <a:pt x="394826" y="38919"/>
                  </a:lnTo>
                  <a:lnTo>
                    <a:pt x="334100" y="31468"/>
                  </a:lnTo>
                  <a:lnTo>
                    <a:pt x="263349" y="13549"/>
                  </a:lnTo>
                  <a:lnTo>
                    <a:pt x="220611" y="0"/>
                  </a:lnTo>
                  <a:lnTo>
                    <a:pt x="0" y="494461"/>
                  </a:lnTo>
                  <a:lnTo>
                    <a:pt x="853274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991477" y="5079276"/>
              <a:ext cx="873125" cy="514350"/>
            </a:xfrm>
            <a:custGeom>
              <a:avLst/>
              <a:gdLst/>
              <a:ahLst/>
              <a:cxnLst/>
              <a:rect l="l" t="t" r="r" b="b"/>
              <a:pathLst>
                <a:path w="873125" h="514350">
                  <a:moveTo>
                    <a:pt x="863688" y="19961"/>
                  </a:moveTo>
                  <a:lnTo>
                    <a:pt x="863688" y="18910"/>
                  </a:lnTo>
                  <a:lnTo>
                    <a:pt x="824490" y="21941"/>
                  </a:lnTo>
                  <a:lnTo>
                    <a:pt x="29257" y="482778"/>
                  </a:lnTo>
                  <a:lnTo>
                    <a:pt x="18021" y="507961"/>
                  </a:lnTo>
                  <a:lnTo>
                    <a:pt x="9778" y="504431"/>
                  </a:lnTo>
                  <a:lnTo>
                    <a:pt x="1587" y="500773"/>
                  </a:lnTo>
                  <a:lnTo>
                    <a:pt x="0" y="504342"/>
                  </a:lnTo>
                  <a:lnTo>
                    <a:pt x="876" y="508495"/>
                  </a:lnTo>
                  <a:lnTo>
                    <a:pt x="6680" y="513714"/>
                  </a:lnTo>
                  <a:lnTo>
                    <a:pt x="9778" y="514032"/>
                  </a:lnTo>
                  <a:lnTo>
                    <a:pt x="10896" y="514146"/>
                  </a:lnTo>
                  <a:lnTo>
                    <a:pt x="863688" y="19961"/>
                  </a:lnTo>
                  <a:close/>
                </a:path>
                <a:path w="873125" h="514350">
                  <a:moveTo>
                    <a:pt x="872845" y="11315"/>
                  </a:moveTo>
                  <a:lnTo>
                    <a:pt x="870394" y="3340"/>
                  </a:lnTo>
                  <a:lnTo>
                    <a:pt x="866571" y="723"/>
                  </a:lnTo>
                  <a:lnTo>
                    <a:pt x="858520" y="1317"/>
                  </a:lnTo>
                  <a:lnTo>
                    <a:pt x="785169" y="6999"/>
                  </a:lnTo>
                  <a:lnTo>
                    <a:pt x="783694" y="7113"/>
                  </a:lnTo>
                  <a:lnTo>
                    <a:pt x="715100" y="13262"/>
                  </a:lnTo>
                  <a:lnTo>
                    <a:pt x="655542" y="19257"/>
                  </a:lnTo>
                  <a:lnTo>
                    <a:pt x="603929" y="24892"/>
                  </a:lnTo>
                  <a:lnTo>
                    <a:pt x="559166" y="29960"/>
                  </a:lnTo>
                  <a:lnTo>
                    <a:pt x="520159" y="34256"/>
                  </a:lnTo>
                  <a:lnTo>
                    <a:pt x="485816" y="37573"/>
                  </a:lnTo>
                  <a:lnTo>
                    <a:pt x="455943" y="39644"/>
                  </a:lnTo>
                  <a:lnTo>
                    <a:pt x="455042" y="39706"/>
                  </a:lnTo>
                  <a:lnTo>
                    <a:pt x="384750" y="38422"/>
                  </a:lnTo>
                  <a:lnTo>
                    <a:pt x="341417" y="31811"/>
                  </a:lnTo>
                  <a:lnTo>
                    <a:pt x="292364" y="19770"/>
                  </a:lnTo>
                  <a:lnTo>
                    <a:pt x="233210" y="1447"/>
                  </a:lnTo>
                  <a:lnTo>
                    <a:pt x="228841" y="0"/>
                  </a:lnTo>
                  <a:lnTo>
                    <a:pt x="224066" y="2108"/>
                  </a:lnTo>
                  <a:lnTo>
                    <a:pt x="1587" y="500773"/>
                  </a:lnTo>
                  <a:lnTo>
                    <a:pt x="5283" y="502423"/>
                  </a:lnTo>
                  <a:lnTo>
                    <a:pt x="5283" y="496671"/>
                  </a:lnTo>
                  <a:lnTo>
                    <a:pt x="29257" y="482778"/>
                  </a:lnTo>
                  <a:lnTo>
                    <a:pt x="227558" y="38321"/>
                  </a:lnTo>
                  <a:lnTo>
                    <a:pt x="227558" y="18478"/>
                  </a:lnTo>
                  <a:lnTo>
                    <a:pt x="230390" y="9969"/>
                  </a:lnTo>
                  <a:lnTo>
                    <a:pt x="238582" y="13614"/>
                  </a:lnTo>
                  <a:lnTo>
                    <a:pt x="238582" y="21892"/>
                  </a:lnTo>
                  <a:lnTo>
                    <a:pt x="287474" y="37036"/>
                  </a:lnTo>
                  <a:lnTo>
                    <a:pt x="337896" y="49395"/>
                  </a:lnTo>
                  <a:lnTo>
                    <a:pt x="382945" y="56274"/>
                  </a:lnTo>
                  <a:lnTo>
                    <a:pt x="426745" y="58394"/>
                  </a:lnTo>
                  <a:lnTo>
                    <a:pt x="455042" y="57634"/>
                  </a:lnTo>
                  <a:lnTo>
                    <a:pt x="522026" y="52106"/>
                  </a:lnTo>
                  <a:lnTo>
                    <a:pt x="561187" y="47797"/>
                  </a:lnTo>
                  <a:lnTo>
                    <a:pt x="605944" y="42724"/>
                  </a:lnTo>
                  <a:lnTo>
                    <a:pt x="657434" y="37094"/>
                  </a:lnTo>
                  <a:lnTo>
                    <a:pt x="716797" y="31111"/>
                  </a:lnTo>
                  <a:lnTo>
                    <a:pt x="785169" y="24981"/>
                  </a:lnTo>
                  <a:lnTo>
                    <a:pt x="824490" y="21941"/>
                  </a:lnTo>
                  <a:lnTo>
                    <a:pt x="858342" y="2324"/>
                  </a:lnTo>
                  <a:lnTo>
                    <a:pt x="858520" y="2222"/>
                  </a:lnTo>
                  <a:lnTo>
                    <a:pt x="863041" y="9969"/>
                  </a:lnTo>
                  <a:lnTo>
                    <a:pt x="863688" y="18910"/>
                  </a:lnTo>
                  <a:lnTo>
                    <a:pt x="863688" y="19961"/>
                  </a:lnTo>
                  <a:lnTo>
                    <a:pt x="871156" y="15633"/>
                  </a:lnTo>
                  <a:lnTo>
                    <a:pt x="872845" y="11315"/>
                  </a:lnTo>
                  <a:close/>
                </a:path>
                <a:path w="873125" h="514350">
                  <a:moveTo>
                    <a:pt x="29257" y="482778"/>
                  </a:moveTo>
                  <a:lnTo>
                    <a:pt x="5283" y="496671"/>
                  </a:lnTo>
                  <a:lnTo>
                    <a:pt x="9778" y="504418"/>
                  </a:lnTo>
                  <a:lnTo>
                    <a:pt x="18021" y="507961"/>
                  </a:lnTo>
                  <a:lnTo>
                    <a:pt x="29257" y="482778"/>
                  </a:lnTo>
                  <a:close/>
                </a:path>
                <a:path w="873125" h="514350">
                  <a:moveTo>
                    <a:pt x="9778" y="504431"/>
                  </a:moveTo>
                  <a:lnTo>
                    <a:pt x="5283" y="496671"/>
                  </a:lnTo>
                  <a:lnTo>
                    <a:pt x="5283" y="502423"/>
                  </a:lnTo>
                  <a:lnTo>
                    <a:pt x="9778" y="504431"/>
                  </a:lnTo>
                  <a:close/>
                </a:path>
                <a:path w="873125" h="514350">
                  <a:moveTo>
                    <a:pt x="238582" y="13614"/>
                  </a:moveTo>
                  <a:lnTo>
                    <a:pt x="230390" y="9969"/>
                  </a:lnTo>
                  <a:lnTo>
                    <a:pt x="227558" y="18478"/>
                  </a:lnTo>
                  <a:lnTo>
                    <a:pt x="235337" y="20887"/>
                  </a:lnTo>
                  <a:lnTo>
                    <a:pt x="238582" y="13614"/>
                  </a:lnTo>
                  <a:close/>
                </a:path>
                <a:path w="873125" h="514350">
                  <a:moveTo>
                    <a:pt x="235337" y="20887"/>
                  </a:moveTo>
                  <a:lnTo>
                    <a:pt x="227558" y="18478"/>
                  </a:lnTo>
                  <a:lnTo>
                    <a:pt x="227558" y="38321"/>
                  </a:lnTo>
                  <a:lnTo>
                    <a:pt x="235337" y="20887"/>
                  </a:lnTo>
                  <a:close/>
                </a:path>
                <a:path w="873125" h="514350">
                  <a:moveTo>
                    <a:pt x="238582" y="21892"/>
                  </a:moveTo>
                  <a:lnTo>
                    <a:pt x="238582" y="13614"/>
                  </a:lnTo>
                  <a:lnTo>
                    <a:pt x="235337" y="20887"/>
                  </a:lnTo>
                  <a:lnTo>
                    <a:pt x="238582" y="21892"/>
                  </a:lnTo>
                  <a:close/>
                </a:path>
                <a:path w="873125" h="514350">
                  <a:moveTo>
                    <a:pt x="863688" y="18910"/>
                  </a:moveTo>
                  <a:lnTo>
                    <a:pt x="863041" y="9969"/>
                  </a:lnTo>
                  <a:lnTo>
                    <a:pt x="858520" y="2222"/>
                  </a:lnTo>
                  <a:lnTo>
                    <a:pt x="824490" y="21941"/>
                  </a:lnTo>
                  <a:lnTo>
                    <a:pt x="862418" y="19008"/>
                  </a:lnTo>
                  <a:lnTo>
                    <a:pt x="863688" y="189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9644">
              <a:lnSpc>
                <a:spcPct val="100000"/>
              </a:lnSpc>
              <a:spcBef>
                <a:spcPts val="90"/>
              </a:spcBef>
            </a:pPr>
            <a:r>
              <a:rPr dirty="0"/>
              <a:t>An</a:t>
            </a:r>
            <a:r>
              <a:rPr spc="-155" dirty="0"/>
              <a:t> </a:t>
            </a:r>
            <a:r>
              <a:rPr dirty="0"/>
              <a:t>example:</a:t>
            </a:r>
            <a:r>
              <a:rPr spc="-150" dirty="0"/>
              <a:t> </a:t>
            </a:r>
            <a:r>
              <a:rPr dirty="0"/>
              <a:t>complex</a:t>
            </a:r>
            <a:r>
              <a:rPr spc="-150" dirty="0"/>
              <a:t> </a:t>
            </a:r>
            <a:r>
              <a:rPr spc="-10" dirty="0"/>
              <a:t>class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93140" y="1750929"/>
            <a:ext cx="268541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TestComplex</a:t>
            </a:r>
            <a:r>
              <a:rPr sz="1850" spc="-14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3340" y="2255551"/>
            <a:ext cx="5624830" cy="106553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292735" marR="5080" indent="-280670">
              <a:lnSpc>
                <a:spcPct val="89600"/>
              </a:lnSpc>
              <a:spcBef>
                <a:spcPts val="32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Complex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Complex(1.33,4.64); </a:t>
            </a:r>
            <a:r>
              <a:rPr sz="1850" dirty="0">
                <a:latin typeface="Courier New"/>
                <a:cs typeface="Courier New"/>
              </a:rPr>
              <a:t>Complex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Complex(3.18,2.74); </a:t>
            </a:r>
            <a:r>
              <a:rPr sz="1850" dirty="0">
                <a:latin typeface="Courier New"/>
                <a:cs typeface="Courier New"/>
              </a:rPr>
              <a:t>Complex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a.add(b);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3586" y="3519639"/>
            <a:ext cx="5765165" cy="55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"c=a+b="</a:t>
            </a:r>
            <a:r>
              <a:rPr sz="1850" spc="-12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c.getReal()</a:t>
            </a:r>
            <a:endParaRPr sz="1850">
              <a:latin typeface="Courier New"/>
              <a:cs typeface="Courier New"/>
            </a:endParaRPr>
          </a:p>
          <a:p>
            <a:pPr marL="1551305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3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2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2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c.getImaginary());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753610" y="4277838"/>
            <a:ext cx="5765165" cy="8115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508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latin typeface="Courier New"/>
                <a:cs typeface="Courier New"/>
              </a:rPr>
              <a:t>Complex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c.sub(a); </a:t>
            </a:r>
            <a:r>
              <a:rPr sz="1850" spc="-25" dirty="0">
                <a:latin typeface="Courier New"/>
                <a:cs typeface="Courier New"/>
              </a:rPr>
              <a:t>System.out.println(</a:t>
            </a:r>
            <a:r>
              <a:rPr sz="1850" spc="-25" dirty="0">
                <a:solidFill>
                  <a:srgbClr val="FF3366"/>
                </a:solidFill>
                <a:latin typeface="Courier New"/>
                <a:cs typeface="Courier New"/>
              </a:rPr>
              <a:t>"d=c-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a="</a:t>
            </a:r>
            <a:r>
              <a:rPr sz="1850" spc="4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4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d.getReal()</a:t>
            </a:r>
            <a:endParaRPr sz="1850">
              <a:latin typeface="Courier New"/>
              <a:cs typeface="Courier New"/>
            </a:endParaRPr>
          </a:p>
          <a:p>
            <a:pPr marL="1551305">
              <a:lnSpc>
                <a:spcPts val="1955"/>
              </a:lnSpc>
            </a:pP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3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2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3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2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d.getImaginary());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93234" y="5034770"/>
            <a:ext cx="306070" cy="560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51765">
              <a:lnSpc>
                <a:spcPts val="2110"/>
              </a:lnSpc>
              <a:spcBef>
                <a:spcPts val="95"/>
              </a:spcBef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013190" y="5704214"/>
            <a:ext cx="4645660" cy="5594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TestComplex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c=a+b=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4.51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7.38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d=c-</a:t>
            </a:r>
            <a:r>
              <a:rPr sz="1850" dirty="0">
                <a:latin typeface="Courier New"/>
                <a:cs typeface="Courier New"/>
              </a:rPr>
              <a:t>a=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3.18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2.74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932214" y="1630502"/>
            <a:ext cx="1079500" cy="1078230"/>
          </a:xfrm>
          <a:custGeom>
            <a:avLst/>
            <a:gdLst/>
            <a:ahLst/>
            <a:cxnLst/>
            <a:rect l="l" t="t" r="r" b="b"/>
            <a:pathLst>
              <a:path w="1079500" h="1078230">
                <a:moveTo>
                  <a:pt x="1078953" y="897648"/>
                </a:moveTo>
                <a:lnTo>
                  <a:pt x="1078953" y="178765"/>
                </a:lnTo>
                <a:lnTo>
                  <a:pt x="1071869" y="134267"/>
                </a:lnTo>
                <a:lnTo>
                  <a:pt x="1052282" y="92410"/>
                </a:lnTo>
                <a:lnTo>
                  <a:pt x="1022692" y="55625"/>
                </a:lnTo>
                <a:lnTo>
                  <a:pt x="985602" y="26342"/>
                </a:lnTo>
                <a:lnTo>
                  <a:pt x="943510" y="6990"/>
                </a:lnTo>
                <a:lnTo>
                  <a:pt x="898918" y="0"/>
                </a:lnTo>
                <a:lnTo>
                  <a:pt x="180035" y="0"/>
                </a:lnTo>
                <a:lnTo>
                  <a:pt x="135443" y="6990"/>
                </a:lnTo>
                <a:lnTo>
                  <a:pt x="93351" y="26342"/>
                </a:lnTo>
                <a:lnTo>
                  <a:pt x="56261" y="55625"/>
                </a:lnTo>
                <a:lnTo>
                  <a:pt x="26671" y="92410"/>
                </a:lnTo>
                <a:lnTo>
                  <a:pt x="7084" y="134267"/>
                </a:lnTo>
                <a:lnTo>
                  <a:pt x="0" y="178765"/>
                </a:lnTo>
                <a:lnTo>
                  <a:pt x="0" y="897648"/>
                </a:lnTo>
                <a:lnTo>
                  <a:pt x="7084" y="942240"/>
                </a:lnTo>
                <a:lnTo>
                  <a:pt x="26671" y="984332"/>
                </a:lnTo>
                <a:lnTo>
                  <a:pt x="56261" y="1021422"/>
                </a:lnTo>
                <a:lnTo>
                  <a:pt x="93351" y="1051012"/>
                </a:lnTo>
                <a:lnTo>
                  <a:pt x="135443" y="1070599"/>
                </a:lnTo>
                <a:lnTo>
                  <a:pt x="180035" y="1077683"/>
                </a:lnTo>
                <a:lnTo>
                  <a:pt x="898918" y="1077683"/>
                </a:lnTo>
                <a:lnTo>
                  <a:pt x="943510" y="1070599"/>
                </a:lnTo>
                <a:lnTo>
                  <a:pt x="985602" y="1051012"/>
                </a:lnTo>
                <a:lnTo>
                  <a:pt x="1022692" y="1021422"/>
                </a:lnTo>
                <a:lnTo>
                  <a:pt x="1052282" y="984332"/>
                </a:lnTo>
                <a:lnTo>
                  <a:pt x="1071869" y="942240"/>
                </a:lnTo>
                <a:lnTo>
                  <a:pt x="1078953" y="897648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9112250" y="1809267"/>
            <a:ext cx="718820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15"/>
              </a:spcBef>
            </a:pPr>
            <a:r>
              <a:rPr sz="1500" spc="-20" dirty="0">
                <a:latin typeface="Courier New"/>
                <a:cs typeface="Courier New"/>
              </a:rPr>
              <a:t>1.33</a:t>
            </a:r>
            <a:endParaRPr sz="1500">
              <a:latin typeface="Courier New"/>
              <a:cs typeface="Courier New"/>
            </a:endParaRPr>
          </a:p>
          <a:p>
            <a:pPr marL="130175">
              <a:lnSpc>
                <a:spcPct val="100000"/>
              </a:lnSpc>
              <a:spcBef>
                <a:spcPts val="1025"/>
              </a:spcBef>
            </a:pPr>
            <a:r>
              <a:rPr sz="1500" spc="-20" dirty="0">
                <a:latin typeface="Courier New"/>
                <a:cs typeface="Courier New"/>
              </a:rPr>
              <a:t>4.64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932214" y="2888221"/>
            <a:ext cx="1079500" cy="1078230"/>
          </a:xfrm>
          <a:custGeom>
            <a:avLst/>
            <a:gdLst/>
            <a:ahLst/>
            <a:cxnLst/>
            <a:rect l="l" t="t" r="r" b="b"/>
            <a:pathLst>
              <a:path w="1079500" h="1078229">
                <a:moveTo>
                  <a:pt x="1078953" y="897648"/>
                </a:moveTo>
                <a:lnTo>
                  <a:pt x="1078953" y="178777"/>
                </a:lnTo>
                <a:lnTo>
                  <a:pt x="1071869" y="134719"/>
                </a:lnTo>
                <a:lnTo>
                  <a:pt x="1052282" y="92984"/>
                </a:lnTo>
                <a:lnTo>
                  <a:pt x="1022692" y="56108"/>
                </a:lnTo>
                <a:lnTo>
                  <a:pt x="985602" y="26628"/>
                </a:lnTo>
                <a:lnTo>
                  <a:pt x="943510" y="7079"/>
                </a:lnTo>
                <a:lnTo>
                  <a:pt x="898918" y="0"/>
                </a:lnTo>
                <a:lnTo>
                  <a:pt x="180035" y="0"/>
                </a:lnTo>
                <a:lnTo>
                  <a:pt x="135443" y="7079"/>
                </a:lnTo>
                <a:lnTo>
                  <a:pt x="93351" y="26628"/>
                </a:lnTo>
                <a:lnTo>
                  <a:pt x="56261" y="56108"/>
                </a:lnTo>
                <a:lnTo>
                  <a:pt x="26671" y="92984"/>
                </a:lnTo>
                <a:lnTo>
                  <a:pt x="7084" y="134719"/>
                </a:lnTo>
                <a:lnTo>
                  <a:pt x="0" y="178777"/>
                </a:lnTo>
                <a:lnTo>
                  <a:pt x="0" y="897648"/>
                </a:lnTo>
                <a:lnTo>
                  <a:pt x="7084" y="942246"/>
                </a:lnTo>
                <a:lnTo>
                  <a:pt x="26671" y="984341"/>
                </a:lnTo>
                <a:lnTo>
                  <a:pt x="56261" y="1021434"/>
                </a:lnTo>
                <a:lnTo>
                  <a:pt x="93351" y="1051024"/>
                </a:lnTo>
                <a:lnTo>
                  <a:pt x="135443" y="1070611"/>
                </a:lnTo>
                <a:lnTo>
                  <a:pt x="180035" y="1077696"/>
                </a:lnTo>
                <a:lnTo>
                  <a:pt x="898918" y="1077696"/>
                </a:lnTo>
                <a:lnTo>
                  <a:pt x="943510" y="1070611"/>
                </a:lnTo>
                <a:lnTo>
                  <a:pt x="985602" y="1051024"/>
                </a:lnTo>
                <a:lnTo>
                  <a:pt x="1022692" y="1021434"/>
                </a:lnTo>
                <a:lnTo>
                  <a:pt x="1052282" y="984341"/>
                </a:lnTo>
                <a:lnTo>
                  <a:pt x="1071869" y="942246"/>
                </a:lnTo>
                <a:lnTo>
                  <a:pt x="1078953" y="897648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112250" y="3066999"/>
            <a:ext cx="718820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15"/>
              </a:spcBef>
            </a:pPr>
            <a:r>
              <a:rPr sz="1500" spc="-20" dirty="0">
                <a:latin typeface="Courier New"/>
                <a:cs typeface="Courier New"/>
              </a:rPr>
              <a:t>3.18</a:t>
            </a:r>
            <a:endParaRPr sz="1500">
              <a:latin typeface="Courier New"/>
              <a:cs typeface="Courier New"/>
            </a:endParaRPr>
          </a:p>
          <a:p>
            <a:pPr marL="130175">
              <a:lnSpc>
                <a:spcPct val="100000"/>
              </a:lnSpc>
              <a:spcBef>
                <a:spcPts val="1035"/>
              </a:spcBef>
            </a:pPr>
            <a:r>
              <a:rPr sz="1500" spc="-20" dirty="0">
                <a:latin typeface="Courier New"/>
                <a:cs typeface="Courier New"/>
              </a:rPr>
              <a:t>2.74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932214" y="4145953"/>
            <a:ext cx="1079500" cy="1079500"/>
          </a:xfrm>
          <a:custGeom>
            <a:avLst/>
            <a:gdLst/>
            <a:ahLst/>
            <a:cxnLst/>
            <a:rect l="l" t="t" r="r" b="b"/>
            <a:pathLst>
              <a:path w="1079500" h="1079500">
                <a:moveTo>
                  <a:pt x="1078953" y="898918"/>
                </a:moveTo>
                <a:lnTo>
                  <a:pt x="1078953" y="180035"/>
                </a:lnTo>
                <a:lnTo>
                  <a:pt x="1071869" y="135443"/>
                </a:lnTo>
                <a:lnTo>
                  <a:pt x="1052282" y="93351"/>
                </a:lnTo>
                <a:lnTo>
                  <a:pt x="1022692" y="56261"/>
                </a:lnTo>
                <a:lnTo>
                  <a:pt x="985602" y="26671"/>
                </a:lnTo>
                <a:lnTo>
                  <a:pt x="943510" y="7084"/>
                </a:lnTo>
                <a:lnTo>
                  <a:pt x="898918" y="0"/>
                </a:lnTo>
                <a:lnTo>
                  <a:pt x="180035" y="0"/>
                </a:lnTo>
                <a:lnTo>
                  <a:pt x="135443" y="7084"/>
                </a:lnTo>
                <a:lnTo>
                  <a:pt x="93351" y="26671"/>
                </a:lnTo>
                <a:lnTo>
                  <a:pt x="56261" y="56261"/>
                </a:lnTo>
                <a:lnTo>
                  <a:pt x="26671" y="93351"/>
                </a:lnTo>
                <a:lnTo>
                  <a:pt x="7084" y="135443"/>
                </a:lnTo>
                <a:lnTo>
                  <a:pt x="0" y="180035"/>
                </a:lnTo>
                <a:lnTo>
                  <a:pt x="0" y="898918"/>
                </a:lnTo>
                <a:lnTo>
                  <a:pt x="7084" y="943069"/>
                </a:lnTo>
                <a:lnTo>
                  <a:pt x="26671" y="985037"/>
                </a:lnTo>
                <a:lnTo>
                  <a:pt x="56261" y="1022216"/>
                </a:lnTo>
                <a:lnTo>
                  <a:pt x="93351" y="1051999"/>
                </a:lnTo>
                <a:lnTo>
                  <a:pt x="135443" y="1071780"/>
                </a:lnTo>
                <a:lnTo>
                  <a:pt x="180035" y="1078953"/>
                </a:lnTo>
                <a:lnTo>
                  <a:pt x="898918" y="1078953"/>
                </a:lnTo>
                <a:lnTo>
                  <a:pt x="943510" y="1071780"/>
                </a:lnTo>
                <a:lnTo>
                  <a:pt x="985602" y="1051999"/>
                </a:lnTo>
                <a:lnTo>
                  <a:pt x="1022692" y="1022216"/>
                </a:lnTo>
                <a:lnTo>
                  <a:pt x="1052282" y="985037"/>
                </a:lnTo>
                <a:lnTo>
                  <a:pt x="1071869" y="943069"/>
                </a:lnTo>
                <a:lnTo>
                  <a:pt x="1078953" y="898918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9112250" y="4325988"/>
            <a:ext cx="718820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05"/>
              </a:spcBef>
            </a:pPr>
            <a:r>
              <a:rPr sz="1500" spc="-20" dirty="0">
                <a:latin typeface="Courier New"/>
                <a:cs typeface="Courier New"/>
              </a:rPr>
              <a:t>4.51</a:t>
            </a:r>
            <a:endParaRPr sz="1500">
              <a:latin typeface="Courier New"/>
              <a:cs typeface="Courier New"/>
            </a:endParaRPr>
          </a:p>
          <a:p>
            <a:pPr marL="130175">
              <a:lnSpc>
                <a:spcPct val="100000"/>
              </a:lnSpc>
              <a:spcBef>
                <a:spcPts val="1035"/>
              </a:spcBef>
            </a:pPr>
            <a:r>
              <a:rPr sz="1500" spc="-20" dirty="0">
                <a:latin typeface="Courier New"/>
                <a:cs typeface="Courier New"/>
              </a:rPr>
              <a:t>7.38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8932214" y="5403672"/>
            <a:ext cx="1079500" cy="1079500"/>
          </a:xfrm>
          <a:custGeom>
            <a:avLst/>
            <a:gdLst/>
            <a:ahLst/>
            <a:cxnLst/>
            <a:rect l="l" t="t" r="r" b="b"/>
            <a:pathLst>
              <a:path w="1079500" h="1079500">
                <a:moveTo>
                  <a:pt x="1078953" y="898918"/>
                </a:moveTo>
                <a:lnTo>
                  <a:pt x="1078953" y="180035"/>
                </a:lnTo>
                <a:lnTo>
                  <a:pt x="1071869" y="135443"/>
                </a:lnTo>
                <a:lnTo>
                  <a:pt x="1052282" y="93351"/>
                </a:lnTo>
                <a:lnTo>
                  <a:pt x="1022692" y="56261"/>
                </a:lnTo>
                <a:lnTo>
                  <a:pt x="985602" y="26671"/>
                </a:lnTo>
                <a:lnTo>
                  <a:pt x="943510" y="7084"/>
                </a:lnTo>
                <a:lnTo>
                  <a:pt x="898918" y="0"/>
                </a:lnTo>
                <a:lnTo>
                  <a:pt x="180035" y="0"/>
                </a:lnTo>
                <a:lnTo>
                  <a:pt x="135443" y="7084"/>
                </a:lnTo>
                <a:lnTo>
                  <a:pt x="93351" y="26671"/>
                </a:lnTo>
                <a:lnTo>
                  <a:pt x="56261" y="56261"/>
                </a:lnTo>
                <a:lnTo>
                  <a:pt x="26671" y="93351"/>
                </a:lnTo>
                <a:lnTo>
                  <a:pt x="7084" y="135443"/>
                </a:lnTo>
                <a:lnTo>
                  <a:pt x="0" y="180035"/>
                </a:lnTo>
                <a:lnTo>
                  <a:pt x="0" y="898918"/>
                </a:lnTo>
                <a:lnTo>
                  <a:pt x="7084" y="943069"/>
                </a:lnTo>
                <a:lnTo>
                  <a:pt x="26671" y="985037"/>
                </a:lnTo>
                <a:lnTo>
                  <a:pt x="56261" y="1022216"/>
                </a:lnTo>
                <a:lnTo>
                  <a:pt x="93351" y="1051999"/>
                </a:lnTo>
                <a:lnTo>
                  <a:pt x="135443" y="1071780"/>
                </a:lnTo>
                <a:lnTo>
                  <a:pt x="180035" y="1078953"/>
                </a:lnTo>
                <a:lnTo>
                  <a:pt x="898918" y="1078953"/>
                </a:lnTo>
                <a:lnTo>
                  <a:pt x="943510" y="1071780"/>
                </a:lnTo>
                <a:lnTo>
                  <a:pt x="985602" y="1051999"/>
                </a:lnTo>
                <a:lnTo>
                  <a:pt x="1022692" y="1022216"/>
                </a:lnTo>
                <a:lnTo>
                  <a:pt x="1052282" y="985037"/>
                </a:lnTo>
                <a:lnTo>
                  <a:pt x="1071869" y="943069"/>
                </a:lnTo>
                <a:lnTo>
                  <a:pt x="1078953" y="898918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9112250" y="5583707"/>
            <a:ext cx="718820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05"/>
              </a:spcBef>
            </a:pPr>
            <a:r>
              <a:rPr sz="1500" spc="-20" dirty="0">
                <a:latin typeface="Courier New"/>
                <a:cs typeface="Courier New"/>
              </a:rPr>
              <a:t>3.18</a:t>
            </a:r>
            <a:endParaRPr sz="1500">
              <a:latin typeface="Courier New"/>
              <a:cs typeface="Courier New"/>
            </a:endParaRPr>
          </a:p>
          <a:p>
            <a:pPr marL="130175">
              <a:lnSpc>
                <a:spcPct val="100000"/>
              </a:lnSpc>
              <a:spcBef>
                <a:spcPts val="1035"/>
              </a:spcBef>
            </a:pPr>
            <a:r>
              <a:rPr sz="1500" spc="-20" dirty="0">
                <a:latin typeface="Courier New"/>
                <a:cs typeface="Courier New"/>
              </a:rPr>
              <a:t>2.74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8032750" y="2349385"/>
            <a:ext cx="360680" cy="359410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360680" y="0"/>
                </a:moveTo>
                <a:lnTo>
                  <a:pt x="180340" y="0"/>
                </a:lnTo>
                <a:lnTo>
                  <a:pt x="0" y="0"/>
                </a:lnTo>
                <a:lnTo>
                  <a:pt x="0" y="358800"/>
                </a:lnTo>
                <a:lnTo>
                  <a:pt x="180340" y="358800"/>
                </a:lnTo>
                <a:lnTo>
                  <a:pt x="360680" y="358800"/>
                </a:lnTo>
                <a:lnTo>
                  <a:pt x="36068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8032750" y="3607104"/>
            <a:ext cx="360680" cy="359410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360680" y="0"/>
                </a:moveTo>
                <a:lnTo>
                  <a:pt x="180340" y="0"/>
                </a:lnTo>
                <a:lnTo>
                  <a:pt x="0" y="0"/>
                </a:lnTo>
                <a:lnTo>
                  <a:pt x="0" y="358813"/>
                </a:lnTo>
                <a:lnTo>
                  <a:pt x="180340" y="358813"/>
                </a:lnTo>
                <a:lnTo>
                  <a:pt x="360680" y="358813"/>
                </a:lnTo>
                <a:lnTo>
                  <a:pt x="36068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8032750" y="4864823"/>
            <a:ext cx="360680" cy="359410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360680" y="0"/>
                </a:moveTo>
                <a:lnTo>
                  <a:pt x="180340" y="0"/>
                </a:lnTo>
                <a:lnTo>
                  <a:pt x="0" y="0"/>
                </a:lnTo>
                <a:lnTo>
                  <a:pt x="0" y="358813"/>
                </a:lnTo>
                <a:lnTo>
                  <a:pt x="180340" y="358813"/>
                </a:lnTo>
                <a:lnTo>
                  <a:pt x="360680" y="358813"/>
                </a:lnTo>
                <a:lnTo>
                  <a:pt x="36068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8032750" y="6122555"/>
            <a:ext cx="360680" cy="359410"/>
          </a:xfrm>
          <a:custGeom>
            <a:avLst/>
            <a:gdLst/>
            <a:ahLst/>
            <a:cxnLst/>
            <a:rect l="l" t="t" r="r" b="b"/>
            <a:pathLst>
              <a:path w="360679" h="359410">
                <a:moveTo>
                  <a:pt x="360680" y="0"/>
                </a:moveTo>
                <a:lnTo>
                  <a:pt x="180340" y="0"/>
                </a:lnTo>
                <a:lnTo>
                  <a:pt x="0" y="0"/>
                </a:lnTo>
                <a:lnTo>
                  <a:pt x="0" y="358800"/>
                </a:lnTo>
                <a:lnTo>
                  <a:pt x="180340" y="358800"/>
                </a:lnTo>
                <a:lnTo>
                  <a:pt x="360680" y="358800"/>
                </a:lnTo>
                <a:lnTo>
                  <a:pt x="36068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8763584" y="2145258"/>
            <a:ext cx="168910" cy="106680"/>
          </a:xfrm>
          <a:custGeom>
            <a:avLst/>
            <a:gdLst/>
            <a:ahLst/>
            <a:cxnLst/>
            <a:rect l="l" t="t" r="r" b="b"/>
            <a:pathLst>
              <a:path w="168909" h="106680">
                <a:moveTo>
                  <a:pt x="168630" y="24091"/>
                </a:moveTo>
                <a:lnTo>
                  <a:pt x="0" y="0"/>
                </a:lnTo>
                <a:lnTo>
                  <a:pt x="20294" y="106502"/>
                </a:lnTo>
                <a:lnTo>
                  <a:pt x="168630" y="24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763584" y="3402977"/>
            <a:ext cx="168910" cy="106680"/>
          </a:xfrm>
          <a:custGeom>
            <a:avLst/>
            <a:gdLst/>
            <a:ahLst/>
            <a:cxnLst/>
            <a:rect l="l" t="t" r="r" b="b"/>
            <a:pathLst>
              <a:path w="168909" h="106679">
                <a:moveTo>
                  <a:pt x="168630" y="24091"/>
                </a:moveTo>
                <a:lnTo>
                  <a:pt x="0" y="0"/>
                </a:lnTo>
                <a:lnTo>
                  <a:pt x="20294" y="106502"/>
                </a:lnTo>
                <a:lnTo>
                  <a:pt x="168630" y="24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8763584" y="4661966"/>
            <a:ext cx="168910" cy="105410"/>
          </a:xfrm>
          <a:custGeom>
            <a:avLst/>
            <a:gdLst/>
            <a:ahLst/>
            <a:cxnLst/>
            <a:rect l="l" t="t" r="r" b="b"/>
            <a:pathLst>
              <a:path w="168909" h="105410">
                <a:moveTo>
                  <a:pt x="168630" y="22821"/>
                </a:moveTo>
                <a:lnTo>
                  <a:pt x="0" y="0"/>
                </a:lnTo>
                <a:lnTo>
                  <a:pt x="20294" y="105232"/>
                </a:lnTo>
                <a:lnTo>
                  <a:pt x="168630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8763584" y="5919698"/>
            <a:ext cx="168910" cy="105410"/>
          </a:xfrm>
          <a:custGeom>
            <a:avLst/>
            <a:gdLst/>
            <a:ahLst/>
            <a:cxnLst/>
            <a:rect l="l" t="t" r="r" b="b"/>
            <a:pathLst>
              <a:path w="168909" h="105410">
                <a:moveTo>
                  <a:pt x="168630" y="22821"/>
                </a:moveTo>
                <a:lnTo>
                  <a:pt x="0" y="0"/>
                </a:lnTo>
                <a:lnTo>
                  <a:pt x="20294" y="105232"/>
                </a:lnTo>
                <a:lnTo>
                  <a:pt x="168630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8020597" y="2119879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a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80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8020597" y="3377596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b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8020597" y="4635313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c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020597" y="5893030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d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353945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Documentation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7230109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The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solidFill>
                  <a:srgbClr val="0000FF"/>
                </a:solidFill>
                <a:latin typeface="Verdana"/>
                <a:cs typeface="Verdana"/>
              </a:rPr>
              <a:t>javadoc</a:t>
            </a:r>
            <a:r>
              <a:rPr sz="2600" spc="-55" dirty="0">
                <a:solidFill>
                  <a:srgbClr val="0000FF"/>
                </a:solidFill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utility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used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generate </a:t>
            </a:r>
            <a:r>
              <a:rPr sz="2600" dirty="0">
                <a:latin typeface="Verdana"/>
                <a:cs typeface="Verdana"/>
              </a:rPr>
              <a:t>automatically</a:t>
            </a:r>
            <a:r>
              <a:rPr sz="2600" spc="-114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documentation</a:t>
            </a:r>
            <a:r>
              <a:rPr sz="2600" spc="-10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for</a:t>
            </a:r>
            <a:r>
              <a:rPr sz="2600" spc="-10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10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class.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115733" y="2700489"/>
            <a:ext cx="8465820" cy="3972560"/>
            <a:chOff x="1115733" y="2700489"/>
            <a:chExt cx="8465820" cy="3972560"/>
          </a:xfrm>
        </p:grpSpPr>
        <p:sp>
          <p:nvSpPr>
            <p:cNvPr id="6" name="object 6"/>
            <p:cNvSpPr/>
            <p:nvPr/>
          </p:nvSpPr>
          <p:spPr>
            <a:xfrm>
              <a:off x="1124699" y="2709456"/>
              <a:ext cx="8446770" cy="3953510"/>
            </a:xfrm>
            <a:custGeom>
              <a:avLst/>
              <a:gdLst/>
              <a:ahLst/>
              <a:cxnLst/>
              <a:rect l="l" t="t" r="r" b="b"/>
              <a:pathLst>
                <a:path w="8446770" h="3953509">
                  <a:moveTo>
                    <a:pt x="8446516" y="3458743"/>
                  </a:moveTo>
                  <a:lnTo>
                    <a:pt x="8446516" y="0"/>
                  </a:lnTo>
                  <a:lnTo>
                    <a:pt x="0" y="0"/>
                  </a:lnTo>
                  <a:lnTo>
                    <a:pt x="0" y="3953205"/>
                  </a:lnTo>
                  <a:lnTo>
                    <a:pt x="7390384" y="3953205"/>
                  </a:lnTo>
                  <a:lnTo>
                    <a:pt x="8446516" y="34587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115733" y="2700489"/>
              <a:ext cx="8464550" cy="3971290"/>
            </a:xfrm>
            <a:custGeom>
              <a:avLst/>
              <a:gdLst/>
              <a:ahLst/>
              <a:cxnLst/>
              <a:rect l="l" t="t" r="r" b="b"/>
              <a:pathLst>
                <a:path w="8464550" h="3971290">
                  <a:moveTo>
                    <a:pt x="8464448" y="3471189"/>
                  </a:moveTo>
                  <a:lnTo>
                    <a:pt x="8464448" y="4013"/>
                  </a:lnTo>
                  <a:lnTo>
                    <a:pt x="8460435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3967124"/>
                  </a:lnTo>
                  <a:lnTo>
                    <a:pt x="4013" y="3971137"/>
                  </a:lnTo>
                  <a:lnTo>
                    <a:pt x="8966" y="3971137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32"/>
                  </a:lnTo>
                  <a:lnTo>
                    <a:pt x="8446516" y="17932"/>
                  </a:lnTo>
                  <a:lnTo>
                    <a:pt x="8446516" y="8966"/>
                  </a:lnTo>
                  <a:lnTo>
                    <a:pt x="8455482" y="8966"/>
                  </a:lnTo>
                  <a:lnTo>
                    <a:pt x="8455482" y="3477610"/>
                  </a:lnTo>
                  <a:lnTo>
                    <a:pt x="8462441" y="3474351"/>
                  </a:lnTo>
                  <a:lnTo>
                    <a:pt x="8464448" y="3471189"/>
                  </a:lnTo>
                  <a:close/>
                </a:path>
                <a:path w="8464550" h="3971290">
                  <a:moveTo>
                    <a:pt x="17932" y="17932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32"/>
                  </a:lnTo>
                  <a:lnTo>
                    <a:pt x="17932" y="17932"/>
                  </a:lnTo>
                  <a:close/>
                </a:path>
                <a:path w="8464550" h="3971290">
                  <a:moveTo>
                    <a:pt x="17932" y="3953205"/>
                  </a:moveTo>
                  <a:lnTo>
                    <a:pt x="17932" y="17932"/>
                  </a:lnTo>
                  <a:lnTo>
                    <a:pt x="8966" y="17932"/>
                  </a:lnTo>
                  <a:lnTo>
                    <a:pt x="8966" y="3953205"/>
                  </a:lnTo>
                  <a:lnTo>
                    <a:pt x="17932" y="3953205"/>
                  </a:lnTo>
                  <a:close/>
                </a:path>
                <a:path w="8464550" h="3971290">
                  <a:moveTo>
                    <a:pt x="7397343" y="3953205"/>
                  </a:moveTo>
                  <a:lnTo>
                    <a:pt x="8966" y="3953205"/>
                  </a:lnTo>
                  <a:lnTo>
                    <a:pt x="8966" y="3962171"/>
                  </a:lnTo>
                  <a:lnTo>
                    <a:pt x="17932" y="3962171"/>
                  </a:lnTo>
                  <a:lnTo>
                    <a:pt x="17932" y="3971137"/>
                  </a:lnTo>
                  <a:lnTo>
                    <a:pt x="7395552" y="3971137"/>
                  </a:lnTo>
                  <a:lnTo>
                    <a:pt x="7395552" y="3954043"/>
                  </a:lnTo>
                  <a:lnTo>
                    <a:pt x="7397343" y="3953205"/>
                  </a:lnTo>
                  <a:close/>
                </a:path>
                <a:path w="8464550" h="3971290">
                  <a:moveTo>
                    <a:pt x="17932" y="3971137"/>
                  </a:moveTo>
                  <a:lnTo>
                    <a:pt x="17932" y="3962171"/>
                  </a:lnTo>
                  <a:lnTo>
                    <a:pt x="8966" y="3962171"/>
                  </a:lnTo>
                  <a:lnTo>
                    <a:pt x="8966" y="3971137"/>
                  </a:lnTo>
                  <a:lnTo>
                    <a:pt x="17932" y="3971137"/>
                  </a:lnTo>
                  <a:close/>
                </a:path>
                <a:path w="8464550" h="3971290">
                  <a:moveTo>
                    <a:pt x="7399350" y="3962171"/>
                  </a:moveTo>
                  <a:lnTo>
                    <a:pt x="7399350" y="3953205"/>
                  </a:lnTo>
                  <a:lnTo>
                    <a:pt x="7397343" y="3953205"/>
                  </a:lnTo>
                  <a:lnTo>
                    <a:pt x="7395552" y="3954043"/>
                  </a:lnTo>
                  <a:lnTo>
                    <a:pt x="7399350" y="3962171"/>
                  </a:lnTo>
                  <a:close/>
                </a:path>
                <a:path w="8464550" h="3971290">
                  <a:moveTo>
                    <a:pt x="7399350" y="3971137"/>
                  </a:moveTo>
                  <a:lnTo>
                    <a:pt x="7399350" y="3962171"/>
                  </a:lnTo>
                  <a:lnTo>
                    <a:pt x="7395552" y="3954043"/>
                  </a:lnTo>
                  <a:lnTo>
                    <a:pt x="7395552" y="3971137"/>
                  </a:lnTo>
                  <a:lnTo>
                    <a:pt x="7399350" y="3971137"/>
                  </a:lnTo>
                  <a:close/>
                </a:path>
                <a:path w="8464550" h="3971290">
                  <a:moveTo>
                    <a:pt x="8455482" y="3467709"/>
                  </a:moveTo>
                  <a:lnTo>
                    <a:pt x="8451684" y="3459581"/>
                  </a:lnTo>
                  <a:lnTo>
                    <a:pt x="7397343" y="3953205"/>
                  </a:lnTo>
                  <a:lnTo>
                    <a:pt x="7399350" y="3953205"/>
                  </a:lnTo>
                  <a:lnTo>
                    <a:pt x="7399350" y="3971137"/>
                  </a:lnTo>
                  <a:lnTo>
                    <a:pt x="7400658" y="3971137"/>
                  </a:lnTo>
                  <a:lnTo>
                    <a:pt x="7401966" y="3970858"/>
                  </a:lnTo>
                  <a:lnTo>
                    <a:pt x="8446516" y="3481808"/>
                  </a:lnTo>
                  <a:lnTo>
                    <a:pt x="8446516" y="3467709"/>
                  </a:lnTo>
                  <a:lnTo>
                    <a:pt x="8455482" y="3467709"/>
                  </a:lnTo>
                  <a:close/>
                </a:path>
                <a:path w="8464550" h="3971290">
                  <a:moveTo>
                    <a:pt x="8455482" y="17932"/>
                  </a:moveTo>
                  <a:lnTo>
                    <a:pt x="8455482" y="8966"/>
                  </a:lnTo>
                  <a:lnTo>
                    <a:pt x="8446516" y="8966"/>
                  </a:lnTo>
                  <a:lnTo>
                    <a:pt x="8446516" y="17932"/>
                  </a:lnTo>
                  <a:lnTo>
                    <a:pt x="8455482" y="17932"/>
                  </a:lnTo>
                  <a:close/>
                </a:path>
                <a:path w="8464550" h="3971290">
                  <a:moveTo>
                    <a:pt x="8455482" y="3467709"/>
                  </a:moveTo>
                  <a:lnTo>
                    <a:pt x="8455482" y="17932"/>
                  </a:lnTo>
                  <a:lnTo>
                    <a:pt x="8446516" y="17932"/>
                  </a:lnTo>
                  <a:lnTo>
                    <a:pt x="8446516" y="3462001"/>
                  </a:lnTo>
                  <a:lnTo>
                    <a:pt x="8451684" y="3459581"/>
                  </a:lnTo>
                  <a:lnTo>
                    <a:pt x="8455482" y="3467709"/>
                  </a:lnTo>
                  <a:close/>
                </a:path>
                <a:path w="8464550" h="3971290">
                  <a:moveTo>
                    <a:pt x="8455482" y="3477610"/>
                  </a:moveTo>
                  <a:lnTo>
                    <a:pt x="8455482" y="3467709"/>
                  </a:lnTo>
                  <a:lnTo>
                    <a:pt x="8446516" y="3467709"/>
                  </a:lnTo>
                  <a:lnTo>
                    <a:pt x="8446516" y="3481808"/>
                  </a:lnTo>
                  <a:lnTo>
                    <a:pt x="8455482" y="34776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15082" y="6168199"/>
              <a:ext cx="1056640" cy="494665"/>
            </a:xfrm>
            <a:custGeom>
              <a:avLst/>
              <a:gdLst/>
              <a:ahLst/>
              <a:cxnLst/>
              <a:rect l="l" t="t" r="r" b="b"/>
              <a:pathLst>
                <a:path w="1056640" h="494665">
                  <a:moveTo>
                    <a:pt x="1056131" y="0"/>
                  </a:moveTo>
                  <a:lnTo>
                    <a:pt x="968458" y="5450"/>
                  </a:lnTo>
                  <a:lnTo>
                    <a:pt x="890931" y="10962"/>
                  </a:lnTo>
                  <a:lnTo>
                    <a:pt x="822563" y="16387"/>
                  </a:lnTo>
                  <a:lnTo>
                    <a:pt x="762365" y="21577"/>
                  </a:lnTo>
                  <a:lnTo>
                    <a:pt x="620919" y="34248"/>
                  </a:lnTo>
                  <a:lnTo>
                    <a:pt x="583526" y="37010"/>
                  </a:lnTo>
                  <a:lnTo>
                    <a:pt x="549365" y="38793"/>
                  </a:lnTo>
                  <a:lnTo>
                    <a:pt x="517447" y="39449"/>
                  </a:lnTo>
                  <a:lnTo>
                    <a:pt x="486785" y="38830"/>
                  </a:lnTo>
                  <a:lnTo>
                    <a:pt x="425277" y="33169"/>
                  </a:lnTo>
                  <a:lnTo>
                    <a:pt x="356937" y="20622"/>
                  </a:lnTo>
                  <a:lnTo>
                    <a:pt x="317735" y="11394"/>
                  </a:lnTo>
                  <a:lnTo>
                    <a:pt x="273862" y="0"/>
                  </a:lnTo>
                  <a:lnTo>
                    <a:pt x="0" y="494461"/>
                  </a:lnTo>
                  <a:lnTo>
                    <a:pt x="105613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05342" y="6158458"/>
              <a:ext cx="1075690" cy="514350"/>
            </a:xfrm>
            <a:custGeom>
              <a:avLst/>
              <a:gdLst/>
              <a:ahLst/>
              <a:cxnLst/>
              <a:rect l="l" t="t" r="r" b="b"/>
              <a:pathLst>
                <a:path w="1075690" h="514350">
                  <a:moveTo>
                    <a:pt x="1066393" y="19405"/>
                  </a:moveTo>
                  <a:lnTo>
                    <a:pt x="1066393" y="18694"/>
                  </a:lnTo>
                  <a:lnTo>
                    <a:pt x="1019396" y="21596"/>
                  </a:lnTo>
                  <a:lnTo>
                    <a:pt x="30992" y="484347"/>
                  </a:lnTo>
                  <a:lnTo>
                    <a:pt x="17652" y="508431"/>
                  </a:lnTo>
                  <a:lnTo>
                    <a:pt x="10007" y="504326"/>
                  </a:lnTo>
                  <a:lnTo>
                    <a:pt x="9740" y="504202"/>
                  </a:lnTo>
                  <a:lnTo>
                    <a:pt x="1892" y="499859"/>
                  </a:lnTo>
                  <a:lnTo>
                    <a:pt x="0" y="503275"/>
                  </a:lnTo>
                  <a:lnTo>
                    <a:pt x="520" y="507479"/>
                  </a:lnTo>
                  <a:lnTo>
                    <a:pt x="5854" y="513181"/>
                  </a:lnTo>
                  <a:lnTo>
                    <a:pt x="9740" y="513930"/>
                  </a:lnTo>
                  <a:lnTo>
                    <a:pt x="10007" y="513981"/>
                  </a:lnTo>
                  <a:lnTo>
                    <a:pt x="1066393" y="19405"/>
                  </a:lnTo>
                  <a:close/>
                </a:path>
                <a:path w="1075690" h="514350">
                  <a:moveTo>
                    <a:pt x="1075626" y="11709"/>
                  </a:moveTo>
                  <a:lnTo>
                    <a:pt x="1073518" y="3365"/>
                  </a:lnTo>
                  <a:lnTo>
                    <a:pt x="1069657" y="533"/>
                  </a:lnTo>
                  <a:lnTo>
                    <a:pt x="986065" y="5687"/>
                  </a:lnTo>
                  <a:lnTo>
                    <a:pt x="914258" y="10702"/>
                  </a:lnTo>
                  <a:lnTo>
                    <a:pt x="850213" y="15664"/>
                  </a:lnTo>
                  <a:lnTo>
                    <a:pt x="791600" y="20595"/>
                  </a:lnTo>
                  <a:lnTo>
                    <a:pt x="740732" y="25136"/>
                  </a:lnTo>
                  <a:lnTo>
                    <a:pt x="695411" y="29285"/>
                  </a:lnTo>
                  <a:lnTo>
                    <a:pt x="654899" y="32932"/>
                  </a:lnTo>
                  <a:lnTo>
                    <a:pt x="586407" y="38187"/>
                  </a:lnTo>
                  <a:lnTo>
                    <a:pt x="526135" y="40220"/>
                  </a:lnTo>
                  <a:lnTo>
                    <a:pt x="484153" y="38925"/>
                  </a:lnTo>
                  <a:lnTo>
                    <a:pt x="441869" y="34786"/>
                  </a:lnTo>
                  <a:lnTo>
                    <a:pt x="396555" y="27380"/>
                  </a:lnTo>
                  <a:lnTo>
                    <a:pt x="345484" y="16286"/>
                  </a:lnTo>
                  <a:lnTo>
                    <a:pt x="285927" y="1079"/>
                  </a:lnTo>
                  <a:lnTo>
                    <a:pt x="281952" y="0"/>
                  </a:lnTo>
                  <a:lnTo>
                    <a:pt x="277749" y="1790"/>
                  </a:lnTo>
                  <a:lnTo>
                    <a:pt x="1892" y="499859"/>
                  </a:lnTo>
                  <a:lnTo>
                    <a:pt x="5854" y="502052"/>
                  </a:lnTo>
                  <a:lnTo>
                    <a:pt x="5854" y="496116"/>
                  </a:lnTo>
                  <a:lnTo>
                    <a:pt x="30992" y="484347"/>
                  </a:lnTo>
                  <a:lnTo>
                    <a:pt x="281266" y="32474"/>
                  </a:lnTo>
                  <a:lnTo>
                    <a:pt x="281266" y="18402"/>
                  </a:lnTo>
                  <a:lnTo>
                    <a:pt x="283603" y="9740"/>
                  </a:lnTo>
                  <a:lnTo>
                    <a:pt x="291452" y="14084"/>
                  </a:lnTo>
                  <a:lnTo>
                    <a:pt x="291452" y="21004"/>
                  </a:lnTo>
                  <a:lnTo>
                    <a:pt x="341298" y="33740"/>
                  </a:lnTo>
                  <a:lnTo>
                    <a:pt x="393186" y="45005"/>
                  </a:lnTo>
                  <a:lnTo>
                    <a:pt x="439544" y="52576"/>
                  </a:lnTo>
                  <a:lnTo>
                    <a:pt x="482989" y="56835"/>
                  </a:lnTo>
                  <a:lnTo>
                    <a:pt x="526135" y="58165"/>
                  </a:lnTo>
                  <a:lnTo>
                    <a:pt x="554813" y="57650"/>
                  </a:lnTo>
                  <a:lnTo>
                    <a:pt x="618455" y="53943"/>
                  </a:lnTo>
                  <a:lnTo>
                    <a:pt x="656460" y="50808"/>
                  </a:lnTo>
                  <a:lnTo>
                    <a:pt x="697053" y="47156"/>
                  </a:lnTo>
                  <a:lnTo>
                    <a:pt x="742370" y="43004"/>
                  </a:lnTo>
                  <a:lnTo>
                    <a:pt x="793170" y="38465"/>
                  </a:lnTo>
                  <a:lnTo>
                    <a:pt x="848757" y="33775"/>
                  </a:lnTo>
                  <a:lnTo>
                    <a:pt x="912941" y="28780"/>
                  </a:lnTo>
                  <a:lnTo>
                    <a:pt x="984892" y="23736"/>
                  </a:lnTo>
                  <a:lnTo>
                    <a:pt x="1019396" y="21596"/>
                  </a:lnTo>
                  <a:lnTo>
                    <a:pt x="1061808" y="1739"/>
                  </a:lnTo>
                  <a:lnTo>
                    <a:pt x="1062037" y="1625"/>
                  </a:lnTo>
                  <a:lnTo>
                    <a:pt x="1065860" y="9740"/>
                  </a:lnTo>
                  <a:lnTo>
                    <a:pt x="1066393" y="18694"/>
                  </a:lnTo>
                  <a:lnTo>
                    <a:pt x="1066393" y="19405"/>
                  </a:lnTo>
                  <a:lnTo>
                    <a:pt x="1073518" y="16069"/>
                  </a:lnTo>
                  <a:lnTo>
                    <a:pt x="1075626" y="11709"/>
                  </a:lnTo>
                  <a:close/>
                </a:path>
                <a:path w="1075690" h="514350">
                  <a:moveTo>
                    <a:pt x="30992" y="484347"/>
                  </a:moveTo>
                  <a:lnTo>
                    <a:pt x="5854" y="496116"/>
                  </a:lnTo>
                  <a:lnTo>
                    <a:pt x="5854" y="495884"/>
                  </a:lnTo>
                  <a:lnTo>
                    <a:pt x="9740" y="504202"/>
                  </a:lnTo>
                  <a:lnTo>
                    <a:pt x="10007" y="504326"/>
                  </a:lnTo>
                  <a:lnTo>
                    <a:pt x="17652" y="508431"/>
                  </a:lnTo>
                  <a:lnTo>
                    <a:pt x="30992" y="484347"/>
                  </a:lnTo>
                  <a:close/>
                </a:path>
                <a:path w="1075690" h="514350">
                  <a:moveTo>
                    <a:pt x="9740" y="504202"/>
                  </a:moveTo>
                  <a:lnTo>
                    <a:pt x="5854" y="495885"/>
                  </a:lnTo>
                  <a:lnTo>
                    <a:pt x="5854" y="502052"/>
                  </a:lnTo>
                  <a:lnTo>
                    <a:pt x="9740" y="504202"/>
                  </a:lnTo>
                  <a:close/>
                </a:path>
                <a:path w="1075690" h="514350">
                  <a:moveTo>
                    <a:pt x="291452" y="14084"/>
                  </a:moveTo>
                  <a:lnTo>
                    <a:pt x="283603" y="9740"/>
                  </a:lnTo>
                  <a:lnTo>
                    <a:pt x="281266" y="18402"/>
                  </a:lnTo>
                  <a:lnTo>
                    <a:pt x="288094" y="20146"/>
                  </a:lnTo>
                  <a:lnTo>
                    <a:pt x="291452" y="14084"/>
                  </a:lnTo>
                  <a:close/>
                </a:path>
                <a:path w="1075690" h="514350">
                  <a:moveTo>
                    <a:pt x="288094" y="20146"/>
                  </a:moveTo>
                  <a:lnTo>
                    <a:pt x="281266" y="18402"/>
                  </a:lnTo>
                  <a:lnTo>
                    <a:pt x="281266" y="32474"/>
                  </a:lnTo>
                  <a:lnTo>
                    <a:pt x="288094" y="20146"/>
                  </a:lnTo>
                  <a:close/>
                </a:path>
                <a:path w="1075690" h="514350">
                  <a:moveTo>
                    <a:pt x="291452" y="21004"/>
                  </a:moveTo>
                  <a:lnTo>
                    <a:pt x="291452" y="14084"/>
                  </a:lnTo>
                  <a:lnTo>
                    <a:pt x="288094" y="20146"/>
                  </a:lnTo>
                  <a:lnTo>
                    <a:pt x="291452" y="21004"/>
                  </a:lnTo>
                  <a:close/>
                </a:path>
                <a:path w="1075690" h="514350">
                  <a:moveTo>
                    <a:pt x="1066393" y="18694"/>
                  </a:moveTo>
                  <a:lnTo>
                    <a:pt x="1065860" y="9740"/>
                  </a:lnTo>
                  <a:lnTo>
                    <a:pt x="1062037" y="1625"/>
                  </a:lnTo>
                  <a:lnTo>
                    <a:pt x="1019396" y="21596"/>
                  </a:lnTo>
                  <a:lnTo>
                    <a:pt x="1065860" y="18727"/>
                  </a:lnTo>
                  <a:lnTo>
                    <a:pt x="1066393" y="1869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551946" y="2885669"/>
            <a:ext cx="5904865" cy="35909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spc="-25" dirty="0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endParaRPr sz="1850">
              <a:latin typeface="Courier New"/>
              <a:cs typeface="Courier New"/>
            </a:endParaRPr>
          </a:p>
          <a:p>
            <a:pPr marL="292735" indent="-280035">
              <a:lnSpc>
                <a:spcPts val="1985"/>
              </a:lnSpc>
              <a:buChar char="*"/>
              <a:tabLst>
                <a:tab pos="292735" algn="l"/>
              </a:tabLst>
            </a:pPr>
            <a:r>
              <a:rPr sz="1850" dirty="0">
                <a:solidFill>
                  <a:srgbClr val="008000"/>
                </a:solidFill>
                <a:latin typeface="Courier New"/>
                <a:cs typeface="Courier New"/>
              </a:rPr>
              <a:t>My</a:t>
            </a:r>
            <a:r>
              <a:rPr sz="1850" spc="-7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8000"/>
                </a:solidFill>
                <a:latin typeface="Courier New"/>
                <a:cs typeface="Courier New"/>
              </a:rPr>
              <a:t>first</a:t>
            </a:r>
            <a:r>
              <a:rPr sz="1850" spc="-8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008000"/>
                </a:solidFill>
                <a:latin typeface="Courier New"/>
                <a:cs typeface="Courier New"/>
              </a:rPr>
              <a:t>&lt;b&gt;Test&lt;/b&gt;</a:t>
            </a:r>
            <a:endParaRPr sz="1850">
              <a:latin typeface="Courier New"/>
              <a:cs typeface="Courier New"/>
            </a:endParaRPr>
          </a:p>
          <a:p>
            <a:pPr marL="292735" indent="-280035">
              <a:lnSpc>
                <a:spcPts val="1989"/>
              </a:lnSpc>
              <a:buChar char="*"/>
              <a:tabLst>
                <a:tab pos="292735" algn="l"/>
              </a:tabLst>
            </a:pPr>
            <a:r>
              <a:rPr sz="1850" dirty="0">
                <a:solidFill>
                  <a:srgbClr val="008000"/>
                </a:solidFill>
                <a:latin typeface="Courier New"/>
                <a:cs typeface="Courier New"/>
              </a:rPr>
              <a:t>@author</a:t>
            </a:r>
            <a:r>
              <a:rPr sz="1850" spc="-1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8000"/>
                </a:solidFill>
                <a:latin typeface="Courier New"/>
                <a:cs typeface="Courier New"/>
              </a:rPr>
              <a:t>Carlos</a:t>
            </a:r>
            <a:r>
              <a:rPr sz="1850" spc="-12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solidFill>
                  <a:srgbClr val="008000"/>
                </a:solidFill>
                <a:latin typeface="Courier New"/>
                <a:cs typeface="Courier New"/>
              </a:rPr>
              <a:t>Kavka</a:t>
            </a:r>
            <a:endParaRPr sz="1850">
              <a:latin typeface="Courier New"/>
              <a:cs typeface="Courier New"/>
            </a:endParaRPr>
          </a:p>
          <a:p>
            <a:pPr marL="292735" indent="-280035">
              <a:lnSpc>
                <a:spcPts val="1989"/>
              </a:lnSpc>
              <a:buChar char="*"/>
              <a:tabLst>
                <a:tab pos="292735" algn="l"/>
              </a:tabLst>
            </a:pPr>
            <a:r>
              <a:rPr sz="1850" dirty="0">
                <a:solidFill>
                  <a:srgbClr val="008000"/>
                </a:solidFill>
                <a:latin typeface="Courier New"/>
                <a:cs typeface="Courier New"/>
              </a:rPr>
              <a:t>@version</a:t>
            </a:r>
            <a:r>
              <a:rPr sz="1850" spc="-15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50" spc="-25" dirty="0">
                <a:solidFill>
                  <a:srgbClr val="008000"/>
                </a:solidFill>
                <a:latin typeface="Courier New"/>
                <a:cs typeface="Courier New"/>
              </a:rPr>
              <a:t>1.1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85"/>
              </a:lnSpc>
            </a:pPr>
            <a:r>
              <a:rPr sz="1850" spc="-25" dirty="0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8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HelloWorld</a:t>
            </a:r>
            <a:r>
              <a:rPr sz="1850" spc="-13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spc="-25" dirty="0">
                <a:solidFill>
                  <a:srgbClr val="008000"/>
                </a:solidFill>
                <a:latin typeface="Courier New"/>
                <a:cs typeface="Courier New"/>
              </a:rPr>
              <a:t>/**</a:t>
            </a:r>
            <a:endParaRPr sz="1850">
              <a:latin typeface="Courier New"/>
              <a:cs typeface="Courier New"/>
            </a:endParaRPr>
          </a:p>
          <a:p>
            <a:pPr marL="572770" lvl="1" indent="-280035">
              <a:lnSpc>
                <a:spcPts val="1989"/>
              </a:lnSpc>
              <a:buChar char="*"/>
              <a:tabLst>
                <a:tab pos="572770" algn="l"/>
              </a:tabLst>
            </a:pPr>
            <a:r>
              <a:rPr sz="1850" dirty="0">
                <a:solidFill>
                  <a:srgbClr val="008000"/>
                </a:solidFill>
                <a:latin typeface="Courier New"/>
                <a:cs typeface="Courier New"/>
              </a:rPr>
              <a:t>@param</a:t>
            </a:r>
            <a:r>
              <a:rPr sz="1850" spc="-1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8000"/>
                </a:solidFill>
                <a:latin typeface="Courier New"/>
                <a:cs typeface="Courier New"/>
              </a:rPr>
              <a:t>args</a:t>
            </a:r>
            <a:r>
              <a:rPr sz="1850" spc="-9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8000"/>
                </a:solidFill>
                <a:latin typeface="Courier New"/>
                <a:cs typeface="Courier New"/>
              </a:rPr>
              <a:t>the</a:t>
            </a:r>
            <a:r>
              <a:rPr sz="1850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8000"/>
                </a:solidFill>
                <a:latin typeface="Courier New"/>
                <a:cs typeface="Courier New"/>
              </a:rPr>
              <a:t>command</a:t>
            </a:r>
            <a:r>
              <a:rPr sz="1850" spc="-9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8000"/>
                </a:solidFill>
                <a:latin typeface="Courier New"/>
                <a:cs typeface="Courier New"/>
              </a:rPr>
              <a:t>line</a:t>
            </a:r>
            <a:r>
              <a:rPr sz="1850" spc="-100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008000"/>
                </a:solidFill>
                <a:latin typeface="Courier New"/>
                <a:cs typeface="Courier New"/>
              </a:rPr>
              <a:t>arguments</a:t>
            </a:r>
            <a:endParaRPr sz="1850">
              <a:latin typeface="Courier New"/>
              <a:cs typeface="Courier New"/>
            </a:endParaRPr>
          </a:p>
          <a:p>
            <a:pPr marL="572770" lvl="1" indent="-280035">
              <a:lnSpc>
                <a:spcPts val="1985"/>
              </a:lnSpc>
              <a:buChar char="*"/>
              <a:tabLst>
                <a:tab pos="572770" algn="l"/>
              </a:tabLst>
            </a:pPr>
            <a:r>
              <a:rPr sz="1850" dirty="0">
                <a:solidFill>
                  <a:srgbClr val="008000"/>
                </a:solidFill>
                <a:latin typeface="Courier New"/>
                <a:cs typeface="Courier New"/>
              </a:rPr>
              <a:t>@since</a:t>
            </a:r>
            <a:r>
              <a:rPr sz="1850" spc="-125" dirty="0">
                <a:solidFill>
                  <a:srgbClr val="008000"/>
                </a:solidFill>
                <a:latin typeface="Courier New"/>
                <a:cs typeface="Courier New"/>
              </a:rPr>
              <a:t> </a:t>
            </a:r>
            <a:r>
              <a:rPr sz="1850" spc="-25" dirty="0">
                <a:solidFill>
                  <a:srgbClr val="008000"/>
                </a:solidFill>
                <a:latin typeface="Courier New"/>
                <a:cs typeface="Courier New"/>
              </a:rPr>
              <a:t>1.0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spc="-25" dirty="0">
                <a:solidFill>
                  <a:srgbClr val="008000"/>
                </a:solidFill>
                <a:latin typeface="Courier New"/>
                <a:cs typeface="Courier New"/>
              </a:rPr>
              <a:t>*/</a:t>
            </a:r>
            <a:endParaRPr sz="1850">
              <a:latin typeface="Courier New"/>
              <a:cs typeface="Courier New"/>
            </a:endParaRPr>
          </a:p>
          <a:p>
            <a:pPr marL="572770" marR="5080" indent="-280670">
              <a:lnSpc>
                <a:spcPts val="1989"/>
              </a:lnSpc>
              <a:spcBef>
                <a:spcPts val="14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main</a:t>
            </a:r>
            <a:r>
              <a:rPr sz="1850" dirty="0">
                <a:latin typeface="Courier New"/>
                <a:cs typeface="Courier New"/>
              </a:rPr>
              <a:t>(String[]</a:t>
            </a:r>
            <a:r>
              <a:rPr sz="1850" spc="-13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spc="-10" dirty="0">
                <a:latin typeface="Courier New"/>
                <a:cs typeface="Courier New"/>
              </a:rPr>
              <a:t>System.out.println(</a:t>
            </a:r>
            <a:r>
              <a:rPr sz="1850" spc="-10" dirty="0">
                <a:solidFill>
                  <a:srgbClr val="FF0000"/>
                </a:solidFill>
                <a:latin typeface="Courier New"/>
                <a:cs typeface="Courier New"/>
              </a:rPr>
              <a:t>"Hello</a:t>
            </a:r>
            <a:r>
              <a:rPr sz="1850" spc="-200" dirty="0">
                <a:solidFill>
                  <a:srgbClr val="FF0000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0000"/>
                </a:solidFill>
                <a:latin typeface="Courier New"/>
                <a:cs typeface="Courier New"/>
              </a:rPr>
              <a:t>World"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3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8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838" y="1621536"/>
            <a:ext cx="7207884" cy="5049520"/>
            <a:chOff x="1016838" y="1621536"/>
            <a:chExt cx="7207884" cy="5049520"/>
          </a:xfrm>
        </p:grpSpPr>
        <p:sp>
          <p:nvSpPr>
            <p:cNvPr id="3" name="object 3"/>
            <p:cNvSpPr/>
            <p:nvPr/>
          </p:nvSpPr>
          <p:spPr>
            <a:xfrm>
              <a:off x="1025804" y="1630502"/>
              <a:ext cx="7188834" cy="5031105"/>
            </a:xfrm>
            <a:custGeom>
              <a:avLst/>
              <a:gdLst/>
              <a:ahLst/>
              <a:cxnLst/>
              <a:rect l="l" t="t" r="r" b="b"/>
              <a:pathLst>
                <a:path w="7188834" h="5031105">
                  <a:moveTo>
                    <a:pt x="7188796" y="4402035"/>
                  </a:moveTo>
                  <a:lnTo>
                    <a:pt x="7188796" y="0"/>
                  </a:lnTo>
                  <a:lnTo>
                    <a:pt x="0" y="0"/>
                  </a:lnTo>
                  <a:lnTo>
                    <a:pt x="0" y="5030889"/>
                  </a:lnTo>
                  <a:lnTo>
                    <a:pt x="6289878" y="5030889"/>
                  </a:lnTo>
                  <a:lnTo>
                    <a:pt x="7188796" y="44020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6838" y="1621536"/>
              <a:ext cx="7207250" cy="5048885"/>
            </a:xfrm>
            <a:custGeom>
              <a:avLst/>
              <a:gdLst/>
              <a:ahLst/>
              <a:cxnLst/>
              <a:rect l="l" t="t" r="r" b="b"/>
              <a:pathLst>
                <a:path w="7207250" h="5048884">
                  <a:moveTo>
                    <a:pt x="7206729" y="4413935"/>
                  </a:moveTo>
                  <a:lnTo>
                    <a:pt x="7206729" y="4013"/>
                  </a:lnTo>
                  <a:lnTo>
                    <a:pt x="7202716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5044808"/>
                  </a:lnTo>
                  <a:lnTo>
                    <a:pt x="4013" y="5048834"/>
                  </a:lnTo>
                  <a:lnTo>
                    <a:pt x="8966" y="5048834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7188796" y="17945"/>
                  </a:lnTo>
                  <a:lnTo>
                    <a:pt x="7188796" y="8966"/>
                  </a:lnTo>
                  <a:lnTo>
                    <a:pt x="7197763" y="8966"/>
                  </a:lnTo>
                  <a:lnTo>
                    <a:pt x="7197763" y="4421943"/>
                  </a:lnTo>
                  <a:lnTo>
                    <a:pt x="7205306" y="4416666"/>
                  </a:lnTo>
                  <a:lnTo>
                    <a:pt x="7206729" y="4413935"/>
                  </a:lnTo>
                  <a:close/>
                </a:path>
                <a:path w="7207250" h="5048884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7207250" h="5048884">
                  <a:moveTo>
                    <a:pt x="17932" y="5030889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5030889"/>
                  </a:lnTo>
                  <a:lnTo>
                    <a:pt x="17932" y="5030889"/>
                  </a:lnTo>
                  <a:close/>
                </a:path>
                <a:path w="7207250" h="5048884">
                  <a:moveTo>
                    <a:pt x="6296024" y="5030889"/>
                  </a:moveTo>
                  <a:lnTo>
                    <a:pt x="8966" y="5030889"/>
                  </a:lnTo>
                  <a:lnTo>
                    <a:pt x="8966" y="5039855"/>
                  </a:lnTo>
                  <a:lnTo>
                    <a:pt x="17932" y="5039855"/>
                  </a:lnTo>
                  <a:lnTo>
                    <a:pt x="17932" y="5048834"/>
                  </a:lnTo>
                  <a:lnTo>
                    <a:pt x="6293700" y="5048834"/>
                  </a:lnTo>
                  <a:lnTo>
                    <a:pt x="6293700" y="5032514"/>
                  </a:lnTo>
                  <a:lnTo>
                    <a:pt x="6296024" y="5030889"/>
                  </a:lnTo>
                  <a:close/>
                </a:path>
                <a:path w="7207250" h="5048884">
                  <a:moveTo>
                    <a:pt x="17932" y="5048834"/>
                  </a:moveTo>
                  <a:lnTo>
                    <a:pt x="17932" y="5039855"/>
                  </a:lnTo>
                  <a:lnTo>
                    <a:pt x="8966" y="5039855"/>
                  </a:lnTo>
                  <a:lnTo>
                    <a:pt x="8966" y="5048834"/>
                  </a:lnTo>
                  <a:lnTo>
                    <a:pt x="17932" y="5048834"/>
                  </a:lnTo>
                  <a:close/>
                </a:path>
                <a:path w="7207250" h="5048884">
                  <a:moveTo>
                    <a:pt x="6298844" y="5039855"/>
                  </a:moveTo>
                  <a:lnTo>
                    <a:pt x="6298844" y="5030889"/>
                  </a:lnTo>
                  <a:lnTo>
                    <a:pt x="6296024" y="5030889"/>
                  </a:lnTo>
                  <a:lnTo>
                    <a:pt x="6293700" y="5032514"/>
                  </a:lnTo>
                  <a:lnTo>
                    <a:pt x="6298844" y="5039855"/>
                  </a:lnTo>
                  <a:close/>
                </a:path>
                <a:path w="7207250" h="5048884">
                  <a:moveTo>
                    <a:pt x="6298844" y="5048834"/>
                  </a:moveTo>
                  <a:lnTo>
                    <a:pt x="6298844" y="5039855"/>
                  </a:lnTo>
                  <a:lnTo>
                    <a:pt x="6293700" y="5032514"/>
                  </a:lnTo>
                  <a:lnTo>
                    <a:pt x="6293700" y="5048834"/>
                  </a:lnTo>
                  <a:lnTo>
                    <a:pt x="6298844" y="5048834"/>
                  </a:lnTo>
                  <a:close/>
                </a:path>
                <a:path w="7207250" h="5048884">
                  <a:moveTo>
                    <a:pt x="7197763" y="4411002"/>
                  </a:moveTo>
                  <a:lnTo>
                    <a:pt x="7192619" y="4403648"/>
                  </a:lnTo>
                  <a:lnTo>
                    <a:pt x="6296024" y="5030889"/>
                  </a:lnTo>
                  <a:lnTo>
                    <a:pt x="6298844" y="5030889"/>
                  </a:lnTo>
                  <a:lnTo>
                    <a:pt x="6298844" y="5048834"/>
                  </a:lnTo>
                  <a:lnTo>
                    <a:pt x="6300685" y="5048834"/>
                  </a:lnTo>
                  <a:lnTo>
                    <a:pt x="6302489" y="5048262"/>
                  </a:lnTo>
                  <a:lnTo>
                    <a:pt x="7188796" y="4428216"/>
                  </a:lnTo>
                  <a:lnTo>
                    <a:pt x="7188796" y="4411002"/>
                  </a:lnTo>
                  <a:lnTo>
                    <a:pt x="7197763" y="4411002"/>
                  </a:lnTo>
                  <a:close/>
                </a:path>
                <a:path w="7207250" h="5048884">
                  <a:moveTo>
                    <a:pt x="7197763" y="17945"/>
                  </a:moveTo>
                  <a:lnTo>
                    <a:pt x="7197763" y="8966"/>
                  </a:lnTo>
                  <a:lnTo>
                    <a:pt x="7188796" y="8966"/>
                  </a:lnTo>
                  <a:lnTo>
                    <a:pt x="7188796" y="17945"/>
                  </a:lnTo>
                  <a:lnTo>
                    <a:pt x="7197763" y="17945"/>
                  </a:lnTo>
                  <a:close/>
                </a:path>
                <a:path w="7207250" h="5048884">
                  <a:moveTo>
                    <a:pt x="7197763" y="4411002"/>
                  </a:moveTo>
                  <a:lnTo>
                    <a:pt x="7197763" y="17945"/>
                  </a:lnTo>
                  <a:lnTo>
                    <a:pt x="7188796" y="17945"/>
                  </a:lnTo>
                  <a:lnTo>
                    <a:pt x="7188796" y="4406323"/>
                  </a:lnTo>
                  <a:lnTo>
                    <a:pt x="7192619" y="4403648"/>
                  </a:lnTo>
                  <a:lnTo>
                    <a:pt x="7197763" y="4411002"/>
                  </a:lnTo>
                  <a:close/>
                </a:path>
                <a:path w="7207250" h="5048884">
                  <a:moveTo>
                    <a:pt x="7197763" y="4421943"/>
                  </a:moveTo>
                  <a:lnTo>
                    <a:pt x="7197763" y="4411002"/>
                  </a:lnTo>
                  <a:lnTo>
                    <a:pt x="7188796" y="4411002"/>
                  </a:lnTo>
                  <a:lnTo>
                    <a:pt x="7188796" y="4428216"/>
                  </a:lnTo>
                  <a:lnTo>
                    <a:pt x="7197763" y="442194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315682" y="6032538"/>
              <a:ext cx="899160" cy="629285"/>
            </a:xfrm>
            <a:custGeom>
              <a:avLst/>
              <a:gdLst/>
              <a:ahLst/>
              <a:cxnLst/>
              <a:rect l="l" t="t" r="r" b="b"/>
              <a:pathLst>
                <a:path w="899159" h="629284">
                  <a:moveTo>
                    <a:pt x="898918" y="0"/>
                  </a:moveTo>
                  <a:lnTo>
                    <a:pt x="814815" y="7966"/>
                  </a:lnTo>
                  <a:lnTo>
                    <a:pt x="741720" y="15966"/>
                  </a:lnTo>
                  <a:lnTo>
                    <a:pt x="678403" y="23730"/>
                  </a:lnTo>
                  <a:lnTo>
                    <a:pt x="534811" y="42899"/>
                  </a:lnTo>
                  <a:lnTo>
                    <a:pt x="498298" y="47013"/>
                  </a:lnTo>
                  <a:lnTo>
                    <a:pt x="465409" y="49538"/>
                  </a:lnTo>
                  <a:lnTo>
                    <a:pt x="434913" y="50204"/>
                  </a:lnTo>
                  <a:lnTo>
                    <a:pt x="405581" y="48739"/>
                  </a:lnTo>
                  <a:lnTo>
                    <a:pt x="345481" y="38338"/>
                  </a:lnTo>
                  <a:lnTo>
                    <a:pt x="275265" y="16172"/>
                  </a:lnTo>
                  <a:lnTo>
                    <a:pt x="233286" y="0"/>
                  </a:lnTo>
                  <a:lnTo>
                    <a:pt x="0" y="628853"/>
                  </a:lnTo>
                  <a:lnTo>
                    <a:pt x="898918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305903" y="6023241"/>
              <a:ext cx="918844" cy="648335"/>
            </a:xfrm>
            <a:custGeom>
              <a:avLst/>
              <a:gdLst/>
              <a:ahLst/>
              <a:cxnLst/>
              <a:rect l="l" t="t" r="r" b="b"/>
              <a:pathLst>
                <a:path w="918845" h="648334">
                  <a:moveTo>
                    <a:pt x="909472" y="19696"/>
                  </a:moveTo>
                  <a:lnTo>
                    <a:pt x="909472" y="18224"/>
                  </a:lnTo>
                  <a:lnTo>
                    <a:pt x="875711" y="21416"/>
                  </a:lnTo>
                  <a:lnTo>
                    <a:pt x="28187" y="614332"/>
                  </a:lnTo>
                  <a:lnTo>
                    <a:pt x="18249" y="641121"/>
                  </a:lnTo>
                  <a:lnTo>
                    <a:pt x="9778" y="638149"/>
                  </a:lnTo>
                  <a:lnTo>
                    <a:pt x="1371" y="635038"/>
                  </a:lnTo>
                  <a:lnTo>
                    <a:pt x="0" y="638721"/>
                  </a:lnTo>
                  <a:lnTo>
                    <a:pt x="1181" y="642848"/>
                  </a:lnTo>
                  <a:lnTo>
                    <a:pt x="7404" y="647649"/>
                  </a:lnTo>
                  <a:lnTo>
                    <a:pt x="11709" y="647750"/>
                  </a:lnTo>
                  <a:lnTo>
                    <a:pt x="909472" y="19696"/>
                  </a:lnTo>
                  <a:close/>
                </a:path>
                <a:path w="918845" h="648334">
                  <a:moveTo>
                    <a:pt x="918514" y="10045"/>
                  </a:moveTo>
                  <a:lnTo>
                    <a:pt x="915733" y="2412"/>
                  </a:lnTo>
                  <a:lnTo>
                    <a:pt x="911961" y="0"/>
                  </a:lnTo>
                  <a:lnTo>
                    <a:pt x="909472" y="219"/>
                  </a:lnTo>
                  <a:lnTo>
                    <a:pt x="825165" y="8191"/>
                  </a:lnTo>
                  <a:lnTo>
                    <a:pt x="753021" y="16060"/>
                  </a:lnTo>
                  <a:lnTo>
                    <a:pt x="690354" y="23706"/>
                  </a:lnTo>
                  <a:lnTo>
                    <a:pt x="636026" y="30872"/>
                  </a:lnTo>
                  <a:lnTo>
                    <a:pt x="588902" y="37304"/>
                  </a:lnTo>
                  <a:lnTo>
                    <a:pt x="547845" y="42744"/>
                  </a:lnTo>
                  <a:lnTo>
                    <a:pt x="511717" y="46937"/>
                  </a:lnTo>
                  <a:lnTo>
                    <a:pt x="480461" y="49538"/>
                  </a:lnTo>
                  <a:lnTo>
                    <a:pt x="479383" y="49627"/>
                  </a:lnTo>
                  <a:lnTo>
                    <a:pt x="405534" y="47980"/>
                  </a:lnTo>
                  <a:lnTo>
                    <a:pt x="360033" y="39577"/>
                  </a:lnTo>
                  <a:lnTo>
                    <a:pt x="308544" y="24267"/>
                  </a:lnTo>
                  <a:lnTo>
                    <a:pt x="246405" y="965"/>
                  </a:lnTo>
                  <a:lnTo>
                    <a:pt x="244144" y="63"/>
                  </a:lnTo>
                  <a:lnTo>
                    <a:pt x="241655" y="101"/>
                  </a:lnTo>
                  <a:lnTo>
                    <a:pt x="237210" y="2070"/>
                  </a:lnTo>
                  <a:lnTo>
                    <a:pt x="235508" y="3898"/>
                  </a:lnTo>
                  <a:lnTo>
                    <a:pt x="1371" y="635038"/>
                  </a:lnTo>
                  <a:lnTo>
                    <a:pt x="4635" y="636246"/>
                  </a:lnTo>
                  <a:lnTo>
                    <a:pt x="4635" y="630809"/>
                  </a:lnTo>
                  <a:lnTo>
                    <a:pt x="28187" y="614332"/>
                  </a:lnTo>
                  <a:lnTo>
                    <a:pt x="239725" y="44076"/>
                  </a:lnTo>
                  <a:lnTo>
                    <a:pt x="239725" y="17614"/>
                  </a:lnTo>
                  <a:lnTo>
                    <a:pt x="243065" y="9296"/>
                  </a:lnTo>
                  <a:lnTo>
                    <a:pt x="251472" y="12407"/>
                  </a:lnTo>
                  <a:lnTo>
                    <a:pt x="251472" y="22021"/>
                  </a:lnTo>
                  <a:lnTo>
                    <a:pt x="302724" y="41246"/>
                  </a:lnTo>
                  <a:lnTo>
                    <a:pt x="355812" y="57003"/>
                  </a:lnTo>
                  <a:lnTo>
                    <a:pt x="403352" y="65788"/>
                  </a:lnTo>
                  <a:lnTo>
                    <a:pt x="449706" y="68503"/>
                  </a:lnTo>
                  <a:lnTo>
                    <a:pt x="479383" y="67547"/>
                  </a:lnTo>
                  <a:lnTo>
                    <a:pt x="550084" y="60554"/>
                  </a:lnTo>
                  <a:lnTo>
                    <a:pt x="591329" y="55096"/>
                  </a:lnTo>
                  <a:lnTo>
                    <a:pt x="638450" y="48659"/>
                  </a:lnTo>
                  <a:lnTo>
                    <a:pt x="692636" y="41498"/>
                  </a:lnTo>
                  <a:lnTo>
                    <a:pt x="755075" y="33869"/>
                  </a:lnTo>
                  <a:lnTo>
                    <a:pt x="826957" y="26026"/>
                  </a:lnTo>
                  <a:lnTo>
                    <a:pt x="875711" y="21416"/>
                  </a:lnTo>
                  <a:lnTo>
                    <a:pt x="903528" y="1955"/>
                  </a:lnTo>
                  <a:lnTo>
                    <a:pt x="908684" y="9296"/>
                  </a:lnTo>
                  <a:lnTo>
                    <a:pt x="909472" y="18224"/>
                  </a:lnTo>
                  <a:lnTo>
                    <a:pt x="909472" y="19696"/>
                  </a:lnTo>
                  <a:lnTo>
                    <a:pt x="917168" y="14312"/>
                  </a:lnTo>
                  <a:lnTo>
                    <a:pt x="918514" y="10045"/>
                  </a:lnTo>
                  <a:close/>
                </a:path>
                <a:path w="918845" h="648334">
                  <a:moveTo>
                    <a:pt x="28187" y="614332"/>
                  </a:moveTo>
                  <a:lnTo>
                    <a:pt x="4635" y="630809"/>
                  </a:lnTo>
                  <a:lnTo>
                    <a:pt x="9778" y="638118"/>
                  </a:lnTo>
                  <a:lnTo>
                    <a:pt x="18249" y="641121"/>
                  </a:lnTo>
                  <a:lnTo>
                    <a:pt x="28187" y="614332"/>
                  </a:lnTo>
                  <a:close/>
                </a:path>
                <a:path w="918845" h="648334">
                  <a:moveTo>
                    <a:pt x="9778" y="638149"/>
                  </a:moveTo>
                  <a:lnTo>
                    <a:pt x="4635" y="630809"/>
                  </a:lnTo>
                  <a:lnTo>
                    <a:pt x="4635" y="636246"/>
                  </a:lnTo>
                  <a:lnTo>
                    <a:pt x="9778" y="638149"/>
                  </a:lnTo>
                  <a:close/>
                </a:path>
                <a:path w="918845" h="648334">
                  <a:moveTo>
                    <a:pt x="251472" y="12407"/>
                  </a:moveTo>
                  <a:lnTo>
                    <a:pt x="243065" y="9296"/>
                  </a:lnTo>
                  <a:lnTo>
                    <a:pt x="239725" y="17614"/>
                  </a:lnTo>
                  <a:lnTo>
                    <a:pt x="248342" y="20847"/>
                  </a:lnTo>
                  <a:lnTo>
                    <a:pt x="251472" y="12407"/>
                  </a:lnTo>
                  <a:close/>
                </a:path>
                <a:path w="918845" h="648334">
                  <a:moveTo>
                    <a:pt x="248342" y="20847"/>
                  </a:moveTo>
                  <a:lnTo>
                    <a:pt x="239725" y="17614"/>
                  </a:lnTo>
                  <a:lnTo>
                    <a:pt x="239725" y="44076"/>
                  </a:lnTo>
                  <a:lnTo>
                    <a:pt x="248342" y="20847"/>
                  </a:lnTo>
                  <a:close/>
                </a:path>
                <a:path w="918845" h="648334">
                  <a:moveTo>
                    <a:pt x="251472" y="22021"/>
                  </a:moveTo>
                  <a:lnTo>
                    <a:pt x="251472" y="12407"/>
                  </a:lnTo>
                  <a:lnTo>
                    <a:pt x="248342" y="20847"/>
                  </a:lnTo>
                  <a:lnTo>
                    <a:pt x="251472" y="22021"/>
                  </a:lnTo>
                  <a:close/>
                </a:path>
                <a:path w="918845" h="648334">
                  <a:moveTo>
                    <a:pt x="909472" y="18224"/>
                  </a:moveTo>
                  <a:lnTo>
                    <a:pt x="908684" y="9296"/>
                  </a:lnTo>
                  <a:lnTo>
                    <a:pt x="903528" y="1955"/>
                  </a:lnTo>
                  <a:lnTo>
                    <a:pt x="875711" y="21416"/>
                  </a:lnTo>
                  <a:lnTo>
                    <a:pt x="907923" y="18370"/>
                  </a:lnTo>
                  <a:lnTo>
                    <a:pt x="908684" y="18298"/>
                  </a:lnTo>
                  <a:lnTo>
                    <a:pt x="909472" y="18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9644">
              <a:lnSpc>
                <a:spcPct val="100000"/>
              </a:lnSpc>
              <a:spcBef>
                <a:spcPts val="90"/>
              </a:spcBef>
            </a:pPr>
            <a:r>
              <a:rPr dirty="0"/>
              <a:t>An</a:t>
            </a:r>
            <a:r>
              <a:rPr spc="-155" dirty="0"/>
              <a:t> </a:t>
            </a:r>
            <a:r>
              <a:rPr dirty="0"/>
              <a:t>example:</a:t>
            </a:r>
            <a:r>
              <a:rPr spc="-150" dirty="0"/>
              <a:t> </a:t>
            </a:r>
            <a:r>
              <a:rPr dirty="0"/>
              <a:t>complex</a:t>
            </a:r>
            <a:r>
              <a:rPr spc="-150" dirty="0"/>
              <a:t> </a:t>
            </a:r>
            <a:r>
              <a:rPr spc="-10" dirty="0"/>
              <a:t>class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1193140" y="1750929"/>
            <a:ext cx="212534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Complex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3340" y="2255551"/>
            <a:ext cx="1705610" cy="560705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12700" marR="5080" indent="-635">
              <a:lnSpc>
                <a:spcPts val="2000"/>
              </a:lnSpc>
              <a:spcBef>
                <a:spcPts val="34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real;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im;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53135" y="2255551"/>
            <a:ext cx="2404110" cy="560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10"/>
              </a:lnSpc>
              <a:spcBef>
                <a:spcPts val="95"/>
              </a:spcBef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6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real</a:t>
            </a:r>
            <a:r>
              <a:rPr sz="1850" spc="-6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solidFill>
                  <a:srgbClr val="5C8526"/>
                </a:solidFill>
                <a:latin typeface="Courier New"/>
                <a:cs typeface="Courier New"/>
              </a:rPr>
              <a:t>part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11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imaginary</a:t>
            </a:r>
            <a:r>
              <a:rPr sz="1850" spc="-10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solidFill>
                  <a:srgbClr val="5C8526"/>
                </a:solidFill>
                <a:latin typeface="Courier New"/>
                <a:cs typeface="Courier New"/>
              </a:rPr>
              <a:t>part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473387" y="3013727"/>
            <a:ext cx="3945890" cy="106553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292735" marR="5080" indent="-280670">
              <a:lnSpc>
                <a:spcPts val="2000"/>
              </a:lnSpc>
              <a:spcBef>
                <a:spcPts val="345"/>
              </a:spcBef>
            </a:pPr>
            <a:r>
              <a:rPr sz="1850" dirty="0">
                <a:latin typeface="Courier New"/>
                <a:cs typeface="Courier New"/>
              </a:rPr>
              <a:t>Complex(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1850" spc="-1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r,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185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i)</a:t>
            </a:r>
            <a:r>
              <a:rPr sz="1850" spc="-15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real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r;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35"/>
              </a:lnSpc>
            </a:pPr>
            <a:r>
              <a:rPr sz="1850" dirty="0">
                <a:latin typeface="Courier New"/>
                <a:cs typeface="Courier New"/>
              </a:rPr>
              <a:t>im</a:t>
            </a:r>
            <a:r>
              <a:rPr sz="1850" spc="-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i;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473410" y="4277814"/>
            <a:ext cx="3524885" cy="8115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5080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getReal()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real;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5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473410" y="5288324"/>
            <a:ext cx="4224655" cy="8115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5080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6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double</a:t>
            </a:r>
            <a:r>
              <a:rPr sz="1850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getImaginary()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im;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5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93211" y="6046523"/>
            <a:ext cx="16637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7136130" y="2888221"/>
            <a:ext cx="2983230" cy="647065"/>
            <a:chOff x="7136130" y="2888221"/>
            <a:chExt cx="2983230" cy="647065"/>
          </a:xfrm>
        </p:grpSpPr>
        <p:sp>
          <p:nvSpPr>
            <p:cNvPr id="16" name="object 16"/>
            <p:cNvSpPr/>
            <p:nvPr/>
          </p:nvSpPr>
          <p:spPr>
            <a:xfrm>
              <a:off x="7242810" y="2995993"/>
              <a:ext cx="2876550" cy="539115"/>
            </a:xfrm>
            <a:custGeom>
              <a:avLst/>
              <a:gdLst/>
              <a:ahLst/>
              <a:cxnLst/>
              <a:rect l="l" t="t" r="r" b="b"/>
              <a:pathLst>
                <a:path w="2876550" h="539114">
                  <a:moveTo>
                    <a:pt x="2876550" y="0"/>
                  </a:moveTo>
                  <a:lnTo>
                    <a:pt x="1438910" y="0"/>
                  </a:lnTo>
                  <a:lnTo>
                    <a:pt x="0" y="0"/>
                  </a:lnTo>
                  <a:lnTo>
                    <a:pt x="0" y="538848"/>
                  </a:lnTo>
                  <a:lnTo>
                    <a:pt x="1438910" y="538848"/>
                  </a:lnTo>
                  <a:lnTo>
                    <a:pt x="2876550" y="538848"/>
                  </a:lnTo>
                  <a:lnTo>
                    <a:pt x="287655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7136130" y="2888221"/>
              <a:ext cx="2875280" cy="539115"/>
            </a:xfrm>
            <a:custGeom>
              <a:avLst/>
              <a:gdLst/>
              <a:ahLst/>
              <a:cxnLst/>
              <a:rect l="l" t="t" r="r" b="b"/>
              <a:pathLst>
                <a:path w="2875279" h="539114">
                  <a:moveTo>
                    <a:pt x="2875280" y="0"/>
                  </a:moveTo>
                  <a:lnTo>
                    <a:pt x="1437640" y="0"/>
                  </a:lnTo>
                  <a:lnTo>
                    <a:pt x="0" y="0"/>
                  </a:lnTo>
                  <a:lnTo>
                    <a:pt x="0" y="538848"/>
                  </a:lnTo>
                  <a:lnTo>
                    <a:pt x="1437640" y="538848"/>
                  </a:lnTo>
                  <a:lnTo>
                    <a:pt x="2875280" y="538848"/>
                  </a:lnTo>
                  <a:lnTo>
                    <a:pt x="28752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7242809" y="2995993"/>
            <a:ext cx="2876550" cy="53911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74930">
              <a:lnSpc>
                <a:spcPct val="100000"/>
              </a:lnSpc>
              <a:spcBef>
                <a:spcPts val="165"/>
              </a:spcBef>
            </a:pPr>
            <a:r>
              <a:rPr sz="1500" dirty="0">
                <a:latin typeface="Courier New"/>
                <a:cs typeface="Courier New"/>
              </a:rPr>
              <a:t>a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1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Complex(1.33,4.64)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417309" y="4325988"/>
            <a:ext cx="3702050" cy="647065"/>
            <a:chOff x="6417309" y="4325988"/>
            <a:chExt cx="3702050" cy="647065"/>
          </a:xfrm>
        </p:grpSpPr>
        <p:sp>
          <p:nvSpPr>
            <p:cNvPr id="20" name="object 20"/>
            <p:cNvSpPr/>
            <p:nvPr/>
          </p:nvSpPr>
          <p:spPr>
            <a:xfrm>
              <a:off x="6523990" y="4433760"/>
              <a:ext cx="3595370" cy="539115"/>
            </a:xfrm>
            <a:custGeom>
              <a:avLst/>
              <a:gdLst/>
              <a:ahLst/>
              <a:cxnLst/>
              <a:rect l="l" t="t" r="r" b="b"/>
              <a:pathLst>
                <a:path w="3595370" h="539114">
                  <a:moveTo>
                    <a:pt x="3595370" y="0"/>
                  </a:moveTo>
                  <a:lnTo>
                    <a:pt x="1797050" y="0"/>
                  </a:lnTo>
                  <a:lnTo>
                    <a:pt x="0" y="0"/>
                  </a:lnTo>
                  <a:lnTo>
                    <a:pt x="0" y="538835"/>
                  </a:lnTo>
                  <a:lnTo>
                    <a:pt x="1797050" y="538835"/>
                  </a:lnTo>
                  <a:lnTo>
                    <a:pt x="3595370" y="538835"/>
                  </a:lnTo>
                  <a:lnTo>
                    <a:pt x="359537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17310" y="4325988"/>
              <a:ext cx="3594100" cy="539115"/>
            </a:xfrm>
            <a:custGeom>
              <a:avLst/>
              <a:gdLst/>
              <a:ahLst/>
              <a:cxnLst/>
              <a:rect l="l" t="t" r="r" b="b"/>
              <a:pathLst>
                <a:path w="3594100" h="539114">
                  <a:moveTo>
                    <a:pt x="3594100" y="0"/>
                  </a:moveTo>
                  <a:lnTo>
                    <a:pt x="1795780" y="0"/>
                  </a:lnTo>
                  <a:lnTo>
                    <a:pt x="0" y="0"/>
                  </a:lnTo>
                  <a:lnTo>
                    <a:pt x="0" y="538835"/>
                  </a:lnTo>
                  <a:lnTo>
                    <a:pt x="1795780" y="538835"/>
                  </a:lnTo>
                  <a:lnTo>
                    <a:pt x="3594100" y="538835"/>
                  </a:lnTo>
                  <a:lnTo>
                    <a:pt x="359410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6523990" y="4433760"/>
            <a:ext cx="3595370" cy="53911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4290">
              <a:lnSpc>
                <a:spcPct val="100000"/>
              </a:lnSpc>
              <a:spcBef>
                <a:spcPts val="165"/>
              </a:spcBef>
            </a:pPr>
            <a:r>
              <a:rPr sz="1500" dirty="0">
                <a:latin typeface="Courier New"/>
                <a:cs typeface="Courier New"/>
              </a:rPr>
              <a:t>double</a:t>
            </a:r>
            <a:r>
              <a:rPr sz="1500" spc="-6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realPart</a:t>
            </a:r>
            <a:r>
              <a:rPr sz="1500" spc="-5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5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a.getReal()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6056629" y="5223636"/>
            <a:ext cx="4062729" cy="647065"/>
            <a:chOff x="6056629" y="5223636"/>
            <a:chExt cx="4062729" cy="647065"/>
          </a:xfrm>
        </p:grpSpPr>
        <p:sp>
          <p:nvSpPr>
            <p:cNvPr id="24" name="object 24"/>
            <p:cNvSpPr/>
            <p:nvPr/>
          </p:nvSpPr>
          <p:spPr>
            <a:xfrm>
              <a:off x="6164580" y="5331409"/>
              <a:ext cx="3954779" cy="539115"/>
            </a:xfrm>
            <a:custGeom>
              <a:avLst/>
              <a:gdLst/>
              <a:ahLst/>
              <a:cxnLst/>
              <a:rect l="l" t="t" r="r" b="b"/>
              <a:pathLst>
                <a:path w="3954779" h="539114">
                  <a:moveTo>
                    <a:pt x="3954780" y="0"/>
                  </a:moveTo>
                  <a:lnTo>
                    <a:pt x="1977390" y="0"/>
                  </a:lnTo>
                  <a:lnTo>
                    <a:pt x="0" y="0"/>
                  </a:lnTo>
                  <a:lnTo>
                    <a:pt x="0" y="538835"/>
                  </a:lnTo>
                  <a:lnTo>
                    <a:pt x="1977390" y="538835"/>
                  </a:lnTo>
                  <a:lnTo>
                    <a:pt x="3954780" y="538835"/>
                  </a:lnTo>
                  <a:lnTo>
                    <a:pt x="395478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056630" y="5223636"/>
              <a:ext cx="3954779" cy="539115"/>
            </a:xfrm>
            <a:custGeom>
              <a:avLst/>
              <a:gdLst/>
              <a:ahLst/>
              <a:cxnLst/>
              <a:rect l="l" t="t" r="r" b="b"/>
              <a:pathLst>
                <a:path w="3954779" h="539114">
                  <a:moveTo>
                    <a:pt x="3954780" y="0"/>
                  </a:moveTo>
                  <a:lnTo>
                    <a:pt x="1976120" y="0"/>
                  </a:lnTo>
                  <a:lnTo>
                    <a:pt x="0" y="0"/>
                  </a:lnTo>
                  <a:lnTo>
                    <a:pt x="0" y="538835"/>
                  </a:lnTo>
                  <a:lnTo>
                    <a:pt x="1976120" y="538835"/>
                  </a:lnTo>
                  <a:lnTo>
                    <a:pt x="3954780" y="538835"/>
                  </a:lnTo>
                  <a:lnTo>
                    <a:pt x="39547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6164579" y="5331409"/>
            <a:ext cx="3954779" cy="539115"/>
          </a:xfrm>
          <a:prstGeom prst="rect">
            <a:avLst/>
          </a:prstGeom>
        </p:spPr>
        <p:txBody>
          <a:bodyPr vert="horz" wrap="square" lIns="0" tIns="2222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75"/>
              </a:spcBef>
            </a:pPr>
            <a:r>
              <a:rPr sz="1500" dirty="0">
                <a:latin typeface="Courier New"/>
                <a:cs typeface="Courier New"/>
              </a:rPr>
              <a:t>double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imPart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4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a.getImmaginary()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81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838" y="1621536"/>
            <a:ext cx="7026909" cy="1634489"/>
            <a:chOff x="1016838" y="1621536"/>
            <a:chExt cx="7026909" cy="1634489"/>
          </a:xfrm>
        </p:grpSpPr>
        <p:sp>
          <p:nvSpPr>
            <p:cNvPr id="3" name="object 3"/>
            <p:cNvSpPr/>
            <p:nvPr/>
          </p:nvSpPr>
          <p:spPr>
            <a:xfrm>
              <a:off x="1025804" y="1630502"/>
              <a:ext cx="7009130" cy="1616710"/>
            </a:xfrm>
            <a:custGeom>
              <a:avLst/>
              <a:gdLst/>
              <a:ahLst/>
              <a:cxnLst/>
              <a:rect l="l" t="t" r="r" b="b"/>
              <a:pathLst>
                <a:path w="7009130" h="1616710">
                  <a:moveTo>
                    <a:pt x="7008761" y="1414945"/>
                  </a:moveTo>
                  <a:lnTo>
                    <a:pt x="7008761" y="0"/>
                  </a:lnTo>
                  <a:lnTo>
                    <a:pt x="0" y="0"/>
                  </a:lnTo>
                  <a:lnTo>
                    <a:pt x="0" y="1616532"/>
                  </a:lnTo>
                  <a:lnTo>
                    <a:pt x="6132664" y="1616532"/>
                  </a:lnTo>
                  <a:lnTo>
                    <a:pt x="7008761" y="141494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6838" y="1621536"/>
              <a:ext cx="7026909" cy="1634489"/>
            </a:xfrm>
            <a:custGeom>
              <a:avLst/>
              <a:gdLst/>
              <a:ahLst/>
              <a:cxnLst/>
              <a:rect l="l" t="t" r="r" b="b"/>
              <a:pathLst>
                <a:path w="7026909" h="1634489">
                  <a:moveTo>
                    <a:pt x="7026694" y="1428076"/>
                  </a:moveTo>
                  <a:lnTo>
                    <a:pt x="7026694" y="4013"/>
                  </a:lnTo>
                  <a:lnTo>
                    <a:pt x="7022680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630451"/>
                  </a:lnTo>
                  <a:lnTo>
                    <a:pt x="4013" y="1634464"/>
                  </a:lnTo>
                  <a:lnTo>
                    <a:pt x="8966" y="1634464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7008761" y="17945"/>
                  </a:lnTo>
                  <a:lnTo>
                    <a:pt x="7008761" y="8966"/>
                  </a:lnTo>
                  <a:lnTo>
                    <a:pt x="7017727" y="8966"/>
                  </a:lnTo>
                  <a:lnTo>
                    <a:pt x="7017727" y="1433105"/>
                  </a:lnTo>
                  <a:lnTo>
                    <a:pt x="7023798" y="1431709"/>
                  </a:lnTo>
                  <a:lnTo>
                    <a:pt x="7026694" y="1428076"/>
                  </a:lnTo>
                  <a:close/>
                </a:path>
                <a:path w="7026909" h="1634489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7026909" h="1634489">
                  <a:moveTo>
                    <a:pt x="17932" y="1616532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616532"/>
                  </a:lnTo>
                  <a:lnTo>
                    <a:pt x="17932" y="1616532"/>
                  </a:lnTo>
                  <a:close/>
                </a:path>
                <a:path w="7026909" h="1634489">
                  <a:moveTo>
                    <a:pt x="6140617" y="1616532"/>
                  </a:moveTo>
                  <a:lnTo>
                    <a:pt x="8966" y="1616532"/>
                  </a:lnTo>
                  <a:lnTo>
                    <a:pt x="8966" y="1625498"/>
                  </a:lnTo>
                  <a:lnTo>
                    <a:pt x="17932" y="1625498"/>
                  </a:lnTo>
                  <a:lnTo>
                    <a:pt x="17932" y="1634464"/>
                  </a:lnTo>
                  <a:lnTo>
                    <a:pt x="6139624" y="1634464"/>
                  </a:lnTo>
                  <a:lnTo>
                    <a:pt x="6139624" y="1616760"/>
                  </a:lnTo>
                  <a:lnTo>
                    <a:pt x="6140617" y="1616532"/>
                  </a:lnTo>
                  <a:close/>
                </a:path>
                <a:path w="7026909" h="1634489">
                  <a:moveTo>
                    <a:pt x="17932" y="1634464"/>
                  </a:moveTo>
                  <a:lnTo>
                    <a:pt x="17932" y="1625498"/>
                  </a:lnTo>
                  <a:lnTo>
                    <a:pt x="8966" y="1625498"/>
                  </a:lnTo>
                  <a:lnTo>
                    <a:pt x="8966" y="1634464"/>
                  </a:lnTo>
                  <a:lnTo>
                    <a:pt x="17932" y="1634464"/>
                  </a:lnTo>
                  <a:close/>
                </a:path>
                <a:path w="7026909" h="1634489">
                  <a:moveTo>
                    <a:pt x="6141631" y="1625498"/>
                  </a:moveTo>
                  <a:lnTo>
                    <a:pt x="6141631" y="1616532"/>
                  </a:lnTo>
                  <a:lnTo>
                    <a:pt x="6140617" y="1616532"/>
                  </a:lnTo>
                  <a:lnTo>
                    <a:pt x="6139624" y="1616760"/>
                  </a:lnTo>
                  <a:lnTo>
                    <a:pt x="6141631" y="1625498"/>
                  </a:lnTo>
                  <a:close/>
                </a:path>
                <a:path w="7026909" h="1634489">
                  <a:moveTo>
                    <a:pt x="6141631" y="1634464"/>
                  </a:moveTo>
                  <a:lnTo>
                    <a:pt x="6141631" y="1625498"/>
                  </a:lnTo>
                  <a:lnTo>
                    <a:pt x="6139624" y="1616760"/>
                  </a:lnTo>
                  <a:lnTo>
                    <a:pt x="6139624" y="1634464"/>
                  </a:lnTo>
                  <a:lnTo>
                    <a:pt x="6141631" y="1634464"/>
                  </a:lnTo>
                  <a:close/>
                </a:path>
                <a:path w="7026909" h="1634489">
                  <a:moveTo>
                    <a:pt x="7017727" y="1423911"/>
                  </a:moveTo>
                  <a:lnTo>
                    <a:pt x="7015708" y="1415161"/>
                  </a:lnTo>
                  <a:lnTo>
                    <a:pt x="6140617" y="1616532"/>
                  </a:lnTo>
                  <a:lnTo>
                    <a:pt x="6141631" y="1616532"/>
                  </a:lnTo>
                  <a:lnTo>
                    <a:pt x="6141631" y="1634464"/>
                  </a:lnTo>
                  <a:lnTo>
                    <a:pt x="6143637" y="1634236"/>
                  </a:lnTo>
                  <a:lnTo>
                    <a:pt x="7008761" y="1435169"/>
                  </a:lnTo>
                  <a:lnTo>
                    <a:pt x="7008761" y="1423911"/>
                  </a:lnTo>
                  <a:lnTo>
                    <a:pt x="7017727" y="1423911"/>
                  </a:lnTo>
                  <a:close/>
                </a:path>
                <a:path w="7026909" h="1634489">
                  <a:moveTo>
                    <a:pt x="7017727" y="17945"/>
                  </a:moveTo>
                  <a:lnTo>
                    <a:pt x="7017727" y="8966"/>
                  </a:lnTo>
                  <a:lnTo>
                    <a:pt x="7008761" y="8966"/>
                  </a:lnTo>
                  <a:lnTo>
                    <a:pt x="7008761" y="17945"/>
                  </a:lnTo>
                  <a:lnTo>
                    <a:pt x="7017727" y="17945"/>
                  </a:lnTo>
                  <a:close/>
                </a:path>
                <a:path w="7026909" h="1634489">
                  <a:moveTo>
                    <a:pt x="7017727" y="1423911"/>
                  </a:moveTo>
                  <a:lnTo>
                    <a:pt x="7017727" y="17945"/>
                  </a:lnTo>
                  <a:lnTo>
                    <a:pt x="7008761" y="17945"/>
                  </a:lnTo>
                  <a:lnTo>
                    <a:pt x="7008761" y="1416759"/>
                  </a:lnTo>
                  <a:lnTo>
                    <a:pt x="7015708" y="1415161"/>
                  </a:lnTo>
                  <a:lnTo>
                    <a:pt x="7017727" y="1423911"/>
                  </a:lnTo>
                  <a:close/>
                </a:path>
                <a:path w="7026909" h="1634489">
                  <a:moveTo>
                    <a:pt x="7017727" y="1433105"/>
                  </a:moveTo>
                  <a:lnTo>
                    <a:pt x="7017727" y="1423911"/>
                  </a:lnTo>
                  <a:lnTo>
                    <a:pt x="7008761" y="1423911"/>
                  </a:lnTo>
                  <a:lnTo>
                    <a:pt x="7008761" y="1435169"/>
                  </a:lnTo>
                  <a:lnTo>
                    <a:pt x="7017727" y="1433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9644">
              <a:lnSpc>
                <a:spcPct val="100000"/>
              </a:lnSpc>
              <a:spcBef>
                <a:spcPts val="90"/>
              </a:spcBef>
            </a:pPr>
            <a:r>
              <a:rPr dirty="0"/>
              <a:t>An</a:t>
            </a:r>
            <a:r>
              <a:rPr spc="-155" dirty="0"/>
              <a:t> </a:t>
            </a:r>
            <a:r>
              <a:rPr dirty="0"/>
              <a:t>example:</a:t>
            </a:r>
            <a:r>
              <a:rPr spc="-150" dirty="0"/>
              <a:t> </a:t>
            </a:r>
            <a:r>
              <a:rPr dirty="0"/>
              <a:t>complex</a:t>
            </a:r>
            <a:r>
              <a:rPr spc="-150" dirty="0"/>
              <a:t> </a:t>
            </a:r>
            <a:r>
              <a:rPr spc="-10" dirty="0"/>
              <a:t>class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193140" y="1750929"/>
            <a:ext cx="6463665" cy="10655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210312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add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two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complex</a:t>
            </a:r>
            <a:r>
              <a:rPr sz="1850" spc="-7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5C8526"/>
                </a:solidFill>
                <a:latin typeface="Courier New"/>
                <a:cs typeface="Courier New"/>
              </a:rPr>
              <a:t>numbers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Complex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add(Complex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x)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4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50" spc="-11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Complex(real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x.real,im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x.im);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36130" y="2888221"/>
            <a:ext cx="2802890" cy="647065"/>
            <a:chOff x="7136130" y="2888221"/>
            <a:chExt cx="2802890" cy="647065"/>
          </a:xfrm>
        </p:grpSpPr>
        <p:sp>
          <p:nvSpPr>
            <p:cNvPr id="8" name="object 8"/>
            <p:cNvSpPr/>
            <p:nvPr/>
          </p:nvSpPr>
          <p:spPr>
            <a:xfrm>
              <a:off x="7242810" y="2995993"/>
              <a:ext cx="2696210" cy="539115"/>
            </a:xfrm>
            <a:custGeom>
              <a:avLst/>
              <a:gdLst/>
              <a:ahLst/>
              <a:cxnLst/>
              <a:rect l="l" t="t" r="r" b="b"/>
              <a:pathLst>
                <a:path w="2696209" h="539114">
                  <a:moveTo>
                    <a:pt x="2696210" y="0"/>
                  </a:moveTo>
                  <a:lnTo>
                    <a:pt x="1348740" y="0"/>
                  </a:lnTo>
                  <a:lnTo>
                    <a:pt x="0" y="0"/>
                  </a:lnTo>
                  <a:lnTo>
                    <a:pt x="0" y="538848"/>
                  </a:lnTo>
                  <a:lnTo>
                    <a:pt x="1348740" y="538848"/>
                  </a:lnTo>
                  <a:lnTo>
                    <a:pt x="2696210" y="538848"/>
                  </a:lnTo>
                  <a:lnTo>
                    <a:pt x="269621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36130" y="2888221"/>
              <a:ext cx="2694940" cy="539115"/>
            </a:xfrm>
            <a:custGeom>
              <a:avLst/>
              <a:gdLst/>
              <a:ahLst/>
              <a:cxnLst/>
              <a:rect l="l" t="t" r="r" b="b"/>
              <a:pathLst>
                <a:path w="2694940" h="539114">
                  <a:moveTo>
                    <a:pt x="2694940" y="0"/>
                  </a:moveTo>
                  <a:lnTo>
                    <a:pt x="1347470" y="0"/>
                  </a:lnTo>
                  <a:lnTo>
                    <a:pt x="0" y="0"/>
                  </a:lnTo>
                  <a:lnTo>
                    <a:pt x="0" y="538848"/>
                  </a:lnTo>
                  <a:lnTo>
                    <a:pt x="1347470" y="538848"/>
                  </a:lnTo>
                  <a:lnTo>
                    <a:pt x="2694940" y="538848"/>
                  </a:lnTo>
                  <a:lnTo>
                    <a:pt x="26949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242809" y="2995993"/>
            <a:ext cx="2696210" cy="53911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65"/>
              </a:spcBef>
            </a:pPr>
            <a:r>
              <a:rPr sz="1500" dirty="0">
                <a:latin typeface="Courier New"/>
                <a:cs typeface="Courier New"/>
              </a:rPr>
              <a:t>Complex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c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a.add(b);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03488" y="4684788"/>
            <a:ext cx="1079500" cy="1079500"/>
          </a:xfrm>
          <a:custGeom>
            <a:avLst/>
            <a:gdLst/>
            <a:ahLst/>
            <a:cxnLst/>
            <a:rect l="l" t="t" r="r" b="b"/>
            <a:pathLst>
              <a:path w="1079500" h="1079500">
                <a:moveTo>
                  <a:pt x="1078953" y="898918"/>
                </a:moveTo>
                <a:lnTo>
                  <a:pt x="1078953" y="180035"/>
                </a:lnTo>
                <a:lnTo>
                  <a:pt x="1071869" y="135443"/>
                </a:lnTo>
                <a:lnTo>
                  <a:pt x="1052282" y="93351"/>
                </a:lnTo>
                <a:lnTo>
                  <a:pt x="1022692" y="56261"/>
                </a:lnTo>
                <a:lnTo>
                  <a:pt x="985602" y="26671"/>
                </a:lnTo>
                <a:lnTo>
                  <a:pt x="943510" y="7084"/>
                </a:lnTo>
                <a:lnTo>
                  <a:pt x="898918" y="0"/>
                </a:lnTo>
                <a:lnTo>
                  <a:pt x="180035" y="0"/>
                </a:lnTo>
                <a:lnTo>
                  <a:pt x="135443" y="7084"/>
                </a:lnTo>
                <a:lnTo>
                  <a:pt x="93351" y="26671"/>
                </a:lnTo>
                <a:lnTo>
                  <a:pt x="56261" y="56261"/>
                </a:lnTo>
                <a:lnTo>
                  <a:pt x="26671" y="93351"/>
                </a:lnTo>
                <a:lnTo>
                  <a:pt x="7084" y="135443"/>
                </a:lnTo>
                <a:lnTo>
                  <a:pt x="0" y="180035"/>
                </a:lnTo>
                <a:lnTo>
                  <a:pt x="0" y="898918"/>
                </a:lnTo>
                <a:lnTo>
                  <a:pt x="7084" y="943510"/>
                </a:lnTo>
                <a:lnTo>
                  <a:pt x="26671" y="985602"/>
                </a:lnTo>
                <a:lnTo>
                  <a:pt x="56261" y="1022692"/>
                </a:lnTo>
                <a:lnTo>
                  <a:pt x="93351" y="1052282"/>
                </a:lnTo>
                <a:lnTo>
                  <a:pt x="135443" y="1071869"/>
                </a:lnTo>
                <a:lnTo>
                  <a:pt x="180035" y="1078953"/>
                </a:lnTo>
                <a:lnTo>
                  <a:pt x="898918" y="1078953"/>
                </a:lnTo>
                <a:lnTo>
                  <a:pt x="943510" y="1071869"/>
                </a:lnTo>
                <a:lnTo>
                  <a:pt x="985602" y="1052282"/>
                </a:lnTo>
                <a:lnTo>
                  <a:pt x="1022692" y="1022692"/>
                </a:lnTo>
                <a:lnTo>
                  <a:pt x="1052282" y="985602"/>
                </a:lnTo>
                <a:lnTo>
                  <a:pt x="1071869" y="943510"/>
                </a:lnTo>
                <a:lnTo>
                  <a:pt x="1078953" y="898918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83460" y="4864823"/>
            <a:ext cx="718820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305"/>
              </a:spcBef>
            </a:pPr>
            <a:r>
              <a:rPr sz="1500" spc="-20" dirty="0">
                <a:latin typeface="Courier New"/>
                <a:cs typeface="Courier New"/>
              </a:rPr>
              <a:t>1.33</a:t>
            </a:r>
            <a:endParaRPr sz="1500">
              <a:latin typeface="Courier New"/>
              <a:cs typeface="Courier New"/>
            </a:endParaRPr>
          </a:p>
          <a:p>
            <a:pPr marL="131445">
              <a:lnSpc>
                <a:spcPct val="100000"/>
              </a:lnSpc>
              <a:spcBef>
                <a:spcPts val="1035"/>
              </a:spcBef>
            </a:pPr>
            <a:r>
              <a:rPr sz="1500" spc="-20" dirty="0">
                <a:latin typeface="Courier New"/>
                <a:cs typeface="Courier New"/>
              </a:rPr>
              <a:t>4.64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20196" y="4684788"/>
            <a:ext cx="1078230" cy="1079500"/>
          </a:xfrm>
          <a:custGeom>
            <a:avLst/>
            <a:gdLst/>
            <a:ahLst/>
            <a:cxnLst/>
            <a:rect l="l" t="t" r="r" b="b"/>
            <a:pathLst>
              <a:path w="1078229" h="1079500">
                <a:moveTo>
                  <a:pt x="1077696" y="898918"/>
                </a:moveTo>
                <a:lnTo>
                  <a:pt x="1077696" y="180035"/>
                </a:lnTo>
                <a:lnTo>
                  <a:pt x="1070611" y="135443"/>
                </a:lnTo>
                <a:lnTo>
                  <a:pt x="1051024" y="93351"/>
                </a:lnTo>
                <a:lnTo>
                  <a:pt x="1021434" y="56261"/>
                </a:lnTo>
                <a:lnTo>
                  <a:pt x="984341" y="26671"/>
                </a:lnTo>
                <a:lnTo>
                  <a:pt x="942246" y="7084"/>
                </a:lnTo>
                <a:lnTo>
                  <a:pt x="897648" y="0"/>
                </a:lnTo>
                <a:lnTo>
                  <a:pt x="178777" y="0"/>
                </a:lnTo>
                <a:lnTo>
                  <a:pt x="134278" y="7084"/>
                </a:lnTo>
                <a:lnTo>
                  <a:pt x="92420" y="26671"/>
                </a:lnTo>
                <a:lnTo>
                  <a:pt x="55632" y="56261"/>
                </a:lnTo>
                <a:lnTo>
                  <a:pt x="26345" y="93351"/>
                </a:lnTo>
                <a:lnTo>
                  <a:pt x="6991" y="135443"/>
                </a:lnTo>
                <a:lnTo>
                  <a:pt x="0" y="180035"/>
                </a:lnTo>
                <a:lnTo>
                  <a:pt x="0" y="898918"/>
                </a:lnTo>
                <a:lnTo>
                  <a:pt x="6991" y="943510"/>
                </a:lnTo>
                <a:lnTo>
                  <a:pt x="26345" y="985602"/>
                </a:lnTo>
                <a:lnTo>
                  <a:pt x="55632" y="1022692"/>
                </a:lnTo>
                <a:lnTo>
                  <a:pt x="92420" y="1052282"/>
                </a:lnTo>
                <a:lnTo>
                  <a:pt x="134278" y="1071869"/>
                </a:lnTo>
                <a:lnTo>
                  <a:pt x="178777" y="1078953"/>
                </a:lnTo>
                <a:lnTo>
                  <a:pt x="897648" y="1078953"/>
                </a:lnTo>
                <a:lnTo>
                  <a:pt x="942246" y="1071869"/>
                </a:lnTo>
                <a:lnTo>
                  <a:pt x="984341" y="1052282"/>
                </a:lnTo>
                <a:lnTo>
                  <a:pt x="1021434" y="1022692"/>
                </a:lnTo>
                <a:lnTo>
                  <a:pt x="1051024" y="985602"/>
                </a:lnTo>
                <a:lnTo>
                  <a:pt x="1070611" y="943510"/>
                </a:lnTo>
                <a:lnTo>
                  <a:pt x="1077696" y="898918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99329" y="4864823"/>
            <a:ext cx="718820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305"/>
              </a:spcBef>
            </a:pPr>
            <a:r>
              <a:rPr sz="1500" spc="-20" dirty="0">
                <a:latin typeface="Courier New"/>
                <a:cs typeface="Courier New"/>
              </a:rPr>
              <a:t>3.18</a:t>
            </a:r>
            <a:endParaRPr sz="1500">
              <a:latin typeface="Courier New"/>
              <a:cs typeface="Courier New"/>
            </a:endParaRPr>
          </a:p>
          <a:p>
            <a:pPr marL="131445">
              <a:lnSpc>
                <a:spcPct val="100000"/>
              </a:lnSpc>
              <a:spcBef>
                <a:spcPts val="1035"/>
              </a:spcBef>
            </a:pPr>
            <a:r>
              <a:rPr sz="1500" spc="-20" dirty="0">
                <a:latin typeface="Courier New"/>
                <a:cs typeface="Courier New"/>
              </a:rPr>
              <a:t>2.74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35647" y="4684788"/>
            <a:ext cx="1079500" cy="1079500"/>
          </a:xfrm>
          <a:custGeom>
            <a:avLst/>
            <a:gdLst/>
            <a:ahLst/>
            <a:cxnLst/>
            <a:rect l="l" t="t" r="r" b="b"/>
            <a:pathLst>
              <a:path w="1079500" h="1079500">
                <a:moveTo>
                  <a:pt x="1078953" y="898918"/>
                </a:moveTo>
                <a:lnTo>
                  <a:pt x="1078953" y="180035"/>
                </a:lnTo>
                <a:lnTo>
                  <a:pt x="1071775" y="135443"/>
                </a:lnTo>
                <a:lnTo>
                  <a:pt x="1051952" y="93351"/>
                </a:lnTo>
                <a:lnTo>
                  <a:pt x="1022057" y="56261"/>
                </a:lnTo>
                <a:lnTo>
                  <a:pt x="984661" y="26671"/>
                </a:lnTo>
                <a:lnTo>
                  <a:pt x="942334" y="7084"/>
                </a:lnTo>
                <a:lnTo>
                  <a:pt x="897648" y="0"/>
                </a:lnTo>
                <a:lnTo>
                  <a:pt x="180035" y="0"/>
                </a:lnTo>
                <a:lnTo>
                  <a:pt x="135443" y="7084"/>
                </a:lnTo>
                <a:lnTo>
                  <a:pt x="93351" y="26671"/>
                </a:lnTo>
                <a:lnTo>
                  <a:pt x="56261" y="56261"/>
                </a:lnTo>
                <a:lnTo>
                  <a:pt x="26671" y="93351"/>
                </a:lnTo>
                <a:lnTo>
                  <a:pt x="7084" y="135443"/>
                </a:lnTo>
                <a:lnTo>
                  <a:pt x="0" y="180035"/>
                </a:lnTo>
                <a:lnTo>
                  <a:pt x="0" y="898918"/>
                </a:lnTo>
                <a:lnTo>
                  <a:pt x="7084" y="943510"/>
                </a:lnTo>
                <a:lnTo>
                  <a:pt x="26671" y="985602"/>
                </a:lnTo>
                <a:lnTo>
                  <a:pt x="56261" y="1022692"/>
                </a:lnTo>
                <a:lnTo>
                  <a:pt x="93351" y="1052282"/>
                </a:lnTo>
                <a:lnTo>
                  <a:pt x="135443" y="1071869"/>
                </a:lnTo>
                <a:lnTo>
                  <a:pt x="180035" y="1078953"/>
                </a:lnTo>
                <a:lnTo>
                  <a:pt x="897648" y="1078953"/>
                </a:lnTo>
                <a:lnTo>
                  <a:pt x="942334" y="1071869"/>
                </a:lnTo>
                <a:lnTo>
                  <a:pt x="984661" y="1052282"/>
                </a:lnTo>
                <a:lnTo>
                  <a:pt x="1022057" y="1022692"/>
                </a:lnTo>
                <a:lnTo>
                  <a:pt x="1051952" y="985602"/>
                </a:lnTo>
                <a:lnTo>
                  <a:pt x="1071775" y="943510"/>
                </a:lnTo>
                <a:lnTo>
                  <a:pt x="1078953" y="898918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15200" y="4864823"/>
            <a:ext cx="717550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305"/>
              </a:spcBef>
            </a:pPr>
            <a:r>
              <a:rPr sz="1500" spc="-20" dirty="0">
                <a:latin typeface="Courier New"/>
                <a:cs typeface="Courier New"/>
              </a:rPr>
              <a:t>4.51</a:t>
            </a:r>
            <a:endParaRPr sz="1500">
              <a:latin typeface="Courier New"/>
              <a:cs typeface="Courier New"/>
            </a:endParaRPr>
          </a:p>
          <a:p>
            <a:pPr marL="130810">
              <a:lnSpc>
                <a:spcPct val="100000"/>
              </a:lnSpc>
              <a:spcBef>
                <a:spcPts val="1035"/>
              </a:spcBef>
            </a:pPr>
            <a:r>
              <a:rPr sz="1500" spc="-20" dirty="0">
                <a:latin typeface="Courier New"/>
                <a:cs typeface="Courier New"/>
              </a:rPr>
              <a:t>7.38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05230" y="5403672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10">
                <a:moveTo>
                  <a:pt x="359410" y="0"/>
                </a:moveTo>
                <a:lnTo>
                  <a:pt x="179070" y="0"/>
                </a:lnTo>
                <a:lnTo>
                  <a:pt x="0" y="0"/>
                </a:lnTo>
                <a:lnTo>
                  <a:pt x="0" y="358800"/>
                </a:lnTo>
                <a:lnTo>
                  <a:pt x="179070" y="358800"/>
                </a:lnTo>
                <a:lnTo>
                  <a:pt x="359410" y="358800"/>
                </a:lnTo>
                <a:lnTo>
                  <a:pt x="35941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21100" y="5403672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10" h="359410">
                <a:moveTo>
                  <a:pt x="359410" y="0"/>
                </a:moveTo>
                <a:lnTo>
                  <a:pt x="180340" y="0"/>
                </a:lnTo>
                <a:lnTo>
                  <a:pt x="0" y="0"/>
                </a:lnTo>
                <a:lnTo>
                  <a:pt x="0" y="358800"/>
                </a:lnTo>
                <a:lnTo>
                  <a:pt x="180340" y="358800"/>
                </a:lnTo>
                <a:lnTo>
                  <a:pt x="359410" y="358800"/>
                </a:lnTo>
                <a:lnTo>
                  <a:pt x="35941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36970" y="5403672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10">
                <a:moveTo>
                  <a:pt x="359410" y="0"/>
                </a:moveTo>
                <a:lnTo>
                  <a:pt x="180340" y="0"/>
                </a:lnTo>
                <a:lnTo>
                  <a:pt x="0" y="0"/>
                </a:lnTo>
                <a:lnTo>
                  <a:pt x="0" y="358800"/>
                </a:lnTo>
                <a:lnTo>
                  <a:pt x="180340" y="358800"/>
                </a:lnTo>
                <a:lnTo>
                  <a:pt x="359410" y="358800"/>
                </a:lnTo>
                <a:lnTo>
                  <a:pt x="35941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34857" y="5200815"/>
            <a:ext cx="168910" cy="105410"/>
          </a:xfrm>
          <a:custGeom>
            <a:avLst/>
            <a:gdLst/>
            <a:ahLst/>
            <a:cxnLst/>
            <a:rect l="l" t="t" r="r" b="b"/>
            <a:pathLst>
              <a:path w="168910" h="105410">
                <a:moveTo>
                  <a:pt x="168630" y="22821"/>
                </a:moveTo>
                <a:lnTo>
                  <a:pt x="0" y="0"/>
                </a:lnTo>
                <a:lnTo>
                  <a:pt x="20294" y="105232"/>
                </a:lnTo>
                <a:lnTo>
                  <a:pt x="168630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0308" y="4516170"/>
            <a:ext cx="733425" cy="789940"/>
          </a:xfrm>
          <a:custGeom>
            <a:avLst/>
            <a:gdLst/>
            <a:ahLst/>
            <a:cxnLst/>
            <a:rect l="l" t="t" r="r" b="b"/>
            <a:pathLst>
              <a:path w="733425" h="789939">
                <a:moveTo>
                  <a:pt x="169887" y="707466"/>
                </a:moveTo>
                <a:lnTo>
                  <a:pt x="0" y="684644"/>
                </a:lnTo>
                <a:lnTo>
                  <a:pt x="20281" y="789876"/>
                </a:lnTo>
                <a:lnTo>
                  <a:pt x="169887" y="707466"/>
                </a:lnTo>
                <a:close/>
              </a:path>
              <a:path w="733425" h="789939">
                <a:moveTo>
                  <a:pt x="732828" y="0"/>
                </a:moveTo>
                <a:lnTo>
                  <a:pt x="626325" y="19011"/>
                </a:lnTo>
                <a:lnTo>
                  <a:pt x="708736" y="168617"/>
                </a:lnTo>
                <a:lnTo>
                  <a:pt x="732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67016" y="5200815"/>
            <a:ext cx="168910" cy="105410"/>
          </a:xfrm>
          <a:custGeom>
            <a:avLst/>
            <a:gdLst/>
            <a:ahLst/>
            <a:cxnLst/>
            <a:rect l="l" t="t" r="r" b="b"/>
            <a:pathLst>
              <a:path w="168909" h="105410">
                <a:moveTo>
                  <a:pt x="168630" y="22821"/>
                </a:moveTo>
                <a:lnTo>
                  <a:pt x="0" y="0"/>
                </a:lnTo>
                <a:lnTo>
                  <a:pt x="19024" y="105232"/>
                </a:lnTo>
                <a:lnTo>
                  <a:pt x="168630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93140" y="5174166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a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08594" y="5174166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b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24047" y="5174166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c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21100" y="3965917"/>
            <a:ext cx="359410" cy="360680"/>
          </a:xfrm>
          <a:custGeom>
            <a:avLst/>
            <a:gdLst/>
            <a:ahLst/>
            <a:cxnLst/>
            <a:rect l="l" t="t" r="r" b="b"/>
            <a:pathLst>
              <a:path w="359410" h="360679">
                <a:moveTo>
                  <a:pt x="359410" y="0"/>
                </a:moveTo>
                <a:lnTo>
                  <a:pt x="180340" y="0"/>
                </a:lnTo>
                <a:lnTo>
                  <a:pt x="0" y="0"/>
                </a:lnTo>
                <a:lnTo>
                  <a:pt x="0" y="360070"/>
                </a:lnTo>
                <a:lnTo>
                  <a:pt x="180340" y="360070"/>
                </a:lnTo>
                <a:lnTo>
                  <a:pt x="359410" y="360070"/>
                </a:lnTo>
                <a:lnTo>
                  <a:pt x="35941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08585" y="3736407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x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82</a:t>
            </a: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016838" y="1621536"/>
            <a:ext cx="7026909" cy="1634489"/>
            <a:chOff x="1016838" y="1621536"/>
            <a:chExt cx="7026909" cy="1634489"/>
          </a:xfrm>
        </p:grpSpPr>
        <p:sp>
          <p:nvSpPr>
            <p:cNvPr id="3" name="object 3"/>
            <p:cNvSpPr/>
            <p:nvPr/>
          </p:nvSpPr>
          <p:spPr>
            <a:xfrm>
              <a:off x="1025804" y="1630502"/>
              <a:ext cx="7009130" cy="1616710"/>
            </a:xfrm>
            <a:custGeom>
              <a:avLst/>
              <a:gdLst/>
              <a:ahLst/>
              <a:cxnLst/>
              <a:rect l="l" t="t" r="r" b="b"/>
              <a:pathLst>
                <a:path w="7009130" h="1616710">
                  <a:moveTo>
                    <a:pt x="7008761" y="1414945"/>
                  </a:moveTo>
                  <a:lnTo>
                    <a:pt x="7008761" y="0"/>
                  </a:lnTo>
                  <a:lnTo>
                    <a:pt x="0" y="0"/>
                  </a:lnTo>
                  <a:lnTo>
                    <a:pt x="0" y="1616532"/>
                  </a:lnTo>
                  <a:lnTo>
                    <a:pt x="6132664" y="1616532"/>
                  </a:lnTo>
                  <a:lnTo>
                    <a:pt x="7008761" y="141494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016838" y="1621536"/>
              <a:ext cx="7026909" cy="1634489"/>
            </a:xfrm>
            <a:custGeom>
              <a:avLst/>
              <a:gdLst/>
              <a:ahLst/>
              <a:cxnLst/>
              <a:rect l="l" t="t" r="r" b="b"/>
              <a:pathLst>
                <a:path w="7026909" h="1634489">
                  <a:moveTo>
                    <a:pt x="7026694" y="1428076"/>
                  </a:moveTo>
                  <a:lnTo>
                    <a:pt x="7026694" y="4013"/>
                  </a:lnTo>
                  <a:lnTo>
                    <a:pt x="7022680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630451"/>
                  </a:lnTo>
                  <a:lnTo>
                    <a:pt x="4013" y="1634464"/>
                  </a:lnTo>
                  <a:lnTo>
                    <a:pt x="8966" y="1634464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7008761" y="17945"/>
                  </a:lnTo>
                  <a:lnTo>
                    <a:pt x="7008761" y="8966"/>
                  </a:lnTo>
                  <a:lnTo>
                    <a:pt x="7017727" y="8966"/>
                  </a:lnTo>
                  <a:lnTo>
                    <a:pt x="7017727" y="1433105"/>
                  </a:lnTo>
                  <a:lnTo>
                    <a:pt x="7023798" y="1431709"/>
                  </a:lnTo>
                  <a:lnTo>
                    <a:pt x="7026694" y="1428076"/>
                  </a:lnTo>
                  <a:close/>
                </a:path>
                <a:path w="7026909" h="1634489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7026909" h="1634489">
                  <a:moveTo>
                    <a:pt x="17932" y="1616532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616532"/>
                  </a:lnTo>
                  <a:lnTo>
                    <a:pt x="17932" y="1616532"/>
                  </a:lnTo>
                  <a:close/>
                </a:path>
                <a:path w="7026909" h="1634489">
                  <a:moveTo>
                    <a:pt x="6140617" y="1616532"/>
                  </a:moveTo>
                  <a:lnTo>
                    <a:pt x="8966" y="1616532"/>
                  </a:lnTo>
                  <a:lnTo>
                    <a:pt x="8966" y="1625498"/>
                  </a:lnTo>
                  <a:lnTo>
                    <a:pt x="17932" y="1625498"/>
                  </a:lnTo>
                  <a:lnTo>
                    <a:pt x="17932" y="1634464"/>
                  </a:lnTo>
                  <a:lnTo>
                    <a:pt x="6139624" y="1634464"/>
                  </a:lnTo>
                  <a:lnTo>
                    <a:pt x="6139624" y="1616760"/>
                  </a:lnTo>
                  <a:lnTo>
                    <a:pt x="6140617" y="1616532"/>
                  </a:lnTo>
                  <a:close/>
                </a:path>
                <a:path w="7026909" h="1634489">
                  <a:moveTo>
                    <a:pt x="17932" y="1634464"/>
                  </a:moveTo>
                  <a:lnTo>
                    <a:pt x="17932" y="1625498"/>
                  </a:lnTo>
                  <a:lnTo>
                    <a:pt x="8966" y="1625498"/>
                  </a:lnTo>
                  <a:lnTo>
                    <a:pt x="8966" y="1634464"/>
                  </a:lnTo>
                  <a:lnTo>
                    <a:pt x="17932" y="1634464"/>
                  </a:lnTo>
                  <a:close/>
                </a:path>
                <a:path w="7026909" h="1634489">
                  <a:moveTo>
                    <a:pt x="6141631" y="1625498"/>
                  </a:moveTo>
                  <a:lnTo>
                    <a:pt x="6141631" y="1616532"/>
                  </a:lnTo>
                  <a:lnTo>
                    <a:pt x="6140617" y="1616532"/>
                  </a:lnTo>
                  <a:lnTo>
                    <a:pt x="6139624" y="1616760"/>
                  </a:lnTo>
                  <a:lnTo>
                    <a:pt x="6141631" y="1625498"/>
                  </a:lnTo>
                  <a:close/>
                </a:path>
                <a:path w="7026909" h="1634489">
                  <a:moveTo>
                    <a:pt x="6141631" y="1634464"/>
                  </a:moveTo>
                  <a:lnTo>
                    <a:pt x="6141631" y="1625498"/>
                  </a:lnTo>
                  <a:lnTo>
                    <a:pt x="6139624" y="1616760"/>
                  </a:lnTo>
                  <a:lnTo>
                    <a:pt x="6139624" y="1634464"/>
                  </a:lnTo>
                  <a:lnTo>
                    <a:pt x="6141631" y="1634464"/>
                  </a:lnTo>
                  <a:close/>
                </a:path>
                <a:path w="7026909" h="1634489">
                  <a:moveTo>
                    <a:pt x="7017727" y="1423911"/>
                  </a:moveTo>
                  <a:lnTo>
                    <a:pt x="7015708" y="1415161"/>
                  </a:lnTo>
                  <a:lnTo>
                    <a:pt x="6140617" y="1616532"/>
                  </a:lnTo>
                  <a:lnTo>
                    <a:pt x="6141631" y="1616532"/>
                  </a:lnTo>
                  <a:lnTo>
                    <a:pt x="6141631" y="1634464"/>
                  </a:lnTo>
                  <a:lnTo>
                    <a:pt x="6143637" y="1634236"/>
                  </a:lnTo>
                  <a:lnTo>
                    <a:pt x="7008761" y="1435169"/>
                  </a:lnTo>
                  <a:lnTo>
                    <a:pt x="7008761" y="1423911"/>
                  </a:lnTo>
                  <a:lnTo>
                    <a:pt x="7017727" y="1423911"/>
                  </a:lnTo>
                  <a:close/>
                </a:path>
                <a:path w="7026909" h="1634489">
                  <a:moveTo>
                    <a:pt x="7017727" y="17945"/>
                  </a:moveTo>
                  <a:lnTo>
                    <a:pt x="7017727" y="8966"/>
                  </a:lnTo>
                  <a:lnTo>
                    <a:pt x="7008761" y="8966"/>
                  </a:lnTo>
                  <a:lnTo>
                    <a:pt x="7008761" y="17945"/>
                  </a:lnTo>
                  <a:lnTo>
                    <a:pt x="7017727" y="17945"/>
                  </a:lnTo>
                  <a:close/>
                </a:path>
                <a:path w="7026909" h="1634489">
                  <a:moveTo>
                    <a:pt x="7017727" y="1423911"/>
                  </a:moveTo>
                  <a:lnTo>
                    <a:pt x="7017727" y="17945"/>
                  </a:lnTo>
                  <a:lnTo>
                    <a:pt x="7008761" y="17945"/>
                  </a:lnTo>
                  <a:lnTo>
                    <a:pt x="7008761" y="1416759"/>
                  </a:lnTo>
                  <a:lnTo>
                    <a:pt x="7015708" y="1415161"/>
                  </a:lnTo>
                  <a:lnTo>
                    <a:pt x="7017727" y="1423911"/>
                  </a:lnTo>
                  <a:close/>
                </a:path>
                <a:path w="7026909" h="1634489">
                  <a:moveTo>
                    <a:pt x="7017727" y="1433105"/>
                  </a:moveTo>
                  <a:lnTo>
                    <a:pt x="7017727" y="1423911"/>
                  </a:lnTo>
                  <a:lnTo>
                    <a:pt x="7008761" y="1423911"/>
                  </a:lnTo>
                  <a:lnTo>
                    <a:pt x="7008761" y="1435169"/>
                  </a:lnTo>
                  <a:lnTo>
                    <a:pt x="7017727" y="143310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9644">
              <a:lnSpc>
                <a:spcPct val="100000"/>
              </a:lnSpc>
              <a:spcBef>
                <a:spcPts val="90"/>
              </a:spcBef>
            </a:pPr>
            <a:r>
              <a:rPr dirty="0"/>
              <a:t>An</a:t>
            </a:r>
            <a:r>
              <a:rPr spc="-155" dirty="0"/>
              <a:t> </a:t>
            </a:r>
            <a:r>
              <a:rPr dirty="0"/>
              <a:t>example:</a:t>
            </a:r>
            <a:r>
              <a:rPr spc="-150" dirty="0"/>
              <a:t> </a:t>
            </a:r>
            <a:r>
              <a:rPr dirty="0"/>
              <a:t>complex</a:t>
            </a:r>
            <a:r>
              <a:rPr spc="-150" dirty="0"/>
              <a:t> </a:t>
            </a:r>
            <a:r>
              <a:rPr spc="-10" dirty="0"/>
              <a:t>class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228641" y="1750929"/>
            <a:ext cx="6464935" cy="10655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12700" marR="196596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//</a:t>
            </a:r>
            <a:r>
              <a:rPr sz="1850" spc="-105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substract</a:t>
            </a:r>
            <a:r>
              <a:rPr sz="1850" spc="-10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two</a:t>
            </a:r>
            <a:r>
              <a:rPr sz="1850" spc="-10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5C8526"/>
                </a:solidFill>
                <a:latin typeface="Courier New"/>
                <a:cs typeface="Courier New"/>
              </a:rPr>
              <a:t>complex</a:t>
            </a:r>
            <a:r>
              <a:rPr sz="1850" spc="-100" dirty="0">
                <a:solidFill>
                  <a:srgbClr val="5C852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5C8526"/>
                </a:solidFill>
                <a:latin typeface="Courier New"/>
                <a:cs typeface="Courier New"/>
              </a:rPr>
              <a:t>numbers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Complex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sub(Complex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c)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4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5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10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Complex(real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-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c.real,im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-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c.im);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136130" y="2888221"/>
            <a:ext cx="2802890" cy="647065"/>
            <a:chOff x="7136130" y="2888221"/>
            <a:chExt cx="2802890" cy="647065"/>
          </a:xfrm>
        </p:grpSpPr>
        <p:sp>
          <p:nvSpPr>
            <p:cNvPr id="8" name="object 8"/>
            <p:cNvSpPr/>
            <p:nvPr/>
          </p:nvSpPr>
          <p:spPr>
            <a:xfrm>
              <a:off x="7242810" y="2995993"/>
              <a:ext cx="2696210" cy="539115"/>
            </a:xfrm>
            <a:custGeom>
              <a:avLst/>
              <a:gdLst/>
              <a:ahLst/>
              <a:cxnLst/>
              <a:rect l="l" t="t" r="r" b="b"/>
              <a:pathLst>
                <a:path w="2696209" h="539114">
                  <a:moveTo>
                    <a:pt x="2696210" y="0"/>
                  </a:moveTo>
                  <a:lnTo>
                    <a:pt x="1348740" y="0"/>
                  </a:lnTo>
                  <a:lnTo>
                    <a:pt x="0" y="0"/>
                  </a:lnTo>
                  <a:lnTo>
                    <a:pt x="0" y="538848"/>
                  </a:lnTo>
                  <a:lnTo>
                    <a:pt x="1348740" y="538848"/>
                  </a:lnTo>
                  <a:lnTo>
                    <a:pt x="2696210" y="538848"/>
                  </a:lnTo>
                  <a:lnTo>
                    <a:pt x="269621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36130" y="2888221"/>
              <a:ext cx="2694940" cy="539115"/>
            </a:xfrm>
            <a:custGeom>
              <a:avLst/>
              <a:gdLst/>
              <a:ahLst/>
              <a:cxnLst/>
              <a:rect l="l" t="t" r="r" b="b"/>
              <a:pathLst>
                <a:path w="2694940" h="539114">
                  <a:moveTo>
                    <a:pt x="2694940" y="0"/>
                  </a:moveTo>
                  <a:lnTo>
                    <a:pt x="1347470" y="0"/>
                  </a:lnTo>
                  <a:lnTo>
                    <a:pt x="0" y="0"/>
                  </a:lnTo>
                  <a:lnTo>
                    <a:pt x="0" y="538848"/>
                  </a:lnTo>
                  <a:lnTo>
                    <a:pt x="1347470" y="538848"/>
                  </a:lnTo>
                  <a:lnTo>
                    <a:pt x="2694940" y="538848"/>
                  </a:lnTo>
                  <a:lnTo>
                    <a:pt x="269494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7242809" y="2995993"/>
            <a:ext cx="2696210" cy="539115"/>
          </a:xfrm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41910">
              <a:lnSpc>
                <a:spcPct val="100000"/>
              </a:lnSpc>
              <a:spcBef>
                <a:spcPts val="165"/>
              </a:spcBef>
            </a:pPr>
            <a:r>
              <a:rPr sz="1500" dirty="0">
                <a:latin typeface="Courier New"/>
                <a:cs typeface="Courier New"/>
              </a:rPr>
              <a:t>Complex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d</a:t>
            </a:r>
            <a:r>
              <a:rPr sz="1500" spc="-30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=</a:t>
            </a:r>
            <a:r>
              <a:rPr sz="1500" spc="-3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c.sub(a);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2103488" y="4684788"/>
            <a:ext cx="1079500" cy="1079500"/>
          </a:xfrm>
          <a:custGeom>
            <a:avLst/>
            <a:gdLst/>
            <a:ahLst/>
            <a:cxnLst/>
            <a:rect l="l" t="t" r="r" b="b"/>
            <a:pathLst>
              <a:path w="1079500" h="1079500">
                <a:moveTo>
                  <a:pt x="1078953" y="898918"/>
                </a:moveTo>
                <a:lnTo>
                  <a:pt x="1078953" y="180035"/>
                </a:lnTo>
                <a:lnTo>
                  <a:pt x="1071869" y="135443"/>
                </a:lnTo>
                <a:lnTo>
                  <a:pt x="1052282" y="93351"/>
                </a:lnTo>
                <a:lnTo>
                  <a:pt x="1022692" y="56261"/>
                </a:lnTo>
                <a:lnTo>
                  <a:pt x="985602" y="26671"/>
                </a:lnTo>
                <a:lnTo>
                  <a:pt x="943510" y="7084"/>
                </a:lnTo>
                <a:lnTo>
                  <a:pt x="898918" y="0"/>
                </a:lnTo>
                <a:lnTo>
                  <a:pt x="180035" y="0"/>
                </a:lnTo>
                <a:lnTo>
                  <a:pt x="135443" y="7084"/>
                </a:lnTo>
                <a:lnTo>
                  <a:pt x="93351" y="26671"/>
                </a:lnTo>
                <a:lnTo>
                  <a:pt x="56261" y="56261"/>
                </a:lnTo>
                <a:lnTo>
                  <a:pt x="26671" y="93351"/>
                </a:lnTo>
                <a:lnTo>
                  <a:pt x="7084" y="135443"/>
                </a:lnTo>
                <a:lnTo>
                  <a:pt x="0" y="180035"/>
                </a:lnTo>
                <a:lnTo>
                  <a:pt x="0" y="898918"/>
                </a:lnTo>
                <a:lnTo>
                  <a:pt x="7084" y="943510"/>
                </a:lnTo>
                <a:lnTo>
                  <a:pt x="26671" y="985602"/>
                </a:lnTo>
                <a:lnTo>
                  <a:pt x="56261" y="1022692"/>
                </a:lnTo>
                <a:lnTo>
                  <a:pt x="93351" y="1052282"/>
                </a:lnTo>
                <a:lnTo>
                  <a:pt x="135443" y="1071869"/>
                </a:lnTo>
                <a:lnTo>
                  <a:pt x="180035" y="1078953"/>
                </a:lnTo>
                <a:lnTo>
                  <a:pt x="898918" y="1078953"/>
                </a:lnTo>
                <a:lnTo>
                  <a:pt x="943510" y="1071869"/>
                </a:lnTo>
                <a:lnTo>
                  <a:pt x="985602" y="1052282"/>
                </a:lnTo>
                <a:lnTo>
                  <a:pt x="1022692" y="1022692"/>
                </a:lnTo>
                <a:lnTo>
                  <a:pt x="1052282" y="985602"/>
                </a:lnTo>
                <a:lnTo>
                  <a:pt x="1071869" y="943510"/>
                </a:lnTo>
                <a:lnTo>
                  <a:pt x="1078953" y="898918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2283460" y="4864823"/>
            <a:ext cx="718820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305"/>
              </a:spcBef>
            </a:pPr>
            <a:r>
              <a:rPr sz="1500" spc="-20" dirty="0">
                <a:latin typeface="Courier New"/>
                <a:cs typeface="Courier New"/>
              </a:rPr>
              <a:t>4.51</a:t>
            </a:r>
            <a:endParaRPr sz="1500">
              <a:latin typeface="Courier New"/>
              <a:cs typeface="Courier New"/>
            </a:endParaRPr>
          </a:p>
          <a:p>
            <a:pPr marL="131445">
              <a:lnSpc>
                <a:spcPct val="100000"/>
              </a:lnSpc>
              <a:spcBef>
                <a:spcPts val="1035"/>
              </a:spcBef>
            </a:pPr>
            <a:r>
              <a:rPr sz="1500" spc="-20" dirty="0">
                <a:latin typeface="Courier New"/>
                <a:cs typeface="Courier New"/>
              </a:rPr>
              <a:t>7.38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20196" y="4684788"/>
            <a:ext cx="1078230" cy="1079500"/>
          </a:xfrm>
          <a:custGeom>
            <a:avLst/>
            <a:gdLst/>
            <a:ahLst/>
            <a:cxnLst/>
            <a:rect l="l" t="t" r="r" b="b"/>
            <a:pathLst>
              <a:path w="1078229" h="1079500">
                <a:moveTo>
                  <a:pt x="1077696" y="898918"/>
                </a:moveTo>
                <a:lnTo>
                  <a:pt x="1077696" y="180035"/>
                </a:lnTo>
                <a:lnTo>
                  <a:pt x="1070611" y="135443"/>
                </a:lnTo>
                <a:lnTo>
                  <a:pt x="1051024" y="93351"/>
                </a:lnTo>
                <a:lnTo>
                  <a:pt x="1021434" y="56261"/>
                </a:lnTo>
                <a:lnTo>
                  <a:pt x="984341" y="26671"/>
                </a:lnTo>
                <a:lnTo>
                  <a:pt x="942246" y="7084"/>
                </a:lnTo>
                <a:lnTo>
                  <a:pt x="897648" y="0"/>
                </a:lnTo>
                <a:lnTo>
                  <a:pt x="178777" y="0"/>
                </a:lnTo>
                <a:lnTo>
                  <a:pt x="134278" y="7084"/>
                </a:lnTo>
                <a:lnTo>
                  <a:pt x="92420" y="26671"/>
                </a:lnTo>
                <a:lnTo>
                  <a:pt x="55632" y="56261"/>
                </a:lnTo>
                <a:lnTo>
                  <a:pt x="26345" y="93351"/>
                </a:lnTo>
                <a:lnTo>
                  <a:pt x="6991" y="135443"/>
                </a:lnTo>
                <a:lnTo>
                  <a:pt x="0" y="180035"/>
                </a:lnTo>
                <a:lnTo>
                  <a:pt x="0" y="898918"/>
                </a:lnTo>
                <a:lnTo>
                  <a:pt x="6991" y="943510"/>
                </a:lnTo>
                <a:lnTo>
                  <a:pt x="26345" y="985602"/>
                </a:lnTo>
                <a:lnTo>
                  <a:pt x="55632" y="1022692"/>
                </a:lnTo>
                <a:lnTo>
                  <a:pt x="92420" y="1052282"/>
                </a:lnTo>
                <a:lnTo>
                  <a:pt x="134278" y="1071869"/>
                </a:lnTo>
                <a:lnTo>
                  <a:pt x="178777" y="1078953"/>
                </a:lnTo>
                <a:lnTo>
                  <a:pt x="897648" y="1078953"/>
                </a:lnTo>
                <a:lnTo>
                  <a:pt x="942246" y="1071869"/>
                </a:lnTo>
                <a:lnTo>
                  <a:pt x="984341" y="1052282"/>
                </a:lnTo>
                <a:lnTo>
                  <a:pt x="1021434" y="1022692"/>
                </a:lnTo>
                <a:lnTo>
                  <a:pt x="1051024" y="985602"/>
                </a:lnTo>
                <a:lnTo>
                  <a:pt x="1070611" y="943510"/>
                </a:lnTo>
                <a:lnTo>
                  <a:pt x="1077696" y="898918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4799329" y="4864823"/>
            <a:ext cx="718820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305"/>
              </a:spcBef>
            </a:pPr>
            <a:r>
              <a:rPr sz="1500" spc="-20" dirty="0">
                <a:latin typeface="Courier New"/>
                <a:cs typeface="Courier New"/>
              </a:rPr>
              <a:t>1.33</a:t>
            </a:r>
            <a:endParaRPr sz="1500">
              <a:latin typeface="Courier New"/>
              <a:cs typeface="Courier New"/>
            </a:endParaRPr>
          </a:p>
          <a:p>
            <a:pPr marL="131445">
              <a:lnSpc>
                <a:spcPct val="100000"/>
              </a:lnSpc>
              <a:spcBef>
                <a:spcPts val="1035"/>
              </a:spcBef>
            </a:pPr>
            <a:r>
              <a:rPr sz="1500" spc="-20" dirty="0">
                <a:latin typeface="Courier New"/>
                <a:cs typeface="Courier New"/>
              </a:rPr>
              <a:t>4.64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135647" y="4684788"/>
            <a:ext cx="1079500" cy="1079500"/>
          </a:xfrm>
          <a:custGeom>
            <a:avLst/>
            <a:gdLst/>
            <a:ahLst/>
            <a:cxnLst/>
            <a:rect l="l" t="t" r="r" b="b"/>
            <a:pathLst>
              <a:path w="1079500" h="1079500">
                <a:moveTo>
                  <a:pt x="1078953" y="898918"/>
                </a:moveTo>
                <a:lnTo>
                  <a:pt x="1078953" y="180035"/>
                </a:lnTo>
                <a:lnTo>
                  <a:pt x="1071775" y="135443"/>
                </a:lnTo>
                <a:lnTo>
                  <a:pt x="1051952" y="93351"/>
                </a:lnTo>
                <a:lnTo>
                  <a:pt x="1022057" y="56261"/>
                </a:lnTo>
                <a:lnTo>
                  <a:pt x="984661" y="26671"/>
                </a:lnTo>
                <a:lnTo>
                  <a:pt x="942334" y="7084"/>
                </a:lnTo>
                <a:lnTo>
                  <a:pt x="897648" y="0"/>
                </a:lnTo>
                <a:lnTo>
                  <a:pt x="180035" y="0"/>
                </a:lnTo>
                <a:lnTo>
                  <a:pt x="135443" y="7084"/>
                </a:lnTo>
                <a:lnTo>
                  <a:pt x="93351" y="26671"/>
                </a:lnTo>
                <a:lnTo>
                  <a:pt x="56261" y="56261"/>
                </a:lnTo>
                <a:lnTo>
                  <a:pt x="26671" y="93351"/>
                </a:lnTo>
                <a:lnTo>
                  <a:pt x="7084" y="135443"/>
                </a:lnTo>
                <a:lnTo>
                  <a:pt x="0" y="180035"/>
                </a:lnTo>
                <a:lnTo>
                  <a:pt x="0" y="898918"/>
                </a:lnTo>
                <a:lnTo>
                  <a:pt x="7084" y="943510"/>
                </a:lnTo>
                <a:lnTo>
                  <a:pt x="26671" y="985602"/>
                </a:lnTo>
                <a:lnTo>
                  <a:pt x="56261" y="1022692"/>
                </a:lnTo>
                <a:lnTo>
                  <a:pt x="93351" y="1052282"/>
                </a:lnTo>
                <a:lnTo>
                  <a:pt x="135443" y="1071869"/>
                </a:lnTo>
                <a:lnTo>
                  <a:pt x="180035" y="1078953"/>
                </a:lnTo>
                <a:lnTo>
                  <a:pt x="897648" y="1078953"/>
                </a:lnTo>
                <a:lnTo>
                  <a:pt x="942334" y="1071869"/>
                </a:lnTo>
                <a:lnTo>
                  <a:pt x="984661" y="1052282"/>
                </a:lnTo>
                <a:lnTo>
                  <a:pt x="1022057" y="1022692"/>
                </a:lnTo>
                <a:lnTo>
                  <a:pt x="1051952" y="985602"/>
                </a:lnTo>
                <a:lnTo>
                  <a:pt x="1071775" y="943510"/>
                </a:lnTo>
                <a:lnTo>
                  <a:pt x="1078953" y="898918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315200" y="4864823"/>
            <a:ext cx="717550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305"/>
              </a:spcBef>
            </a:pPr>
            <a:r>
              <a:rPr sz="1500" spc="-20" dirty="0">
                <a:latin typeface="Courier New"/>
                <a:cs typeface="Courier New"/>
              </a:rPr>
              <a:t>3.18</a:t>
            </a:r>
            <a:endParaRPr sz="1500">
              <a:latin typeface="Courier New"/>
              <a:cs typeface="Courier New"/>
            </a:endParaRPr>
          </a:p>
          <a:p>
            <a:pPr marL="130810">
              <a:lnSpc>
                <a:spcPct val="100000"/>
              </a:lnSpc>
              <a:spcBef>
                <a:spcPts val="1035"/>
              </a:spcBef>
            </a:pPr>
            <a:r>
              <a:rPr sz="1500" spc="-20" dirty="0">
                <a:latin typeface="Courier New"/>
                <a:cs typeface="Courier New"/>
              </a:rPr>
              <a:t>2.74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205230" y="5403672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10">
                <a:moveTo>
                  <a:pt x="359410" y="0"/>
                </a:moveTo>
                <a:lnTo>
                  <a:pt x="179070" y="0"/>
                </a:lnTo>
                <a:lnTo>
                  <a:pt x="0" y="0"/>
                </a:lnTo>
                <a:lnTo>
                  <a:pt x="0" y="358800"/>
                </a:lnTo>
                <a:lnTo>
                  <a:pt x="179070" y="358800"/>
                </a:lnTo>
                <a:lnTo>
                  <a:pt x="359410" y="358800"/>
                </a:lnTo>
                <a:lnTo>
                  <a:pt x="35941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721100" y="5403672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10" h="359410">
                <a:moveTo>
                  <a:pt x="359410" y="0"/>
                </a:moveTo>
                <a:lnTo>
                  <a:pt x="180340" y="0"/>
                </a:lnTo>
                <a:lnTo>
                  <a:pt x="0" y="0"/>
                </a:lnTo>
                <a:lnTo>
                  <a:pt x="0" y="358800"/>
                </a:lnTo>
                <a:lnTo>
                  <a:pt x="180340" y="358800"/>
                </a:lnTo>
                <a:lnTo>
                  <a:pt x="359410" y="358800"/>
                </a:lnTo>
                <a:lnTo>
                  <a:pt x="35941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236970" y="5403672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10">
                <a:moveTo>
                  <a:pt x="359410" y="0"/>
                </a:moveTo>
                <a:lnTo>
                  <a:pt x="180340" y="0"/>
                </a:lnTo>
                <a:lnTo>
                  <a:pt x="0" y="0"/>
                </a:lnTo>
                <a:lnTo>
                  <a:pt x="0" y="358800"/>
                </a:lnTo>
                <a:lnTo>
                  <a:pt x="180340" y="358800"/>
                </a:lnTo>
                <a:lnTo>
                  <a:pt x="359410" y="358800"/>
                </a:lnTo>
                <a:lnTo>
                  <a:pt x="35941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934857" y="5200815"/>
            <a:ext cx="168910" cy="105410"/>
          </a:xfrm>
          <a:custGeom>
            <a:avLst/>
            <a:gdLst/>
            <a:ahLst/>
            <a:cxnLst/>
            <a:rect l="l" t="t" r="r" b="b"/>
            <a:pathLst>
              <a:path w="168910" h="105410">
                <a:moveTo>
                  <a:pt x="168630" y="22821"/>
                </a:moveTo>
                <a:lnTo>
                  <a:pt x="0" y="0"/>
                </a:lnTo>
                <a:lnTo>
                  <a:pt x="20294" y="105232"/>
                </a:lnTo>
                <a:lnTo>
                  <a:pt x="168630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4450308" y="4516170"/>
            <a:ext cx="733425" cy="789940"/>
          </a:xfrm>
          <a:custGeom>
            <a:avLst/>
            <a:gdLst/>
            <a:ahLst/>
            <a:cxnLst/>
            <a:rect l="l" t="t" r="r" b="b"/>
            <a:pathLst>
              <a:path w="733425" h="789939">
                <a:moveTo>
                  <a:pt x="169887" y="707466"/>
                </a:moveTo>
                <a:lnTo>
                  <a:pt x="0" y="684644"/>
                </a:lnTo>
                <a:lnTo>
                  <a:pt x="20281" y="789876"/>
                </a:lnTo>
                <a:lnTo>
                  <a:pt x="169887" y="707466"/>
                </a:lnTo>
                <a:close/>
              </a:path>
              <a:path w="733425" h="789939">
                <a:moveTo>
                  <a:pt x="732828" y="0"/>
                </a:moveTo>
                <a:lnTo>
                  <a:pt x="626325" y="19011"/>
                </a:lnTo>
                <a:lnTo>
                  <a:pt x="708736" y="168617"/>
                </a:lnTo>
                <a:lnTo>
                  <a:pt x="73282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6967016" y="5200815"/>
            <a:ext cx="168910" cy="105410"/>
          </a:xfrm>
          <a:custGeom>
            <a:avLst/>
            <a:gdLst/>
            <a:ahLst/>
            <a:cxnLst/>
            <a:rect l="l" t="t" r="r" b="b"/>
            <a:pathLst>
              <a:path w="168909" h="105410">
                <a:moveTo>
                  <a:pt x="168630" y="22821"/>
                </a:moveTo>
                <a:lnTo>
                  <a:pt x="0" y="0"/>
                </a:lnTo>
                <a:lnTo>
                  <a:pt x="19024" y="105232"/>
                </a:lnTo>
                <a:lnTo>
                  <a:pt x="168630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193140" y="5174166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c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3708594" y="5174166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a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224047" y="5174166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d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21100" y="3965917"/>
            <a:ext cx="359410" cy="360680"/>
          </a:xfrm>
          <a:custGeom>
            <a:avLst/>
            <a:gdLst/>
            <a:ahLst/>
            <a:cxnLst/>
            <a:rect l="l" t="t" r="r" b="b"/>
            <a:pathLst>
              <a:path w="359410" h="360679">
                <a:moveTo>
                  <a:pt x="359410" y="0"/>
                </a:moveTo>
                <a:lnTo>
                  <a:pt x="180340" y="0"/>
                </a:lnTo>
                <a:lnTo>
                  <a:pt x="0" y="0"/>
                </a:lnTo>
                <a:lnTo>
                  <a:pt x="0" y="360070"/>
                </a:lnTo>
                <a:lnTo>
                  <a:pt x="180340" y="360070"/>
                </a:lnTo>
                <a:lnTo>
                  <a:pt x="359410" y="360070"/>
                </a:lnTo>
                <a:lnTo>
                  <a:pt x="35941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/>
          <p:nvPr/>
        </p:nvSpPr>
        <p:spPr>
          <a:xfrm>
            <a:off x="3708585" y="3736407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x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8" name="object 28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30" name="object 30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83</a:t>
            </a: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9644">
              <a:lnSpc>
                <a:spcPct val="100000"/>
              </a:lnSpc>
              <a:spcBef>
                <a:spcPts val="90"/>
              </a:spcBef>
            </a:pPr>
            <a:r>
              <a:rPr dirty="0"/>
              <a:t>An</a:t>
            </a:r>
            <a:r>
              <a:rPr spc="-155" dirty="0"/>
              <a:t> </a:t>
            </a:r>
            <a:r>
              <a:rPr dirty="0"/>
              <a:t>example:</a:t>
            </a:r>
            <a:r>
              <a:rPr spc="-150" dirty="0"/>
              <a:t> </a:t>
            </a:r>
            <a:r>
              <a:rPr dirty="0"/>
              <a:t>complex</a:t>
            </a:r>
            <a:r>
              <a:rPr spc="-150" dirty="0"/>
              <a:t> </a:t>
            </a:r>
            <a:r>
              <a:rPr spc="-10" dirty="0"/>
              <a:t>class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6790" y="3238068"/>
            <a:ext cx="7566025" cy="1276985"/>
            <a:chOff x="836790" y="3238068"/>
            <a:chExt cx="7566025" cy="1276985"/>
          </a:xfrm>
        </p:grpSpPr>
        <p:sp>
          <p:nvSpPr>
            <p:cNvPr id="4" name="object 4"/>
            <p:cNvSpPr/>
            <p:nvPr/>
          </p:nvSpPr>
          <p:spPr>
            <a:xfrm>
              <a:off x="845769" y="3247034"/>
              <a:ext cx="7547609" cy="1259205"/>
            </a:xfrm>
            <a:custGeom>
              <a:avLst/>
              <a:gdLst/>
              <a:ahLst/>
              <a:cxnLst/>
              <a:rect l="l" t="t" r="r" b="b"/>
              <a:pathLst>
                <a:path w="7547609" h="1259204">
                  <a:moveTo>
                    <a:pt x="7547597" y="1100505"/>
                  </a:moveTo>
                  <a:lnTo>
                    <a:pt x="7547597" y="0"/>
                  </a:lnTo>
                  <a:lnTo>
                    <a:pt x="0" y="0"/>
                  </a:lnTo>
                  <a:lnTo>
                    <a:pt x="0" y="1258989"/>
                  </a:lnTo>
                  <a:lnTo>
                    <a:pt x="6604304" y="1258989"/>
                  </a:lnTo>
                  <a:lnTo>
                    <a:pt x="7547597" y="110050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36790" y="3238068"/>
              <a:ext cx="7566025" cy="1276985"/>
            </a:xfrm>
            <a:custGeom>
              <a:avLst/>
              <a:gdLst/>
              <a:ahLst/>
              <a:cxnLst/>
              <a:rect l="l" t="t" r="r" b="b"/>
              <a:pathLst>
                <a:path w="7566025" h="1276985">
                  <a:moveTo>
                    <a:pt x="7565555" y="1113853"/>
                  </a:moveTo>
                  <a:lnTo>
                    <a:pt x="7565555" y="4013"/>
                  </a:lnTo>
                  <a:lnTo>
                    <a:pt x="7561529" y="0"/>
                  </a:lnTo>
                  <a:lnTo>
                    <a:pt x="4025" y="0"/>
                  </a:lnTo>
                  <a:lnTo>
                    <a:pt x="0" y="4013"/>
                  </a:lnTo>
                  <a:lnTo>
                    <a:pt x="0" y="1272908"/>
                  </a:lnTo>
                  <a:lnTo>
                    <a:pt x="4025" y="1276921"/>
                  </a:lnTo>
                  <a:lnTo>
                    <a:pt x="8978" y="1276921"/>
                  </a:lnTo>
                  <a:lnTo>
                    <a:pt x="8978" y="8966"/>
                  </a:lnTo>
                  <a:lnTo>
                    <a:pt x="17945" y="8966"/>
                  </a:lnTo>
                  <a:lnTo>
                    <a:pt x="17945" y="17932"/>
                  </a:lnTo>
                  <a:lnTo>
                    <a:pt x="7547609" y="17932"/>
                  </a:lnTo>
                  <a:lnTo>
                    <a:pt x="7547609" y="8966"/>
                  </a:lnTo>
                  <a:lnTo>
                    <a:pt x="7556576" y="8966"/>
                  </a:lnTo>
                  <a:lnTo>
                    <a:pt x="7556576" y="1118564"/>
                  </a:lnTo>
                  <a:lnTo>
                    <a:pt x="7562392" y="1117587"/>
                  </a:lnTo>
                  <a:lnTo>
                    <a:pt x="7565555" y="1113853"/>
                  </a:lnTo>
                  <a:close/>
                </a:path>
                <a:path w="7566025" h="1276985">
                  <a:moveTo>
                    <a:pt x="17945" y="17932"/>
                  </a:moveTo>
                  <a:lnTo>
                    <a:pt x="17945" y="8966"/>
                  </a:lnTo>
                  <a:lnTo>
                    <a:pt x="8978" y="8966"/>
                  </a:lnTo>
                  <a:lnTo>
                    <a:pt x="8978" y="17932"/>
                  </a:lnTo>
                  <a:lnTo>
                    <a:pt x="17945" y="17932"/>
                  </a:lnTo>
                  <a:close/>
                </a:path>
                <a:path w="7566025" h="1276985">
                  <a:moveTo>
                    <a:pt x="17945" y="1258989"/>
                  </a:moveTo>
                  <a:lnTo>
                    <a:pt x="17945" y="17932"/>
                  </a:lnTo>
                  <a:lnTo>
                    <a:pt x="8978" y="17932"/>
                  </a:lnTo>
                  <a:lnTo>
                    <a:pt x="8978" y="1258989"/>
                  </a:lnTo>
                  <a:lnTo>
                    <a:pt x="17945" y="1258989"/>
                  </a:lnTo>
                  <a:close/>
                </a:path>
                <a:path w="7566025" h="1276985">
                  <a:moveTo>
                    <a:pt x="6613283" y="1276807"/>
                  </a:moveTo>
                  <a:lnTo>
                    <a:pt x="6613283" y="1267955"/>
                  </a:lnTo>
                  <a:lnTo>
                    <a:pt x="6611778" y="1258989"/>
                  </a:lnTo>
                  <a:lnTo>
                    <a:pt x="8978" y="1258989"/>
                  </a:lnTo>
                  <a:lnTo>
                    <a:pt x="8978" y="1267955"/>
                  </a:lnTo>
                  <a:lnTo>
                    <a:pt x="17945" y="1267955"/>
                  </a:lnTo>
                  <a:lnTo>
                    <a:pt x="17945" y="1276921"/>
                  </a:lnTo>
                  <a:lnTo>
                    <a:pt x="6613283" y="1276807"/>
                  </a:lnTo>
                  <a:close/>
                </a:path>
                <a:path w="7566025" h="1276985">
                  <a:moveTo>
                    <a:pt x="17945" y="1276921"/>
                  </a:moveTo>
                  <a:lnTo>
                    <a:pt x="17945" y="1267955"/>
                  </a:lnTo>
                  <a:lnTo>
                    <a:pt x="8978" y="1267955"/>
                  </a:lnTo>
                  <a:lnTo>
                    <a:pt x="8978" y="1276921"/>
                  </a:lnTo>
                  <a:lnTo>
                    <a:pt x="17945" y="1276921"/>
                  </a:lnTo>
                  <a:close/>
                </a:path>
                <a:path w="7566025" h="1276985">
                  <a:moveTo>
                    <a:pt x="6613283" y="1267955"/>
                  </a:moveTo>
                  <a:lnTo>
                    <a:pt x="6613283" y="1258989"/>
                  </a:lnTo>
                  <a:lnTo>
                    <a:pt x="6611778" y="1259106"/>
                  </a:lnTo>
                  <a:lnTo>
                    <a:pt x="6613283" y="1267955"/>
                  </a:lnTo>
                  <a:close/>
                </a:path>
                <a:path w="7566025" h="1276985">
                  <a:moveTo>
                    <a:pt x="7556576" y="1109471"/>
                  </a:moveTo>
                  <a:lnTo>
                    <a:pt x="7555090" y="1100620"/>
                  </a:lnTo>
                  <a:lnTo>
                    <a:pt x="6612478" y="1258989"/>
                  </a:lnTo>
                  <a:lnTo>
                    <a:pt x="6613283" y="1258989"/>
                  </a:lnTo>
                  <a:lnTo>
                    <a:pt x="6613283" y="1276807"/>
                  </a:lnTo>
                  <a:lnTo>
                    <a:pt x="6614769" y="1276807"/>
                  </a:lnTo>
                  <a:lnTo>
                    <a:pt x="7547609" y="1120071"/>
                  </a:lnTo>
                  <a:lnTo>
                    <a:pt x="7547609" y="1109471"/>
                  </a:lnTo>
                  <a:lnTo>
                    <a:pt x="7556576" y="1109471"/>
                  </a:lnTo>
                  <a:close/>
                </a:path>
                <a:path w="7566025" h="1276985">
                  <a:moveTo>
                    <a:pt x="7556576" y="17932"/>
                  </a:moveTo>
                  <a:lnTo>
                    <a:pt x="7556576" y="8966"/>
                  </a:lnTo>
                  <a:lnTo>
                    <a:pt x="7547609" y="8966"/>
                  </a:lnTo>
                  <a:lnTo>
                    <a:pt x="7547609" y="17932"/>
                  </a:lnTo>
                  <a:lnTo>
                    <a:pt x="7556576" y="17932"/>
                  </a:lnTo>
                  <a:close/>
                </a:path>
                <a:path w="7566025" h="1276985">
                  <a:moveTo>
                    <a:pt x="7556576" y="1109471"/>
                  </a:moveTo>
                  <a:lnTo>
                    <a:pt x="7556576" y="17932"/>
                  </a:lnTo>
                  <a:lnTo>
                    <a:pt x="7547609" y="17932"/>
                  </a:lnTo>
                  <a:lnTo>
                    <a:pt x="7547609" y="1101876"/>
                  </a:lnTo>
                  <a:lnTo>
                    <a:pt x="7555090" y="1100620"/>
                  </a:lnTo>
                  <a:lnTo>
                    <a:pt x="7556576" y="1109471"/>
                  </a:lnTo>
                  <a:close/>
                </a:path>
                <a:path w="7566025" h="1276985">
                  <a:moveTo>
                    <a:pt x="7556576" y="1118564"/>
                  </a:moveTo>
                  <a:lnTo>
                    <a:pt x="7556576" y="1109471"/>
                  </a:lnTo>
                  <a:lnTo>
                    <a:pt x="7547609" y="1109471"/>
                  </a:lnTo>
                  <a:lnTo>
                    <a:pt x="7547609" y="1120071"/>
                  </a:lnTo>
                  <a:lnTo>
                    <a:pt x="7556576" y="111856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05334" y="1768680"/>
            <a:ext cx="8943340" cy="1221105"/>
          </a:xfrm>
          <a:prstGeom prst="rect">
            <a:avLst/>
          </a:prstGeom>
        </p:spPr>
        <p:txBody>
          <a:bodyPr vert="horz" wrap="square" lIns="0" tIns="8255" rIns="0" bIns="0" rtlCol="0">
            <a:spAutoFit/>
          </a:bodyPr>
          <a:lstStyle/>
          <a:p>
            <a:pPr marL="12700" marR="5080" algn="just">
              <a:lnSpc>
                <a:spcPct val="101000"/>
              </a:lnSpc>
              <a:spcBef>
                <a:spcPts val="65"/>
              </a:spcBef>
            </a:pPr>
            <a:r>
              <a:rPr sz="2600" dirty="0">
                <a:latin typeface="Verdana"/>
                <a:cs typeface="Verdana"/>
              </a:rPr>
              <a:t>The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method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b="1" dirty="0">
                <a:latin typeface="Verdana"/>
                <a:cs typeface="Verdana"/>
              </a:rPr>
              <a:t>addReal</a:t>
            </a:r>
            <a:r>
              <a:rPr sz="2600" b="1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increments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just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real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part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of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receptor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message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with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value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passed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as </a:t>
            </a:r>
            <a:r>
              <a:rPr sz="2600" spc="-10" dirty="0">
                <a:latin typeface="Verdana"/>
                <a:cs typeface="Verdana"/>
              </a:rPr>
              <a:t>argument: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82675" y="3357316"/>
            <a:ext cx="4785360" cy="8115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5080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latin typeface="Courier New"/>
                <a:cs typeface="Courier New"/>
              </a:rPr>
              <a:t>public</a:t>
            </a:r>
            <a:r>
              <a:rPr sz="1850" spc="-1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Complex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addReal(double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x)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real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+=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35" dirty="0">
                <a:latin typeface="Courier New"/>
                <a:cs typeface="Courier New"/>
              </a:rPr>
              <a:t>x;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55"/>
              </a:lnSpc>
            </a:pPr>
            <a:r>
              <a:rPr sz="1850" dirty="0">
                <a:latin typeface="Courier New"/>
                <a:cs typeface="Courier New"/>
              </a:rPr>
              <a:t>return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this;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982675" y="4115515"/>
            <a:ext cx="16637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620259" y="4145953"/>
            <a:ext cx="5318760" cy="1185545"/>
            <a:chOff x="4620259" y="4145953"/>
            <a:chExt cx="5318760" cy="1185545"/>
          </a:xfrm>
        </p:grpSpPr>
        <p:sp>
          <p:nvSpPr>
            <p:cNvPr id="11" name="object 11"/>
            <p:cNvSpPr/>
            <p:nvPr/>
          </p:nvSpPr>
          <p:spPr>
            <a:xfrm>
              <a:off x="4728210" y="4253712"/>
              <a:ext cx="5210810" cy="1078230"/>
            </a:xfrm>
            <a:custGeom>
              <a:avLst/>
              <a:gdLst/>
              <a:ahLst/>
              <a:cxnLst/>
              <a:rect l="l" t="t" r="r" b="b"/>
              <a:pathLst>
                <a:path w="5210809" h="1078229">
                  <a:moveTo>
                    <a:pt x="5210810" y="0"/>
                  </a:moveTo>
                  <a:lnTo>
                    <a:pt x="2604770" y="0"/>
                  </a:lnTo>
                  <a:lnTo>
                    <a:pt x="0" y="0"/>
                  </a:lnTo>
                  <a:lnTo>
                    <a:pt x="0" y="1077696"/>
                  </a:lnTo>
                  <a:lnTo>
                    <a:pt x="2604770" y="1077696"/>
                  </a:lnTo>
                  <a:lnTo>
                    <a:pt x="5210810" y="1077696"/>
                  </a:lnTo>
                  <a:lnTo>
                    <a:pt x="521081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620260" y="4145952"/>
              <a:ext cx="5210810" cy="1078230"/>
            </a:xfrm>
            <a:custGeom>
              <a:avLst/>
              <a:gdLst/>
              <a:ahLst/>
              <a:cxnLst/>
              <a:rect l="l" t="t" r="r" b="b"/>
              <a:pathLst>
                <a:path w="5210809" h="1078229">
                  <a:moveTo>
                    <a:pt x="5210810" y="0"/>
                  </a:moveTo>
                  <a:lnTo>
                    <a:pt x="2604770" y="0"/>
                  </a:lnTo>
                  <a:lnTo>
                    <a:pt x="0" y="0"/>
                  </a:lnTo>
                  <a:lnTo>
                    <a:pt x="0" y="1077683"/>
                  </a:lnTo>
                  <a:lnTo>
                    <a:pt x="2604770" y="1077683"/>
                  </a:lnTo>
                  <a:lnTo>
                    <a:pt x="5210810" y="1077683"/>
                  </a:lnTo>
                  <a:lnTo>
                    <a:pt x="521081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28209" y="4253712"/>
            <a:ext cx="5210810" cy="1078230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47625" marR="254635">
              <a:lnSpc>
                <a:spcPts val="1989"/>
              </a:lnSpc>
              <a:spcBef>
                <a:spcPts val="305"/>
              </a:spcBef>
            </a:pPr>
            <a:r>
              <a:rPr sz="1850" dirty="0">
                <a:latin typeface="Courier New"/>
                <a:cs typeface="Courier New"/>
              </a:rPr>
              <a:t>Complex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new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Complex(1.33,4.64); a.addReal(2.0); a.addReal(3.0).addReal(3.23);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1744687" y="5583707"/>
            <a:ext cx="1079500" cy="1078230"/>
          </a:xfrm>
          <a:custGeom>
            <a:avLst/>
            <a:gdLst/>
            <a:ahLst/>
            <a:cxnLst/>
            <a:rect l="l" t="t" r="r" b="b"/>
            <a:pathLst>
              <a:path w="1079500" h="1078229">
                <a:moveTo>
                  <a:pt x="1078953" y="897648"/>
                </a:moveTo>
                <a:lnTo>
                  <a:pt x="1078953" y="178765"/>
                </a:lnTo>
                <a:lnTo>
                  <a:pt x="1071780" y="134708"/>
                </a:lnTo>
                <a:lnTo>
                  <a:pt x="1051999" y="92975"/>
                </a:lnTo>
                <a:lnTo>
                  <a:pt x="1022215" y="56102"/>
                </a:lnTo>
                <a:lnTo>
                  <a:pt x="985034" y="26624"/>
                </a:lnTo>
                <a:lnTo>
                  <a:pt x="943062" y="7078"/>
                </a:lnTo>
                <a:lnTo>
                  <a:pt x="898906" y="0"/>
                </a:lnTo>
                <a:lnTo>
                  <a:pt x="180035" y="0"/>
                </a:lnTo>
                <a:lnTo>
                  <a:pt x="135443" y="7078"/>
                </a:lnTo>
                <a:lnTo>
                  <a:pt x="93351" y="26624"/>
                </a:lnTo>
                <a:lnTo>
                  <a:pt x="56260" y="56102"/>
                </a:lnTo>
                <a:lnTo>
                  <a:pt x="26671" y="92975"/>
                </a:lnTo>
                <a:lnTo>
                  <a:pt x="7084" y="134708"/>
                </a:lnTo>
                <a:lnTo>
                  <a:pt x="0" y="178765"/>
                </a:lnTo>
                <a:lnTo>
                  <a:pt x="0" y="897648"/>
                </a:lnTo>
                <a:lnTo>
                  <a:pt x="7084" y="942240"/>
                </a:lnTo>
                <a:lnTo>
                  <a:pt x="26671" y="984332"/>
                </a:lnTo>
                <a:lnTo>
                  <a:pt x="56261" y="1021422"/>
                </a:lnTo>
                <a:lnTo>
                  <a:pt x="93351" y="1051012"/>
                </a:lnTo>
                <a:lnTo>
                  <a:pt x="135443" y="1070599"/>
                </a:lnTo>
                <a:lnTo>
                  <a:pt x="180035" y="1077683"/>
                </a:lnTo>
                <a:lnTo>
                  <a:pt x="898906" y="1077683"/>
                </a:lnTo>
                <a:lnTo>
                  <a:pt x="943062" y="1070599"/>
                </a:lnTo>
                <a:lnTo>
                  <a:pt x="985034" y="1051012"/>
                </a:lnTo>
                <a:lnTo>
                  <a:pt x="1022215" y="1021422"/>
                </a:lnTo>
                <a:lnTo>
                  <a:pt x="1051999" y="984332"/>
                </a:lnTo>
                <a:lnTo>
                  <a:pt x="1071780" y="942240"/>
                </a:lnTo>
                <a:lnTo>
                  <a:pt x="1078953" y="897648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1925320" y="5762472"/>
            <a:ext cx="718820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129539">
              <a:lnSpc>
                <a:spcPct val="100000"/>
              </a:lnSpc>
              <a:spcBef>
                <a:spcPts val="315"/>
              </a:spcBef>
            </a:pPr>
            <a:r>
              <a:rPr sz="1500" spc="-20" dirty="0">
                <a:latin typeface="Courier New"/>
                <a:cs typeface="Courier New"/>
              </a:rPr>
              <a:t>1.33</a:t>
            </a:r>
            <a:endParaRPr sz="1500">
              <a:latin typeface="Courier New"/>
              <a:cs typeface="Courier New"/>
            </a:endParaRPr>
          </a:p>
          <a:p>
            <a:pPr marL="129539">
              <a:lnSpc>
                <a:spcPct val="100000"/>
              </a:lnSpc>
              <a:spcBef>
                <a:spcPts val="1035"/>
              </a:spcBef>
            </a:pPr>
            <a:r>
              <a:rPr sz="1500" spc="-20" dirty="0">
                <a:latin typeface="Courier New"/>
                <a:cs typeface="Courier New"/>
              </a:rPr>
              <a:t>4.64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845820" y="630259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359410" y="0"/>
                </a:moveTo>
                <a:lnTo>
                  <a:pt x="180340" y="0"/>
                </a:lnTo>
                <a:lnTo>
                  <a:pt x="0" y="0"/>
                </a:lnTo>
                <a:lnTo>
                  <a:pt x="0" y="358800"/>
                </a:lnTo>
                <a:lnTo>
                  <a:pt x="180340" y="358800"/>
                </a:lnTo>
                <a:lnTo>
                  <a:pt x="359410" y="358800"/>
                </a:lnTo>
                <a:lnTo>
                  <a:pt x="35941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1576057" y="6098463"/>
            <a:ext cx="168910" cy="106680"/>
          </a:xfrm>
          <a:custGeom>
            <a:avLst/>
            <a:gdLst/>
            <a:ahLst/>
            <a:cxnLst/>
            <a:rect l="l" t="t" r="r" b="b"/>
            <a:pathLst>
              <a:path w="168910" h="106679">
                <a:moveTo>
                  <a:pt x="168630" y="24091"/>
                </a:moveTo>
                <a:lnTo>
                  <a:pt x="0" y="0"/>
                </a:lnTo>
                <a:lnTo>
                  <a:pt x="19011" y="106502"/>
                </a:lnTo>
                <a:lnTo>
                  <a:pt x="168630" y="24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33066" y="6073084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a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979009" y="5583707"/>
            <a:ext cx="1079500" cy="1078230"/>
          </a:xfrm>
          <a:custGeom>
            <a:avLst/>
            <a:gdLst/>
            <a:ahLst/>
            <a:cxnLst/>
            <a:rect l="l" t="t" r="r" b="b"/>
            <a:pathLst>
              <a:path w="1079500" h="1078229">
                <a:moveTo>
                  <a:pt x="1078953" y="897648"/>
                </a:moveTo>
                <a:lnTo>
                  <a:pt x="1078953" y="178765"/>
                </a:lnTo>
                <a:lnTo>
                  <a:pt x="1071869" y="134708"/>
                </a:lnTo>
                <a:lnTo>
                  <a:pt x="1052282" y="92975"/>
                </a:lnTo>
                <a:lnTo>
                  <a:pt x="1022692" y="56102"/>
                </a:lnTo>
                <a:lnTo>
                  <a:pt x="985602" y="26624"/>
                </a:lnTo>
                <a:lnTo>
                  <a:pt x="943510" y="7078"/>
                </a:lnTo>
                <a:lnTo>
                  <a:pt x="898918" y="0"/>
                </a:lnTo>
                <a:lnTo>
                  <a:pt x="180035" y="0"/>
                </a:lnTo>
                <a:lnTo>
                  <a:pt x="135443" y="7078"/>
                </a:lnTo>
                <a:lnTo>
                  <a:pt x="93351" y="26624"/>
                </a:lnTo>
                <a:lnTo>
                  <a:pt x="56261" y="56102"/>
                </a:lnTo>
                <a:lnTo>
                  <a:pt x="26671" y="92975"/>
                </a:lnTo>
                <a:lnTo>
                  <a:pt x="7084" y="134708"/>
                </a:lnTo>
                <a:lnTo>
                  <a:pt x="0" y="178765"/>
                </a:lnTo>
                <a:lnTo>
                  <a:pt x="0" y="897648"/>
                </a:lnTo>
                <a:lnTo>
                  <a:pt x="7084" y="942240"/>
                </a:lnTo>
                <a:lnTo>
                  <a:pt x="26671" y="984332"/>
                </a:lnTo>
                <a:lnTo>
                  <a:pt x="56261" y="1021422"/>
                </a:lnTo>
                <a:lnTo>
                  <a:pt x="93351" y="1051012"/>
                </a:lnTo>
                <a:lnTo>
                  <a:pt x="135443" y="1070599"/>
                </a:lnTo>
                <a:lnTo>
                  <a:pt x="180035" y="1077683"/>
                </a:lnTo>
                <a:lnTo>
                  <a:pt x="898918" y="1077683"/>
                </a:lnTo>
                <a:lnTo>
                  <a:pt x="943510" y="1070599"/>
                </a:lnTo>
                <a:lnTo>
                  <a:pt x="985602" y="1051012"/>
                </a:lnTo>
                <a:lnTo>
                  <a:pt x="1022692" y="1021422"/>
                </a:lnTo>
                <a:lnTo>
                  <a:pt x="1052282" y="984332"/>
                </a:lnTo>
                <a:lnTo>
                  <a:pt x="1071869" y="942240"/>
                </a:lnTo>
                <a:lnTo>
                  <a:pt x="1078953" y="897648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158740" y="5762472"/>
            <a:ext cx="718820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130810">
              <a:lnSpc>
                <a:spcPct val="100000"/>
              </a:lnSpc>
              <a:spcBef>
                <a:spcPts val="315"/>
              </a:spcBef>
            </a:pPr>
            <a:r>
              <a:rPr sz="1500" spc="-20" dirty="0">
                <a:latin typeface="Courier New"/>
                <a:cs typeface="Courier New"/>
              </a:rPr>
              <a:t>3.33</a:t>
            </a:r>
            <a:endParaRPr sz="1500">
              <a:latin typeface="Courier New"/>
              <a:cs typeface="Courier New"/>
            </a:endParaRPr>
          </a:p>
          <a:p>
            <a:pPr marL="130810">
              <a:lnSpc>
                <a:spcPct val="100000"/>
              </a:lnSpc>
              <a:spcBef>
                <a:spcPts val="1035"/>
              </a:spcBef>
            </a:pPr>
            <a:r>
              <a:rPr sz="1500" spc="-20" dirty="0">
                <a:latin typeface="Courier New"/>
                <a:cs typeface="Courier New"/>
              </a:rPr>
              <a:t>4.64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4080510" y="630259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10" h="359409">
                <a:moveTo>
                  <a:pt x="359410" y="0"/>
                </a:moveTo>
                <a:lnTo>
                  <a:pt x="179070" y="0"/>
                </a:lnTo>
                <a:lnTo>
                  <a:pt x="0" y="0"/>
                </a:lnTo>
                <a:lnTo>
                  <a:pt x="0" y="358800"/>
                </a:lnTo>
                <a:lnTo>
                  <a:pt x="179070" y="358800"/>
                </a:lnTo>
                <a:lnTo>
                  <a:pt x="359410" y="358800"/>
                </a:lnTo>
                <a:lnTo>
                  <a:pt x="35941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4810378" y="6098463"/>
            <a:ext cx="168910" cy="106680"/>
          </a:xfrm>
          <a:custGeom>
            <a:avLst/>
            <a:gdLst/>
            <a:ahLst/>
            <a:cxnLst/>
            <a:rect l="l" t="t" r="r" b="b"/>
            <a:pathLst>
              <a:path w="168910" h="106679">
                <a:moveTo>
                  <a:pt x="168630" y="24091"/>
                </a:moveTo>
                <a:lnTo>
                  <a:pt x="0" y="0"/>
                </a:lnTo>
                <a:lnTo>
                  <a:pt x="19024" y="106502"/>
                </a:lnTo>
                <a:lnTo>
                  <a:pt x="168630" y="24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067392" y="6073084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a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8213331" y="5583707"/>
            <a:ext cx="1079500" cy="1078230"/>
          </a:xfrm>
          <a:custGeom>
            <a:avLst/>
            <a:gdLst/>
            <a:ahLst/>
            <a:cxnLst/>
            <a:rect l="l" t="t" r="r" b="b"/>
            <a:pathLst>
              <a:path w="1079500" h="1078229">
                <a:moveTo>
                  <a:pt x="1078953" y="897648"/>
                </a:moveTo>
                <a:lnTo>
                  <a:pt x="1078953" y="178765"/>
                </a:lnTo>
                <a:lnTo>
                  <a:pt x="1071869" y="134708"/>
                </a:lnTo>
                <a:lnTo>
                  <a:pt x="1052282" y="92975"/>
                </a:lnTo>
                <a:lnTo>
                  <a:pt x="1022692" y="56102"/>
                </a:lnTo>
                <a:lnTo>
                  <a:pt x="985602" y="26624"/>
                </a:lnTo>
                <a:lnTo>
                  <a:pt x="943510" y="7078"/>
                </a:lnTo>
                <a:lnTo>
                  <a:pt x="898918" y="0"/>
                </a:lnTo>
                <a:lnTo>
                  <a:pt x="180035" y="0"/>
                </a:lnTo>
                <a:lnTo>
                  <a:pt x="135443" y="7078"/>
                </a:lnTo>
                <a:lnTo>
                  <a:pt x="93351" y="26624"/>
                </a:lnTo>
                <a:lnTo>
                  <a:pt x="56260" y="56102"/>
                </a:lnTo>
                <a:lnTo>
                  <a:pt x="26671" y="92975"/>
                </a:lnTo>
                <a:lnTo>
                  <a:pt x="7084" y="134708"/>
                </a:lnTo>
                <a:lnTo>
                  <a:pt x="0" y="178765"/>
                </a:lnTo>
                <a:lnTo>
                  <a:pt x="0" y="897648"/>
                </a:lnTo>
                <a:lnTo>
                  <a:pt x="7084" y="942240"/>
                </a:lnTo>
                <a:lnTo>
                  <a:pt x="26671" y="984332"/>
                </a:lnTo>
                <a:lnTo>
                  <a:pt x="56260" y="1021422"/>
                </a:lnTo>
                <a:lnTo>
                  <a:pt x="93351" y="1051012"/>
                </a:lnTo>
                <a:lnTo>
                  <a:pt x="135443" y="1070599"/>
                </a:lnTo>
                <a:lnTo>
                  <a:pt x="180035" y="1077683"/>
                </a:lnTo>
                <a:lnTo>
                  <a:pt x="898918" y="1077683"/>
                </a:lnTo>
                <a:lnTo>
                  <a:pt x="943510" y="1070599"/>
                </a:lnTo>
                <a:lnTo>
                  <a:pt x="985602" y="1051012"/>
                </a:lnTo>
                <a:lnTo>
                  <a:pt x="1022692" y="1021422"/>
                </a:lnTo>
                <a:lnTo>
                  <a:pt x="1052282" y="984332"/>
                </a:lnTo>
                <a:lnTo>
                  <a:pt x="1071869" y="942240"/>
                </a:lnTo>
                <a:lnTo>
                  <a:pt x="1078953" y="897648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8393430" y="5762472"/>
            <a:ext cx="718820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15"/>
              </a:spcBef>
            </a:pPr>
            <a:r>
              <a:rPr sz="1500" spc="-20" dirty="0">
                <a:latin typeface="Courier New"/>
                <a:cs typeface="Courier New"/>
              </a:rPr>
              <a:t>9.56</a:t>
            </a:r>
            <a:endParaRPr sz="1500">
              <a:latin typeface="Courier New"/>
              <a:cs typeface="Courier New"/>
            </a:endParaRPr>
          </a:p>
          <a:p>
            <a:pPr marL="130175">
              <a:lnSpc>
                <a:spcPct val="100000"/>
              </a:lnSpc>
              <a:spcBef>
                <a:spcPts val="1035"/>
              </a:spcBef>
            </a:pPr>
            <a:r>
              <a:rPr sz="1500" spc="-20" dirty="0">
                <a:latin typeface="Courier New"/>
                <a:cs typeface="Courier New"/>
              </a:rPr>
              <a:t>4.64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7315200" y="6302590"/>
            <a:ext cx="359410" cy="359410"/>
          </a:xfrm>
          <a:custGeom>
            <a:avLst/>
            <a:gdLst/>
            <a:ahLst/>
            <a:cxnLst/>
            <a:rect l="l" t="t" r="r" b="b"/>
            <a:pathLst>
              <a:path w="359409" h="359409">
                <a:moveTo>
                  <a:pt x="359410" y="0"/>
                </a:moveTo>
                <a:lnTo>
                  <a:pt x="179070" y="0"/>
                </a:lnTo>
                <a:lnTo>
                  <a:pt x="0" y="0"/>
                </a:lnTo>
                <a:lnTo>
                  <a:pt x="0" y="358800"/>
                </a:lnTo>
                <a:lnTo>
                  <a:pt x="179070" y="358800"/>
                </a:lnTo>
                <a:lnTo>
                  <a:pt x="359410" y="358800"/>
                </a:lnTo>
                <a:lnTo>
                  <a:pt x="35941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8044700" y="6098463"/>
            <a:ext cx="168910" cy="106680"/>
          </a:xfrm>
          <a:custGeom>
            <a:avLst/>
            <a:gdLst/>
            <a:ahLst/>
            <a:cxnLst/>
            <a:rect l="l" t="t" r="r" b="b"/>
            <a:pathLst>
              <a:path w="168909" h="106679">
                <a:moveTo>
                  <a:pt x="168630" y="24091"/>
                </a:moveTo>
                <a:lnTo>
                  <a:pt x="0" y="0"/>
                </a:lnTo>
                <a:lnTo>
                  <a:pt x="20294" y="106502"/>
                </a:lnTo>
                <a:lnTo>
                  <a:pt x="168630" y="2409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7302983" y="6073084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a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34" name="object 34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84</a:t>
            </a:r>
          </a:p>
        </p:txBody>
      </p:sp>
      <p:sp>
        <p:nvSpPr>
          <p:cNvPr id="29" name="object 29"/>
          <p:cNvSpPr txBox="1"/>
          <p:nvPr/>
        </p:nvSpPr>
        <p:spPr>
          <a:xfrm>
            <a:off x="4067392" y="5531705"/>
            <a:ext cx="2520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960" dirty="0">
                <a:latin typeface="Calibri"/>
                <a:cs typeface="Calibri"/>
              </a:rPr>
              <a:t>❷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3064" y="5531705"/>
            <a:ext cx="2520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960" dirty="0">
                <a:latin typeface="Calibri"/>
                <a:cs typeface="Calibri"/>
              </a:rPr>
              <a:t>❶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4247428" y="4273982"/>
            <a:ext cx="252095" cy="8686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65"/>
              </a:lnSpc>
              <a:spcBef>
                <a:spcPts val="95"/>
              </a:spcBef>
            </a:pPr>
            <a:r>
              <a:rPr sz="2000" spc="-960" dirty="0">
                <a:latin typeface="Calibri"/>
                <a:cs typeface="Calibri"/>
              </a:rPr>
              <a:t>❶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120"/>
              </a:lnSpc>
            </a:pPr>
            <a:r>
              <a:rPr sz="2000" spc="-960" dirty="0">
                <a:latin typeface="Calibri"/>
                <a:cs typeface="Calibri"/>
              </a:rPr>
              <a:t>❷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60"/>
              </a:lnSpc>
            </a:pPr>
            <a:r>
              <a:rPr sz="2000" spc="-960" dirty="0">
                <a:latin typeface="Calibri"/>
                <a:cs typeface="Calibri"/>
              </a:rPr>
              <a:t>❸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7302983" y="5531705"/>
            <a:ext cx="2520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960" dirty="0">
                <a:latin typeface="Calibri"/>
                <a:cs typeface="Calibri"/>
              </a:rPr>
              <a:t>❸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9644">
              <a:lnSpc>
                <a:spcPct val="100000"/>
              </a:lnSpc>
              <a:spcBef>
                <a:spcPts val="90"/>
              </a:spcBef>
            </a:pPr>
            <a:r>
              <a:rPr dirty="0"/>
              <a:t>An</a:t>
            </a:r>
            <a:r>
              <a:rPr spc="-155" dirty="0"/>
              <a:t> </a:t>
            </a:r>
            <a:r>
              <a:rPr dirty="0"/>
              <a:t>example:</a:t>
            </a:r>
            <a:r>
              <a:rPr spc="-150" dirty="0"/>
              <a:t> </a:t>
            </a:r>
            <a:r>
              <a:rPr dirty="0"/>
              <a:t>complex</a:t>
            </a:r>
            <a:r>
              <a:rPr spc="-150" dirty="0"/>
              <a:t> </a:t>
            </a:r>
            <a:r>
              <a:rPr spc="-10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889571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We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must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careful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if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want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create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one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complex </a:t>
            </a:r>
            <a:r>
              <a:rPr sz="2600" dirty="0">
                <a:latin typeface="Verdana"/>
                <a:cs typeface="Verdana"/>
              </a:rPr>
              <a:t>number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as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copy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other: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05230" y="3066999"/>
            <a:ext cx="5318760" cy="826769"/>
            <a:chOff x="1205230" y="3066999"/>
            <a:chExt cx="5318760" cy="826769"/>
          </a:xfrm>
        </p:grpSpPr>
        <p:sp>
          <p:nvSpPr>
            <p:cNvPr id="6" name="object 6"/>
            <p:cNvSpPr/>
            <p:nvPr/>
          </p:nvSpPr>
          <p:spPr>
            <a:xfrm>
              <a:off x="1313180" y="3174758"/>
              <a:ext cx="5210810" cy="719455"/>
            </a:xfrm>
            <a:custGeom>
              <a:avLst/>
              <a:gdLst/>
              <a:ahLst/>
              <a:cxnLst/>
              <a:rect l="l" t="t" r="r" b="b"/>
              <a:pathLst>
                <a:path w="5210809" h="719454">
                  <a:moveTo>
                    <a:pt x="5210810" y="0"/>
                  </a:moveTo>
                  <a:lnTo>
                    <a:pt x="260604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606040" y="718883"/>
                  </a:lnTo>
                  <a:lnTo>
                    <a:pt x="5210810" y="718883"/>
                  </a:lnTo>
                  <a:lnTo>
                    <a:pt x="521081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05230" y="3066999"/>
              <a:ext cx="5212080" cy="719455"/>
            </a:xfrm>
            <a:custGeom>
              <a:avLst/>
              <a:gdLst/>
              <a:ahLst/>
              <a:cxnLst/>
              <a:rect l="l" t="t" r="r" b="b"/>
              <a:pathLst>
                <a:path w="5212080" h="719454">
                  <a:moveTo>
                    <a:pt x="5212080" y="0"/>
                  </a:moveTo>
                  <a:lnTo>
                    <a:pt x="2606040" y="0"/>
                  </a:lnTo>
                  <a:lnTo>
                    <a:pt x="0" y="0"/>
                  </a:lnTo>
                  <a:lnTo>
                    <a:pt x="0" y="718870"/>
                  </a:lnTo>
                  <a:lnTo>
                    <a:pt x="2606040" y="718870"/>
                  </a:lnTo>
                  <a:lnTo>
                    <a:pt x="5212080" y="718870"/>
                  </a:lnTo>
                  <a:lnTo>
                    <a:pt x="52120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13180" y="3174758"/>
            <a:ext cx="5210810" cy="71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739"/>
              </a:lnSpc>
            </a:pPr>
            <a:r>
              <a:rPr sz="1850" dirty="0">
                <a:latin typeface="Courier New"/>
                <a:cs typeface="Courier New"/>
              </a:rPr>
              <a:t>Complex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new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Complex(1.33,4.64);</a:t>
            </a:r>
            <a:endParaRPr sz="1850">
              <a:latin typeface="Courier New"/>
              <a:cs typeface="Courier New"/>
            </a:endParaRPr>
          </a:p>
          <a:p>
            <a:pPr marL="48260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Complex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a;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3523" y="4684788"/>
            <a:ext cx="1079500" cy="1079500"/>
          </a:xfrm>
          <a:custGeom>
            <a:avLst/>
            <a:gdLst/>
            <a:ahLst/>
            <a:cxnLst/>
            <a:rect l="l" t="t" r="r" b="b"/>
            <a:pathLst>
              <a:path w="1079500" h="1079500">
                <a:moveTo>
                  <a:pt x="1078953" y="898918"/>
                </a:moveTo>
                <a:lnTo>
                  <a:pt x="1078953" y="180035"/>
                </a:lnTo>
                <a:lnTo>
                  <a:pt x="1071869" y="135443"/>
                </a:lnTo>
                <a:lnTo>
                  <a:pt x="1052282" y="93351"/>
                </a:lnTo>
                <a:lnTo>
                  <a:pt x="1022692" y="56261"/>
                </a:lnTo>
                <a:lnTo>
                  <a:pt x="985602" y="26671"/>
                </a:lnTo>
                <a:lnTo>
                  <a:pt x="943510" y="7084"/>
                </a:lnTo>
                <a:lnTo>
                  <a:pt x="898918" y="0"/>
                </a:lnTo>
                <a:lnTo>
                  <a:pt x="180035" y="0"/>
                </a:lnTo>
                <a:lnTo>
                  <a:pt x="135443" y="7084"/>
                </a:lnTo>
                <a:lnTo>
                  <a:pt x="93351" y="26671"/>
                </a:lnTo>
                <a:lnTo>
                  <a:pt x="56260" y="56261"/>
                </a:lnTo>
                <a:lnTo>
                  <a:pt x="26671" y="93351"/>
                </a:lnTo>
                <a:lnTo>
                  <a:pt x="7084" y="135443"/>
                </a:lnTo>
                <a:lnTo>
                  <a:pt x="0" y="180035"/>
                </a:lnTo>
                <a:lnTo>
                  <a:pt x="0" y="898918"/>
                </a:lnTo>
                <a:lnTo>
                  <a:pt x="7084" y="943510"/>
                </a:lnTo>
                <a:lnTo>
                  <a:pt x="26671" y="985602"/>
                </a:lnTo>
                <a:lnTo>
                  <a:pt x="56261" y="1022692"/>
                </a:lnTo>
                <a:lnTo>
                  <a:pt x="93351" y="1052282"/>
                </a:lnTo>
                <a:lnTo>
                  <a:pt x="135443" y="1071869"/>
                </a:lnTo>
                <a:lnTo>
                  <a:pt x="180035" y="1078953"/>
                </a:lnTo>
                <a:lnTo>
                  <a:pt x="898918" y="1078953"/>
                </a:lnTo>
                <a:lnTo>
                  <a:pt x="943510" y="1071869"/>
                </a:lnTo>
                <a:lnTo>
                  <a:pt x="985602" y="1052282"/>
                </a:lnTo>
                <a:lnTo>
                  <a:pt x="1022692" y="1022692"/>
                </a:lnTo>
                <a:lnTo>
                  <a:pt x="1052282" y="985602"/>
                </a:lnTo>
                <a:lnTo>
                  <a:pt x="1071869" y="943510"/>
                </a:lnTo>
                <a:lnTo>
                  <a:pt x="1078953" y="898918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63800" y="4864823"/>
            <a:ext cx="718820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05"/>
              </a:spcBef>
            </a:pPr>
            <a:r>
              <a:rPr sz="1500" spc="-20" dirty="0">
                <a:latin typeface="Courier New"/>
                <a:cs typeface="Courier New"/>
              </a:rPr>
              <a:t>1.33</a:t>
            </a:r>
            <a:endParaRPr sz="1500">
              <a:latin typeface="Courier New"/>
              <a:cs typeface="Courier New"/>
            </a:endParaRPr>
          </a:p>
          <a:p>
            <a:pPr marL="130175">
              <a:lnSpc>
                <a:spcPct val="100000"/>
              </a:lnSpc>
              <a:spcBef>
                <a:spcPts val="1035"/>
              </a:spcBef>
            </a:pPr>
            <a:r>
              <a:rPr sz="1500" spc="-20" dirty="0">
                <a:latin typeface="Courier New"/>
                <a:cs typeface="Courier New"/>
              </a:rPr>
              <a:t>4.64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84300" y="5403672"/>
            <a:ext cx="360680" cy="359410"/>
          </a:xfrm>
          <a:custGeom>
            <a:avLst/>
            <a:gdLst/>
            <a:ahLst/>
            <a:cxnLst/>
            <a:rect l="l" t="t" r="r" b="b"/>
            <a:pathLst>
              <a:path w="360680" h="359410">
                <a:moveTo>
                  <a:pt x="360680" y="0"/>
                </a:moveTo>
                <a:lnTo>
                  <a:pt x="180340" y="0"/>
                </a:lnTo>
                <a:lnTo>
                  <a:pt x="0" y="0"/>
                </a:lnTo>
                <a:lnTo>
                  <a:pt x="0" y="358800"/>
                </a:lnTo>
                <a:lnTo>
                  <a:pt x="180340" y="358800"/>
                </a:lnTo>
                <a:lnTo>
                  <a:pt x="360680" y="358800"/>
                </a:lnTo>
                <a:lnTo>
                  <a:pt x="36068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14905" y="5200815"/>
            <a:ext cx="1416685" cy="105410"/>
          </a:xfrm>
          <a:custGeom>
            <a:avLst/>
            <a:gdLst/>
            <a:ahLst/>
            <a:cxnLst/>
            <a:rect l="l" t="t" r="r" b="b"/>
            <a:pathLst>
              <a:path w="1416685" h="105410">
                <a:moveTo>
                  <a:pt x="168617" y="22821"/>
                </a:moveTo>
                <a:lnTo>
                  <a:pt x="0" y="0"/>
                </a:lnTo>
                <a:lnTo>
                  <a:pt x="19011" y="105232"/>
                </a:lnTo>
                <a:lnTo>
                  <a:pt x="168617" y="22821"/>
                </a:lnTo>
                <a:close/>
              </a:path>
              <a:path w="1416685" h="105410">
                <a:moveTo>
                  <a:pt x="1416202" y="0"/>
                </a:moveTo>
                <a:lnTo>
                  <a:pt x="1246301" y="22821"/>
                </a:lnTo>
                <a:lnTo>
                  <a:pt x="1395920" y="105232"/>
                </a:lnTo>
                <a:lnTo>
                  <a:pt x="141620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71909" y="5174166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a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01440" y="5403672"/>
            <a:ext cx="358140" cy="359410"/>
          </a:xfrm>
          <a:custGeom>
            <a:avLst/>
            <a:gdLst/>
            <a:ahLst/>
            <a:cxnLst/>
            <a:rect l="l" t="t" r="r" b="b"/>
            <a:pathLst>
              <a:path w="358139" h="359410">
                <a:moveTo>
                  <a:pt x="358140" y="0"/>
                </a:moveTo>
                <a:lnTo>
                  <a:pt x="179070" y="0"/>
                </a:lnTo>
                <a:lnTo>
                  <a:pt x="0" y="0"/>
                </a:lnTo>
                <a:lnTo>
                  <a:pt x="0" y="358800"/>
                </a:lnTo>
                <a:lnTo>
                  <a:pt x="179070" y="358800"/>
                </a:lnTo>
                <a:lnTo>
                  <a:pt x="358140" y="358800"/>
                </a:lnTo>
                <a:lnTo>
                  <a:pt x="35814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88623" y="5174166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1909" y="4632788"/>
            <a:ext cx="2520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960" dirty="0">
                <a:latin typeface="Calibri"/>
                <a:cs typeface="Calibri"/>
              </a:rPr>
              <a:t>❶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3066" y="3106277"/>
            <a:ext cx="252095" cy="598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60"/>
              </a:lnSpc>
              <a:spcBef>
                <a:spcPts val="95"/>
              </a:spcBef>
            </a:pPr>
            <a:r>
              <a:rPr sz="2000" spc="-960" dirty="0">
                <a:latin typeface="Calibri"/>
                <a:cs typeface="Calibri"/>
              </a:rPr>
              <a:t>❶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60"/>
              </a:lnSpc>
            </a:pPr>
            <a:r>
              <a:rPr sz="2000" spc="-960" dirty="0">
                <a:latin typeface="Calibri"/>
                <a:cs typeface="Calibri"/>
              </a:rPr>
              <a:t>❷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020480" y="4632788"/>
            <a:ext cx="25209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000" spc="-960" dirty="0">
                <a:latin typeface="Calibri"/>
                <a:cs typeface="Calibri"/>
              </a:rPr>
              <a:t>❷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158740" y="4325988"/>
            <a:ext cx="4491990" cy="1797050"/>
          </a:xfrm>
          <a:custGeom>
            <a:avLst/>
            <a:gdLst/>
            <a:ahLst/>
            <a:cxnLst/>
            <a:rect l="l" t="t" r="r" b="b"/>
            <a:pathLst>
              <a:path w="4491990" h="1797050">
                <a:moveTo>
                  <a:pt x="4491990" y="0"/>
                </a:moveTo>
                <a:lnTo>
                  <a:pt x="2245360" y="0"/>
                </a:lnTo>
                <a:lnTo>
                  <a:pt x="0" y="0"/>
                </a:lnTo>
                <a:lnTo>
                  <a:pt x="0" y="1796567"/>
                </a:lnTo>
                <a:lnTo>
                  <a:pt x="2245360" y="1796567"/>
                </a:lnTo>
                <a:lnTo>
                  <a:pt x="4491990" y="1796567"/>
                </a:lnTo>
                <a:lnTo>
                  <a:pt x="4491990" y="0"/>
                </a:lnTo>
                <a:close/>
              </a:path>
            </a:pathLst>
          </a:custGeom>
          <a:solidFill>
            <a:srgbClr val="E6E64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84886" y="4660681"/>
            <a:ext cx="3853179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400" dirty="0">
                <a:latin typeface="Verdana"/>
                <a:cs typeface="Verdana"/>
              </a:rPr>
              <a:t>What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will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be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the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effect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25" dirty="0">
                <a:latin typeface="Verdana"/>
                <a:cs typeface="Verdana"/>
              </a:rPr>
              <a:t>of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23" name="object 23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5" name="object 25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85</a:t>
            </a:r>
          </a:p>
        </p:txBody>
      </p:sp>
      <p:sp>
        <p:nvSpPr>
          <p:cNvPr id="21" name="object 21"/>
          <p:cNvSpPr txBox="1"/>
          <p:nvPr/>
        </p:nvSpPr>
        <p:spPr>
          <a:xfrm>
            <a:off x="6123890" y="5508883"/>
            <a:ext cx="172466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e.addReal(5.6);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20156" y="5394775"/>
            <a:ext cx="17907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400" spc="-50" dirty="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9644">
              <a:lnSpc>
                <a:spcPct val="100000"/>
              </a:lnSpc>
              <a:spcBef>
                <a:spcPts val="90"/>
              </a:spcBef>
            </a:pPr>
            <a:r>
              <a:rPr dirty="0"/>
              <a:t>An</a:t>
            </a:r>
            <a:r>
              <a:rPr spc="-155" dirty="0"/>
              <a:t> </a:t>
            </a:r>
            <a:r>
              <a:rPr dirty="0"/>
              <a:t>example:</a:t>
            </a:r>
            <a:r>
              <a:rPr spc="-150" dirty="0"/>
              <a:t> </a:t>
            </a:r>
            <a:r>
              <a:rPr dirty="0"/>
              <a:t>complex</a:t>
            </a:r>
            <a:r>
              <a:rPr spc="-150" dirty="0"/>
              <a:t> </a:t>
            </a:r>
            <a:r>
              <a:rPr spc="-10" dirty="0"/>
              <a:t>class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920115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We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define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new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constructor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avoid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problem: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205230" y="4145953"/>
            <a:ext cx="5318760" cy="826769"/>
            <a:chOff x="1205230" y="4145953"/>
            <a:chExt cx="5318760" cy="826769"/>
          </a:xfrm>
        </p:grpSpPr>
        <p:sp>
          <p:nvSpPr>
            <p:cNvPr id="6" name="object 6"/>
            <p:cNvSpPr/>
            <p:nvPr/>
          </p:nvSpPr>
          <p:spPr>
            <a:xfrm>
              <a:off x="1313180" y="4253712"/>
              <a:ext cx="5210810" cy="719455"/>
            </a:xfrm>
            <a:custGeom>
              <a:avLst/>
              <a:gdLst/>
              <a:ahLst/>
              <a:cxnLst/>
              <a:rect l="l" t="t" r="r" b="b"/>
              <a:pathLst>
                <a:path w="5210809" h="719454">
                  <a:moveTo>
                    <a:pt x="5210810" y="0"/>
                  </a:moveTo>
                  <a:lnTo>
                    <a:pt x="2606040" y="0"/>
                  </a:lnTo>
                  <a:lnTo>
                    <a:pt x="0" y="0"/>
                  </a:lnTo>
                  <a:lnTo>
                    <a:pt x="0" y="718883"/>
                  </a:lnTo>
                  <a:lnTo>
                    <a:pt x="2606040" y="718883"/>
                  </a:lnTo>
                  <a:lnTo>
                    <a:pt x="5210810" y="718883"/>
                  </a:lnTo>
                  <a:lnTo>
                    <a:pt x="5210810" y="0"/>
                  </a:lnTo>
                  <a:close/>
                </a:path>
              </a:pathLst>
            </a:custGeom>
            <a:solidFill>
              <a:srgbClr val="80808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205230" y="4145952"/>
              <a:ext cx="5212080" cy="719455"/>
            </a:xfrm>
            <a:custGeom>
              <a:avLst/>
              <a:gdLst/>
              <a:ahLst/>
              <a:cxnLst/>
              <a:rect l="l" t="t" r="r" b="b"/>
              <a:pathLst>
                <a:path w="5212080" h="719454">
                  <a:moveTo>
                    <a:pt x="5212080" y="0"/>
                  </a:moveTo>
                  <a:lnTo>
                    <a:pt x="2606040" y="0"/>
                  </a:lnTo>
                  <a:lnTo>
                    <a:pt x="0" y="0"/>
                  </a:lnTo>
                  <a:lnTo>
                    <a:pt x="0" y="718870"/>
                  </a:lnTo>
                  <a:lnTo>
                    <a:pt x="2606040" y="718870"/>
                  </a:lnTo>
                  <a:lnTo>
                    <a:pt x="5212080" y="718870"/>
                  </a:lnTo>
                  <a:lnTo>
                    <a:pt x="5212080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313180" y="4253712"/>
            <a:ext cx="5210810" cy="7194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8260">
              <a:lnSpc>
                <a:spcPts val="1730"/>
              </a:lnSpc>
            </a:pPr>
            <a:r>
              <a:rPr sz="1850" dirty="0">
                <a:latin typeface="Courier New"/>
                <a:cs typeface="Courier New"/>
              </a:rPr>
              <a:t>Complex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new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Complex(1.33,4.64);</a:t>
            </a:r>
            <a:endParaRPr sz="1850">
              <a:latin typeface="Courier New"/>
              <a:cs typeface="Courier New"/>
            </a:endParaRPr>
          </a:p>
          <a:p>
            <a:pPr marL="48260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Complex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e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new</a:t>
            </a:r>
            <a:r>
              <a:rPr sz="1850" spc="-7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Complex(a);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2283523" y="5403672"/>
            <a:ext cx="1079500" cy="1079500"/>
          </a:xfrm>
          <a:custGeom>
            <a:avLst/>
            <a:gdLst/>
            <a:ahLst/>
            <a:cxnLst/>
            <a:rect l="l" t="t" r="r" b="b"/>
            <a:pathLst>
              <a:path w="1079500" h="1079500">
                <a:moveTo>
                  <a:pt x="1078953" y="898918"/>
                </a:moveTo>
                <a:lnTo>
                  <a:pt x="1078953" y="180035"/>
                </a:lnTo>
                <a:lnTo>
                  <a:pt x="1071869" y="135443"/>
                </a:lnTo>
                <a:lnTo>
                  <a:pt x="1052282" y="93351"/>
                </a:lnTo>
                <a:lnTo>
                  <a:pt x="1022692" y="56261"/>
                </a:lnTo>
                <a:lnTo>
                  <a:pt x="985602" y="26671"/>
                </a:lnTo>
                <a:lnTo>
                  <a:pt x="943510" y="7084"/>
                </a:lnTo>
                <a:lnTo>
                  <a:pt x="898918" y="0"/>
                </a:lnTo>
                <a:lnTo>
                  <a:pt x="180035" y="0"/>
                </a:lnTo>
                <a:lnTo>
                  <a:pt x="135443" y="7084"/>
                </a:lnTo>
                <a:lnTo>
                  <a:pt x="93351" y="26671"/>
                </a:lnTo>
                <a:lnTo>
                  <a:pt x="56260" y="56261"/>
                </a:lnTo>
                <a:lnTo>
                  <a:pt x="26671" y="93351"/>
                </a:lnTo>
                <a:lnTo>
                  <a:pt x="7084" y="135443"/>
                </a:lnTo>
                <a:lnTo>
                  <a:pt x="0" y="180035"/>
                </a:lnTo>
                <a:lnTo>
                  <a:pt x="0" y="898918"/>
                </a:lnTo>
                <a:lnTo>
                  <a:pt x="7084" y="943069"/>
                </a:lnTo>
                <a:lnTo>
                  <a:pt x="26671" y="985037"/>
                </a:lnTo>
                <a:lnTo>
                  <a:pt x="56261" y="1022216"/>
                </a:lnTo>
                <a:lnTo>
                  <a:pt x="93351" y="1051999"/>
                </a:lnTo>
                <a:lnTo>
                  <a:pt x="135443" y="1071780"/>
                </a:lnTo>
                <a:lnTo>
                  <a:pt x="180035" y="1078953"/>
                </a:lnTo>
                <a:lnTo>
                  <a:pt x="898918" y="1078953"/>
                </a:lnTo>
                <a:lnTo>
                  <a:pt x="943510" y="1071780"/>
                </a:lnTo>
                <a:lnTo>
                  <a:pt x="985602" y="1051999"/>
                </a:lnTo>
                <a:lnTo>
                  <a:pt x="1022692" y="1022216"/>
                </a:lnTo>
                <a:lnTo>
                  <a:pt x="1052282" y="985037"/>
                </a:lnTo>
                <a:lnTo>
                  <a:pt x="1071869" y="943069"/>
                </a:lnTo>
                <a:lnTo>
                  <a:pt x="1078953" y="898918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2463800" y="5583707"/>
            <a:ext cx="718820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130175">
              <a:lnSpc>
                <a:spcPct val="100000"/>
              </a:lnSpc>
              <a:spcBef>
                <a:spcPts val="305"/>
              </a:spcBef>
            </a:pPr>
            <a:r>
              <a:rPr sz="1500" spc="-20" dirty="0">
                <a:latin typeface="Courier New"/>
                <a:cs typeface="Courier New"/>
              </a:rPr>
              <a:t>1.33</a:t>
            </a:r>
            <a:endParaRPr sz="1500">
              <a:latin typeface="Courier New"/>
              <a:cs typeface="Courier New"/>
            </a:endParaRPr>
          </a:p>
          <a:p>
            <a:pPr marL="130175">
              <a:lnSpc>
                <a:spcPct val="100000"/>
              </a:lnSpc>
              <a:spcBef>
                <a:spcPts val="1035"/>
              </a:spcBef>
            </a:pPr>
            <a:r>
              <a:rPr sz="1500" spc="-20" dirty="0">
                <a:latin typeface="Courier New"/>
                <a:cs typeface="Courier New"/>
              </a:rPr>
              <a:t>4.64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384300" y="6122555"/>
            <a:ext cx="360680" cy="359410"/>
          </a:xfrm>
          <a:custGeom>
            <a:avLst/>
            <a:gdLst/>
            <a:ahLst/>
            <a:cxnLst/>
            <a:rect l="l" t="t" r="r" b="b"/>
            <a:pathLst>
              <a:path w="360680" h="359410">
                <a:moveTo>
                  <a:pt x="360680" y="0"/>
                </a:moveTo>
                <a:lnTo>
                  <a:pt x="180340" y="0"/>
                </a:lnTo>
                <a:lnTo>
                  <a:pt x="0" y="0"/>
                </a:lnTo>
                <a:lnTo>
                  <a:pt x="0" y="358800"/>
                </a:lnTo>
                <a:lnTo>
                  <a:pt x="180340" y="358800"/>
                </a:lnTo>
                <a:lnTo>
                  <a:pt x="360680" y="358800"/>
                </a:lnTo>
                <a:lnTo>
                  <a:pt x="36068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2114905" y="5919698"/>
            <a:ext cx="168910" cy="105410"/>
          </a:xfrm>
          <a:custGeom>
            <a:avLst/>
            <a:gdLst/>
            <a:ahLst/>
            <a:cxnLst/>
            <a:rect l="l" t="t" r="r" b="b"/>
            <a:pathLst>
              <a:path w="168910" h="105410">
                <a:moveTo>
                  <a:pt x="168617" y="22821"/>
                </a:moveTo>
                <a:lnTo>
                  <a:pt x="0" y="0"/>
                </a:lnTo>
                <a:lnTo>
                  <a:pt x="19011" y="105232"/>
                </a:lnTo>
                <a:lnTo>
                  <a:pt x="168617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371909" y="5893046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a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901440" y="6122555"/>
            <a:ext cx="358140" cy="359410"/>
          </a:xfrm>
          <a:custGeom>
            <a:avLst/>
            <a:gdLst/>
            <a:ahLst/>
            <a:cxnLst/>
            <a:rect l="l" t="t" r="r" b="b"/>
            <a:pathLst>
              <a:path w="358139" h="359410">
                <a:moveTo>
                  <a:pt x="358140" y="0"/>
                </a:moveTo>
                <a:lnTo>
                  <a:pt x="179070" y="0"/>
                </a:lnTo>
                <a:lnTo>
                  <a:pt x="0" y="0"/>
                </a:lnTo>
                <a:lnTo>
                  <a:pt x="0" y="358800"/>
                </a:lnTo>
                <a:lnTo>
                  <a:pt x="179070" y="358800"/>
                </a:lnTo>
                <a:lnTo>
                  <a:pt x="358140" y="358800"/>
                </a:lnTo>
                <a:lnTo>
                  <a:pt x="35814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888623" y="5893046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71909" y="5351668"/>
            <a:ext cx="290068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660650" algn="l"/>
              </a:tabLst>
            </a:pPr>
            <a:r>
              <a:rPr sz="2000" spc="-960" dirty="0">
                <a:latin typeface="Calibri"/>
                <a:cs typeface="Calibri"/>
              </a:rPr>
              <a:t>❶</a:t>
            </a:r>
            <a:r>
              <a:rPr sz="2000" dirty="0">
                <a:latin typeface="Calibri"/>
                <a:cs typeface="Calibri"/>
              </a:rPr>
              <a:t>	</a:t>
            </a:r>
            <a:r>
              <a:rPr sz="2000" spc="-969" dirty="0">
                <a:latin typeface="Calibri"/>
                <a:cs typeface="Calibri"/>
              </a:rPr>
              <a:t>❷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33066" y="4185231"/>
            <a:ext cx="252095" cy="5975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255"/>
              </a:lnSpc>
              <a:spcBef>
                <a:spcPts val="95"/>
              </a:spcBef>
            </a:pPr>
            <a:r>
              <a:rPr sz="2000" spc="-960" dirty="0">
                <a:latin typeface="Calibri"/>
                <a:cs typeface="Calibri"/>
              </a:rPr>
              <a:t>❶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ts val="2255"/>
              </a:lnSpc>
            </a:pPr>
            <a:r>
              <a:rPr sz="2000" spc="-960" dirty="0">
                <a:latin typeface="Calibri"/>
                <a:cs typeface="Calibri"/>
              </a:rPr>
              <a:t>❷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836790" y="2340419"/>
            <a:ext cx="7566025" cy="1276350"/>
            <a:chOff x="836790" y="2340419"/>
            <a:chExt cx="7566025" cy="1276350"/>
          </a:xfrm>
        </p:grpSpPr>
        <p:sp>
          <p:nvSpPr>
            <p:cNvPr id="19" name="object 19"/>
            <p:cNvSpPr/>
            <p:nvPr/>
          </p:nvSpPr>
          <p:spPr>
            <a:xfrm>
              <a:off x="845769" y="2349385"/>
              <a:ext cx="7547609" cy="1257935"/>
            </a:xfrm>
            <a:custGeom>
              <a:avLst/>
              <a:gdLst/>
              <a:ahLst/>
              <a:cxnLst/>
              <a:rect l="l" t="t" r="r" b="b"/>
              <a:pathLst>
                <a:path w="7547609" h="1257935">
                  <a:moveTo>
                    <a:pt x="7547597" y="1100505"/>
                  </a:moveTo>
                  <a:lnTo>
                    <a:pt x="7547597" y="0"/>
                  </a:lnTo>
                  <a:lnTo>
                    <a:pt x="0" y="0"/>
                  </a:lnTo>
                  <a:lnTo>
                    <a:pt x="0" y="1257719"/>
                  </a:lnTo>
                  <a:lnTo>
                    <a:pt x="6604304" y="1257719"/>
                  </a:lnTo>
                  <a:lnTo>
                    <a:pt x="7547597" y="110050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836790" y="2340419"/>
              <a:ext cx="7566025" cy="1275715"/>
            </a:xfrm>
            <a:custGeom>
              <a:avLst/>
              <a:gdLst/>
              <a:ahLst/>
              <a:cxnLst/>
              <a:rect l="l" t="t" r="r" b="b"/>
              <a:pathLst>
                <a:path w="7566025" h="1275714">
                  <a:moveTo>
                    <a:pt x="7565555" y="1113853"/>
                  </a:moveTo>
                  <a:lnTo>
                    <a:pt x="7565555" y="4013"/>
                  </a:lnTo>
                  <a:lnTo>
                    <a:pt x="7561529" y="0"/>
                  </a:lnTo>
                  <a:lnTo>
                    <a:pt x="4025" y="0"/>
                  </a:lnTo>
                  <a:lnTo>
                    <a:pt x="0" y="4013"/>
                  </a:lnTo>
                  <a:lnTo>
                    <a:pt x="0" y="1271638"/>
                  </a:lnTo>
                  <a:lnTo>
                    <a:pt x="4025" y="1275651"/>
                  </a:lnTo>
                  <a:lnTo>
                    <a:pt x="8978" y="1275651"/>
                  </a:lnTo>
                  <a:lnTo>
                    <a:pt x="8978" y="8966"/>
                  </a:lnTo>
                  <a:lnTo>
                    <a:pt x="17945" y="8966"/>
                  </a:lnTo>
                  <a:lnTo>
                    <a:pt x="17945" y="17932"/>
                  </a:lnTo>
                  <a:lnTo>
                    <a:pt x="7547609" y="17932"/>
                  </a:lnTo>
                  <a:lnTo>
                    <a:pt x="7547609" y="8966"/>
                  </a:lnTo>
                  <a:lnTo>
                    <a:pt x="7556576" y="8966"/>
                  </a:lnTo>
                  <a:lnTo>
                    <a:pt x="7556576" y="1118567"/>
                  </a:lnTo>
                  <a:lnTo>
                    <a:pt x="7562380" y="1117600"/>
                  </a:lnTo>
                  <a:lnTo>
                    <a:pt x="7565555" y="1113853"/>
                  </a:lnTo>
                  <a:close/>
                </a:path>
                <a:path w="7566025" h="1275714">
                  <a:moveTo>
                    <a:pt x="17945" y="17932"/>
                  </a:moveTo>
                  <a:lnTo>
                    <a:pt x="17945" y="8966"/>
                  </a:lnTo>
                  <a:lnTo>
                    <a:pt x="8978" y="8966"/>
                  </a:lnTo>
                  <a:lnTo>
                    <a:pt x="8978" y="17932"/>
                  </a:lnTo>
                  <a:lnTo>
                    <a:pt x="17945" y="17932"/>
                  </a:lnTo>
                  <a:close/>
                </a:path>
                <a:path w="7566025" h="1275714">
                  <a:moveTo>
                    <a:pt x="17945" y="1257719"/>
                  </a:moveTo>
                  <a:lnTo>
                    <a:pt x="17945" y="17932"/>
                  </a:lnTo>
                  <a:lnTo>
                    <a:pt x="8978" y="17932"/>
                  </a:lnTo>
                  <a:lnTo>
                    <a:pt x="8978" y="1257719"/>
                  </a:lnTo>
                  <a:lnTo>
                    <a:pt x="17945" y="1257719"/>
                  </a:lnTo>
                  <a:close/>
                </a:path>
                <a:path w="7566025" h="1275714">
                  <a:moveTo>
                    <a:pt x="6613283" y="1275537"/>
                  </a:moveTo>
                  <a:lnTo>
                    <a:pt x="6613283" y="1266685"/>
                  </a:lnTo>
                  <a:lnTo>
                    <a:pt x="6611791" y="1257719"/>
                  </a:lnTo>
                  <a:lnTo>
                    <a:pt x="8978" y="1257719"/>
                  </a:lnTo>
                  <a:lnTo>
                    <a:pt x="8978" y="1266685"/>
                  </a:lnTo>
                  <a:lnTo>
                    <a:pt x="17945" y="1266685"/>
                  </a:lnTo>
                  <a:lnTo>
                    <a:pt x="17945" y="1275651"/>
                  </a:lnTo>
                  <a:lnTo>
                    <a:pt x="6613283" y="1275537"/>
                  </a:lnTo>
                  <a:close/>
                </a:path>
                <a:path w="7566025" h="1275714">
                  <a:moveTo>
                    <a:pt x="17945" y="1275651"/>
                  </a:moveTo>
                  <a:lnTo>
                    <a:pt x="17945" y="1266685"/>
                  </a:lnTo>
                  <a:lnTo>
                    <a:pt x="8978" y="1266685"/>
                  </a:lnTo>
                  <a:lnTo>
                    <a:pt x="8978" y="1275651"/>
                  </a:lnTo>
                  <a:lnTo>
                    <a:pt x="17945" y="1275651"/>
                  </a:lnTo>
                  <a:close/>
                </a:path>
                <a:path w="7566025" h="1275714">
                  <a:moveTo>
                    <a:pt x="6613283" y="1266685"/>
                  </a:moveTo>
                  <a:lnTo>
                    <a:pt x="6613283" y="1257719"/>
                  </a:lnTo>
                  <a:lnTo>
                    <a:pt x="6611791" y="1257836"/>
                  </a:lnTo>
                  <a:lnTo>
                    <a:pt x="6613283" y="1266685"/>
                  </a:lnTo>
                  <a:close/>
                </a:path>
                <a:path w="7566025" h="1275714">
                  <a:moveTo>
                    <a:pt x="7556576" y="1109471"/>
                  </a:moveTo>
                  <a:lnTo>
                    <a:pt x="7555103" y="1100620"/>
                  </a:lnTo>
                  <a:lnTo>
                    <a:pt x="6612496" y="1257719"/>
                  </a:lnTo>
                  <a:lnTo>
                    <a:pt x="6613283" y="1257719"/>
                  </a:lnTo>
                  <a:lnTo>
                    <a:pt x="6613283" y="1275537"/>
                  </a:lnTo>
                  <a:lnTo>
                    <a:pt x="6614756" y="1275537"/>
                  </a:lnTo>
                  <a:lnTo>
                    <a:pt x="7547609" y="1120061"/>
                  </a:lnTo>
                  <a:lnTo>
                    <a:pt x="7547609" y="1109471"/>
                  </a:lnTo>
                  <a:lnTo>
                    <a:pt x="7556576" y="1109471"/>
                  </a:lnTo>
                  <a:close/>
                </a:path>
                <a:path w="7566025" h="1275714">
                  <a:moveTo>
                    <a:pt x="7556576" y="17932"/>
                  </a:moveTo>
                  <a:lnTo>
                    <a:pt x="7556576" y="8966"/>
                  </a:lnTo>
                  <a:lnTo>
                    <a:pt x="7547609" y="8966"/>
                  </a:lnTo>
                  <a:lnTo>
                    <a:pt x="7547609" y="17932"/>
                  </a:lnTo>
                  <a:lnTo>
                    <a:pt x="7556576" y="17932"/>
                  </a:lnTo>
                  <a:close/>
                </a:path>
                <a:path w="7566025" h="1275714">
                  <a:moveTo>
                    <a:pt x="7556576" y="1109471"/>
                  </a:moveTo>
                  <a:lnTo>
                    <a:pt x="7556576" y="17932"/>
                  </a:lnTo>
                  <a:lnTo>
                    <a:pt x="7547609" y="17932"/>
                  </a:lnTo>
                  <a:lnTo>
                    <a:pt x="7547609" y="1101868"/>
                  </a:lnTo>
                  <a:lnTo>
                    <a:pt x="7555103" y="1100620"/>
                  </a:lnTo>
                  <a:lnTo>
                    <a:pt x="7556576" y="1109471"/>
                  </a:lnTo>
                  <a:close/>
                </a:path>
                <a:path w="7566025" h="1275714">
                  <a:moveTo>
                    <a:pt x="7556576" y="1118567"/>
                  </a:moveTo>
                  <a:lnTo>
                    <a:pt x="7556576" y="1109471"/>
                  </a:lnTo>
                  <a:lnTo>
                    <a:pt x="7547609" y="1109471"/>
                  </a:lnTo>
                  <a:lnTo>
                    <a:pt x="7547609" y="1120061"/>
                  </a:lnTo>
                  <a:lnTo>
                    <a:pt x="7556576" y="111856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7450074" y="3449891"/>
              <a:ext cx="943610" cy="157480"/>
            </a:xfrm>
            <a:custGeom>
              <a:avLst/>
              <a:gdLst/>
              <a:ahLst/>
              <a:cxnLst/>
              <a:rect l="l" t="t" r="r" b="b"/>
              <a:pathLst>
                <a:path w="943609" h="157479">
                  <a:moveTo>
                    <a:pt x="943292" y="0"/>
                  </a:moveTo>
                  <a:lnTo>
                    <a:pt x="849317" y="1946"/>
                  </a:lnTo>
                  <a:lnTo>
                    <a:pt x="768466" y="3926"/>
                  </a:lnTo>
                  <a:lnTo>
                    <a:pt x="588798" y="9232"/>
                  </a:lnTo>
                  <a:lnTo>
                    <a:pt x="505567" y="11410"/>
                  </a:lnTo>
                  <a:lnTo>
                    <a:pt x="470159" y="11843"/>
                  </a:lnTo>
                  <a:lnTo>
                    <a:pt x="436774" y="11726"/>
                  </a:lnTo>
                  <a:lnTo>
                    <a:pt x="403827" y="10977"/>
                  </a:lnTo>
                  <a:lnTo>
                    <a:pt x="369732" y="9514"/>
                  </a:lnTo>
                  <a:lnTo>
                    <a:pt x="332904" y="7251"/>
                  </a:lnTo>
                  <a:lnTo>
                    <a:pt x="291756" y="4108"/>
                  </a:lnTo>
                  <a:lnTo>
                    <a:pt x="244703" y="0"/>
                  </a:lnTo>
                  <a:lnTo>
                    <a:pt x="0" y="157213"/>
                  </a:lnTo>
                  <a:lnTo>
                    <a:pt x="943292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7440181" y="3440772"/>
              <a:ext cx="962660" cy="175895"/>
            </a:xfrm>
            <a:custGeom>
              <a:avLst/>
              <a:gdLst/>
              <a:ahLst/>
              <a:cxnLst/>
              <a:rect l="l" t="t" r="r" b="b"/>
              <a:pathLst>
                <a:path w="962659" h="175895">
                  <a:moveTo>
                    <a:pt x="953365" y="18186"/>
                  </a:moveTo>
                  <a:lnTo>
                    <a:pt x="874363" y="19698"/>
                  </a:lnTo>
                  <a:lnTo>
                    <a:pt x="827915" y="20793"/>
                  </a:lnTo>
                  <a:lnTo>
                    <a:pt x="51435" y="150305"/>
                  </a:lnTo>
                  <a:lnTo>
                    <a:pt x="14808" y="173837"/>
                  </a:lnTo>
                  <a:lnTo>
                    <a:pt x="9893" y="166331"/>
                  </a:lnTo>
                  <a:lnTo>
                    <a:pt x="5054" y="158788"/>
                  </a:lnTo>
                  <a:lnTo>
                    <a:pt x="1473" y="161086"/>
                  </a:lnTo>
                  <a:lnTo>
                    <a:pt x="0" y="165595"/>
                  </a:lnTo>
                  <a:lnTo>
                    <a:pt x="3060" y="173532"/>
                  </a:lnTo>
                  <a:lnTo>
                    <a:pt x="7175" y="175882"/>
                  </a:lnTo>
                  <a:lnTo>
                    <a:pt x="951481" y="18500"/>
                  </a:lnTo>
                  <a:lnTo>
                    <a:pt x="951670" y="18468"/>
                  </a:lnTo>
                  <a:lnTo>
                    <a:pt x="952311" y="18361"/>
                  </a:lnTo>
                  <a:lnTo>
                    <a:pt x="953020" y="18243"/>
                  </a:lnTo>
                  <a:lnTo>
                    <a:pt x="953365" y="18186"/>
                  </a:lnTo>
                  <a:close/>
                </a:path>
                <a:path w="962659" h="175895">
                  <a:moveTo>
                    <a:pt x="951481" y="304"/>
                  </a:moveTo>
                  <a:lnTo>
                    <a:pt x="874363" y="1757"/>
                  </a:lnTo>
                  <a:lnTo>
                    <a:pt x="804605" y="3400"/>
                  </a:lnTo>
                  <a:lnTo>
                    <a:pt x="743178" y="5028"/>
                  </a:lnTo>
                  <a:lnTo>
                    <a:pt x="689166" y="6592"/>
                  </a:lnTo>
                  <a:lnTo>
                    <a:pt x="599738" y="9345"/>
                  </a:lnTo>
                  <a:lnTo>
                    <a:pt x="562495" y="10439"/>
                  </a:lnTo>
                  <a:lnTo>
                    <a:pt x="529013" y="11281"/>
                  </a:lnTo>
                  <a:lnTo>
                    <a:pt x="498381" y="11823"/>
                  </a:lnTo>
                  <a:lnTo>
                    <a:pt x="469684" y="12014"/>
                  </a:lnTo>
                  <a:lnTo>
                    <a:pt x="422921" y="11397"/>
                  </a:lnTo>
                  <a:lnTo>
                    <a:pt x="374696" y="9383"/>
                  </a:lnTo>
                  <a:lnTo>
                    <a:pt x="320395" y="5729"/>
                  </a:lnTo>
                  <a:lnTo>
                    <a:pt x="256882" y="316"/>
                  </a:lnTo>
                  <a:lnTo>
                    <a:pt x="255409" y="190"/>
                  </a:lnTo>
                  <a:lnTo>
                    <a:pt x="254596" y="112"/>
                  </a:lnTo>
                  <a:lnTo>
                    <a:pt x="253428" y="0"/>
                  </a:lnTo>
                  <a:lnTo>
                    <a:pt x="251421" y="495"/>
                  </a:lnTo>
                  <a:lnTo>
                    <a:pt x="5054" y="158788"/>
                  </a:lnTo>
                  <a:lnTo>
                    <a:pt x="8420" y="164035"/>
                  </a:lnTo>
                  <a:lnTo>
                    <a:pt x="8420" y="157479"/>
                  </a:lnTo>
                  <a:lnTo>
                    <a:pt x="51435" y="150305"/>
                  </a:lnTo>
                  <a:lnTo>
                    <a:pt x="253784" y="20301"/>
                  </a:lnTo>
                  <a:lnTo>
                    <a:pt x="253784" y="18046"/>
                  </a:lnTo>
                  <a:lnTo>
                    <a:pt x="254596" y="9118"/>
                  </a:lnTo>
                  <a:lnTo>
                    <a:pt x="259448" y="16662"/>
                  </a:lnTo>
                  <a:lnTo>
                    <a:pt x="259448" y="18529"/>
                  </a:lnTo>
                  <a:lnTo>
                    <a:pt x="319009" y="23610"/>
                  </a:lnTo>
                  <a:lnTo>
                    <a:pt x="373711" y="27293"/>
                  </a:lnTo>
                  <a:lnTo>
                    <a:pt x="422424" y="29332"/>
                  </a:lnTo>
                  <a:lnTo>
                    <a:pt x="469684" y="29959"/>
                  </a:lnTo>
                  <a:lnTo>
                    <a:pt x="498151" y="29770"/>
                  </a:lnTo>
                  <a:lnTo>
                    <a:pt x="528623" y="29237"/>
                  </a:lnTo>
                  <a:lnTo>
                    <a:pt x="562002" y="28402"/>
                  </a:lnTo>
                  <a:lnTo>
                    <a:pt x="599193" y="27313"/>
                  </a:lnTo>
                  <a:lnTo>
                    <a:pt x="688628" y="24558"/>
                  </a:lnTo>
                  <a:lnTo>
                    <a:pt x="742679" y="22988"/>
                  </a:lnTo>
                  <a:lnTo>
                    <a:pt x="804159" y="21355"/>
                  </a:lnTo>
                  <a:lnTo>
                    <a:pt x="827915" y="20793"/>
                  </a:lnTo>
                  <a:lnTo>
                    <a:pt x="951481" y="304"/>
                  </a:lnTo>
                  <a:close/>
                </a:path>
                <a:path w="962659" h="175895">
                  <a:moveTo>
                    <a:pt x="51435" y="150305"/>
                  </a:moveTo>
                  <a:lnTo>
                    <a:pt x="8420" y="157479"/>
                  </a:lnTo>
                  <a:lnTo>
                    <a:pt x="9893" y="166331"/>
                  </a:lnTo>
                  <a:lnTo>
                    <a:pt x="14808" y="173837"/>
                  </a:lnTo>
                  <a:lnTo>
                    <a:pt x="51435" y="150305"/>
                  </a:lnTo>
                  <a:close/>
                </a:path>
                <a:path w="962659" h="175895">
                  <a:moveTo>
                    <a:pt x="9893" y="166331"/>
                  </a:moveTo>
                  <a:lnTo>
                    <a:pt x="8420" y="157479"/>
                  </a:lnTo>
                  <a:lnTo>
                    <a:pt x="8420" y="164035"/>
                  </a:lnTo>
                  <a:lnTo>
                    <a:pt x="9893" y="166331"/>
                  </a:lnTo>
                  <a:close/>
                </a:path>
                <a:path w="962659" h="175895">
                  <a:moveTo>
                    <a:pt x="259448" y="16662"/>
                  </a:moveTo>
                  <a:lnTo>
                    <a:pt x="254596" y="9118"/>
                  </a:lnTo>
                  <a:lnTo>
                    <a:pt x="253784" y="18046"/>
                  </a:lnTo>
                  <a:lnTo>
                    <a:pt x="254596" y="18116"/>
                  </a:lnTo>
                  <a:lnTo>
                    <a:pt x="255409" y="18185"/>
                  </a:lnTo>
                  <a:lnTo>
                    <a:pt x="256882" y="18310"/>
                  </a:lnTo>
                  <a:lnTo>
                    <a:pt x="259448" y="16662"/>
                  </a:lnTo>
                  <a:close/>
                </a:path>
                <a:path w="962659" h="175895">
                  <a:moveTo>
                    <a:pt x="256882" y="18310"/>
                  </a:moveTo>
                  <a:lnTo>
                    <a:pt x="255409" y="18185"/>
                  </a:lnTo>
                  <a:lnTo>
                    <a:pt x="254596" y="18116"/>
                  </a:lnTo>
                  <a:lnTo>
                    <a:pt x="253784" y="18046"/>
                  </a:lnTo>
                  <a:lnTo>
                    <a:pt x="253784" y="20301"/>
                  </a:lnTo>
                  <a:lnTo>
                    <a:pt x="256882" y="18310"/>
                  </a:lnTo>
                  <a:close/>
                </a:path>
                <a:path w="962659" h="175895">
                  <a:moveTo>
                    <a:pt x="259448" y="18529"/>
                  </a:moveTo>
                  <a:lnTo>
                    <a:pt x="259448" y="16662"/>
                  </a:lnTo>
                  <a:lnTo>
                    <a:pt x="256882" y="18310"/>
                  </a:lnTo>
                  <a:lnTo>
                    <a:pt x="259448" y="18529"/>
                  </a:lnTo>
                  <a:close/>
                </a:path>
                <a:path w="962659" h="175895">
                  <a:moveTo>
                    <a:pt x="953365" y="18084"/>
                  </a:moveTo>
                  <a:lnTo>
                    <a:pt x="953160" y="9118"/>
                  </a:lnTo>
                  <a:lnTo>
                    <a:pt x="951670" y="273"/>
                  </a:lnTo>
                  <a:lnTo>
                    <a:pt x="827915" y="20793"/>
                  </a:lnTo>
                  <a:lnTo>
                    <a:pt x="873971" y="19707"/>
                  </a:lnTo>
                  <a:lnTo>
                    <a:pt x="951481" y="18123"/>
                  </a:lnTo>
                  <a:lnTo>
                    <a:pt x="953365" y="18084"/>
                  </a:lnTo>
                  <a:close/>
                </a:path>
                <a:path w="962659" h="175895">
                  <a:moveTo>
                    <a:pt x="962558" y="12979"/>
                  </a:moveTo>
                  <a:lnTo>
                    <a:pt x="961682" y="3606"/>
                  </a:lnTo>
                  <a:lnTo>
                    <a:pt x="957732" y="63"/>
                  </a:lnTo>
                  <a:lnTo>
                    <a:pt x="953160" y="149"/>
                  </a:lnTo>
                  <a:lnTo>
                    <a:pt x="951670" y="273"/>
                  </a:lnTo>
                  <a:lnTo>
                    <a:pt x="953160" y="9118"/>
                  </a:lnTo>
                  <a:lnTo>
                    <a:pt x="953365" y="17598"/>
                  </a:lnTo>
                  <a:lnTo>
                    <a:pt x="953365" y="18084"/>
                  </a:lnTo>
                  <a:lnTo>
                    <a:pt x="954058" y="18070"/>
                  </a:lnTo>
                  <a:lnTo>
                    <a:pt x="959307" y="17195"/>
                  </a:lnTo>
                  <a:lnTo>
                    <a:pt x="962558" y="129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1013103" y="2469809"/>
            <a:ext cx="2826385" cy="8115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5080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latin typeface="Courier New"/>
                <a:cs typeface="Courier New"/>
              </a:rPr>
              <a:t>Complex(Complex</a:t>
            </a:r>
            <a:r>
              <a:rPr sz="1850" spc="-16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x)</a:t>
            </a:r>
            <a:r>
              <a:rPr sz="1850" spc="-15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spc="-20" dirty="0">
                <a:solidFill>
                  <a:srgbClr val="0000FF"/>
                </a:solidFill>
                <a:latin typeface="Courier New"/>
                <a:cs typeface="Courier New"/>
              </a:rPr>
              <a:t>this</a:t>
            </a:r>
            <a:r>
              <a:rPr sz="1850" spc="-20" dirty="0">
                <a:latin typeface="Courier New"/>
                <a:cs typeface="Courier New"/>
              </a:rPr>
              <a:t>(x.real,x.im);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5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4798974" y="5403672"/>
            <a:ext cx="1079500" cy="1079500"/>
          </a:xfrm>
          <a:custGeom>
            <a:avLst/>
            <a:gdLst/>
            <a:ahLst/>
            <a:cxnLst/>
            <a:rect l="l" t="t" r="r" b="b"/>
            <a:pathLst>
              <a:path w="1079500" h="1079500">
                <a:moveTo>
                  <a:pt x="1078953" y="898918"/>
                </a:moveTo>
                <a:lnTo>
                  <a:pt x="1078953" y="180035"/>
                </a:lnTo>
                <a:lnTo>
                  <a:pt x="1071869" y="135443"/>
                </a:lnTo>
                <a:lnTo>
                  <a:pt x="1052282" y="93351"/>
                </a:lnTo>
                <a:lnTo>
                  <a:pt x="1022692" y="56261"/>
                </a:lnTo>
                <a:lnTo>
                  <a:pt x="985602" y="26671"/>
                </a:lnTo>
                <a:lnTo>
                  <a:pt x="943510" y="7084"/>
                </a:lnTo>
                <a:lnTo>
                  <a:pt x="898918" y="0"/>
                </a:lnTo>
                <a:lnTo>
                  <a:pt x="180035" y="0"/>
                </a:lnTo>
                <a:lnTo>
                  <a:pt x="135443" y="7084"/>
                </a:lnTo>
                <a:lnTo>
                  <a:pt x="93351" y="26671"/>
                </a:lnTo>
                <a:lnTo>
                  <a:pt x="56261" y="56261"/>
                </a:lnTo>
                <a:lnTo>
                  <a:pt x="26671" y="93351"/>
                </a:lnTo>
                <a:lnTo>
                  <a:pt x="7084" y="135443"/>
                </a:lnTo>
                <a:lnTo>
                  <a:pt x="0" y="180035"/>
                </a:lnTo>
                <a:lnTo>
                  <a:pt x="0" y="898918"/>
                </a:lnTo>
                <a:lnTo>
                  <a:pt x="7084" y="943069"/>
                </a:lnTo>
                <a:lnTo>
                  <a:pt x="26671" y="985037"/>
                </a:lnTo>
                <a:lnTo>
                  <a:pt x="56261" y="1022216"/>
                </a:lnTo>
                <a:lnTo>
                  <a:pt x="93351" y="1051999"/>
                </a:lnTo>
                <a:lnTo>
                  <a:pt x="135443" y="1071780"/>
                </a:lnTo>
                <a:lnTo>
                  <a:pt x="180035" y="1078953"/>
                </a:lnTo>
                <a:lnTo>
                  <a:pt x="898918" y="1078953"/>
                </a:lnTo>
                <a:lnTo>
                  <a:pt x="943510" y="1071780"/>
                </a:lnTo>
                <a:lnTo>
                  <a:pt x="985602" y="1051999"/>
                </a:lnTo>
                <a:lnTo>
                  <a:pt x="1022692" y="1022216"/>
                </a:lnTo>
                <a:lnTo>
                  <a:pt x="1052282" y="985037"/>
                </a:lnTo>
                <a:lnTo>
                  <a:pt x="1071869" y="943069"/>
                </a:lnTo>
                <a:lnTo>
                  <a:pt x="1078953" y="898918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4978400" y="5583707"/>
            <a:ext cx="720090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132080">
              <a:lnSpc>
                <a:spcPct val="100000"/>
              </a:lnSpc>
              <a:spcBef>
                <a:spcPts val="305"/>
              </a:spcBef>
            </a:pPr>
            <a:r>
              <a:rPr sz="1500" spc="-20" dirty="0">
                <a:latin typeface="Courier New"/>
                <a:cs typeface="Courier New"/>
              </a:rPr>
              <a:t>1.33</a:t>
            </a:r>
            <a:endParaRPr sz="1500">
              <a:latin typeface="Courier New"/>
              <a:cs typeface="Courier New"/>
            </a:endParaRPr>
          </a:p>
          <a:p>
            <a:pPr marL="132080">
              <a:lnSpc>
                <a:spcPct val="100000"/>
              </a:lnSpc>
              <a:spcBef>
                <a:spcPts val="1035"/>
              </a:spcBef>
            </a:pPr>
            <a:r>
              <a:rPr sz="1500" spc="-20" dirty="0">
                <a:latin typeface="Courier New"/>
                <a:cs typeface="Courier New"/>
              </a:rPr>
              <a:t>4.64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4630343" y="5919698"/>
            <a:ext cx="168910" cy="105410"/>
          </a:xfrm>
          <a:custGeom>
            <a:avLst/>
            <a:gdLst/>
            <a:ahLst/>
            <a:cxnLst/>
            <a:rect l="l" t="t" r="r" b="b"/>
            <a:pathLst>
              <a:path w="168910" h="105410">
                <a:moveTo>
                  <a:pt x="168630" y="22821"/>
                </a:moveTo>
                <a:lnTo>
                  <a:pt x="0" y="0"/>
                </a:lnTo>
                <a:lnTo>
                  <a:pt x="20281" y="105232"/>
                </a:lnTo>
                <a:lnTo>
                  <a:pt x="168630" y="2282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86</a:t>
            </a: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88920">
              <a:lnSpc>
                <a:spcPct val="100000"/>
              </a:lnSpc>
              <a:spcBef>
                <a:spcPts val="90"/>
              </a:spcBef>
            </a:pPr>
            <a:r>
              <a:rPr spc="-10" dirty="0"/>
              <a:t>Inheritance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8563610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Inheritance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allows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define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new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classes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by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reusing </a:t>
            </a:r>
            <a:r>
              <a:rPr sz="2600" dirty="0">
                <a:latin typeface="Verdana"/>
                <a:cs typeface="Verdana"/>
              </a:rPr>
              <a:t>other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classes,</a:t>
            </a:r>
            <a:r>
              <a:rPr sz="2600" spc="-10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specifying</a:t>
            </a:r>
            <a:r>
              <a:rPr sz="2600" spc="-10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just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10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differences.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029" y="284256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334" y="2748741"/>
            <a:ext cx="9232900" cy="82169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080">
              <a:lnSpc>
                <a:spcPct val="101099"/>
              </a:lnSpc>
              <a:spcBef>
                <a:spcPts val="60"/>
              </a:spcBef>
            </a:pPr>
            <a:r>
              <a:rPr sz="2600" dirty="0">
                <a:latin typeface="Verdana"/>
                <a:cs typeface="Verdana"/>
              </a:rPr>
              <a:t>It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possible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define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new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(subclass)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by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saying </a:t>
            </a:r>
            <a:r>
              <a:rPr sz="2600" dirty="0">
                <a:latin typeface="Verdana"/>
                <a:cs typeface="Verdana"/>
              </a:rPr>
              <a:t>that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must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i="1" dirty="0">
                <a:latin typeface="Verdana"/>
                <a:cs typeface="Verdana"/>
              </a:rPr>
              <a:t>like</a:t>
            </a:r>
            <a:r>
              <a:rPr sz="2600" i="1" spc="-3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other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(superclass):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016838" y="3956939"/>
            <a:ext cx="5229860" cy="1278255"/>
            <a:chOff x="1016838" y="3956939"/>
            <a:chExt cx="5229860" cy="1278255"/>
          </a:xfrm>
        </p:grpSpPr>
        <p:sp>
          <p:nvSpPr>
            <p:cNvPr id="8" name="object 8"/>
            <p:cNvSpPr/>
            <p:nvPr/>
          </p:nvSpPr>
          <p:spPr>
            <a:xfrm>
              <a:off x="1025804" y="3965917"/>
              <a:ext cx="5211445" cy="1259205"/>
            </a:xfrm>
            <a:custGeom>
              <a:avLst/>
              <a:gdLst/>
              <a:ahLst/>
              <a:cxnLst/>
              <a:rect l="l" t="t" r="r" b="b"/>
              <a:pathLst>
                <a:path w="5211445" h="1259204">
                  <a:moveTo>
                    <a:pt x="5210924" y="1100505"/>
                  </a:moveTo>
                  <a:lnTo>
                    <a:pt x="5210924" y="0"/>
                  </a:lnTo>
                  <a:lnTo>
                    <a:pt x="0" y="0"/>
                  </a:lnTo>
                  <a:lnTo>
                    <a:pt x="0" y="1258989"/>
                  </a:lnTo>
                  <a:lnTo>
                    <a:pt x="4560506" y="1258989"/>
                  </a:lnTo>
                  <a:lnTo>
                    <a:pt x="5210924" y="110050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016838" y="3956939"/>
              <a:ext cx="5229225" cy="1276985"/>
            </a:xfrm>
            <a:custGeom>
              <a:avLst/>
              <a:gdLst/>
              <a:ahLst/>
              <a:cxnLst/>
              <a:rect l="l" t="t" r="r" b="b"/>
              <a:pathLst>
                <a:path w="5229225" h="1276985">
                  <a:moveTo>
                    <a:pt x="5228869" y="1113624"/>
                  </a:moveTo>
                  <a:lnTo>
                    <a:pt x="5228869" y="4013"/>
                  </a:lnTo>
                  <a:lnTo>
                    <a:pt x="5224843" y="0"/>
                  </a:lnTo>
                  <a:lnTo>
                    <a:pt x="4013" y="0"/>
                  </a:lnTo>
                  <a:lnTo>
                    <a:pt x="0" y="4025"/>
                  </a:lnTo>
                  <a:lnTo>
                    <a:pt x="0" y="1272921"/>
                  </a:lnTo>
                  <a:lnTo>
                    <a:pt x="4013" y="1276934"/>
                  </a:lnTo>
                  <a:lnTo>
                    <a:pt x="8966" y="1276934"/>
                  </a:lnTo>
                  <a:lnTo>
                    <a:pt x="8966" y="8978"/>
                  </a:lnTo>
                  <a:lnTo>
                    <a:pt x="17932" y="8978"/>
                  </a:lnTo>
                  <a:lnTo>
                    <a:pt x="17932" y="17945"/>
                  </a:lnTo>
                  <a:lnTo>
                    <a:pt x="5210924" y="17945"/>
                  </a:lnTo>
                  <a:lnTo>
                    <a:pt x="5210924" y="8978"/>
                  </a:lnTo>
                  <a:lnTo>
                    <a:pt x="5219890" y="8978"/>
                  </a:lnTo>
                  <a:lnTo>
                    <a:pt x="5219890" y="1118716"/>
                  </a:lnTo>
                  <a:lnTo>
                    <a:pt x="5226037" y="1117219"/>
                  </a:lnTo>
                  <a:lnTo>
                    <a:pt x="5228869" y="1113624"/>
                  </a:lnTo>
                  <a:close/>
                </a:path>
                <a:path w="5229225" h="1276985">
                  <a:moveTo>
                    <a:pt x="17932" y="17945"/>
                  </a:moveTo>
                  <a:lnTo>
                    <a:pt x="17932" y="8978"/>
                  </a:lnTo>
                  <a:lnTo>
                    <a:pt x="8966" y="8978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5229225" h="1276985">
                  <a:moveTo>
                    <a:pt x="17932" y="1258989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258989"/>
                  </a:lnTo>
                  <a:lnTo>
                    <a:pt x="17932" y="1258989"/>
                  </a:lnTo>
                  <a:close/>
                </a:path>
                <a:path w="5229225" h="1276985">
                  <a:moveTo>
                    <a:pt x="4568394" y="1258989"/>
                  </a:moveTo>
                  <a:lnTo>
                    <a:pt x="8966" y="1258989"/>
                  </a:lnTo>
                  <a:lnTo>
                    <a:pt x="8966" y="1267968"/>
                  </a:lnTo>
                  <a:lnTo>
                    <a:pt x="17932" y="1267968"/>
                  </a:lnTo>
                  <a:lnTo>
                    <a:pt x="17932" y="1276934"/>
                  </a:lnTo>
                  <a:lnTo>
                    <a:pt x="4567351" y="1276934"/>
                  </a:lnTo>
                  <a:lnTo>
                    <a:pt x="4567351" y="1259243"/>
                  </a:lnTo>
                  <a:lnTo>
                    <a:pt x="4568394" y="1258989"/>
                  </a:lnTo>
                  <a:close/>
                </a:path>
                <a:path w="5229225" h="1276985">
                  <a:moveTo>
                    <a:pt x="17932" y="1276934"/>
                  </a:moveTo>
                  <a:lnTo>
                    <a:pt x="17932" y="1267968"/>
                  </a:lnTo>
                  <a:lnTo>
                    <a:pt x="8966" y="1267968"/>
                  </a:lnTo>
                  <a:lnTo>
                    <a:pt x="8966" y="1276934"/>
                  </a:lnTo>
                  <a:lnTo>
                    <a:pt x="17932" y="1276934"/>
                  </a:lnTo>
                  <a:close/>
                </a:path>
                <a:path w="5229225" h="1276985">
                  <a:moveTo>
                    <a:pt x="4569472" y="1267968"/>
                  </a:moveTo>
                  <a:lnTo>
                    <a:pt x="4569472" y="1258989"/>
                  </a:lnTo>
                  <a:lnTo>
                    <a:pt x="4568394" y="1258989"/>
                  </a:lnTo>
                  <a:lnTo>
                    <a:pt x="4567351" y="1259243"/>
                  </a:lnTo>
                  <a:lnTo>
                    <a:pt x="4569472" y="1267968"/>
                  </a:lnTo>
                  <a:close/>
                </a:path>
                <a:path w="5229225" h="1276985">
                  <a:moveTo>
                    <a:pt x="4569472" y="1276934"/>
                  </a:moveTo>
                  <a:lnTo>
                    <a:pt x="4569472" y="1267968"/>
                  </a:lnTo>
                  <a:lnTo>
                    <a:pt x="4567351" y="1259243"/>
                  </a:lnTo>
                  <a:lnTo>
                    <a:pt x="4567351" y="1276934"/>
                  </a:lnTo>
                  <a:lnTo>
                    <a:pt x="4569472" y="1276934"/>
                  </a:lnTo>
                  <a:close/>
                </a:path>
                <a:path w="5229225" h="1276985">
                  <a:moveTo>
                    <a:pt x="5219890" y="1109484"/>
                  </a:moveTo>
                  <a:lnTo>
                    <a:pt x="5217769" y="1100759"/>
                  </a:lnTo>
                  <a:lnTo>
                    <a:pt x="4568394" y="1258989"/>
                  </a:lnTo>
                  <a:lnTo>
                    <a:pt x="4569472" y="1258989"/>
                  </a:lnTo>
                  <a:lnTo>
                    <a:pt x="4569472" y="1276934"/>
                  </a:lnTo>
                  <a:lnTo>
                    <a:pt x="4571606" y="1276680"/>
                  </a:lnTo>
                  <a:lnTo>
                    <a:pt x="5210924" y="1120901"/>
                  </a:lnTo>
                  <a:lnTo>
                    <a:pt x="5210924" y="1109484"/>
                  </a:lnTo>
                  <a:lnTo>
                    <a:pt x="5219890" y="1109484"/>
                  </a:lnTo>
                  <a:close/>
                </a:path>
                <a:path w="5229225" h="1276985">
                  <a:moveTo>
                    <a:pt x="5219890" y="17945"/>
                  </a:moveTo>
                  <a:lnTo>
                    <a:pt x="5219890" y="8978"/>
                  </a:lnTo>
                  <a:lnTo>
                    <a:pt x="5210924" y="8978"/>
                  </a:lnTo>
                  <a:lnTo>
                    <a:pt x="5210924" y="17945"/>
                  </a:lnTo>
                  <a:lnTo>
                    <a:pt x="5219890" y="17945"/>
                  </a:lnTo>
                  <a:close/>
                </a:path>
                <a:path w="5229225" h="1276985">
                  <a:moveTo>
                    <a:pt x="5219890" y="1109484"/>
                  </a:moveTo>
                  <a:lnTo>
                    <a:pt x="5219890" y="17945"/>
                  </a:lnTo>
                  <a:lnTo>
                    <a:pt x="5210924" y="17945"/>
                  </a:lnTo>
                  <a:lnTo>
                    <a:pt x="5210924" y="1102427"/>
                  </a:lnTo>
                  <a:lnTo>
                    <a:pt x="5217769" y="1100759"/>
                  </a:lnTo>
                  <a:lnTo>
                    <a:pt x="5219890" y="1109484"/>
                  </a:lnTo>
                  <a:close/>
                </a:path>
                <a:path w="5229225" h="1276985">
                  <a:moveTo>
                    <a:pt x="5219890" y="1118716"/>
                  </a:moveTo>
                  <a:lnTo>
                    <a:pt x="5219890" y="1109484"/>
                  </a:lnTo>
                  <a:lnTo>
                    <a:pt x="5210924" y="1109484"/>
                  </a:lnTo>
                  <a:lnTo>
                    <a:pt x="5210924" y="1120901"/>
                  </a:lnTo>
                  <a:lnTo>
                    <a:pt x="5219890" y="111871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86310" y="5066423"/>
              <a:ext cx="650875" cy="158750"/>
            </a:xfrm>
            <a:custGeom>
              <a:avLst/>
              <a:gdLst/>
              <a:ahLst/>
              <a:cxnLst/>
              <a:rect l="l" t="t" r="r" b="b"/>
              <a:pathLst>
                <a:path w="650875" h="158750">
                  <a:moveTo>
                    <a:pt x="650417" y="0"/>
                  </a:moveTo>
                  <a:lnTo>
                    <a:pt x="562129" y="3078"/>
                  </a:lnTo>
                  <a:lnTo>
                    <a:pt x="490768" y="6082"/>
                  </a:lnTo>
                  <a:lnTo>
                    <a:pt x="386804" y="10950"/>
                  </a:lnTo>
                  <a:lnTo>
                    <a:pt x="348192" y="12358"/>
                  </a:lnTo>
                  <a:lnTo>
                    <a:pt x="282683" y="11979"/>
                  </a:lnTo>
                  <a:lnTo>
                    <a:pt x="212760" y="5819"/>
                  </a:lnTo>
                  <a:lnTo>
                    <a:pt x="168630" y="0"/>
                  </a:lnTo>
                  <a:lnTo>
                    <a:pt x="0" y="158483"/>
                  </a:lnTo>
                  <a:lnTo>
                    <a:pt x="650417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576494" y="5057152"/>
              <a:ext cx="669925" cy="177800"/>
            </a:xfrm>
            <a:custGeom>
              <a:avLst/>
              <a:gdLst/>
              <a:ahLst/>
              <a:cxnLst/>
              <a:rect l="l" t="t" r="r" b="b"/>
              <a:pathLst>
                <a:path w="669925" h="177800">
                  <a:moveTo>
                    <a:pt x="660514" y="18429"/>
                  </a:moveTo>
                  <a:lnTo>
                    <a:pt x="585267" y="20816"/>
                  </a:lnTo>
                  <a:lnTo>
                    <a:pt x="40763" y="150972"/>
                  </a:lnTo>
                  <a:lnTo>
                    <a:pt x="16001" y="174243"/>
                  </a:lnTo>
                  <a:lnTo>
                    <a:pt x="9817" y="167754"/>
                  </a:lnTo>
                  <a:lnTo>
                    <a:pt x="3683" y="161213"/>
                  </a:lnTo>
                  <a:lnTo>
                    <a:pt x="711" y="163995"/>
                  </a:lnTo>
                  <a:lnTo>
                    <a:pt x="0" y="168452"/>
                  </a:lnTo>
                  <a:lnTo>
                    <a:pt x="3873" y="175602"/>
                  </a:lnTo>
                  <a:lnTo>
                    <a:pt x="8000" y="177431"/>
                  </a:lnTo>
                  <a:lnTo>
                    <a:pt x="660222" y="18500"/>
                  </a:lnTo>
                  <a:lnTo>
                    <a:pt x="660514" y="18429"/>
                  </a:lnTo>
                  <a:close/>
                </a:path>
                <a:path w="669925" h="177800">
                  <a:moveTo>
                    <a:pt x="669747" y="12623"/>
                  </a:moveTo>
                  <a:lnTo>
                    <a:pt x="668502" y="3505"/>
                  </a:lnTo>
                  <a:lnTo>
                    <a:pt x="664552" y="152"/>
                  </a:lnTo>
                  <a:lnTo>
                    <a:pt x="585267" y="2865"/>
                  </a:lnTo>
                  <a:lnTo>
                    <a:pt x="522278" y="5413"/>
                  </a:lnTo>
                  <a:lnTo>
                    <a:pt x="469753" y="7800"/>
                  </a:lnTo>
                  <a:lnTo>
                    <a:pt x="425897" y="9895"/>
                  </a:lnTo>
                  <a:lnTo>
                    <a:pt x="388916" y="11567"/>
                  </a:lnTo>
                  <a:lnTo>
                    <a:pt x="357014" y="12681"/>
                  </a:lnTo>
                  <a:lnTo>
                    <a:pt x="328396" y="13093"/>
                  </a:lnTo>
                  <a:lnTo>
                    <a:pt x="295901" y="12423"/>
                  </a:lnTo>
                  <a:lnTo>
                    <a:pt x="224910" y="6330"/>
                  </a:lnTo>
                  <a:lnTo>
                    <a:pt x="179692" y="380"/>
                  </a:lnTo>
                  <a:lnTo>
                    <a:pt x="176999" y="0"/>
                  </a:lnTo>
                  <a:lnTo>
                    <a:pt x="174294" y="863"/>
                  </a:lnTo>
                  <a:lnTo>
                    <a:pt x="3683" y="161213"/>
                  </a:lnTo>
                  <a:lnTo>
                    <a:pt x="7696" y="165492"/>
                  </a:lnTo>
                  <a:lnTo>
                    <a:pt x="7696" y="159029"/>
                  </a:lnTo>
                  <a:lnTo>
                    <a:pt x="40763" y="150972"/>
                  </a:lnTo>
                  <a:lnTo>
                    <a:pt x="177203" y="22745"/>
                  </a:lnTo>
                  <a:lnTo>
                    <a:pt x="177203" y="18148"/>
                  </a:lnTo>
                  <a:lnTo>
                    <a:pt x="178447" y="9270"/>
                  </a:lnTo>
                  <a:lnTo>
                    <a:pt x="184594" y="15798"/>
                  </a:lnTo>
                  <a:lnTo>
                    <a:pt x="184594" y="19120"/>
                  </a:lnTo>
                  <a:lnTo>
                    <a:pt x="222774" y="24143"/>
                  </a:lnTo>
                  <a:lnTo>
                    <a:pt x="261005" y="28130"/>
                  </a:lnTo>
                  <a:lnTo>
                    <a:pt x="295133" y="30346"/>
                  </a:lnTo>
                  <a:lnTo>
                    <a:pt x="328396" y="31026"/>
                  </a:lnTo>
                  <a:lnTo>
                    <a:pt x="356551" y="30632"/>
                  </a:lnTo>
                  <a:lnTo>
                    <a:pt x="388184" y="29550"/>
                  </a:lnTo>
                  <a:lnTo>
                    <a:pt x="425050" y="27896"/>
                  </a:lnTo>
                  <a:lnTo>
                    <a:pt x="468904" y="25802"/>
                  </a:lnTo>
                  <a:lnTo>
                    <a:pt x="521502" y="23404"/>
                  </a:lnTo>
                  <a:lnTo>
                    <a:pt x="572905" y="21317"/>
                  </a:lnTo>
                  <a:lnTo>
                    <a:pt x="657948" y="596"/>
                  </a:lnTo>
                  <a:lnTo>
                    <a:pt x="658088" y="558"/>
                  </a:lnTo>
                  <a:lnTo>
                    <a:pt x="660222" y="9270"/>
                  </a:lnTo>
                  <a:lnTo>
                    <a:pt x="660514" y="18237"/>
                  </a:lnTo>
                  <a:lnTo>
                    <a:pt x="660514" y="18429"/>
                  </a:lnTo>
                  <a:lnTo>
                    <a:pt x="666826" y="16890"/>
                  </a:lnTo>
                  <a:lnTo>
                    <a:pt x="669747" y="12623"/>
                  </a:lnTo>
                  <a:close/>
                </a:path>
                <a:path w="669925" h="177800">
                  <a:moveTo>
                    <a:pt x="40763" y="150972"/>
                  </a:moveTo>
                  <a:lnTo>
                    <a:pt x="8000" y="158955"/>
                  </a:lnTo>
                  <a:lnTo>
                    <a:pt x="7696" y="159029"/>
                  </a:lnTo>
                  <a:lnTo>
                    <a:pt x="9817" y="167689"/>
                  </a:lnTo>
                  <a:lnTo>
                    <a:pt x="16001" y="174243"/>
                  </a:lnTo>
                  <a:lnTo>
                    <a:pt x="40763" y="150972"/>
                  </a:lnTo>
                  <a:close/>
                </a:path>
                <a:path w="669925" h="177800">
                  <a:moveTo>
                    <a:pt x="9817" y="167754"/>
                  </a:moveTo>
                  <a:lnTo>
                    <a:pt x="7696" y="159029"/>
                  </a:lnTo>
                  <a:lnTo>
                    <a:pt x="7696" y="165492"/>
                  </a:lnTo>
                  <a:lnTo>
                    <a:pt x="9817" y="167754"/>
                  </a:lnTo>
                  <a:close/>
                </a:path>
                <a:path w="669925" h="177800">
                  <a:moveTo>
                    <a:pt x="184594" y="15798"/>
                  </a:moveTo>
                  <a:lnTo>
                    <a:pt x="178447" y="9270"/>
                  </a:lnTo>
                  <a:lnTo>
                    <a:pt x="177203" y="18148"/>
                  </a:lnTo>
                  <a:lnTo>
                    <a:pt x="181493" y="18712"/>
                  </a:lnTo>
                  <a:lnTo>
                    <a:pt x="184594" y="15798"/>
                  </a:lnTo>
                  <a:close/>
                </a:path>
                <a:path w="669925" h="177800">
                  <a:moveTo>
                    <a:pt x="181493" y="18712"/>
                  </a:moveTo>
                  <a:lnTo>
                    <a:pt x="177203" y="18148"/>
                  </a:lnTo>
                  <a:lnTo>
                    <a:pt x="177203" y="22745"/>
                  </a:lnTo>
                  <a:lnTo>
                    <a:pt x="181493" y="18712"/>
                  </a:lnTo>
                  <a:close/>
                </a:path>
                <a:path w="669925" h="177800">
                  <a:moveTo>
                    <a:pt x="184594" y="19120"/>
                  </a:moveTo>
                  <a:lnTo>
                    <a:pt x="184594" y="15798"/>
                  </a:lnTo>
                  <a:lnTo>
                    <a:pt x="181493" y="18712"/>
                  </a:lnTo>
                  <a:lnTo>
                    <a:pt x="184594" y="19120"/>
                  </a:lnTo>
                  <a:close/>
                </a:path>
                <a:path w="669925" h="177800">
                  <a:moveTo>
                    <a:pt x="660514" y="18237"/>
                  </a:moveTo>
                  <a:lnTo>
                    <a:pt x="660222" y="9270"/>
                  </a:lnTo>
                  <a:lnTo>
                    <a:pt x="658088" y="558"/>
                  </a:lnTo>
                  <a:lnTo>
                    <a:pt x="572905" y="21317"/>
                  </a:lnTo>
                  <a:lnTo>
                    <a:pt x="584601" y="20843"/>
                  </a:lnTo>
                  <a:lnTo>
                    <a:pt x="657948" y="18325"/>
                  </a:lnTo>
                  <a:lnTo>
                    <a:pt x="660514" y="182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1144962" y="4087606"/>
            <a:ext cx="4925060" cy="10655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5080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ScientificBook</a:t>
            </a:r>
            <a:r>
              <a:rPr sz="1850" spc="-14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sz="1850" spc="-1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area;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4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proceeding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sz="1850" spc="-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5647" y="3965918"/>
            <a:ext cx="1976755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500" spc="-20" dirty="0">
                <a:latin typeface="Courier New"/>
                <a:cs typeface="Courier New"/>
              </a:rPr>
              <a:t>Book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135647" y="5403672"/>
            <a:ext cx="1976755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219075" rIns="0" bIns="0" rtlCol="0">
            <a:spAutoFit/>
          </a:bodyPr>
          <a:lstStyle/>
          <a:p>
            <a:pPr marL="189865">
              <a:lnSpc>
                <a:spcPct val="100000"/>
              </a:lnSpc>
              <a:spcBef>
                <a:spcPts val="1725"/>
              </a:spcBef>
            </a:pPr>
            <a:r>
              <a:rPr sz="1500" spc="-10" dirty="0">
                <a:latin typeface="Courier New"/>
                <a:cs typeface="Courier New"/>
              </a:rPr>
              <a:t>ScientificBook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070063" y="4684788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772" y="162293"/>
                </a:moveTo>
                <a:lnTo>
                  <a:pt x="53251" y="0"/>
                </a:lnTo>
                <a:lnTo>
                  <a:pt x="0" y="162293"/>
                </a:lnTo>
                <a:lnTo>
                  <a:pt x="53251" y="162293"/>
                </a:lnTo>
                <a:lnTo>
                  <a:pt x="107772" y="162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87</a:t>
            </a:r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28750">
              <a:lnSpc>
                <a:spcPct val="100000"/>
              </a:lnSpc>
              <a:spcBef>
                <a:spcPts val="90"/>
              </a:spcBef>
            </a:pPr>
            <a:r>
              <a:rPr dirty="0"/>
              <a:t>Inheritance</a:t>
            </a:r>
            <a:r>
              <a:rPr spc="-265" dirty="0"/>
              <a:t> </a:t>
            </a:r>
            <a:r>
              <a:rPr spc="-10" dirty="0"/>
              <a:t>(hierarchy)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260126" y="3066999"/>
            <a:ext cx="1976755" cy="72072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270" algn="ctr">
              <a:lnSpc>
                <a:spcPct val="100000"/>
              </a:lnSpc>
              <a:spcBef>
                <a:spcPts val="5"/>
              </a:spcBef>
            </a:pPr>
            <a:r>
              <a:rPr sz="1500" spc="-20" dirty="0">
                <a:latin typeface="Courier New"/>
                <a:cs typeface="Courier New"/>
              </a:rPr>
              <a:t>Book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63558" y="4504753"/>
            <a:ext cx="1976755" cy="72072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89865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ourier New"/>
                <a:cs typeface="Courier New"/>
              </a:rPr>
              <a:t>ScientificBook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194541" y="3785869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772" y="162293"/>
                </a:moveTo>
                <a:lnTo>
                  <a:pt x="53251" y="0"/>
                </a:lnTo>
                <a:lnTo>
                  <a:pt x="0" y="162293"/>
                </a:lnTo>
                <a:lnTo>
                  <a:pt x="107772" y="162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6056693" y="4504753"/>
            <a:ext cx="1978025" cy="72072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ourier New"/>
                <a:cs typeface="Courier New"/>
              </a:rPr>
              <a:t>Novel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620196" y="5942520"/>
            <a:ext cx="1976755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89865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ourier New"/>
                <a:cs typeface="Courier New"/>
              </a:rPr>
              <a:t>ScienceFiction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674495" y="5942520"/>
            <a:ext cx="1976755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ourier New"/>
                <a:cs typeface="Courier New"/>
              </a:rPr>
              <a:t>Crime</a:t>
            </a:r>
            <a:endParaRPr sz="1500">
              <a:latin typeface="Courier New"/>
              <a:cs typeface="Courier New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91108" y="5223636"/>
            <a:ext cx="107772" cy="16228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4260126" y="1630502"/>
            <a:ext cx="1976755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219075" rIns="0" bIns="0" rtlCol="0">
            <a:spAutoFit/>
          </a:bodyPr>
          <a:lstStyle/>
          <a:p>
            <a:pPr marL="646430">
              <a:lnSpc>
                <a:spcPct val="100000"/>
              </a:lnSpc>
              <a:spcBef>
                <a:spcPts val="1725"/>
              </a:spcBef>
            </a:pPr>
            <a:r>
              <a:rPr sz="1500" spc="-10" dirty="0">
                <a:latin typeface="Courier New"/>
                <a:cs typeface="Courier New"/>
              </a:rPr>
              <a:t>Object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194541" y="2349385"/>
            <a:ext cx="107950" cy="718185"/>
            <a:chOff x="5194541" y="2349385"/>
            <a:chExt cx="107950" cy="718185"/>
          </a:xfrm>
        </p:grpSpPr>
        <p:sp>
          <p:nvSpPr>
            <p:cNvPr id="12" name="object 12"/>
            <p:cNvSpPr/>
            <p:nvPr/>
          </p:nvSpPr>
          <p:spPr>
            <a:xfrm>
              <a:off x="5194541" y="2349385"/>
              <a:ext cx="107950" cy="161290"/>
            </a:xfrm>
            <a:custGeom>
              <a:avLst/>
              <a:gdLst/>
              <a:ahLst/>
              <a:cxnLst/>
              <a:rect l="l" t="t" r="r" b="b"/>
              <a:pathLst>
                <a:path w="107950" h="161289">
                  <a:moveTo>
                    <a:pt x="107772" y="161023"/>
                  </a:moveTo>
                  <a:lnTo>
                    <a:pt x="53251" y="0"/>
                  </a:lnTo>
                  <a:lnTo>
                    <a:pt x="0" y="161023"/>
                  </a:lnTo>
                  <a:lnTo>
                    <a:pt x="53251" y="161023"/>
                  </a:lnTo>
                  <a:lnTo>
                    <a:pt x="107772" y="1610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3" name="object 1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94541" y="2349385"/>
              <a:ext cx="107772" cy="161023"/>
            </a:xfrm>
            <a:prstGeom prst="rect">
              <a:avLst/>
            </a:prstGeom>
          </p:spPr>
        </p:pic>
      </p:grpSp>
      <p:sp>
        <p:nvSpPr>
          <p:cNvPr id="14" name="object 14"/>
          <p:cNvSpPr txBox="1"/>
          <p:nvPr/>
        </p:nvSpPr>
        <p:spPr>
          <a:xfrm>
            <a:off x="1384604" y="3066999"/>
            <a:ext cx="1978025" cy="72072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646430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ourier New"/>
                <a:cs typeface="Courier New"/>
              </a:rPr>
              <a:t>String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88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6955611" y="3066999"/>
            <a:ext cx="2336800" cy="72072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40335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ourier New"/>
                <a:cs typeface="Courier New"/>
              </a:rPr>
              <a:t>AbstractCollection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87755">
              <a:lnSpc>
                <a:spcPct val="100000"/>
              </a:lnSpc>
              <a:spcBef>
                <a:spcPts val="90"/>
              </a:spcBef>
            </a:pPr>
            <a:r>
              <a:rPr dirty="0"/>
              <a:t>Inheritance</a:t>
            </a:r>
            <a:r>
              <a:rPr spc="-265" dirty="0"/>
              <a:t> </a:t>
            </a:r>
            <a:r>
              <a:rPr spc="-10" dirty="0"/>
              <a:t>(constructors)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16838" y="1621536"/>
            <a:ext cx="5948680" cy="2714625"/>
            <a:chOff x="1016838" y="1621536"/>
            <a:chExt cx="5948680" cy="2714625"/>
          </a:xfrm>
        </p:grpSpPr>
        <p:sp>
          <p:nvSpPr>
            <p:cNvPr id="4" name="object 4"/>
            <p:cNvSpPr/>
            <p:nvPr/>
          </p:nvSpPr>
          <p:spPr>
            <a:xfrm>
              <a:off x="1025804" y="1630502"/>
              <a:ext cx="5930265" cy="2695575"/>
            </a:xfrm>
            <a:custGeom>
              <a:avLst/>
              <a:gdLst/>
              <a:ahLst/>
              <a:cxnLst/>
              <a:rect l="l" t="t" r="r" b="b"/>
              <a:pathLst>
                <a:path w="5930265" h="2695575">
                  <a:moveTo>
                    <a:pt x="5929807" y="2358237"/>
                  </a:moveTo>
                  <a:lnTo>
                    <a:pt x="5929807" y="0"/>
                  </a:lnTo>
                  <a:lnTo>
                    <a:pt x="0" y="0"/>
                  </a:lnTo>
                  <a:lnTo>
                    <a:pt x="0" y="2695486"/>
                  </a:lnTo>
                  <a:lnTo>
                    <a:pt x="5189372" y="2695486"/>
                  </a:lnTo>
                  <a:lnTo>
                    <a:pt x="5929807" y="2358237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6838" y="1621536"/>
              <a:ext cx="5948045" cy="2713990"/>
            </a:xfrm>
            <a:custGeom>
              <a:avLst/>
              <a:gdLst/>
              <a:ahLst/>
              <a:cxnLst/>
              <a:rect l="l" t="t" r="r" b="b"/>
              <a:pathLst>
                <a:path w="5948045" h="2713990">
                  <a:moveTo>
                    <a:pt x="5947740" y="2370709"/>
                  </a:moveTo>
                  <a:lnTo>
                    <a:pt x="5947740" y="4013"/>
                  </a:lnTo>
                  <a:lnTo>
                    <a:pt x="5943727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2709405"/>
                  </a:lnTo>
                  <a:lnTo>
                    <a:pt x="4013" y="2713418"/>
                  </a:lnTo>
                  <a:lnTo>
                    <a:pt x="8966" y="2713418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5929807" y="17945"/>
                  </a:lnTo>
                  <a:lnTo>
                    <a:pt x="5929807" y="8966"/>
                  </a:lnTo>
                  <a:lnTo>
                    <a:pt x="5938774" y="8966"/>
                  </a:lnTo>
                  <a:lnTo>
                    <a:pt x="5938774" y="2377061"/>
                  </a:lnTo>
                  <a:lnTo>
                    <a:pt x="5945695" y="2373909"/>
                  </a:lnTo>
                  <a:lnTo>
                    <a:pt x="5947740" y="2370709"/>
                  </a:lnTo>
                  <a:close/>
                </a:path>
                <a:path w="5948045" h="2713990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5948045" h="2713990">
                  <a:moveTo>
                    <a:pt x="17932" y="2695486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2695486"/>
                  </a:lnTo>
                  <a:lnTo>
                    <a:pt x="17932" y="2695486"/>
                  </a:lnTo>
                  <a:close/>
                </a:path>
                <a:path w="5948045" h="2713990">
                  <a:moveTo>
                    <a:pt x="5196374" y="2695486"/>
                  </a:moveTo>
                  <a:lnTo>
                    <a:pt x="8966" y="2695486"/>
                  </a:lnTo>
                  <a:lnTo>
                    <a:pt x="8966" y="2704452"/>
                  </a:lnTo>
                  <a:lnTo>
                    <a:pt x="17932" y="2704452"/>
                  </a:lnTo>
                  <a:lnTo>
                    <a:pt x="17932" y="2713418"/>
                  </a:lnTo>
                  <a:lnTo>
                    <a:pt x="5194617" y="2713418"/>
                  </a:lnTo>
                  <a:lnTo>
                    <a:pt x="5194617" y="2696286"/>
                  </a:lnTo>
                  <a:lnTo>
                    <a:pt x="5196374" y="2695486"/>
                  </a:lnTo>
                  <a:close/>
                </a:path>
                <a:path w="5948045" h="2713990">
                  <a:moveTo>
                    <a:pt x="17932" y="2713418"/>
                  </a:moveTo>
                  <a:lnTo>
                    <a:pt x="17932" y="2704452"/>
                  </a:lnTo>
                  <a:lnTo>
                    <a:pt x="8966" y="2704452"/>
                  </a:lnTo>
                  <a:lnTo>
                    <a:pt x="8966" y="2713418"/>
                  </a:lnTo>
                  <a:lnTo>
                    <a:pt x="17932" y="2713418"/>
                  </a:lnTo>
                  <a:close/>
                </a:path>
                <a:path w="5948045" h="2713990">
                  <a:moveTo>
                    <a:pt x="5198338" y="2704452"/>
                  </a:moveTo>
                  <a:lnTo>
                    <a:pt x="5198338" y="2695486"/>
                  </a:lnTo>
                  <a:lnTo>
                    <a:pt x="5196374" y="2695486"/>
                  </a:lnTo>
                  <a:lnTo>
                    <a:pt x="5194617" y="2696286"/>
                  </a:lnTo>
                  <a:lnTo>
                    <a:pt x="5198338" y="2704452"/>
                  </a:lnTo>
                  <a:close/>
                </a:path>
                <a:path w="5948045" h="2713990">
                  <a:moveTo>
                    <a:pt x="5198338" y="2713418"/>
                  </a:moveTo>
                  <a:lnTo>
                    <a:pt x="5198338" y="2704452"/>
                  </a:lnTo>
                  <a:lnTo>
                    <a:pt x="5194617" y="2696286"/>
                  </a:lnTo>
                  <a:lnTo>
                    <a:pt x="5194617" y="2713418"/>
                  </a:lnTo>
                  <a:lnTo>
                    <a:pt x="5198338" y="2713418"/>
                  </a:lnTo>
                  <a:close/>
                </a:path>
                <a:path w="5948045" h="2713990">
                  <a:moveTo>
                    <a:pt x="5938774" y="2367203"/>
                  </a:moveTo>
                  <a:lnTo>
                    <a:pt x="5935052" y="2359037"/>
                  </a:lnTo>
                  <a:lnTo>
                    <a:pt x="5196374" y="2695486"/>
                  </a:lnTo>
                  <a:lnTo>
                    <a:pt x="5198338" y="2695486"/>
                  </a:lnTo>
                  <a:lnTo>
                    <a:pt x="5198338" y="2713418"/>
                  </a:lnTo>
                  <a:lnTo>
                    <a:pt x="5199646" y="2713418"/>
                  </a:lnTo>
                  <a:lnTo>
                    <a:pt x="5200865" y="2713151"/>
                  </a:lnTo>
                  <a:lnTo>
                    <a:pt x="5929807" y="2381145"/>
                  </a:lnTo>
                  <a:lnTo>
                    <a:pt x="5929807" y="2367203"/>
                  </a:lnTo>
                  <a:lnTo>
                    <a:pt x="5938774" y="2367203"/>
                  </a:lnTo>
                  <a:close/>
                </a:path>
                <a:path w="5948045" h="2713990">
                  <a:moveTo>
                    <a:pt x="5938774" y="17945"/>
                  </a:moveTo>
                  <a:lnTo>
                    <a:pt x="5938774" y="8966"/>
                  </a:lnTo>
                  <a:lnTo>
                    <a:pt x="5929807" y="8966"/>
                  </a:lnTo>
                  <a:lnTo>
                    <a:pt x="5929807" y="17945"/>
                  </a:lnTo>
                  <a:lnTo>
                    <a:pt x="5938774" y="17945"/>
                  </a:lnTo>
                  <a:close/>
                </a:path>
                <a:path w="5948045" h="2713990">
                  <a:moveTo>
                    <a:pt x="5938774" y="2367203"/>
                  </a:moveTo>
                  <a:lnTo>
                    <a:pt x="5938774" y="17945"/>
                  </a:lnTo>
                  <a:lnTo>
                    <a:pt x="5929807" y="17945"/>
                  </a:lnTo>
                  <a:lnTo>
                    <a:pt x="5929807" y="2361426"/>
                  </a:lnTo>
                  <a:lnTo>
                    <a:pt x="5935052" y="2359037"/>
                  </a:lnTo>
                  <a:lnTo>
                    <a:pt x="5938774" y="2367203"/>
                  </a:lnTo>
                  <a:close/>
                </a:path>
                <a:path w="5948045" h="2713990">
                  <a:moveTo>
                    <a:pt x="5938774" y="2377061"/>
                  </a:moveTo>
                  <a:lnTo>
                    <a:pt x="5938774" y="2367203"/>
                  </a:lnTo>
                  <a:lnTo>
                    <a:pt x="5929807" y="2367203"/>
                  </a:lnTo>
                  <a:lnTo>
                    <a:pt x="5929807" y="2381145"/>
                  </a:lnTo>
                  <a:lnTo>
                    <a:pt x="5938774" y="23770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215176" y="3988739"/>
              <a:ext cx="741045" cy="337820"/>
            </a:xfrm>
            <a:custGeom>
              <a:avLst/>
              <a:gdLst/>
              <a:ahLst/>
              <a:cxnLst/>
              <a:rect l="l" t="t" r="r" b="b"/>
              <a:pathLst>
                <a:path w="741045" h="337820">
                  <a:moveTo>
                    <a:pt x="740435" y="0"/>
                  </a:moveTo>
                  <a:lnTo>
                    <a:pt x="655397" y="5180"/>
                  </a:lnTo>
                  <a:lnTo>
                    <a:pt x="584076" y="10387"/>
                  </a:lnTo>
                  <a:lnTo>
                    <a:pt x="432698" y="23262"/>
                  </a:lnTo>
                  <a:lnTo>
                    <a:pt x="396525" y="25669"/>
                  </a:lnTo>
                  <a:lnTo>
                    <a:pt x="364209" y="26651"/>
                  </a:lnTo>
                  <a:lnTo>
                    <a:pt x="333778" y="25916"/>
                  </a:lnTo>
                  <a:lnTo>
                    <a:pt x="303259" y="23174"/>
                  </a:lnTo>
                  <a:lnTo>
                    <a:pt x="270680" y="18134"/>
                  </a:lnTo>
                  <a:lnTo>
                    <a:pt x="234068" y="10506"/>
                  </a:lnTo>
                  <a:lnTo>
                    <a:pt x="191452" y="0"/>
                  </a:lnTo>
                  <a:lnTo>
                    <a:pt x="0" y="337248"/>
                  </a:lnTo>
                  <a:lnTo>
                    <a:pt x="740435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205448" y="3979037"/>
              <a:ext cx="760095" cy="356870"/>
            </a:xfrm>
            <a:custGeom>
              <a:avLst/>
              <a:gdLst/>
              <a:ahLst/>
              <a:cxnLst/>
              <a:rect l="l" t="t" r="r" b="b"/>
              <a:pathLst>
                <a:path w="760095" h="356870">
                  <a:moveTo>
                    <a:pt x="750658" y="19329"/>
                  </a:moveTo>
                  <a:lnTo>
                    <a:pt x="750658" y="18656"/>
                  </a:lnTo>
                  <a:lnTo>
                    <a:pt x="702474" y="21558"/>
                  </a:lnTo>
                  <a:lnTo>
                    <a:pt x="31189" y="327315"/>
                  </a:lnTo>
                  <a:lnTo>
                    <a:pt x="17576" y="351294"/>
                  </a:lnTo>
                  <a:lnTo>
                    <a:pt x="9893" y="347030"/>
                  </a:lnTo>
                  <a:lnTo>
                    <a:pt x="9728" y="346951"/>
                  </a:lnTo>
                  <a:lnTo>
                    <a:pt x="1930" y="342518"/>
                  </a:lnTo>
                  <a:lnTo>
                    <a:pt x="0" y="345909"/>
                  </a:lnTo>
                  <a:lnTo>
                    <a:pt x="482" y="350126"/>
                  </a:lnTo>
                  <a:lnTo>
                    <a:pt x="5740" y="355879"/>
                  </a:lnTo>
                  <a:lnTo>
                    <a:pt x="9728" y="356696"/>
                  </a:lnTo>
                  <a:lnTo>
                    <a:pt x="9893" y="356730"/>
                  </a:lnTo>
                  <a:lnTo>
                    <a:pt x="750658" y="19329"/>
                  </a:lnTo>
                  <a:close/>
                </a:path>
                <a:path w="760095" h="356870">
                  <a:moveTo>
                    <a:pt x="759904" y="11734"/>
                  </a:moveTo>
                  <a:lnTo>
                    <a:pt x="757796" y="3171"/>
                  </a:lnTo>
                  <a:lnTo>
                    <a:pt x="757796" y="3340"/>
                  </a:lnTo>
                  <a:lnTo>
                    <a:pt x="753973" y="508"/>
                  </a:lnTo>
                  <a:lnTo>
                    <a:pt x="663424" y="6002"/>
                  </a:lnTo>
                  <a:lnTo>
                    <a:pt x="591256" y="11287"/>
                  </a:lnTo>
                  <a:lnTo>
                    <a:pt x="531145" y="16289"/>
                  </a:lnTo>
                  <a:lnTo>
                    <a:pt x="481069" y="20704"/>
                  </a:lnTo>
                  <a:lnTo>
                    <a:pt x="439010" y="24229"/>
                  </a:lnTo>
                  <a:lnTo>
                    <a:pt x="402949" y="26560"/>
                  </a:lnTo>
                  <a:lnTo>
                    <a:pt x="370865" y="27393"/>
                  </a:lnTo>
                  <a:lnTo>
                    <a:pt x="334414" y="26022"/>
                  </a:lnTo>
                  <a:lnTo>
                    <a:pt x="296849" y="21548"/>
                  </a:lnTo>
                  <a:lnTo>
                    <a:pt x="254436" y="13402"/>
                  </a:lnTo>
                  <a:lnTo>
                    <a:pt x="203441" y="1015"/>
                  </a:lnTo>
                  <a:lnTo>
                    <a:pt x="199504" y="0"/>
                  </a:lnTo>
                  <a:lnTo>
                    <a:pt x="195376" y="1739"/>
                  </a:lnTo>
                  <a:lnTo>
                    <a:pt x="1930" y="342518"/>
                  </a:lnTo>
                  <a:lnTo>
                    <a:pt x="6007" y="344836"/>
                  </a:lnTo>
                  <a:lnTo>
                    <a:pt x="6007" y="338785"/>
                  </a:lnTo>
                  <a:lnTo>
                    <a:pt x="31189" y="327315"/>
                  </a:lnTo>
                  <a:lnTo>
                    <a:pt x="198920" y="31841"/>
                  </a:lnTo>
                  <a:lnTo>
                    <a:pt x="198920" y="18376"/>
                  </a:lnTo>
                  <a:lnTo>
                    <a:pt x="201180" y="9702"/>
                  </a:lnTo>
                  <a:lnTo>
                    <a:pt x="208978" y="14122"/>
                  </a:lnTo>
                  <a:lnTo>
                    <a:pt x="208978" y="20820"/>
                  </a:lnTo>
                  <a:lnTo>
                    <a:pt x="250553" y="30922"/>
                  </a:lnTo>
                  <a:lnTo>
                    <a:pt x="294074" y="39268"/>
                  </a:lnTo>
                  <a:lnTo>
                    <a:pt x="333004" y="43908"/>
                  </a:lnTo>
                  <a:lnTo>
                    <a:pt x="370865" y="45338"/>
                  </a:lnTo>
                  <a:lnTo>
                    <a:pt x="399540" y="44669"/>
                  </a:lnTo>
                  <a:lnTo>
                    <a:pt x="430781" y="42832"/>
                  </a:lnTo>
                  <a:lnTo>
                    <a:pt x="465990" y="40031"/>
                  </a:lnTo>
                  <a:lnTo>
                    <a:pt x="506569" y="36469"/>
                  </a:lnTo>
                  <a:lnTo>
                    <a:pt x="553923" y="32348"/>
                  </a:lnTo>
                  <a:lnTo>
                    <a:pt x="609454" y="27870"/>
                  </a:lnTo>
                  <a:lnTo>
                    <a:pt x="674564" y="23239"/>
                  </a:lnTo>
                  <a:lnTo>
                    <a:pt x="702474" y="21558"/>
                  </a:lnTo>
                  <a:lnTo>
                    <a:pt x="746264" y="1612"/>
                  </a:lnTo>
                  <a:lnTo>
                    <a:pt x="746417" y="1549"/>
                  </a:lnTo>
                  <a:lnTo>
                    <a:pt x="750138" y="9702"/>
                  </a:lnTo>
                  <a:lnTo>
                    <a:pt x="750658" y="18656"/>
                  </a:lnTo>
                  <a:lnTo>
                    <a:pt x="750658" y="19329"/>
                  </a:lnTo>
                  <a:lnTo>
                    <a:pt x="757796" y="16078"/>
                  </a:lnTo>
                  <a:lnTo>
                    <a:pt x="759904" y="11734"/>
                  </a:lnTo>
                  <a:close/>
                </a:path>
                <a:path w="760095" h="356870">
                  <a:moveTo>
                    <a:pt x="31189" y="327315"/>
                  </a:moveTo>
                  <a:lnTo>
                    <a:pt x="6007" y="338785"/>
                  </a:lnTo>
                  <a:lnTo>
                    <a:pt x="9728" y="346951"/>
                  </a:lnTo>
                  <a:lnTo>
                    <a:pt x="17576" y="351294"/>
                  </a:lnTo>
                  <a:lnTo>
                    <a:pt x="31189" y="327315"/>
                  </a:lnTo>
                  <a:close/>
                </a:path>
                <a:path w="760095" h="356870">
                  <a:moveTo>
                    <a:pt x="9728" y="346951"/>
                  </a:moveTo>
                  <a:lnTo>
                    <a:pt x="6007" y="338785"/>
                  </a:lnTo>
                  <a:lnTo>
                    <a:pt x="6007" y="344836"/>
                  </a:lnTo>
                  <a:lnTo>
                    <a:pt x="9728" y="346951"/>
                  </a:lnTo>
                  <a:close/>
                </a:path>
                <a:path w="760095" h="356870">
                  <a:moveTo>
                    <a:pt x="208978" y="14122"/>
                  </a:moveTo>
                  <a:lnTo>
                    <a:pt x="201180" y="9702"/>
                  </a:lnTo>
                  <a:lnTo>
                    <a:pt x="198920" y="18376"/>
                  </a:lnTo>
                  <a:lnTo>
                    <a:pt x="205636" y="20008"/>
                  </a:lnTo>
                  <a:lnTo>
                    <a:pt x="208978" y="14122"/>
                  </a:lnTo>
                  <a:close/>
                </a:path>
                <a:path w="760095" h="356870">
                  <a:moveTo>
                    <a:pt x="205636" y="20008"/>
                  </a:moveTo>
                  <a:lnTo>
                    <a:pt x="198920" y="18376"/>
                  </a:lnTo>
                  <a:lnTo>
                    <a:pt x="198920" y="31841"/>
                  </a:lnTo>
                  <a:lnTo>
                    <a:pt x="205636" y="20008"/>
                  </a:lnTo>
                  <a:close/>
                </a:path>
                <a:path w="760095" h="356870">
                  <a:moveTo>
                    <a:pt x="208978" y="20820"/>
                  </a:moveTo>
                  <a:lnTo>
                    <a:pt x="208978" y="14122"/>
                  </a:lnTo>
                  <a:lnTo>
                    <a:pt x="205636" y="20008"/>
                  </a:lnTo>
                  <a:lnTo>
                    <a:pt x="208978" y="20820"/>
                  </a:lnTo>
                  <a:close/>
                </a:path>
                <a:path w="760095" h="356870">
                  <a:moveTo>
                    <a:pt x="750658" y="18656"/>
                  </a:moveTo>
                  <a:lnTo>
                    <a:pt x="750138" y="9702"/>
                  </a:lnTo>
                  <a:lnTo>
                    <a:pt x="746417" y="1549"/>
                  </a:lnTo>
                  <a:lnTo>
                    <a:pt x="702474" y="21558"/>
                  </a:lnTo>
                  <a:lnTo>
                    <a:pt x="749668" y="18715"/>
                  </a:lnTo>
                  <a:lnTo>
                    <a:pt x="750658" y="186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93140" y="1600053"/>
            <a:ext cx="4925060" cy="8115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5080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ScientificBook</a:t>
            </a:r>
            <a:r>
              <a:rPr sz="1850" spc="-14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sz="1850" spc="-1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area;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5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proceeding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sz="1850" spc="-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3387" y="2610563"/>
            <a:ext cx="5344160" cy="13176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712470" marR="5080" indent="-700405">
              <a:lnSpc>
                <a:spcPts val="1989"/>
              </a:lnSpc>
              <a:spcBef>
                <a:spcPts val="355"/>
              </a:spcBef>
            </a:pPr>
            <a:r>
              <a:rPr sz="1850" spc="-10" dirty="0">
                <a:latin typeface="Courier New"/>
                <a:cs typeface="Courier New"/>
              </a:rPr>
              <a:t>ScientificBook(String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tit,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aut,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num,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isbn,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a)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45"/>
              </a:lnSpc>
            </a:pP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super</a:t>
            </a:r>
            <a:r>
              <a:rPr sz="1850" spc="-10" dirty="0">
                <a:latin typeface="Courier New"/>
                <a:cs typeface="Courier New"/>
              </a:rPr>
              <a:t>(tit,aut,num,isbn);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dirty="0">
                <a:latin typeface="Courier New"/>
                <a:cs typeface="Courier New"/>
              </a:rPr>
              <a:t>area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a;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93187" y="3873384"/>
            <a:ext cx="16637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674495" y="1809267"/>
            <a:ext cx="1976755" cy="72072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500" spc="-20" dirty="0">
                <a:latin typeface="Courier New"/>
                <a:cs typeface="Courier New"/>
              </a:rPr>
              <a:t>Book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74495" y="3247034"/>
            <a:ext cx="1976755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89865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ourier New"/>
                <a:cs typeface="Courier New"/>
              </a:rPr>
              <a:t>ScientificBook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608910" y="252815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759" y="162293"/>
                </a:moveTo>
                <a:lnTo>
                  <a:pt x="53251" y="0"/>
                </a:lnTo>
                <a:lnTo>
                  <a:pt x="0" y="162293"/>
                </a:lnTo>
                <a:lnTo>
                  <a:pt x="53251" y="162293"/>
                </a:lnTo>
                <a:lnTo>
                  <a:pt x="107759" y="162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1016838" y="4675822"/>
            <a:ext cx="8285480" cy="1995805"/>
            <a:chOff x="1016838" y="4675822"/>
            <a:chExt cx="8285480" cy="1995805"/>
          </a:xfrm>
        </p:grpSpPr>
        <p:sp>
          <p:nvSpPr>
            <p:cNvPr id="15" name="object 15"/>
            <p:cNvSpPr/>
            <p:nvPr/>
          </p:nvSpPr>
          <p:spPr>
            <a:xfrm>
              <a:off x="1025804" y="4684788"/>
              <a:ext cx="8267065" cy="1976755"/>
            </a:xfrm>
            <a:custGeom>
              <a:avLst/>
              <a:gdLst/>
              <a:ahLst/>
              <a:cxnLst/>
              <a:rect l="l" t="t" r="r" b="b"/>
              <a:pathLst>
                <a:path w="8267065" h="1976754">
                  <a:moveTo>
                    <a:pt x="8266480" y="1729371"/>
                  </a:moveTo>
                  <a:lnTo>
                    <a:pt x="8266480" y="0"/>
                  </a:lnTo>
                  <a:lnTo>
                    <a:pt x="0" y="0"/>
                  </a:lnTo>
                  <a:lnTo>
                    <a:pt x="0" y="1976602"/>
                  </a:lnTo>
                  <a:lnTo>
                    <a:pt x="7233170" y="1976602"/>
                  </a:lnTo>
                  <a:lnTo>
                    <a:pt x="8266480" y="1729371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016838" y="4675822"/>
              <a:ext cx="8284845" cy="1995170"/>
            </a:xfrm>
            <a:custGeom>
              <a:avLst/>
              <a:gdLst/>
              <a:ahLst/>
              <a:cxnLst/>
              <a:rect l="l" t="t" r="r" b="b"/>
              <a:pathLst>
                <a:path w="8284845" h="1995170">
                  <a:moveTo>
                    <a:pt x="8284413" y="1742478"/>
                  </a:moveTo>
                  <a:lnTo>
                    <a:pt x="8284413" y="4013"/>
                  </a:lnTo>
                  <a:lnTo>
                    <a:pt x="8280400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990521"/>
                  </a:lnTo>
                  <a:lnTo>
                    <a:pt x="4013" y="1994547"/>
                  </a:lnTo>
                  <a:lnTo>
                    <a:pt x="8966" y="1994547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266480" y="17945"/>
                  </a:lnTo>
                  <a:lnTo>
                    <a:pt x="8266480" y="8966"/>
                  </a:lnTo>
                  <a:lnTo>
                    <a:pt x="8275447" y="8966"/>
                  </a:lnTo>
                  <a:lnTo>
                    <a:pt x="8275447" y="1747562"/>
                  </a:lnTo>
                  <a:lnTo>
                    <a:pt x="8281568" y="1746097"/>
                  </a:lnTo>
                  <a:lnTo>
                    <a:pt x="8284413" y="1742478"/>
                  </a:lnTo>
                  <a:close/>
                </a:path>
                <a:path w="8284845" h="1995170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284845" h="1995170">
                  <a:moveTo>
                    <a:pt x="17932" y="1976602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976602"/>
                  </a:lnTo>
                  <a:lnTo>
                    <a:pt x="17932" y="1976602"/>
                  </a:lnTo>
                  <a:close/>
                </a:path>
                <a:path w="8284845" h="1995170">
                  <a:moveTo>
                    <a:pt x="7241062" y="1976602"/>
                  </a:moveTo>
                  <a:lnTo>
                    <a:pt x="8966" y="1976602"/>
                  </a:lnTo>
                  <a:lnTo>
                    <a:pt x="8966" y="1985568"/>
                  </a:lnTo>
                  <a:lnTo>
                    <a:pt x="17932" y="1985568"/>
                  </a:lnTo>
                  <a:lnTo>
                    <a:pt x="17932" y="1994547"/>
                  </a:lnTo>
                  <a:lnTo>
                    <a:pt x="7240054" y="1994547"/>
                  </a:lnTo>
                  <a:lnTo>
                    <a:pt x="7240054" y="1976843"/>
                  </a:lnTo>
                  <a:lnTo>
                    <a:pt x="7241062" y="1976602"/>
                  </a:lnTo>
                  <a:close/>
                </a:path>
                <a:path w="8284845" h="1995170">
                  <a:moveTo>
                    <a:pt x="17932" y="1994547"/>
                  </a:moveTo>
                  <a:lnTo>
                    <a:pt x="17932" y="1985568"/>
                  </a:lnTo>
                  <a:lnTo>
                    <a:pt x="8966" y="1985568"/>
                  </a:lnTo>
                  <a:lnTo>
                    <a:pt x="8966" y="1994547"/>
                  </a:lnTo>
                  <a:lnTo>
                    <a:pt x="17932" y="1994547"/>
                  </a:lnTo>
                  <a:close/>
                </a:path>
                <a:path w="8284845" h="1995170">
                  <a:moveTo>
                    <a:pt x="7242136" y="1985568"/>
                  </a:moveTo>
                  <a:lnTo>
                    <a:pt x="7242136" y="1976602"/>
                  </a:lnTo>
                  <a:lnTo>
                    <a:pt x="7241062" y="1976602"/>
                  </a:lnTo>
                  <a:lnTo>
                    <a:pt x="7240054" y="1976843"/>
                  </a:lnTo>
                  <a:lnTo>
                    <a:pt x="7242136" y="1985568"/>
                  </a:lnTo>
                  <a:close/>
                </a:path>
                <a:path w="8284845" h="1995170">
                  <a:moveTo>
                    <a:pt x="7242136" y="1994547"/>
                  </a:moveTo>
                  <a:lnTo>
                    <a:pt x="7242136" y="1985568"/>
                  </a:lnTo>
                  <a:lnTo>
                    <a:pt x="7240054" y="1976843"/>
                  </a:lnTo>
                  <a:lnTo>
                    <a:pt x="7240054" y="1994547"/>
                  </a:lnTo>
                  <a:lnTo>
                    <a:pt x="7242136" y="1994547"/>
                  </a:lnTo>
                  <a:close/>
                </a:path>
                <a:path w="8284845" h="1995170">
                  <a:moveTo>
                    <a:pt x="8275447" y="1738337"/>
                  </a:moveTo>
                  <a:lnTo>
                    <a:pt x="8273364" y="1729613"/>
                  </a:lnTo>
                  <a:lnTo>
                    <a:pt x="7241062" y="1976602"/>
                  </a:lnTo>
                  <a:lnTo>
                    <a:pt x="7242136" y="1976602"/>
                  </a:lnTo>
                  <a:lnTo>
                    <a:pt x="7242136" y="1994547"/>
                  </a:lnTo>
                  <a:lnTo>
                    <a:pt x="7244219" y="1994293"/>
                  </a:lnTo>
                  <a:lnTo>
                    <a:pt x="8266480" y="1749707"/>
                  </a:lnTo>
                  <a:lnTo>
                    <a:pt x="8266480" y="1738337"/>
                  </a:lnTo>
                  <a:lnTo>
                    <a:pt x="8275447" y="1738337"/>
                  </a:lnTo>
                  <a:close/>
                </a:path>
                <a:path w="8284845" h="1995170">
                  <a:moveTo>
                    <a:pt x="8275447" y="17945"/>
                  </a:moveTo>
                  <a:lnTo>
                    <a:pt x="8275447" y="8966"/>
                  </a:lnTo>
                  <a:lnTo>
                    <a:pt x="8266480" y="8966"/>
                  </a:lnTo>
                  <a:lnTo>
                    <a:pt x="8266480" y="17945"/>
                  </a:lnTo>
                  <a:lnTo>
                    <a:pt x="8275447" y="17945"/>
                  </a:lnTo>
                  <a:close/>
                </a:path>
                <a:path w="8284845" h="1995170">
                  <a:moveTo>
                    <a:pt x="8275447" y="1738337"/>
                  </a:moveTo>
                  <a:lnTo>
                    <a:pt x="8275447" y="17945"/>
                  </a:lnTo>
                  <a:lnTo>
                    <a:pt x="8266480" y="17945"/>
                  </a:lnTo>
                  <a:lnTo>
                    <a:pt x="8266480" y="1731259"/>
                  </a:lnTo>
                  <a:lnTo>
                    <a:pt x="8273364" y="1729613"/>
                  </a:lnTo>
                  <a:lnTo>
                    <a:pt x="8275447" y="1738337"/>
                  </a:lnTo>
                  <a:close/>
                </a:path>
                <a:path w="8284845" h="1995170">
                  <a:moveTo>
                    <a:pt x="8275447" y="1747562"/>
                  </a:moveTo>
                  <a:lnTo>
                    <a:pt x="8275447" y="1738337"/>
                  </a:lnTo>
                  <a:lnTo>
                    <a:pt x="8266480" y="1738337"/>
                  </a:lnTo>
                  <a:lnTo>
                    <a:pt x="8266480" y="1749707"/>
                  </a:lnTo>
                  <a:lnTo>
                    <a:pt x="8275447" y="17475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258975" y="6414160"/>
              <a:ext cx="1033780" cy="247650"/>
            </a:xfrm>
            <a:custGeom>
              <a:avLst/>
              <a:gdLst/>
              <a:ahLst/>
              <a:cxnLst/>
              <a:rect l="l" t="t" r="r" b="b"/>
              <a:pathLst>
                <a:path w="1033779" h="247650">
                  <a:moveTo>
                    <a:pt x="1033310" y="0"/>
                  </a:moveTo>
                  <a:lnTo>
                    <a:pt x="942305" y="3106"/>
                  </a:lnTo>
                  <a:lnTo>
                    <a:pt x="862496" y="6188"/>
                  </a:lnTo>
                  <a:lnTo>
                    <a:pt x="792715" y="9163"/>
                  </a:lnTo>
                  <a:lnTo>
                    <a:pt x="590555" y="18311"/>
                  </a:lnTo>
                  <a:lnTo>
                    <a:pt x="553424" y="19492"/>
                  </a:lnTo>
                  <a:lnTo>
                    <a:pt x="519324" y="20065"/>
                  </a:lnTo>
                  <a:lnTo>
                    <a:pt x="487089" y="19945"/>
                  </a:lnTo>
                  <a:lnTo>
                    <a:pt x="455552" y="19049"/>
                  </a:lnTo>
                  <a:lnTo>
                    <a:pt x="389909" y="14593"/>
                  </a:lnTo>
                  <a:lnTo>
                    <a:pt x="313064" y="6030"/>
                  </a:lnTo>
                  <a:lnTo>
                    <a:pt x="267525" y="0"/>
                  </a:lnTo>
                  <a:lnTo>
                    <a:pt x="0" y="247230"/>
                  </a:lnTo>
                  <a:lnTo>
                    <a:pt x="1033310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249132" y="6404901"/>
              <a:ext cx="1052830" cy="266700"/>
            </a:xfrm>
            <a:custGeom>
              <a:avLst/>
              <a:gdLst/>
              <a:ahLst/>
              <a:cxnLst/>
              <a:rect l="l" t="t" r="r" b="b"/>
              <a:pathLst>
                <a:path w="1052829" h="266700">
                  <a:moveTo>
                    <a:pt x="1043444" y="18417"/>
                  </a:moveTo>
                  <a:lnTo>
                    <a:pt x="958118" y="21123"/>
                  </a:lnTo>
                  <a:lnTo>
                    <a:pt x="41151" y="239775"/>
                  </a:lnTo>
                  <a:lnTo>
                    <a:pt x="16001" y="263017"/>
                  </a:lnTo>
                  <a:lnTo>
                    <a:pt x="9842" y="256489"/>
                  </a:lnTo>
                  <a:lnTo>
                    <a:pt x="3759" y="249910"/>
                  </a:lnTo>
                  <a:lnTo>
                    <a:pt x="749" y="252679"/>
                  </a:lnTo>
                  <a:lnTo>
                    <a:pt x="0" y="257111"/>
                  </a:lnTo>
                  <a:lnTo>
                    <a:pt x="3759" y="264135"/>
                  </a:lnTo>
                  <a:lnTo>
                    <a:pt x="3759" y="264279"/>
                  </a:lnTo>
                  <a:lnTo>
                    <a:pt x="7759" y="266080"/>
                  </a:lnTo>
                  <a:lnTo>
                    <a:pt x="7950" y="266166"/>
                  </a:lnTo>
                  <a:lnTo>
                    <a:pt x="1042873" y="18554"/>
                  </a:lnTo>
                  <a:lnTo>
                    <a:pt x="1043152" y="18487"/>
                  </a:lnTo>
                  <a:lnTo>
                    <a:pt x="1043444" y="18417"/>
                  </a:lnTo>
                  <a:close/>
                </a:path>
                <a:path w="1052829" h="266700">
                  <a:moveTo>
                    <a:pt x="1052652" y="12623"/>
                  </a:moveTo>
                  <a:lnTo>
                    <a:pt x="1051432" y="3505"/>
                  </a:lnTo>
                  <a:lnTo>
                    <a:pt x="1047470" y="152"/>
                  </a:lnTo>
                  <a:lnTo>
                    <a:pt x="1043444" y="274"/>
                  </a:lnTo>
                  <a:lnTo>
                    <a:pt x="958118" y="3172"/>
                  </a:lnTo>
                  <a:lnTo>
                    <a:pt x="882630" y="6053"/>
                  </a:lnTo>
                  <a:lnTo>
                    <a:pt x="816022" y="8849"/>
                  </a:lnTo>
                  <a:lnTo>
                    <a:pt x="757338" y="11493"/>
                  </a:lnTo>
                  <a:lnTo>
                    <a:pt x="659914" y="16059"/>
                  </a:lnTo>
                  <a:lnTo>
                    <a:pt x="619259" y="17846"/>
                  </a:lnTo>
                  <a:lnTo>
                    <a:pt x="582701" y="19212"/>
                  </a:lnTo>
                  <a:lnTo>
                    <a:pt x="549282" y="20087"/>
                  </a:lnTo>
                  <a:lnTo>
                    <a:pt x="518045" y="20396"/>
                  </a:lnTo>
                  <a:lnTo>
                    <a:pt x="476028" y="19730"/>
                  </a:lnTo>
                  <a:lnTo>
                    <a:pt x="433858" y="17596"/>
                  </a:lnTo>
                  <a:lnTo>
                    <a:pt x="388752" y="13793"/>
                  </a:lnTo>
                  <a:lnTo>
                    <a:pt x="337923" y="8118"/>
                  </a:lnTo>
                  <a:lnTo>
                    <a:pt x="278587" y="368"/>
                  </a:lnTo>
                  <a:lnTo>
                    <a:pt x="275920" y="0"/>
                  </a:lnTo>
                  <a:lnTo>
                    <a:pt x="273253" y="838"/>
                  </a:lnTo>
                  <a:lnTo>
                    <a:pt x="3759" y="249910"/>
                  </a:lnTo>
                  <a:lnTo>
                    <a:pt x="7759" y="254236"/>
                  </a:lnTo>
                  <a:lnTo>
                    <a:pt x="7759" y="247764"/>
                  </a:lnTo>
                  <a:lnTo>
                    <a:pt x="41151" y="239775"/>
                  </a:lnTo>
                  <a:lnTo>
                    <a:pt x="276148" y="22598"/>
                  </a:lnTo>
                  <a:lnTo>
                    <a:pt x="276148" y="18148"/>
                  </a:lnTo>
                  <a:lnTo>
                    <a:pt x="277368" y="9258"/>
                  </a:lnTo>
                  <a:lnTo>
                    <a:pt x="283451" y="15849"/>
                  </a:lnTo>
                  <a:lnTo>
                    <a:pt x="283451" y="19101"/>
                  </a:lnTo>
                  <a:lnTo>
                    <a:pt x="335738" y="25929"/>
                  </a:lnTo>
                  <a:lnTo>
                    <a:pt x="386998" y="31647"/>
                  </a:lnTo>
                  <a:lnTo>
                    <a:pt x="432652" y="35494"/>
                  </a:lnTo>
                  <a:lnTo>
                    <a:pt x="475427" y="37661"/>
                  </a:lnTo>
                  <a:lnTo>
                    <a:pt x="518045" y="38341"/>
                  </a:lnTo>
                  <a:lnTo>
                    <a:pt x="548946" y="38037"/>
                  </a:lnTo>
                  <a:lnTo>
                    <a:pt x="582125" y="37182"/>
                  </a:lnTo>
                  <a:lnTo>
                    <a:pt x="618526" y="35834"/>
                  </a:lnTo>
                  <a:lnTo>
                    <a:pt x="659094" y="34059"/>
                  </a:lnTo>
                  <a:lnTo>
                    <a:pt x="756507" y="29494"/>
                  </a:lnTo>
                  <a:lnTo>
                    <a:pt x="815240" y="26842"/>
                  </a:lnTo>
                  <a:lnTo>
                    <a:pt x="881915" y="24037"/>
                  </a:lnTo>
                  <a:lnTo>
                    <a:pt x="954434" y="21264"/>
                  </a:lnTo>
                  <a:lnTo>
                    <a:pt x="1040815" y="596"/>
                  </a:lnTo>
                  <a:lnTo>
                    <a:pt x="1041031" y="546"/>
                  </a:lnTo>
                  <a:lnTo>
                    <a:pt x="1043152" y="9258"/>
                  </a:lnTo>
                  <a:lnTo>
                    <a:pt x="1043444" y="18224"/>
                  </a:lnTo>
                  <a:lnTo>
                    <a:pt x="1043444" y="18417"/>
                  </a:lnTo>
                  <a:lnTo>
                    <a:pt x="1049718" y="16916"/>
                  </a:lnTo>
                  <a:lnTo>
                    <a:pt x="1052652" y="12623"/>
                  </a:lnTo>
                  <a:close/>
                </a:path>
                <a:path w="1052829" h="266700">
                  <a:moveTo>
                    <a:pt x="41151" y="239775"/>
                  </a:moveTo>
                  <a:lnTo>
                    <a:pt x="7950" y="247718"/>
                  </a:lnTo>
                  <a:lnTo>
                    <a:pt x="7759" y="247764"/>
                  </a:lnTo>
                  <a:lnTo>
                    <a:pt x="9842" y="256436"/>
                  </a:lnTo>
                  <a:lnTo>
                    <a:pt x="16001" y="263017"/>
                  </a:lnTo>
                  <a:lnTo>
                    <a:pt x="41151" y="239775"/>
                  </a:lnTo>
                  <a:close/>
                </a:path>
                <a:path w="1052829" h="266700">
                  <a:moveTo>
                    <a:pt x="9842" y="256489"/>
                  </a:moveTo>
                  <a:lnTo>
                    <a:pt x="7759" y="247764"/>
                  </a:lnTo>
                  <a:lnTo>
                    <a:pt x="7759" y="254236"/>
                  </a:lnTo>
                  <a:lnTo>
                    <a:pt x="9842" y="256489"/>
                  </a:lnTo>
                  <a:close/>
                </a:path>
                <a:path w="1052829" h="266700">
                  <a:moveTo>
                    <a:pt x="283451" y="15849"/>
                  </a:moveTo>
                  <a:lnTo>
                    <a:pt x="277368" y="9258"/>
                  </a:lnTo>
                  <a:lnTo>
                    <a:pt x="276148" y="18148"/>
                  </a:lnTo>
                  <a:lnTo>
                    <a:pt x="280367" y="18699"/>
                  </a:lnTo>
                  <a:lnTo>
                    <a:pt x="283451" y="15849"/>
                  </a:lnTo>
                  <a:close/>
                </a:path>
                <a:path w="1052829" h="266700">
                  <a:moveTo>
                    <a:pt x="280367" y="18699"/>
                  </a:moveTo>
                  <a:lnTo>
                    <a:pt x="276148" y="18148"/>
                  </a:lnTo>
                  <a:lnTo>
                    <a:pt x="276148" y="22598"/>
                  </a:lnTo>
                  <a:lnTo>
                    <a:pt x="280367" y="18699"/>
                  </a:lnTo>
                  <a:close/>
                </a:path>
                <a:path w="1052829" h="266700">
                  <a:moveTo>
                    <a:pt x="283451" y="19101"/>
                  </a:moveTo>
                  <a:lnTo>
                    <a:pt x="283451" y="15849"/>
                  </a:lnTo>
                  <a:lnTo>
                    <a:pt x="280367" y="18699"/>
                  </a:lnTo>
                  <a:lnTo>
                    <a:pt x="283451" y="19101"/>
                  </a:lnTo>
                  <a:close/>
                </a:path>
                <a:path w="1052829" h="266700">
                  <a:moveTo>
                    <a:pt x="1043444" y="18224"/>
                  </a:moveTo>
                  <a:lnTo>
                    <a:pt x="1043152" y="9258"/>
                  </a:lnTo>
                  <a:lnTo>
                    <a:pt x="1041031" y="546"/>
                  </a:lnTo>
                  <a:lnTo>
                    <a:pt x="954434" y="21264"/>
                  </a:lnTo>
                  <a:lnTo>
                    <a:pt x="1040815" y="18313"/>
                  </a:lnTo>
                  <a:lnTo>
                    <a:pt x="1043444" y="18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119604" y="4806486"/>
            <a:ext cx="6464935" cy="156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latin typeface="Courier New"/>
                <a:cs typeface="Courier New"/>
              </a:rPr>
              <a:t>ScientificBook</a:t>
            </a:r>
            <a:r>
              <a:rPr sz="1850" spc="-254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sb;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  <a:spcBef>
                <a:spcPts val="1755"/>
              </a:spcBef>
            </a:pPr>
            <a:r>
              <a:rPr sz="1850" dirty="0">
                <a:latin typeface="Courier New"/>
                <a:cs typeface="Courier New"/>
              </a:rPr>
              <a:t>sb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4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ScientificBook(</a:t>
            </a:r>
            <a:endParaRPr sz="1850">
              <a:latin typeface="Courier New"/>
              <a:cs typeface="Courier New"/>
            </a:endParaRPr>
          </a:p>
          <a:p>
            <a:pPr marL="1551305">
              <a:lnSpc>
                <a:spcPts val="1989"/>
              </a:lnSpc>
            </a:pP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"Neural</a:t>
            </a:r>
            <a:r>
              <a:rPr sz="1850" spc="-12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Networks"</a:t>
            </a:r>
            <a:r>
              <a:rPr sz="1850" spc="-10" dirty="0">
                <a:latin typeface="Courier New"/>
                <a:cs typeface="Courier New"/>
              </a:rPr>
              <a:t>,</a:t>
            </a:r>
            <a:endParaRPr sz="1850">
              <a:latin typeface="Courier New"/>
              <a:cs typeface="Courier New"/>
            </a:endParaRPr>
          </a:p>
          <a:p>
            <a:pPr marL="1551305">
              <a:lnSpc>
                <a:spcPts val="1985"/>
              </a:lnSpc>
            </a:pP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"Simon</a:t>
            </a:r>
            <a:r>
              <a:rPr sz="1850" spc="7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25" dirty="0">
                <a:solidFill>
                  <a:srgbClr val="FF3366"/>
                </a:solidFill>
                <a:latin typeface="Courier New"/>
                <a:cs typeface="Courier New"/>
              </a:rPr>
              <a:t>Haykin"</a:t>
            </a:r>
            <a:r>
              <a:rPr sz="1850" spc="-25" dirty="0">
                <a:latin typeface="Courier New"/>
                <a:cs typeface="Courier New"/>
              </a:rPr>
              <a:t>,696,</a:t>
            </a:r>
            <a:r>
              <a:rPr sz="1850" spc="-25" dirty="0">
                <a:solidFill>
                  <a:srgbClr val="FF3366"/>
                </a:solidFill>
                <a:latin typeface="Courier New"/>
                <a:cs typeface="Courier New"/>
              </a:rPr>
              <a:t>"0-</a:t>
            </a:r>
            <a:r>
              <a:rPr sz="1850" spc="-20" dirty="0">
                <a:solidFill>
                  <a:srgbClr val="FF3366"/>
                </a:solidFill>
                <a:latin typeface="Courier New"/>
                <a:cs typeface="Courier New"/>
              </a:rPr>
              <a:t>02-</a:t>
            </a:r>
            <a:r>
              <a:rPr sz="1850" spc="-25" dirty="0">
                <a:solidFill>
                  <a:srgbClr val="FF3366"/>
                </a:solidFill>
                <a:latin typeface="Courier New"/>
                <a:cs typeface="Courier New"/>
              </a:rPr>
              <a:t>352761-7"</a:t>
            </a:r>
            <a:r>
              <a:rPr sz="1850" spc="-25" dirty="0">
                <a:latin typeface="Courier New"/>
                <a:cs typeface="Courier New"/>
              </a:rPr>
              <a:t>,</a:t>
            </a:r>
            <a:endParaRPr sz="1850">
              <a:latin typeface="Courier New"/>
              <a:cs typeface="Courier New"/>
            </a:endParaRPr>
          </a:p>
          <a:p>
            <a:pPr marL="1551305">
              <a:lnSpc>
                <a:spcPts val="2105"/>
              </a:lnSpc>
            </a:pP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"Artificial</a:t>
            </a:r>
            <a:r>
              <a:rPr sz="1850" spc="-2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Intelligence"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4" name="object 24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89</a:t>
            </a:r>
          </a:p>
        </p:txBody>
      </p:sp>
      <p:sp>
        <p:nvSpPr>
          <p:cNvPr id="20" name="object 20"/>
          <p:cNvSpPr txBox="1"/>
          <p:nvPr/>
        </p:nvSpPr>
        <p:spPr>
          <a:xfrm>
            <a:off x="8790192" y="2632096"/>
            <a:ext cx="105283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Book(...)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841821" y="4069857"/>
            <a:ext cx="219392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ScientificBook(...)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087755">
              <a:lnSpc>
                <a:spcPct val="100000"/>
              </a:lnSpc>
              <a:spcBef>
                <a:spcPts val="90"/>
              </a:spcBef>
            </a:pPr>
            <a:r>
              <a:rPr dirty="0"/>
              <a:t>Inheritance</a:t>
            </a:r>
            <a:r>
              <a:rPr spc="-265" dirty="0"/>
              <a:t> </a:t>
            </a:r>
            <a:r>
              <a:rPr spc="-10" dirty="0"/>
              <a:t>(constructors)</a:t>
            </a:r>
          </a:p>
        </p:txBody>
      </p:sp>
      <p:sp>
        <p:nvSpPr>
          <p:cNvPr id="3" name="object 3"/>
          <p:cNvSpPr/>
          <p:nvPr/>
        </p:nvSpPr>
        <p:spPr>
          <a:xfrm>
            <a:off x="5517845" y="1630502"/>
            <a:ext cx="4133850" cy="2695575"/>
          </a:xfrm>
          <a:custGeom>
            <a:avLst/>
            <a:gdLst/>
            <a:ahLst/>
            <a:cxnLst/>
            <a:rect l="l" t="t" r="r" b="b"/>
            <a:pathLst>
              <a:path w="4133850" h="2695575">
                <a:moveTo>
                  <a:pt x="4133253" y="2245398"/>
                </a:moveTo>
                <a:lnTo>
                  <a:pt x="4133253" y="448830"/>
                </a:lnTo>
                <a:lnTo>
                  <a:pt x="4130327" y="404013"/>
                </a:lnTo>
                <a:lnTo>
                  <a:pt x="4121815" y="359594"/>
                </a:lnTo>
                <a:lnTo>
                  <a:pt x="4108117" y="315974"/>
                </a:lnTo>
                <a:lnTo>
                  <a:pt x="4089632" y="273551"/>
                </a:lnTo>
                <a:lnTo>
                  <a:pt x="4066758" y="232724"/>
                </a:lnTo>
                <a:lnTo>
                  <a:pt x="4039894" y="193892"/>
                </a:lnTo>
                <a:lnTo>
                  <a:pt x="4009440" y="157453"/>
                </a:lnTo>
                <a:lnTo>
                  <a:pt x="3975794" y="123808"/>
                </a:lnTo>
                <a:lnTo>
                  <a:pt x="3939355" y="93354"/>
                </a:lnTo>
                <a:lnTo>
                  <a:pt x="3900523" y="66492"/>
                </a:lnTo>
                <a:lnTo>
                  <a:pt x="3859696" y="43618"/>
                </a:lnTo>
                <a:lnTo>
                  <a:pt x="3817273" y="25133"/>
                </a:lnTo>
                <a:lnTo>
                  <a:pt x="3773654" y="11436"/>
                </a:lnTo>
                <a:lnTo>
                  <a:pt x="3729237" y="2925"/>
                </a:lnTo>
                <a:lnTo>
                  <a:pt x="3684422" y="0"/>
                </a:lnTo>
                <a:lnTo>
                  <a:pt x="450100" y="0"/>
                </a:lnTo>
                <a:lnTo>
                  <a:pt x="405047" y="2925"/>
                </a:lnTo>
                <a:lnTo>
                  <a:pt x="360425" y="11436"/>
                </a:lnTo>
                <a:lnTo>
                  <a:pt x="316629" y="25133"/>
                </a:lnTo>
                <a:lnTo>
                  <a:pt x="274057" y="43618"/>
                </a:lnTo>
                <a:lnTo>
                  <a:pt x="233106" y="66492"/>
                </a:lnTo>
                <a:lnTo>
                  <a:pt x="194171" y="93354"/>
                </a:lnTo>
                <a:lnTo>
                  <a:pt x="157651" y="123808"/>
                </a:lnTo>
                <a:lnTo>
                  <a:pt x="123942" y="157453"/>
                </a:lnTo>
                <a:lnTo>
                  <a:pt x="93439" y="193892"/>
                </a:lnTo>
                <a:lnTo>
                  <a:pt x="66541" y="232724"/>
                </a:lnTo>
                <a:lnTo>
                  <a:pt x="43644" y="273551"/>
                </a:lnTo>
                <a:lnTo>
                  <a:pt x="25145" y="315974"/>
                </a:lnTo>
                <a:lnTo>
                  <a:pt x="11440" y="359594"/>
                </a:lnTo>
                <a:lnTo>
                  <a:pt x="2926" y="404013"/>
                </a:lnTo>
                <a:lnTo>
                  <a:pt x="0" y="448830"/>
                </a:lnTo>
                <a:lnTo>
                  <a:pt x="0" y="2245398"/>
                </a:lnTo>
                <a:lnTo>
                  <a:pt x="2926" y="2290229"/>
                </a:lnTo>
                <a:lnTo>
                  <a:pt x="11440" y="2334691"/>
                </a:lnTo>
                <a:lnTo>
                  <a:pt x="25145" y="2378380"/>
                </a:lnTo>
                <a:lnTo>
                  <a:pt x="43644" y="2420892"/>
                </a:lnTo>
                <a:lnTo>
                  <a:pt x="66541" y="2461824"/>
                </a:lnTo>
                <a:lnTo>
                  <a:pt x="93439" y="2500773"/>
                </a:lnTo>
                <a:lnTo>
                  <a:pt x="123942" y="2537335"/>
                </a:lnTo>
                <a:lnTo>
                  <a:pt x="157651" y="2571107"/>
                </a:lnTo>
                <a:lnTo>
                  <a:pt x="194171" y="2601684"/>
                </a:lnTo>
                <a:lnTo>
                  <a:pt x="233106" y="2628665"/>
                </a:lnTo>
                <a:lnTo>
                  <a:pt x="274057" y="2651644"/>
                </a:lnTo>
                <a:lnTo>
                  <a:pt x="316629" y="2670220"/>
                </a:lnTo>
                <a:lnTo>
                  <a:pt x="360425" y="2683987"/>
                </a:lnTo>
                <a:lnTo>
                  <a:pt x="405047" y="2692544"/>
                </a:lnTo>
                <a:lnTo>
                  <a:pt x="450100" y="2695486"/>
                </a:lnTo>
                <a:lnTo>
                  <a:pt x="3684422" y="2695486"/>
                </a:lnTo>
                <a:lnTo>
                  <a:pt x="3729237" y="2692544"/>
                </a:lnTo>
                <a:lnTo>
                  <a:pt x="3773654" y="2683987"/>
                </a:lnTo>
                <a:lnTo>
                  <a:pt x="3817273" y="2670220"/>
                </a:lnTo>
                <a:lnTo>
                  <a:pt x="3859696" y="2651644"/>
                </a:lnTo>
                <a:lnTo>
                  <a:pt x="3900523" y="2628665"/>
                </a:lnTo>
                <a:lnTo>
                  <a:pt x="3939355" y="2601684"/>
                </a:lnTo>
                <a:lnTo>
                  <a:pt x="3975794" y="2571107"/>
                </a:lnTo>
                <a:lnTo>
                  <a:pt x="4009440" y="2537335"/>
                </a:lnTo>
                <a:lnTo>
                  <a:pt x="4039894" y="2500773"/>
                </a:lnTo>
                <a:lnTo>
                  <a:pt x="4066758" y="2461824"/>
                </a:lnTo>
                <a:lnTo>
                  <a:pt x="4089632" y="2420892"/>
                </a:lnTo>
                <a:lnTo>
                  <a:pt x="4108117" y="2378380"/>
                </a:lnTo>
                <a:lnTo>
                  <a:pt x="4121815" y="2334691"/>
                </a:lnTo>
                <a:lnTo>
                  <a:pt x="4130327" y="2290229"/>
                </a:lnTo>
                <a:lnTo>
                  <a:pt x="4133253" y="2245398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955790" y="1809267"/>
            <a:ext cx="2515870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287020">
              <a:lnSpc>
                <a:spcPct val="100000"/>
              </a:lnSpc>
              <a:spcBef>
                <a:spcPts val="315"/>
              </a:spcBef>
            </a:pPr>
            <a:r>
              <a:rPr sz="1500" dirty="0">
                <a:latin typeface="Courier New"/>
                <a:cs typeface="Courier New"/>
              </a:rPr>
              <a:t>"Neural</a:t>
            </a:r>
            <a:r>
              <a:rPr sz="1500" spc="-7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Networks"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854950" y="2169350"/>
            <a:ext cx="161671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8255">
              <a:lnSpc>
                <a:spcPct val="100000"/>
              </a:lnSpc>
              <a:spcBef>
                <a:spcPts val="305"/>
              </a:spcBef>
            </a:pPr>
            <a:r>
              <a:rPr sz="1500" dirty="0">
                <a:latin typeface="Courier New"/>
                <a:cs typeface="Courier New"/>
              </a:rPr>
              <a:t>"Simon</a:t>
            </a:r>
            <a:r>
              <a:rPr sz="1500" spc="-6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Haykin"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573769" y="2528150"/>
            <a:ext cx="897890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276860">
              <a:lnSpc>
                <a:spcPct val="100000"/>
              </a:lnSpc>
              <a:spcBef>
                <a:spcPts val="315"/>
              </a:spcBef>
            </a:pPr>
            <a:r>
              <a:rPr sz="1500" spc="-25" dirty="0">
                <a:latin typeface="Courier New"/>
                <a:cs typeface="Courier New"/>
              </a:rPr>
              <a:t>696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685187" y="1735702"/>
            <a:ext cx="710565" cy="74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000"/>
              </a:lnSpc>
              <a:spcBef>
                <a:spcPts val="100"/>
              </a:spcBef>
            </a:pPr>
            <a:r>
              <a:rPr sz="1500" spc="-10" dirty="0">
                <a:latin typeface="Courier New"/>
                <a:cs typeface="Courier New"/>
              </a:rPr>
              <a:t>title author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685187" y="2585179"/>
            <a:ext cx="15093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numberOfPages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494269" y="2888221"/>
            <a:ext cx="1977389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132715">
              <a:lnSpc>
                <a:spcPct val="100000"/>
              </a:lnSpc>
              <a:spcBef>
                <a:spcPts val="305"/>
              </a:spcBef>
            </a:pPr>
            <a:r>
              <a:rPr sz="1500" spc="-10" dirty="0">
                <a:latin typeface="Courier New"/>
                <a:cs typeface="Courier New"/>
              </a:rPr>
              <a:t>"0-02-352761-</a:t>
            </a:r>
            <a:r>
              <a:rPr sz="1500" spc="-25" dirty="0">
                <a:latin typeface="Courier New"/>
                <a:cs typeface="Courier New"/>
              </a:rPr>
              <a:t>7"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564652" y="1630502"/>
            <a:ext cx="3414395" cy="1797050"/>
          </a:xfrm>
          <a:custGeom>
            <a:avLst/>
            <a:gdLst/>
            <a:ahLst/>
            <a:cxnLst/>
            <a:rect l="l" t="t" r="r" b="b"/>
            <a:pathLst>
              <a:path w="3414395" h="1797050">
                <a:moveTo>
                  <a:pt x="3414356" y="1497355"/>
                </a:moveTo>
                <a:lnTo>
                  <a:pt x="3414356" y="299212"/>
                </a:lnTo>
                <a:lnTo>
                  <a:pt x="3410018" y="254479"/>
                </a:lnTo>
                <a:lnTo>
                  <a:pt x="3397601" y="210645"/>
                </a:lnTo>
                <a:lnTo>
                  <a:pt x="3378002" y="168605"/>
                </a:lnTo>
                <a:lnTo>
                  <a:pt x="3352120" y="129259"/>
                </a:lnTo>
                <a:lnTo>
                  <a:pt x="3320853" y="93503"/>
                </a:lnTo>
                <a:lnTo>
                  <a:pt x="3285097" y="62236"/>
                </a:lnTo>
                <a:lnTo>
                  <a:pt x="3245750" y="36354"/>
                </a:lnTo>
                <a:lnTo>
                  <a:pt x="3203711" y="16755"/>
                </a:lnTo>
                <a:lnTo>
                  <a:pt x="3159877" y="4338"/>
                </a:lnTo>
                <a:lnTo>
                  <a:pt x="3115144" y="0"/>
                </a:lnTo>
                <a:lnTo>
                  <a:pt x="299211" y="0"/>
                </a:lnTo>
                <a:lnTo>
                  <a:pt x="254479" y="4338"/>
                </a:lnTo>
                <a:lnTo>
                  <a:pt x="210645" y="16755"/>
                </a:lnTo>
                <a:lnTo>
                  <a:pt x="168605" y="36354"/>
                </a:lnTo>
                <a:lnTo>
                  <a:pt x="129259" y="62236"/>
                </a:lnTo>
                <a:lnTo>
                  <a:pt x="93503" y="93503"/>
                </a:lnTo>
                <a:lnTo>
                  <a:pt x="62236" y="129259"/>
                </a:lnTo>
                <a:lnTo>
                  <a:pt x="36354" y="168605"/>
                </a:lnTo>
                <a:lnTo>
                  <a:pt x="16755" y="210645"/>
                </a:lnTo>
                <a:lnTo>
                  <a:pt x="4338" y="254479"/>
                </a:lnTo>
                <a:lnTo>
                  <a:pt x="0" y="299212"/>
                </a:lnTo>
                <a:lnTo>
                  <a:pt x="0" y="1497355"/>
                </a:lnTo>
                <a:lnTo>
                  <a:pt x="4338" y="1542087"/>
                </a:lnTo>
                <a:lnTo>
                  <a:pt x="16755" y="1585922"/>
                </a:lnTo>
                <a:lnTo>
                  <a:pt x="36354" y="1627961"/>
                </a:lnTo>
                <a:lnTo>
                  <a:pt x="62236" y="1667307"/>
                </a:lnTo>
                <a:lnTo>
                  <a:pt x="93503" y="1703063"/>
                </a:lnTo>
                <a:lnTo>
                  <a:pt x="129259" y="1734331"/>
                </a:lnTo>
                <a:lnTo>
                  <a:pt x="168605" y="1760213"/>
                </a:lnTo>
                <a:lnTo>
                  <a:pt x="210645" y="1779811"/>
                </a:lnTo>
                <a:lnTo>
                  <a:pt x="254479" y="1792228"/>
                </a:lnTo>
                <a:lnTo>
                  <a:pt x="299212" y="1796567"/>
                </a:lnTo>
                <a:lnTo>
                  <a:pt x="3115144" y="1796567"/>
                </a:lnTo>
                <a:lnTo>
                  <a:pt x="3159877" y="1792228"/>
                </a:lnTo>
                <a:lnTo>
                  <a:pt x="3203711" y="1779811"/>
                </a:lnTo>
                <a:lnTo>
                  <a:pt x="3245750" y="1760213"/>
                </a:lnTo>
                <a:lnTo>
                  <a:pt x="3285097" y="1734331"/>
                </a:lnTo>
                <a:lnTo>
                  <a:pt x="3320853" y="1703063"/>
                </a:lnTo>
                <a:lnTo>
                  <a:pt x="3352120" y="1667307"/>
                </a:lnTo>
                <a:lnTo>
                  <a:pt x="3378002" y="1627961"/>
                </a:lnTo>
                <a:lnTo>
                  <a:pt x="3397601" y="1585922"/>
                </a:lnTo>
                <a:lnTo>
                  <a:pt x="3410018" y="1542087"/>
                </a:lnTo>
                <a:lnTo>
                  <a:pt x="3414356" y="1497355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2644139" y="1809267"/>
            <a:ext cx="2155190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15"/>
              </a:spcBef>
            </a:pPr>
            <a:r>
              <a:rPr sz="1500" dirty="0">
                <a:latin typeface="Courier New"/>
                <a:cs typeface="Courier New"/>
              </a:rPr>
              <a:t>"Thinking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dirty="0">
                <a:latin typeface="Courier New"/>
                <a:cs typeface="Courier New"/>
              </a:rPr>
              <a:t>in</a:t>
            </a:r>
            <a:r>
              <a:rPr sz="1500" spc="-5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Java"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182620" y="2169350"/>
            <a:ext cx="161671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65405">
              <a:lnSpc>
                <a:spcPct val="100000"/>
              </a:lnSpc>
              <a:spcBef>
                <a:spcPts val="305"/>
              </a:spcBef>
            </a:pPr>
            <a:r>
              <a:rPr sz="1500" dirty="0">
                <a:latin typeface="Courier New"/>
                <a:cs typeface="Courier New"/>
              </a:rPr>
              <a:t>"Bruce</a:t>
            </a:r>
            <a:r>
              <a:rPr sz="1500" spc="-6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Eckel"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901440" y="2528150"/>
            <a:ext cx="897890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220345">
              <a:lnSpc>
                <a:spcPct val="100000"/>
              </a:lnSpc>
              <a:spcBef>
                <a:spcPts val="315"/>
              </a:spcBef>
            </a:pPr>
            <a:r>
              <a:rPr sz="1500" spc="-20" dirty="0">
                <a:latin typeface="Courier New"/>
                <a:cs typeface="Courier New"/>
              </a:rPr>
              <a:t>1129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731981" y="1735702"/>
            <a:ext cx="710565" cy="74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000"/>
              </a:lnSpc>
              <a:spcBef>
                <a:spcPts val="100"/>
              </a:spcBef>
            </a:pPr>
            <a:r>
              <a:rPr sz="1500" spc="-10" dirty="0">
                <a:latin typeface="Courier New"/>
                <a:cs typeface="Courier New"/>
              </a:rPr>
              <a:t>title author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31981" y="2585179"/>
            <a:ext cx="15093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numberOfPages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31981" y="2943992"/>
            <a:ext cx="48196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0" dirty="0">
                <a:latin typeface="Courier New"/>
                <a:cs typeface="Courier New"/>
              </a:rPr>
              <a:t>ISBN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821939" y="2888221"/>
            <a:ext cx="1977389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475615">
              <a:lnSpc>
                <a:spcPct val="100000"/>
              </a:lnSpc>
              <a:spcBef>
                <a:spcPts val="305"/>
              </a:spcBef>
            </a:pPr>
            <a:r>
              <a:rPr sz="1500" spc="-10" dirty="0">
                <a:latin typeface="Courier New"/>
                <a:cs typeface="Courier New"/>
              </a:rPr>
              <a:t>"unknown"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665480" y="4145952"/>
            <a:ext cx="360680" cy="359410"/>
          </a:xfrm>
          <a:custGeom>
            <a:avLst/>
            <a:gdLst/>
            <a:ahLst/>
            <a:cxnLst/>
            <a:rect l="l" t="t" r="r" b="b"/>
            <a:pathLst>
              <a:path w="360680" h="359410">
                <a:moveTo>
                  <a:pt x="360680" y="0"/>
                </a:moveTo>
                <a:lnTo>
                  <a:pt x="180340" y="0"/>
                </a:lnTo>
                <a:lnTo>
                  <a:pt x="0" y="0"/>
                </a:lnTo>
                <a:lnTo>
                  <a:pt x="0" y="358800"/>
                </a:lnTo>
                <a:lnTo>
                  <a:pt x="180340" y="358800"/>
                </a:lnTo>
                <a:lnTo>
                  <a:pt x="360680" y="358800"/>
                </a:lnTo>
                <a:lnTo>
                  <a:pt x="36068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620260" y="4145952"/>
            <a:ext cx="358140" cy="359410"/>
          </a:xfrm>
          <a:custGeom>
            <a:avLst/>
            <a:gdLst/>
            <a:ahLst/>
            <a:cxnLst/>
            <a:rect l="l" t="t" r="r" b="b"/>
            <a:pathLst>
              <a:path w="358139" h="359410">
                <a:moveTo>
                  <a:pt x="358140" y="0"/>
                </a:moveTo>
                <a:lnTo>
                  <a:pt x="179070" y="0"/>
                </a:lnTo>
                <a:lnTo>
                  <a:pt x="0" y="0"/>
                </a:lnTo>
                <a:lnTo>
                  <a:pt x="0" y="358800"/>
                </a:lnTo>
                <a:lnTo>
                  <a:pt x="179070" y="358800"/>
                </a:lnTo>
                <a:lnTo>
                  <a:pt x="358140" y="358800"/>
                </a:lnTo>
                <a:lnTo>
                  <a:pt x="35814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401089" y="2528150"/>
            <a:ext cx="163830" cy="135890"/>
          </a:xfrm>
          <a:custGeom>
            <a:avLst/>
            <a:gdLst/>
            <a:ahLst/>
            <a:cxnLst/>
            <a:rect l="l" t="t" r="r" b="b"/>
            <a:pathLst>
              <a:path w="163830" h="135889">
                <a:moveTo>
                  <a:pt x="163563" y="0"/>
                </a:moveTo>
                <a:lnTo>
                  <a:pt x="0" y="46913"/>
                </a:lnTo>
                <a:lnTo>
                  <a:pt x="59588" y="135661"/>
                </a:lnTo>
                <a:lnTo>
                  <a:pt x="163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5350497" y="2978251"/>
            <a:ext cx="167640" cy="125730"/>
          </a:xfrm>
          <a:custGeom>
            <a:avLst/>
            <a:gdLst/>
            <a:ahLst/>
            <a:cxnLst/>
            <a:rect l="l" t="t" r="r" b="b"/>
            <a:pathLst>
              <a:path w="167639" h="125730">
                <a:moveTo>
                  <a:pt x="167347" y="0"/>
                </a:moveTo>
                <a:lnTo>
                  <a:pt x="0" y="31686"/>
                </a:lnTo>
                <a:lnTo>
                  <a:pt x="53251" y="125514"/>
                </a:lnTo>
                <a:lnTo>
                  <a:pt x="16734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/>
          <p:nvPr/>
        </p:nvSpPr>
        <p:spPr>
          <a:xfrm>
            <a:off x="5685187" y="2812133"/>
            <a:ext cx="481965" cy="74612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500" spc="-20" dirty="0">
                <a:latin typeface="Courier New"/>
                <a:cs typeface="Courier New"/>
              </a:rPr>
              <a:t>ISBN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500" spc="-20" dirty="0">
                <a:latin typeface="Courier New"/>
                <a:cs typeface="Courier New"/>
              </a:rPr>
              <a:t>area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89797" y="3736407"/>
            <a:ext cx="1397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50" dirty="0">
                <a:latin typeface="Courier New"/>
                <a:cs typeface="Courier New"/>
              </a:rPr>
              <a:t>b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678499" y="3736407"/>
            <a:ext cx="2540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5" dirty="0">
                <a:latin typeface="Courier New"/>
                <a:cs typeface="Courier New"/>
              </a:rPr>
              <a:t>sb</a:t>
            </a:r>
            <a:endParaRPr sz="1500">
              <a:latin typeface="Courier New"/>
              <a:cs typeface="Courier New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016838" y="4675822"/>
            <a:ext cx="8644255" cy="1816735"/>
            <a:chOff x="1016838" y="4675822"/>
            <a:chExt cx="8644255" cy="1816735"/>
          </a:xfrm>
        </p:grpSpPr>
        <p:sp>
          <p:nvSpPr>
            <p:cNvPr id="26" name="object 26"/>
            <p:cNvSpPr/>
            <p:nvPr/>
          </p:nvSpPr>
          <p:spPr>
            <a:xfrm>
              <a:off x="1025804" y="4684788"/>
              <a:ext cx="8625840" cy="1798320"/>
            </a:xfrm>
            <a:custGeom>
              <a:avLst/>
              <a:gdLst/>
              <a:ahLst/>
              <a:cxnLst/>
              <a:rect l="l" t="t" r="r" b="b"/>
              <a:pathLst>
                <a:path w="8625840" h="1798320">
                  <a:moveTo>
                    <a:pt x="8625293" y="1572158"/>
                  </a:moveTo>
                  <a:lnTo>
                    <a:pt x="8625293" y="0"/>
                  </a:lnTo>
                  <a:lnTo>
                    <a:pt x="0" y="0"/>
                  </a:lnTo>
                  <a:lnTo>
                    <a:pt x="0" y="1797837"/>
                  </a:lnTo>
                  <a:lnTo>
                    <a:pt x="7547597" y="1797837"/>
                  </a:lnTo>
                  <a:lnTo>
                    <a:pt x="8625293" y="1572158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016838" y="4675822"/>
              <a:ext cx="8643620" cy="1816100"/>
            </a:xfrm>
            <a:custGeom>
              <a:avLst/>
              <a:gdLst/>
              <a:ahLst/>
              <a:cxnLst/>
              <a:rect l="l" t="t" r="r" b="b"/>
              <a:pathLst>
                <a:path w="8643620" h="1816100">
                  <a:moveTo>
                    <a:pt x="8643226" y="1585379"/>
                  </a:moveTo>
                  <a:lnTo>
                    <a:pt x="8643226" y="4013"/>
                  </a:lnTo>
                  <a:lnTo>
                    <a:pt x="863921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811756"/>
                  </a:lnTo>
                  <a:lnTo>
                    <a:pt x="4013" y="1815769"/>
                  </a:lnTo>
                  <a:lnTo>
                    <a:pt x="8966" y="1815769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625281" y="17945"/>
                  </a:lnTo>
                  <a:lnTo>
                    <a:pt x="8625281" y="8966"/>
                  </a:lnTo>
                  <a:lnTo>
                    <a:pt x="8634260" y="8966"/>
                  </a:lnTo>
                  <a:lnTo>
                    <a:pt x="8634260" y="1590291"/>
                  </a:lnTo>
                  <a:lnTo>
                    <a:pt x="8640254" y="1589036"/>
                  </a:lnTo>
                  <a:lnTo>
                    <a:pt x="8643226" y="1585379"/>
                  </a:lnTo>
                  <a:close/>
                </a:path>
                <a:path w="8643620" h="1816100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643620" h="1816100">
                  <a:moveTo>
                    <a:pt x="17932" y="1797837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797837"/>
                  </a:lnTo>
                  <a:lnTo>
                    <a:pt x="17932" y="1797837"/>
                  </a:lnTo>
                  <a:close/>
                </a:path>
                <a:path w="8643620" h="1816100">
                  <a:moveTo>
                    <a:pt x="7555644" y="1797837"/>
                  </a:moveTo>
                  <a:lnTo>
                    <a:pt x="8966" y="1797837"/>
                  </a:lnTo>
                  <a:lnTo>
                    <a:pt x="8966" y="1806803"/>
                  </a:lnTo>
                  <a:lnTo>
                    <a:pt x="17932" y="1806803"/>
                  </a:lnTo>
                  <a:lnTo>
                    <a:pt x="17932" y="1815769"/>
                  </a:lnTo>
                  <a:lnTo>
                    <a:pt x="7554734" y="1815769"/>
                  </a:lnTo>
                  <a:lnTo>
                    <a:pt x="7554734" y="1798027"/>
                  </a:lnTo>
                  <a:lnTo>
                    <a:pt x="7555644" y="1797837"/>
                  </a:lnTo>
                  <a:close/>
                </a:path>
                <a:path w="8643620" h="1816100">
                  <a:moveTo>
                    <a:pt x="17932" y="1815769"/>
                  </a:moveTo>
                  <a:lnTo>
                    <a:pt x="17932" y="1806803"/>
                  </a:lnTo>
                  <a:lnTo>
                    <a:pt x="8966" y="1806803"/>
                  </a:lnTo>
                  <a:lnTo>
                    <a:pt x="8966" y="1815769"/>
                  </a:lnTo>
                  <a:lnTo>
                    <a:pt x="17932" y="1815769"/>
                  </a:lnTo>
                  <a:close/>
                </a:path>
                <a:path w="8643620" h="1816100">
                  <a:moveTo>
                    <a:pt x="7556563" y="1806803"/>
                  </a:moveTo>
                  <a:lnTo>
                    <a:pt x="7556563" y="1797837"/>
                  </a:lnTo>
                  <a:lnTo>
                    <a:pt x="7555644" y="1797837"/>
                  </a:lnTo>
                  <a:lnTo>
                    <a:pt x="7554734" y="1798027"/>
                  </a:lnTo>
                  <a:lnTo>
                    <a:pt x="7556563" y="1806803"/>
                  </a:lnTo>
                  <a:close/>
                </a:path>
                <a:path w="8643620" h="1816100">
                  <a:moveTo>
                    <a:pt x="7556563" y="1815769"/>
                  </a:moveTo>
                  <a:lnTo>
                    <a:pt x="7556563" y="1806803"/>
                  </a:lnTo>
                  <a:lnTo>
                    <a:pt x="7554734" y="1798027"/>
                  </a:lnTo>
                  <a:lnTo>
                    <a:pt x="7554734" y="1815769"/>
                  </a:lnTo>
                  <a:lnTo>
                    <a:pt x="7556563" y="1815769"/>
                  </a:lnTo>
                  <a:close/>
                </a:path>
                <a:path w="8643620" h="1816100">
                  <a:moveTo>
                    <a:pt x="8634260" y="1581124"/>
                  </a:moveTo>
                  <a:lnTo>
                    <a:pt x="8632418" y="1572348"/>
                  </a:lnTo>
                  <a:lnTo>
                    <a:pt x="7555644" y="1797837"/>
                  </a:lnTo>
                  <a:lnTo>
                    <a:pt x="7556563" y="1797837"/>
                  </a:lnTo>
                  <a:lnTo>
                    <a:pt x="7556563" y="1815769"/>
                  </a:lnTo>
                  <a:lnTo>
                    <a:pt x="7558405" y="1815579"/>
                  </a:lnTo>
                  <a:lnTo>
                    <a:pt x="8625281" y="1592172"/>
                  </a:lnTo>
                  <a:lnTo>
                    <a:pt x="8625281" y="1581124"/>
                  </a:lnTo>
                  <a:lnTo>
                    <a:pt x="8634260" y="1581124"/>
                  </a:lnTo>
                  <a:close/>
                </a:path>
                <a:path w="8643620" h="1816100">
                  <a:moveTo>
                    <a:pt x="8634260" y="17945"/>
                  </a:moveTo>
                  <a:lnTo>
                    <a:pt x="8634260" y="8966"/>
                  </a:lnTo>
                  <a:lnTo>
                    <a:pt x="8625281" y="8966"/>
                  </a:lnTo>
                  <a:lnTo>
                    <a:pt x="8625281" y="17945"/>
                  </a:lnTo>
                  <a:lnTo>
                    <a:pt x="8634260" y="17945"/>
                  </a:lnTo>
                  <a:close/>
                </a:path>
                <a:path w="8643620" h="1816100">
                  <a:moveTo>
                    <a:pt x="8634260" y="1581124"/>
                  </a:moveTo>
                  <a:lnTo>
                    <a:pt x="8634260" y="17945"/>
                  </a:lnTo>
                  <a:lnTo>
                    <a:pt x="8625281" y="17945"/>
                  </a:lnTo>
                  <a:lnTo>
                    <a:pt x="8625281" y="1573843"/>
                  </a:lnTo>
                  <a:lnTo>
                    <a:pt x="8632418" y="1572348"/>
                  </a:lnTo>
                  <a:lnTo>
                    <a:pt x="8634260" y="1581124"/>
                  </a:lnTo>
                  <a:close/>
                </a:path>
                <a:path w="8643620" h="1816100">
                  <a:moveTo>
                    <a:pt x="8634260" y="1590291"/>
                  </a:moveTo>
                  <a:lnTo>
                    <a:pt x="8634260" y="1581124"/>
                  </a:lnTo>
                  <a:lnTo>
                    <a:pt x="8625281" y="1581124"/>
                  </a:lnTo>
                  <a:lnTo>
                    <a:pt x="8625281" y="1592172"/>
                  </a:lnTo>
                  <a:lnTo>
                    <a:pt x="8634260" y="159029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573401" y="6256946"/>
              <a:ext cx="1078230" cy="226060"/>
            </a:xfrm>
            <a:custGeom>
              <a:avLst/>
              <a:gdLst/>
              <a:ahLst/>
              <a:cxnLst/>
              <a:rect l="l" t="t" r="r" b="b"/>
              <a:pathLst>
                <a:path w="1078229" h="226060">
                  <a:moveTo>
                    <a:pt x="1077696" y="0"/>
                  </a:moveTo>
                  <a:lnTo>
                    <a:pt x="982893" y="2660"/>
                  </a:lnTo>
                  <a:lnTo>
                    <a:pt x="899743" y="5355"/>
                  </a:lnTo>
                  <a:lnTo>
                    <a:pt x="827030" y="8003"/>
                  </a:lnTo>
                  <a:lnTo>
                    <a:pt x="616263" y="16439"/>
                  </a:lnTo>
                  <a:lnTo>
                    <a:pt x="577519" y="17592"/>
                  </a:lnTo>
                  <a:lnTo>
                    <a:pt x="541925" y="18195"/>
                  </a:lnTo>
                  <a:lnTo>
                    <a:pt x="508266" y="18165"/>
                  </a:lnTo>
                  <a:lnTo>
                    <a:pt x="475328" y="17417"/>
                  </a:lnTo>
                  <a:lnTo>
                    <a:pt x="406754" y="13437"/>
                  </a:lnTo>
                  <a:lnTo>
                    <a:pt x="368689" y="10037"/>
                  </a:lnTo>
                  <a:lnTo>
                    <a:pt x="326486" y="5586"/>
                  </a:lnTo>
                  <a:lnTo>
                    <a:pt x="278930" y="0"/>
                  </a:lnTo>
                  <a:lnTo>
                    <a:pt x="0" y="225678"/>
                  </a:lnTo>
                  <a:lnTo>
                    <a:pt x="1077696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563520" y="6247752"/>
              <a:ext cx="1097280" cy="245110"/>
            </a:xfrm>
            <a:custGeom>
              <a:avLst/>
              <a:gdLst/>
              <a:ahLst/>
              <a:cxnLst/>
              <a:rect l="l" t="t" r="r" b="b"/>
              <a:pathLst>
                <a:path w="1097279" h="245110">
                  <a:moveTo>
                    <a:pt x="1087805" y="18315"/>
                  </a:moveTo>
                  <a:lnTo>
                    <a:pt x="1005580" y="20444"/>
                  </a:lnTo>
                  <a:lnTo>
                    <a:pt x="44406" y="218484"/>
                  </a:lnTo>
                  <a:lnTo>
                    <a:pt x="15595" y="241795"/>
                  </a:lnTo>
                  <a:lnTo>
                    <a:pt x="9880" y="234873"/>
                  </a:lnTo>
                  <a:lnTo>
                    <a:pt x="4241" y="227901"/>
                  </a:lnTo>
                  <a:lnTo>
                    <a:pt x="1016" y="230504"/>
                  </a:lnTo>
                  <a:lnTo>
                    <a:pt x="0" y="234975"/>
                  </a:lnTo>
                  <a:lnTo>
                    <a:pt x="3555" y="242468"/>
                  </a:lnTo>
                  <a:lnTo>
                    <a:pt x="7670" y="244500"/>
                  </a:lnTo>
                  <a:lnTo>
                    <a:pt x="1087335" y="18413"/>
                  </a:lnTo>
                  <a:lnTo>
                    <a:pt x="1087805" y="18315"/>
                  </a:lnTo>
                  <a:close/>
                </a:path>
                <a:path w="1097279" h="245110">
                  <a:moveTo>
                    <a:pt x="1097013" y="12750"/>
                  </a:moveTo>
                  <a:lnTo>
                    <a:pt x="1095946" y="3555"/>
                  </a:lnTo>
                  <a:lnTo>
                    <a:pt x="1091971" y="101"/>
                  </a:lnTo>
                  <a:lnTo>
                    <a:pt x="1005580" y="2499"/>
                  </a:lnTo>
                  <a:lnTo>
                    <a:pt x="932100" y="4815"/>
                  </a:lnTo>
                  <a:lnTo>
                    <a:pt x="866590" y="7111"/>
                  </a:lnTo>
                  <a:lnTo>
                    <a:pt x="808272" y="9336"/>
                  </a:lnTo>
                  <a:lnTo>
                    <a:pt x="756370" y="11436"/>
                  </a:lnTo>
                  <a:lnTo>
                    <a:pt x="710106" y="13361"/>
                  </a:lnTo>
                  <a:lnTo>
                    <a:pt x="668703" y="15057"/>
                  </a:lnTo>
                  <a:lnTo>
                    <a:pt x="631385" y="16472"/>
                  </a:lnTo>
                  <a:lnTo>
                    <a:pt x="597374" y="17553"/>
                  </a:lnTo>
                  <a:lnTo>
                    <a:pt x="565894" y="18245"/>
                  </a:lnTo>
                  <a:lnTo>
                    <a:pt x="536168" y="18491"/>
                  </a:lnTo>
                  <a:lnTo>
                    <a:pt x="493121" y="17884"/>
                  </a:lnTo>
                  <a:lnTo>
                    <a:pt x="449717" y="15953"/>
                  </a:lnTo>
                  <a:lnTo>
                    <a:pt x="403210" y="12504"/>
                  </a:lnTo>
                  <a:lnTo>
                    <a:pt x="350854" y="7348"/>
                  </a:lnTo>
                  <a:lnTo>
                    <a:pt x="288810" y="153"/>
                  </a:lnTo>
                  <a:lnTo>
                    <a:pt x="287731" y="27"/>
                  </a:lnTo>
                  <a:lnTo>
                    <a:pt x="287489" y="0"/>
                  </a:lnTo>
                  <a:lnTo>
                    <a:pt x="285064" y="685"/>
                  </a:lnTo>
                  <a:lnTo>
                    <a:pt x="4241" y="227901"/>
                  </a:lnTo>
                  <a:lnTo>
                    <a:pt x="8051" y="232612"/>
                  </a:lnTo>
                  <a:lnTo>
                    <a:pt x="8051" y="226098"/>
                  </a:lnTo>
                  <a:lnTo>
                    <a:pt x="44406" y="218484"/>
                  </a:lnTo>
                  <a:lnTo>
                    <a:pt x="287731" y="21613"/>
                  </a:lnTo>
                  <a:lnTo>
                    <a:pt x="287731" y="18097"/>
                  </a:lnTo>
                  <a:lnTo>
                    <a:pt x="288810" y="9194"/>
                  </a:lnTo>
                  <a:lnTo>
                    <a:pt x="294462" y="16167"/>
                  </a:lnTo>
                  <a:lnTo>
                    <a:pt x="294462" y="18877"/>
                  </a:lnTo>
                  <a:lnTo>
                    <a:pt x="348915" y="25183"/>
                  </a:lnTo>
                  <a:lnTo>
                    <a:pt x="401660" y="30378"/>
                  </a:lnTo>
                  <a:lnTo>
                    <a:pt x="448656" y="33862"/>
                  </a:lnTo>
                  <a:lnTo>
                    <a:pt x="492595" y="35817"/>
                  </a:lnTo>
                  <a:lnTo>
                    <a:pt x="536168" y="36423"/>
                  </a:lnTo>
                  <a:lnTo>
                    <a:pt x="565613" y="36186"/>
                  </a:lnTo>
                  <a:lnTo>
                    <a:pt x="630755" y="34446"/>
                  </a:lnTo>
                  <a:lnTo>
                    <a:pt x="709355" y="31351"/>
                  </a:lnTo>
                  <a:lnTo>
                    <a:pt x="755621" y="29425"/>
                  </a:lnTo>
                  <a:lnTo>
                    <a:pt x="807556" y="27319"/>
                  </a:lnTo>
                  <a:lnTo>
                    <a:pt x="865927" y="25087"/>
                  </a:lnTo>
                  <a:lnTo>
                    <a:pt x="931501" y="22783"/>
                  </a:lnTo>
                  <a:lnTo>
                    <a:pt x="987340" y="21019"/>
                  </a:lnTo>
                  <a:lnTo>
                    <a:pt x="1085469" y="469"/>
                  </a:lnTo>
                  <a:lnTo>
                    <a:pt x="1085697" y="419"/>
                  </a:lnTo>
                  <a:lnTo>
                    <a:pt x="1087564" y="9194"/>
                  </a:lnTo>
                  <a:lnTo>
                    <a:pt x="1087805" y="18161"/>
                  </a:lnTo>
                  <a:lnTo>
                    <a:pt x="1087805" y="18315"/>
                  </a:lnTo>
                  <a:lnTo>
                    <a:pt x="1093939" y="17030"/>
                  </a:lnTo>
                  <a:lnTo>
                    <a:pt x="1097013" y="12750"/>
                  </a:lnTo>
                  <a:close/>
                </a:path>
                <a:path w="1097279" h="245110">
                  <a:moveTo>
                    <a:pt x="44406" y="218484"/>
                  </a:moveTo>
                  <a:lnTo>
                    <a:pt x="8051" y="226098"/>
                  </a:lnTo>
                  <a:lnTo>
                    <a:pt x="9880" y="234873"/>
                  </a:lnTo>
                  <a:lnTo>
                    <a:pt x="15595" y="241795"/>
                  </a:lnTo>
                  <a:lnTo>
                    <a:pt x="44406" y="218484"/>
                  </a:lnTo>
                  <a:close/>
                </a:path>
                <a:path w="1097279" h="245110">
                  <a:moveTo>
                    <a:pt x="9880" y="234873"/>
                  </a:moveTo>
                  <a:lnTo>
                    <a:pt x="8051" y="226098"/>
                  </a:lnTo>
                  <a:lnTo>
                    <a:pt x="8051" y="232612"/>
                  </a:lnTo>
                  <a:lnTo>
                    <a:pt x="9880" y="234873"/>
                  </a:lnTo>
                  <a:close/>
                </a:path>
                <a:path w="1097279" h="245110">
                  <a:moveTo>
                    <a:pt x="294462" y="16167"/>
                  </a:moveTo>
                  <a:lnTo>
                    <a:pt x="288810" y="9194"/>
                  </a:lnTo>
                  <a:lnTo>
                    <a:pt x="287731" y="18097"/>
                  </a:lnTo>
                  <a:lnTo>
                    <a:pt x="291532" y="18537"/>
                  </a:lnTo>
                  <a:lnTo>
                    <a:pt x="294462" y="16167"/>
                  </a:lnTo>
                  <a:close/>
                </a:path>
                <a:path w="1097279" h="245110">
                  <a:moveTo>
                    <a:pt x="291532" y="18537"/>
                  </a:moveTo>
                  <a:lnTo>
                    <a:pt x="288810" y="18222"/>
                  </a:lnTo>
                  <a:lnTo>
                    <a:pt x="287731" y="18097"/>
                  </a:lnTo>
                  <a:lnTo>
                    <a:pt x="287731" y="21613"/>
                  </a:lnTo>
                  <a:lnTo>
                    <a:pt x="291532" y="18537"/>
                  </a:lnTo>
                  <a:close/>
                </a:path>
                <a:path w="1097279" h="245110">
                  <a:moveTo>
                    <a:pt x="294462" y="18877"/>
                  </a:moveTo>
                  <a:lnTo>
                    <a:pt x="294462" y="16167"/>
                  </a:lnTo>
                  <a:lnTo>
                    <a:pt x="291532" y="18537"/>
                  </a:lnTo>
                  <a:lnTo>
                    <a:pt x="294462" y="18877"/>
                  </a:lnTo>
                  <a:close/>
                </a:path>
                <a:path w="1097279" h="245110">
                  <a:moveTo>
                    <a:pt x="1087805" y="18161"/>
                  </a:moveTo>
                  <a:lnTo>
                    <a:pt x="1087564" y="9194"/>
                  </a:lnTo>
                  <a:lnTo>
                    <a:pt x="1085697" y="419"/>
                  </a:lnTo>
                  <a:lnTo>
                    <a:pt x="987340" y="21019"/>
                  </a:lnTo>
                  <a:lnTo>
                    <a:pt x="1005048" y="20460"/>
                  </a:lnTo>
                  <a:lnTo>
                    <a:pt x="1085469" y="18225"/>
                  </a:lnTo>
                  <a:lnTo>
                    <a:pt x="1087805" y="1816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0" name="object 30"/>
          <p:cNvSpPr txBox="1"/>
          <p:nvPr/>
        </p:nvSpPr>
        <p:spPr>
          <a:xfrm>
            <a:off x="1193140" y="4806486"/>
            <a:ext cx="8004175" cy="156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Book(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"Thinking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Java"</a:t>
            </a:r>
            <a:r>
              <a:rPr sz="1850" dirty="0">
                <a:latin typeface="Courier New"/>
                <a:cs typeface="Courier New"/>
              </a:rPr>
              <a:t>,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"Bruce</a:t>
            </a:r>
            <a:r>
              <a:rPr sz="1850" spc="-10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Eckel"</a:t>
            </a:r>
            <a:r>
              <a:rPr sz="1850" spc="-10" dirty="0">
                <a:latin typeface="Courier New"/>
                <a:cs typeface="Courier New"/>
              </a:rPr>
              <a:t>,1129);</a:t>
            </a:r>
            <a:endParaRPr sz="1850">
              <a:latin typeface="Courier New"/>
              <a:cs typeface="Courier New"/>
            </a:endParaRPr>
          </a:p>
          <a:p>
            <a:pPr marL="1551305" marR="2525395" indent="-1539240">
              <a:lnSpc>
                <a:spcPts val="2000"/>
              </a:lnSpc>
              <a:spcBef>
                <a:spcPts val="2005"/>
              </a:spcBef>
            </a:pPr>
            <a:r>
              <a:rPr sz="1850" dirty="0">
                <a:latin typeface="Courier New"/>
                <a:cs typeface="Courier New"/>
              </a:rPr>
              <a:t>ScientificBook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sb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ScientificBook(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"Neural</a:t>
            </a:r>
            <a:r>
              <a:rPr sz="1850" spc="-12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Networks"</a:t>
            </a:r>
            <a:r>
              <a:rPr sz="1850" spc="-10" dirty="0">
                <a:latin typeface="Courier New"/>
                <a:cs typeface="Courier New"/>
              </a:rPr>
              <a:t>,</a:t>
            </a:r>
            <a:endParaRPr sz="1850">
              <a:latin typeface="Courier New"/>
              <a:cs typeface="Courier New"/>
            </a:endParaRPr>
          </a:p>
          <a:p>
            <a:pPr marL="1551305">
              <a:lnSpc>
                <a:spcPts val="1835"/>
              </a:lnSpc>
            </a:pP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"Simon</a:t>
            </a:r>
            <a:r>
              <a:rPr sz="1850" spc="8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25" dirty="0">
                <a:solidFill>
                  <a:srgbClr val="FF3366"/>
                </a:solidFill>
                <a:latin typeface="Courier New"/>
                <a:cs typeface="Courier New"/>
              </a:rPr>
              <a:t>Haykin"</a:t>
            </a:r>
            <a:r>
              <a:rPr sz="1850" spc="-25" dirty="0">
                <a:latin typeface="Courier New"/>
                <a:cs typeface="Courier New"/>
              </a:rPr>
              <a:t>,696,</a:t>
            </a:r>
            <a:r>
              <a:rPr sz="1850" spc="-25" dirty="0">
                <a:solidFill>
                  <a:srgbClr val="FF3366"/>
                </a:solidFill>
                <a:latin typeface="Courier New"/>
                <a:cs typeface="Courier New"/>
              </a:rPr>
              <a:t>"0-02-352761-7"</a:t>
            </a:r>
            <a:r>
              <a:rPr sz="1850" spc="-25" dirty="0">
                <a:latin typeface="Courier New"/>
                <a:cs typeface="Courier New"/>
              </a:rPr>
              <a:t>,</a:t>
            </a:r>
            <a:endParaRPr sz="1850">
              <a:latin typeface="Courier New"/>
              <a:cs typeface="Courier New"/>
            </a:endParaRPr>
          </a:p>
          <a:p>
            <a:pPr marL="1551305">
              <a:lnSpc>
                <a:spcPts val="2105"/>
              </a:lnSpc>
            </a:pP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"Artificial</a:t>
            </a:r>
            <a:r>
              <a:rPr sz="1850" spc="-2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Intelligence"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34" name="object 34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36" name="object 36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90</a:t>
            </a:r>
          </a:p>
        </p:txBody>
      </p:sp>
      <p:sp>
        <p:nvSpPr>
          <p:cNvPr id="31" name="object 31"/>
          <p:cNvSpPr txBox="1"/>
          <p:nvPr/>
        </p:nvSpPr>
        <p:spPr>
          <a:xfrm>
            <a:off x="5685187" y="3662878"/>
            <a:ext cx="11664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proceeding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417309" y="3247034"/>
            <a:ext cx="3054350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100330">
              <a:lnSpc>
                <a:spcPct val="100000"/>
              </a:lnSpc>
              <a:spcBef>
                <a:spcPts val="315"/>
              </a:spcBef>
            </a:pPr>
            <a:r>
              <a:rPr sz="1500" dirty="0">
                <a:latin typeface="Courier New"/>
                <a:cs typeface="Courier New"/>
              </a:rPr>
              <a:t>"Artificial</a:t>
            </a:r>
            <a:r>
              <a:rPr sz="1500" spc="-10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Intelligence"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393430" y="3607104"/>
            <a:ext cx="107823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253365">
              <a:lnSpc>
                <a:spcPct val="100000"/>
              </a:lnSpc>
              <a:spcBef>
                <a:spcPts val="305"/>
              </a:spcBef>
            </a:pPr>
            <a:r>
              <a:rPr sz="1500" spc="-10" dirty="0">
                <a:latin typeface="Courier New"/>
                <a:cs typeface="Courier New"/>
              </a:rPr>
              <a:t>false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902460">
              <a:lnSpc>
                <a:spcPct val="100000"/>
              </a:lnSpc>
              <a:spcBef>
                <a:spcPts val="90"/>
              </a:spcBef>
            </a:pPr>
            <a:r>
              <a:rPr dirty="0"/>
              <a:t>Fundamental</a:t>
            </a:r>
            <a:r>
              <a:rPr spc="-295" dirty="0"/>
              <a:t> </a:t>
            </a:r>
            <a:r>
              <a:rPr spc="-10" dirty="0"/>
              <a:t>types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49225">
              <a:lnSpc>
                <a:spcPts val="1490"/>
              </a:lnSpc>
            </a:pPr>
            <a:r>
              <a:rPr spc="-25" dirty="0"/>
              <a:t>10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6303645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Java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provides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ten</a:t>
            </a:r>
            <a:r>
              <a:rPr sz="2600" spc="-9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fundamental</a:t>
            </a:r>
            <a:r>
              <a:rPr sz="2600" spc="-9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types: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49872" y="2949064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336409" y="2780438"/>
            <a:ext cx="5565140" cy="30899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9700"/>
              </a:lnSpc>
              <a:spcBef>
                <a:spcPts val="100"/>
              </a:spcBef>
            </a:pPr>
            <a:r>
              <a:rPr sz="2400" dirty="0">
                <a:latin typeface="Verdana"/>
                <a:cs typeface="Verdana"/>
              </a:rPr>
              <a:t>integers: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byte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short</a:t>
            </a:r>
            <a:r>
              <a:rPr sz="2400" dirty="0">
                <a:latin typeface="Verdana"/>
                <a:cs typeface="Verdana"/>
              </a:rPr>
              <a:t>,</a:t>
            </a:r>
            <a:r>
              <a:rPr sz="2400" spc="-85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int</a:t>
            </a:r>
            <a:r>
              <a:rPr sz="2400" b="1" spc="-6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75" dirty="0">
                <a:latin typeface="Verdana"/>
                <a:cs typeface="Verdana"/>
              </a:rPr>
              <a:t> </a:t>
            </a:r>
            <a:r>
              <a:rPr sz="2400" b="1" spc="-20" dirty="0">
                <a:latin typeface="Verdana"/>
                <a:cs typeface="Verdana"/>
              </a:rPr>
              <a:t>long </a:t>
            </a:r>
            <a:r>
              <a:rPr sz="2400" dirty="0">
                <a:latin typeface="Verdana"/>
                <a:cs typeface="Verdana"/>
              </a:rPr>
              <a:t>floating</a:t>
            </a:r>
            <a:r>
              <a:rPr sz="2400" spc="-9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point: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b="1" dirty="0">
                <a:latin typeface="Verdana"/>
                <a:cs typeface="Verdana"/>
              </a:rPr>
              <a:t>float</a:t>
            </a:r>
            <a:r>
              <a:rPr sz="2400" b="1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and</a:t>
            </a:r>
            <a:r>
              <a:rPr sz="2400" spc="-80" dirty="0">
                <a:latin typeface="Verdana"/>
                <a:cs typeface="Verdana"/>
              </a:rPr>
              <a:t> </a:t>
            </a:r>
            <a:r>
              <a:rPr sz="2400" b="1" spc="-10" dirty="0">
                <a:latin typeface="Verdana"/>
                <a:cs typeface="Verdana"/>
              </a:rPr>
              <a:t>double</a:t>
            </a:r>
            <a:r>
              <a:rPr sz="2400" spc="-10" dirty="0">
                <a:latin typeface="Verdana"/>
                <a:cs typeface="Verdana"/>
              </a:rPr>
              <a:t>. </a:t>
            </a:r>
            <a:r>
              <a:rPr sz="2400" dirty="0">
                <a:latin typeface="Verdana"/>
                <a:cs typeface="Verdana"/>
              </a:rPr>
              <a:t>characters:</a:t>
            </a:r>
            <a:r>
              <a:rPr sz="2400" spc="-180" dirty="0">
                <a:latin typeface="Verdana"/>
                <a:cs typeface="Verdana"/>
              </a:rPr>
              <a:t> </a:t>
            </a:r>
            <a:r>
              <a:rPr sz="2400" b="1" spc="-20" dirty="0">
                <a:latin typeface="Verdana"/>
                <a:cs typeface="Verdana"/>
              </a:rPr>
              <a:t>char</a:t>
            </a:r>
            <a:r>
              <a:rPr sz="2400" spc="-20" dirty="0">
                <a:latin typeface="Verdana"/>
                <a:cs typeface="Verdana"/>
              </a:rPr>
              <a:t>.</a:t>
            </a:r>
            <a:endParaRPr sz="2400">
              <a:latin typeface="Verdana"/>
              <a:cs typeface="Verdana"/>
            </a:endParaRPr>
          </a:p>
          <a:p>
            <a:pPr marL="12700" marR="4187825">
              <a:lnSpc>
                <a:spcPts val="4020"/>
              </a:lnSpc>
              <a:spcBef>
                <a:spcPts val="114"/>
              </a:spcBef>
            </a:pPr>
            <a:r>
              <a:rPr sz="2400" b="1" spc="-10" dirty="0">
                <a:latin typeface="Verdana"/>
                <a:cs typeface="Verdana"/>
              </a:rPr>
              <a:t>boolean </a:t>
            </a:r>
            <a:r>
              <a:rPr sz="2400" b="1" spc="-20" dirty="0">
                <a:latin typeface="Verdana"/>
                <a:cs typeface="Verdana"/>
              </a:rPr>
              <a:t>void </a:t>
            </a:r>
            <a:r>
              <a:rPr sz="2400" spc="-10" dirty="0">
                <a:latin typeface="Verdana"/>
                <a:cs typeface="Verdana"/>
              </a:rPr>
              <a:t>String</a:t>
            </a:r>
            <a:endParaRPr sz="24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49872" y="3460013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049872" y="3970963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49872" y="4481913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049872" y="4992862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049872" y="5502545"/>
            <a:ext cx="152400" cy="29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00" spc="45" dirty="0">
                <a:latin typeface="Lucida Sans Unicode"/>
                <a:cs typeface="Lucida Sans Unicode"/>
              </a:rPr>
              <a:t>–</a:t>
            </a:r>
            <a:endParaRPr sz="180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10030">
              <a:lnSpc>
                <a:spcPct val="100000"/>
              </a:lnSpc>
              <a:spcBef>
                <a:spcPts val="90"/>
              </a:spcBef>
            </a:pPr>
            <a:r>
              <a:rPr dirty="0"/>
              <a:t>Inheritance</a:t>
            </a:r>
            <a:r>
              <a:rPr spc="-265" dirty="0"/>
              <a:t> </a:t>
            </a:r>
            <a:r>
              <a:rPr spc="-10" dirty="0"/>
              <a:t>(methods)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91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9117330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dirty="0">
                <a:latin typeface="Verdana"/>
                <a:cs typeface="Verdana"/>
              </a:rPr>
              <a:t>New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methods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can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defined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subclass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7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specify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behavior</a:t>
            </a:r>
            <a:r>
              <a:rPr sz="2600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objects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this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class.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82029" y="284256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5334" y="2748741"/>
            <a:ext cx="9223375" cy="1802130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 marR="537210">
              <a:lnSpc>
                <a:spcPct val="101099"/>
              </a:lnSpc>
              <a:spcBef>
                <a:spcPts val="60"/>
              </a:spcBef>
            </a:pPr>
            <a:r>
              <a:rPr sz="2600" dirty="0">
                <a:latin typeface="Verdana"/>
                <a:cs typeface="Verdana"/>
              </a:rPr>
              <a:t>When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message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sent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to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object,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method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is </a:t>
            </a:r>
            <a:r>
              <a:rPr sz="2600" dirty="0">
                <a:latin typeface="Verdana"/>
                <a:cs typeface="Verdana"/>
              </a:rPr>
              <a:t>searched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for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receptor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object.</a:t>
            </a:r>
            <a:endParaRPr sz="2600">
              <a:latin typeface="Verdana"/>
              <a:cs typeface="Verdana"/>
            </a:endParaRPr>
          </a:p>
          <a:p>
            <a:pPr marL="12700" marR="5080">
              <a:lnSpc>
                <a:spcPct val="101099"/>
              </a:lnSpc>
              <a:spcBef>
                <a:spcPts val="1410"/>
              </a:spcBef>
            </a:pPr>
            <a:r>
              <a:rPr sz="2600" dirty="0">
                <a:latin typeface="Verdana"/>
                <a:cs typeface="Verdana"/>
              </a:rPr>
              <a:t>If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it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not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found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then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it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searched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for</a:t>
            </a:r>
            <a:r>
              <a:rPr sz="2600" spc="-3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higher</a:t>
            </a:r>
            <a:r>
              <a:rPr sz="2600" spc="-3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up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spc="-25" dirty="0">
                <a:latin typeface="Verdana"/>
                <a:cs typeface="Verdana"/>
              </a:rPr>
              <a:t>the </a:t>
            </a:r>
            <a:r>
              <a:rPr sz="2600" spc="-10" dirty="0">
                <a:latin typeface="Verdana"/>
                <a:cs typeface="Verdana"/>
              </a:rPr>
              <a:t>hierarchy.</a:t>
            </a:r>
            <a:endParaRPr sz="2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82029" y="3823889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43535">
              <a:lnSpc>
                <a:spcPct val="100000"/>
              </a:lnSpc>
              <a:spcBef>
                <a:spcPts val="90"/>
              </a:spcBef>
            </a:pPr>
            <a:r>
              <a:rPr dirty="0"/>
              <a:t>Inheritance</a:t>
            </a:r>
            <a:r>
              <a:rPr spc="-245" dirty="0"/>
              <a:t> </a:t>
            </a:r>
            <a:r>
              <a:rPr dirty="0"/>
              <a:t>(inheriting</a:t>
            </a:r>
            <a:r>
              <a:rPr spc="-240" dirty="0"/>
              <a:t> </a:t>
            </a:r>
            <a:r>
              <a:rPr spc="-10" dirty="0"/>
              <a:t>methods)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908698" y="1809267"/>
            <a:ext cx="1978025" cy="72072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1500" spc="-20" dirty="0">
                <a:latin typeface="Courier New"/>
                <a:cs typeface="Courier New"/>
              </a:rPr>
              <a:t>Book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8698" y="3247034"/>
            <a:ext cx="1978025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89865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ourier New"/>
                <a:cs typeface="Courier New"/>
              </a:rPr>
              <a:t>ScientificBook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843114" y="252815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772" y="162293"/>
                </a:moveTo>
                <a:lnTo>
                  <a:pt x="53251" y="0"/>
                </a:lnTo>
                <a:lnTo>
                  <a:pt x="0" y="162293"/>
                </a:lnTo>
                <a:lnTo>
                  <a:pt x="53251" y="162293"/>
                </a:lnTo>
                <a:lnTo>
                  <a:pt x="107772" y="162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6" name="object 6"/>
          <p:cNvGrpSpPr/>
          <p:nvPr/>
        </p:nvGrpSpPr>
        <p:grpSpPr>
          <a:xfrm>
            <a:off x="836790" y="4675822"/>
            <a:ext cx="9184005" cy="1636395"/>
            <a:chOff x="836790" y="4675822"/>
            <a:chExt cx="9184005" cy="1636395"/>
          </a:xfrm>
        </p:grpSpPr>
        <p:sp>
          <p:nvSpPr>
            <p:cNvPr id="7" name="object 7"/>
            <p:cNvSpPr/>
            <p:nvPr/>
          </p:nvSpPr>
          <p:spPr>
            <a:xfrm>
              <a:off x="845769" y="4684788"/>
              <a:ext cx="9165590" cy="1617980"/>
            </a:xfrm>
            <a:custGeom>
              <a:avLst/>
              <a:gdLst/>
              <a:ahLst/>
              <a:cxnLst/>
              <a:rect l="l" t="t" r="r" b="b"/>
              <a:pathLst>
                <a:path w="9165590" h="1617979">
                  <a:moveTo>
                    <a:pt x="9165399" y="1414945"/>
                  </a:moveTo>
                  <a:lnTo>
                    <a:pt x="9165399" y="0"/>
                  </a:lnTo>
                  <a:lnTo>
                    <a:pt x="0" y="0"/>
                  </a:lnTo>
                  <a:lnTo>
                    <a:pt x="0" y="1617802"/>
                  </a:lnTo>
                  <a:lnTo>
                    <a:pt x="8019249" y="1617802"/>
                  </a:lnTo>
                  <a:lnTo>
                    <a:pt x="9165399" y="141494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36790" y="4675822"/>
              <a:ext cx="9183370" cy="1635760"/>
            </a:xfrm>
            <a:custGeom>
              <a:avLst/>
              <a:gdLst/>
              <a:ahLst/>
              <a:cxnLst/>
              <a:rect l="l" t="t" r="r" b="b"/>
              <a:pathLst>
                <a:path w="9183370" h="1635760">
                  <a:moveTo>
                    <a:pt x="9183344" y="1428267"/>
                  </a:moveTo>
                  <a:lnTo>
                    <a:pt x="9183344" y="4013"/>
                  </a:lnTo>
                  <a:lnTo>
                    <a:pt x="9179331" y="0"/>
                  </a:lnTo>
                  <a:lnTo>
                    <a:pt x="4025" y="0"/>
                  </a:lnTo>
                  <a:lnTo>
                    <a:pt x="0" y="4013"/>
                  </a:lnTo>
                  <a:lnTo>
                    <a:pt x="0" y="1631721"/>
                  </a:lnTo>
                  <a:lnTo>
                    <a:pt x="4025" y="1635734"/>
                  </a:lnTo>
                  <a:lnTo>
                    <a:pt x="8978" y="1635734"/>
                  </a:lnTo>
                  <a:lnTo>
                    <a:pt x="8978" y="8966"/>
                  </a:lnTo>
                  <a:lnTo>
                    <a:pt x="17945" y="8966"/>
                  </a:lnTo>
                  <a:lnTo>
                    <a:pt x="17945" y="17945"/>
                  </a:lnTo>
                  <a:lnTo>
                    <a:pt x="9165399" y="17945"/>
                  </a:lnTo>
                  <a:lnTo>
                    <a:pt x="9165399" y="8966"/>
                  </a:lnTo>
                  <a:lnTo>
                    <a:pt x="9174378" y="8966"/>
                  </a:lnTo>
                  <a:lnTo>
                    <a:pt x="9174378" y="1433012"/>
                  </a:lnTo>
                  <a:lnTo>
                    <a:pt x="9180233" y="1431975"/>
                  </a:lnTo>
                  <a:lnTo>
                    <a:pt x="9183344" y="1428267"/>
                  </a:lnTo>
                  <a:close/>
                </a:path>
                <a:path w="9183370" h="1635760">
                  <a:moveTo>
                    <a:pt x="17945" y="17945"/>
                  </a:moveTo>
                  <a:lnTo>
                    <a:pt x="17945" y="8966"/>
                  </a:lnTo>
                  <a:lnTo>
                    <a:pt x="8978" y="8966"/>
                  </a:lnTo>
                  <a:lnTo>
                    <a:pt x="8978" y="17945"/>
                  </a:lnTo>
                  <a:lnTo>
                    <a:pt x="17945" y="17945"/>
                  </a:lnTo>
                  <a:close/>
                </a:path>
                <a:path w="9183370" h="1635760">
                  <a:moveTo>
                    <a:pt x="17945" y="1617802"/>
                  </a:moveTo>
                  <a:lnTo>
                    <a:pt x="17945" y="17945"/>
                  </a:lnTo>
                  <a:lnTo>
                    <a:pt x="8978" y="17945"/>
                  </a:lnTo>
                  <a:lnTo>
                    <a:pt x="8978" y="1617802"/>
                  </a:lnTo>
                  <a:lnTo>
                    <a:pt x="17945" y="1617802"/>
                  </a:lnTo>
                  <a:close/>
                </a:path>
                <a:path w="9183370" h="1635760">
                  <a:moveTo>
                    <a:pt x="8027384" y="1617802"/>
                  </a:moveTo>
                  <a:lnTo>
                    <a:pt x="8978" y="1617802"/>
                  </a:lnTo>
                  <a:lnTo>
                    <a:pt x="8978" y="1626768"/>
                  </a:lnTo>
                  <a:lnTo>
                    <a:pt x="17945" y="1626768"/>
                  </a:lnTo>
                  <a:lnTo>
                    <a:pt x="17945" y="1635734"/>
                  </a:lnTo>
                  <a:lnTo>
                    <a:pt x="8026666" y="1635734"/>
                  </a:lnTo>
                  <a:lnTo>
                    <a:pt x="8026666" y="1617929"/>
                  </a:lnTo>
                  <a:lnTo>
                    <a:pt x="8027384" y="1617802"/>
                  </a:lnTo>
                  <a:close/>
                </a:path>
                <a:path w="9183370" h="1635760">
                  <a:moveTo>
                    <a:pt x="17945" y="1635734"/>
                  </a:moveTo>
                  <a:lnTo>
                    <a:pt x="17945" y="1626768"/>
                  </a:lnTo>
                  <a:lnTo>
                    <a:pt x="8978" y="1626768"/>
                  </a:lnTo>
                  <a:lnTo>
                    <a:pt x="8978" y="1635734"/>
                  </a:lnTo>
                  <a:lnTo>
                    <a:pt x="17945" y="1635734"/>
                  </a:lnTo>
                  <a:close/>
                </a:path>
                <a:path w="9183370" h="1635760">
                  <a:moveTo>
                    <a:pt x="8028228" y="1626768"/>
                  </a:moveTo>
                  <a:lnTo>
                    <a:pt x="8028228" y="1617802"/>
                  </a:lnTo>
                  <a:lnTo>
                    <a:pt x="8027384" y="1617802"/>
                  </a:lnTo>
                  <a:lnTo>
                    <a:pt x="8026666" y="1617929"/>
                  </a:lnTo>
                  <a:lnTo>
                    <a:pt x="8028228" y="1626768"/>
                  </a:lnTo>
                  <a:close/>
                </a:path>
                <a:path w="9183370" h="1635760">
                  <a:moveTo>
                    <a:pt x="8028228" y="1635734"/>
                  </a:moveTo>
                  <a:lnTo>
                    <a:pt x="8028228" y="1626768"/>
                  </a:lnTo>
                  <a:lnTo>
                    <a:pt x="8026666" y="1617929"/>
                  </a:lnTo>
                  <a:lnTo>
                    <a:pt x="8026666" y="1635734"/>
                  </a:lnTo>
                  <a:lnTo>
                    <a:pt x="8028228" y="1635734"/>
                  </a:lnTo>
                  <a:close/>
                </a:path>
                <a:path w="9183370" h="1635760">
                  <a:moveTo>
                    <a:pt x="9174378" y="1423911"/>
                  </a:moveTo>
                  <a:lnTo>
                    <a:pt x="9172816" y="1415072"/>
                  </a:lnTo>
                  <a:lnTo>
                    <a:pt x="8027384" y="1617802"/>
                  </a:lnTo>
                  <a:lnTo>
                    <a:pt x="8028228" y="1617802"/>
                  </a:lnTo>
                  <a:lnTo>
                    <a:pt x="8028228" y="1635734"/>
                  </a:lnTo>
                  <a:lnTo>
                    <a:pt x="8029790" y="1635594"/>
                  </a:lnTo>
                  <a:lnTo>
                    <a:pt x="9165399" y="1434601"/>
                  </a:lnTo>
                  <a:lnTo>
                    <a:pt x="9165399" y="1423911"/>
                  </a:lnTo>
                  <a:lnTo>
                    <a:pt x="9174378" y="1423911"/>
                  </a:lnTo>
                  <a:close/>
                </a:path>
                <a:path w="9183370" h="1635760">
                  <a:moveTo>
                    <a:pt x="9174378" y="17945"/>
                  </a:moveTo>
                  <a:lnTo>
                    <a:pt x="9174378" y="8966"/>
                  </a:lnTo>
                  <a:lnTo>
                    <a:pt x="9165399" y="8966"/>
                  </a:lnTo>
                  <a:lnTo>
                    <a:pt x="9165399" y="17945"/>
                  </a:lnTo>
                  <a:lnTo>
                    <a:pt x="9174378" y="17945"/>
                  </a:lnTo>
                  <a:close/>
                </a:path>
                <a:path w="9183370" h="1635760">
                  <a:moveTo>
                    <a:pt x="9174378" y="1423911"/>
                  </a:moveTo>
                  <a:lnTo>
                    <a:pt x="9174378" y="17945"/>
                  </a:lnTo>
                  <a:lnTo>
                    <a:pt x="9165399" y="17945"/>
                  </a:lnTo>
                  <a:lnTo>
                    <a:pt x="9165399" y="1416384"/>
                  </a:lnTo>
                  <a:lnTo>
                    <a:pt x="9172816" y="1415072"/>
                  </a:lnTo>
                  <a:lnTo>
                    <a:pt x="9174378" y="1423911"/>
                  </a:lnTo>
                  <a:close/>
                </a:path>
                <a:path w="9183370" h="1635760">
                  <a:moveTo>
                    <a:pt x="9174378" y="1433012"/>
                  </a:moveTo>
                  <a:lnTo>
                    <a:pt x="9174378" y="1423911"/>
                  </a:lnTo>
                  <a:lnTo>
                    <a:pt x="9165399" y="1423911"/>
                  </a:lnTo>
                  <a:lnTo>
                    <a:pt x="9165399" y="1434601"/>
                  </a:lnTo>
                  <a:lnTo>
                    <a:pt x="9174378" y="143301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865018" y="6099733"/>
              <a:ext cx="1146175" cy="203200"/>
            </a:xfrm>
            <a:custGeom>
              <a:avLst/>
              <a:gdLst/>
              <a:ahLst/>
              <a:cxnLst/>
              <a:rect l="l" t="t" r="r" b="b"/>
              <a:pathLst>
                <a:path w="1146175" h="203200">
                  <a:moveTo>
                    <a:pt x="1146149" y="0"/>
                  </a:moveTo>
                  <a:lnTo>
                    <a:pt x="1050893" y="2266"/>
                  </a:lnTo>
                  <a:lnTo>
                    <a:pt x="892408" y="6794"/>
                  </a:lnTo>
                  <a:lnTo>
                    <a:pt x="718627" y="12669"/>
                  </a:lnTo>
                  <a:lnTo>
                    <a:pt x="632868" y="15271"/>
                  </a:lnTo>
                  <a:lnTo>
                    <a:pt x="595793" y="15995"/>
                  </a:lnTo>
                  <a:lnTo>
                    <a:pt x="561156" y="16256"/>
                  </a:lnTo>
                  <a:lnTo>
                    <a:pt x="527881" y="15991"/>
                  </a:lnTo>
                  <a:lnTo>
                    <a:pt x="461121" y="13646"/>
                  </a:lnTo>
                  <a:lnTo>
                    <a:pt x="386917" y="8476"/>
                  </a:lnTo>
                  <a:lnTo>
                    <a:pt x="344336" y="4681"/>
                  </a:lnTo>
                  <a:lnTo>
                    <a:pt x="296672" y="0"/>
                  </a:lnTo>
                  <a:lnTo>
                    <a:pt x="0" y="202857"/>
                  </a:lnTo>
                  <a:lnTo>
                    <a:pt x="1146149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855113" y="6090589"/>
              <a:ext cx="1165860" cy="221615"/>
            </a:xfrm>
            <a:custGeom>
              <a:avLst/>
              <a:gdLst/>
              <a:ahLst/>
              <a:cxnLst/>
              <a:rect l="l" t="t" r="r" b="b"/>
              <a:pathLst>
                <a:path w="1165859" h="221614">
                  <a:moveTo>
                    <a:pt x="1156248" y="18215"/>
                  </a:moveTo>
                  <a:lnTo>
                    <a:pt x="1075982" y="19998"/>
                  </a:lnTo>
                  <a:lnTo>
                    <a:pt x="1037501" y="21012"/>
                  </a:lnTo>
                  <a:lnTo>
                    <a:pt x="49327" y="195908"/>
                  </a:lnTo>
                  <a:lnTo>
                    <a:pt x="15036" y="219354"/>
                  </a:lnTo>
                  <a:lnTo>
                    <a:pt x="9905" y="212001"/>
                  </a:lnTo>
                  <a:lnTo>
                    <a:pt x="4838" y="204597"/>
                  </a:lnTo>
                  <a:lnTo>
                    <a:pt x="1346" y="206984"/>
                  </a:lnTo>
                  <a:lnTo>
                    <a:pt x="0" y="211480"/>
                  </a:lnTo>
                  <a:lnTo>
                    <a:pt x="3200" y="219303"/>
                  </a:lnTo>
                  <a:lnTo>
                    <a:pt x="7302" y="221564"/>
                  </a:lnTo>
                  <a:lnTo>
                    <a:pt x="1155250" y="18392"/>
                  </a:lnTo>
                  <a:lnTo>
                    <a:pt x="1155852" y="18286"/>
                  </a:lnTo>
                  <a:lnTo>
                    <a:pt x="1156248" y="18215"/>
                  </a:lnTo>
                  <a:close/>
                </a:path>
                <a:path w="1165859" h="221614">
                  <a:moveTo>
                    <a:pt x="1154452" y="317"/>
                  </a:moveTo>
                  <a:lnTo>
                    <a:pt x="1075982" y="2056"/>
                  </a:lnTo>
                  <a:lnTo>
                    <a:pt x="1003529" y="3961"/>
                  </a:lnTo>
                  <a:lnTo>
                    <a:pt x="938259" y="5852"/>
                  </a:lnTo>
                  <a:lnTo>
                    <a:pt x="879546" y="7692"/>
                  </a:lnTo>
                  <a:lnTo>
                    <a:pt x="826762" y="9448"/>
                  </a:lnTo>
                  <a:lnTo>
                    <a:pt x="736470" y="12566"/>
                  </a:lnTo>
                  <a:lnTo>
                    <a:pt x="697708" y="13859"/>
                  </a:lnTo>
                  <a:lnTo>
                    <a:pt x="662364" y="14928"/>
                  </a:lnTo>
                  <a:lnTo>
                    <a:pt x="629812" y="15738"/>
                  </a:lnTo>
                  <a:lnTo>
                    <a:pt x="599424" y="16252"/>
                  </a:lnTo>
                  <a:lnTo>
                    <a:pt x="570572" y="16433"/>
                  </a:lnTo>
                  <a:lnTo>
                    <a:pt x="524455" y="15891"/>
                  </a:lnTo>
                  <a:lnTo>
                    <a:pt x="478041" y="14168"/>
                  </a:lnTo>
                  <a:lnTo>
                    <a:pt x="428379" y="11094"/>
                  </a:lnTo>
                  <a:lnTo>
                    <a:pt x="372513" y="6500"/>
                  </a:lnTo>
                  <a:lnTo>
                    <a:pt x="307492" y="215"/>
                  </a:lnTo>
                  <a:lnTo>
                    <a:pt x="306577" y="121"/>
                  </a:lnTo>
                  <a:lnTo>
                    <a:pt x="305396" y="0"/>
                  </a:lnTo>
                  <a:lnTo>
                    <a:pt x="303263" y="546"/>
                  </a:lnTo>
                  <a:lnTo>
                    <a:pt x="4838" y="204597"/>
                  </a:lnTo>
                  <a:lnTo>
                    <a:pt x="8343" y="209718"/>
                  </a:lnTo>
                  <a:lnTo>
                    <a:pt x="8343" y="203161"/>
                  </a:lnTo>
                  <a:lnTo>
                    <a:pt x="49327" y="195908"/>
                  </a:lnTo>
                  <a:lnTo>
                    <a:pt x="305676" y="20629"/>
                  </a:lnTo>
                  <a:lnTo>
                    <a:pt x="305676" y="18059"/>
                  </a:lnTo>
                  <a:lnTo>
                    <a:pt x="306577" y="9143"/>
                  </a:lnTo>
                  <a:lnTo>
                    <a:pt x="311645" y="16548"/>
                  </a:lnTo>
                  <a:lnTo>
                    <a:pt x="311645" y="18636"/>
                  </a:lnTo>
                  <a:lnTo>
                    <a:pt x="370892" y="24363"/>
                  </a:lnTo>
                  <a:lnTo>
                    <a:pt x="427083" y="28984"/>
                  </a:lnTo>
                  <a:lnTo>
                    <a:pt x="477155" y="32082"/>
                  </a:lnTo>
                  <a:lnTo>
                    <a:pt x="524016" y="33822"/>
                  </a:lnTo>
                  <a:lnTo>
                    <a:pt x="570572" y="34366"/>
                  </a:lnTo>
                  <a:lnTo>
                    <a:pt x="599208" y="34190"/>
                  </a:lnTo>
                  <a:lnTo>
                    <a:pt x="661867" y="32888"/>
                  </a:lnTo>
                  <a:lnTo>
                    <a:pt x="735856" y="30540"/>
                  </a:lnTo>
                  <a:lnTo>
                    <a:pt x="826149" y="27422"/>
                  </a:lnTo>
                  <a:lnTo>
                    <a:pt x="878964" y="25663"/>
                  </a:lnTo>
                  <a:lnTo>
                    <a:pt x="937720" y="23817"/>
                  </a:lnTo>
                  <a:lnTo>
                    <a:pt x="1003039" y="21921"/>
                  </a:lnTo>
                  <a:lnTo>
                    <a:pt x="1037501" y="21012"/>
                  </a:lnTo>
                  <a:lnTo>
                    <a:pt x="1154214" y="355"/>
                  </a:lnTo>
                  <a:lnTo>
                    <a:pt x="1154452" y="317"/>
                  </a:lnTo>
                  <a:close/>
                </a:path>
                <a:path w="1165859" h="221614">
                  <a:moveTo>
                    <a:pt x="49327" y="195908"/>
                  </a:moveTo>
                  <a:lnTo>
                    <a:pt x="8343" y="203161"/>
                  </a:lnTo>
                  <a:lnTo>
                    <a:pt x="9905" y="212001"/>
                  </a:lnTo>
                  <a:lnTo>
                    <a:pt x="15036" y="219354"/>
                  </a:lnTo>
                  <a:lnTo>
                    <a:pt x="49327" y="195908"/>
                  </a:lnTo>
                  <a:close/>
                </a:path>
                <a:path w="1165859" h="221614">
                  <a:moveTo>
                    <a:pt x="9905" y="212001"/>
                  </a:moveTo>
                  <a:lnTo>
                    <a:pt x="8343" y="203161"/>
                  </a:lnTo>
                  <a:lnTo>
                    <a:pt x="8343" y="209718"/>
                  </a:lnTo>
                  <a:lnTo>
                    <a:pt x="9905" y="212001"/>
                  </a:lnTo>
                  <a:close/>
                </a:path>
                <a:path w="1165859" h="221614">
                  <a:moveTo>
                    <a:pt x="311645" y="16548"/>
                  </a:moveTo>
                  <a:lnTo>
                    <a:pt x="306577" y="9143"/>
                  </a:lnTo>
                  <a:lnTo>
                    <a:pt x="305676" y="18059"/>
                  </a:lnTo>
                  <a:lnTo>
                    <a:pt x="308969" y="18377"/>
                  </a:lnTo>
                  <a:lnTo>
                    <a:pt x="311645" y="16548"/>
                  </a:lnTo>
                  <a:close/>
                </a:path>
                <a:path w="1165859" h="221614">
                  <a:moveTo>
                    <a:pt x="308969" y="18377"/>
                  </a:moveTo>
                  <a:lnTo>
                    <a:pt x="307492" y="18234"/>
                  </a:lnTo>
                  <a:lnTo>
                    <a:pt x="306577" y="18146"/>
                  </a:lnTo>
                  <a:lnTo>
                    <a:pt x="305676" y="18059"/>
                  </a:lnTo>
                  <a:lnTo>
                    <a:pt x="305676" y="20629"/>
                  </a:lnTo>
                  <a:lnTo>
                    <a:pt x="308969" y="18377"/>
                  </a:lnTo>
                  <a:close/>
                </a:path>
                <a:path w="1165859" h="221614">
                  <a:moveTo>
                    <a:pt x="311645" y="18636"/>
                  </a:moveTo>
                  <a:lnTo>
                    <a:pt x="311645" y="16548"/>
                  </a:lnTo>
                  <a:lnTo>
                    <a:pt x="308969" y="18377"/>
                  </a:lnTo>
                  <a:lnTo>
                    <a:pt x="311645" y="18636"/>
                  </a:lnTo>
                  <a:close/>
                </a:path>
                <a:path w="1165859" h="221614">
                  <a:moveTo>
                    <a:pt x="1156248" y="18110"/>
                  </a:moveTo>
                  <a:lnTo>
                    <a:pt x="1156042" y="9143"/>
                  </a:lnTo>
                  <a:lnTo>
                    <a:pt x="1154452" y="317"/>
                  </a:lnTo>
                  <a:lnTo>
                    <a:pt x="1037501" y="21012"/>
                  </a:lnTo>
                  <a:lnTo>
                    <a:pt x="1075542" y="20010"/>
                  </a:lnTo>
                  <a:lnTo>
                    <a:pt x="1154214" y="18158"/>
                  </a:lnTo>
                  <a:lnTo>
                    <a:pt x="1156248" y="18110"/>
                  </a:lnTo>
                  <a:close/>
                </a:path>
                <a:path w="1165859" h="221614">
                  <a:moveTo>
                    <a:pt x="1165440" y="12915"/>
                  </a:moveTo>
                  <a:lnTo>
                    <a:pt x="1164513" y="3594"/>
                  </a:lnTo>
                  <a:lnTo>
                    <a:pt x="1160538" y="63"/>
                  </a:lnTo>
                  <a:lnTo>
                    <a:pt x="1156938" y="151"/>
                  </a:lnTo>
                  <a:lnTo>
                    <a:pt x="1155250" y="191"/>
                  </a:lnTo>
                  <a:lnTo>
                    <a:pt x="1154452" y="317"/>
                  </a:lnTo>
                  <a:lnTo>
                    <a:pt x="1156042" y="9143"/>
                  </a:lnTo>
                  <a:lnTo>
                    <a:pt x="1156248" y="17564"/>
                  </a:lnTo>
                  <a:lnTo>
                    <a:pt x="1156248" y="18110"/>
                  </a:lnTo>
                  <a:lnTo>
                    <a:pt x="1156938" y="18093"/>
                  </a:lnTo>
                  <a:lnTo>
                    <a:pt x="1162227" y="17157"/>
                  </a:lnTo>
                  <a:lnTo>
                    <a:pt x="1165440" y="129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994084" y="4806486"/>
            <a:ext cx="8703945" cy="192341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latin typeface="Courier New"/>
                <a:cs typeface="Courier New"/>
              </a:rPr>
              <a:t>ScientificBook</a:t>
            </a:r>
            <a:r>
              <a:rPr sz="1850" spc="-254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sb;</a:t>
            </a:r>
            <a:endParaRPr sz="1850">
              <a:latin typeface="Courier New"/>
              <a:cs typeface="Courier New"/>
            </a:endParaRPr>
          </a:p>
          <a:p>
            <a:pPr marL="1692275" marR="5080" indent="-1680210">
              <a:lnSpc>
                <a:spcPts val="2000"/>
              </a:lnSpc>
              <a:spcBef>
                <a:spcPts val="2005"/>
              </a:spcBef>
            </a:pPr>
            <a:r>
              <a:rPr sz="1850" dirty="0">
                <a:latin typeface="Courier New"/>
                <a:cs typeface="Courier New"/>
              </a:rPr>
              <a:t>sb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new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ScientificBook(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"Neural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Networks"</a:t>
            </a:r>
            <a:r>
              <a:rPr sz="1850" spc="-10" dirty="0">
                <a:latin typeface="Courier New"/>
                <a:cs typeface="Courier New"/>
              </a:rPr>
              <a:t>,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"Simon</a:t>
            </a:r>
            <a:r>
              <a:rPr sz="1850" spc="-9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Haykin"</a:t>
            </a:r>
            <a:r>
              <a:rPr sz="1850" dirty="0">
                <a:latin typeface="Courier New"/>
                <a:cs typeface="Courier New"/>
              </a:rPr>
              <a:t>,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696, </a:t>
            </a:r>
            <a:r>
              <a:rPr sz="1850" spc="-25" dirty="0">
                <a:solidFill>
                  <a:srgbClr val="FF3366"/>
                </a:solidFill>
                <a:latin typeface="Courier New"/>
                <a:cs typeface="Courier New"/>
              </a:rPr>
              <a:t>"0-02-352761-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7"</a:t>
            </a:r>
            <a:r>
              <a:rPr sz="1850" dirty="0">
                <a:latin typeface="Courier New"/>
                <a:cs typeface="Courier New"/>
              </a:rPr>
              <a:t>,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"Artificial</a:t>
            </a:r>
            <a:r>
              <a:rPr sz="1850" spc="-15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Intelligence"</a:t>
            </a:r>
            <a:r>
              <a:rPr sz="1850" spc="-10" dirty="0">
                <a:latin typeface="Courier New"/>
                <a:cs typeface="Courier New"/>
              </a:rPr>
              <a:t>);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55"/>
              </a:lnSpc>
            </a:pPr>
            <a:r>
              <a:rPr sz="1850" spc="-10" dirty="0">
                <a:latin typeface="Courier New"/>
                <a:cs typeface="Courier New"/>
              </a:rPr>
              <a:t>System.out.println(sb.getInitials());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55"/>
              </a:spcBef>
            </a:pPr>
            <a:endParaRPr sz="1850">
              <a:latin typeface="Courier New"/>
              <a:cs typeface="Courier New"/>
            </a:endParaRPr>
          </a:p>
          <a:p>
            <a:pPr marL="31115">
              <a:lnSpc>
                <a:spcPct val="100000"/>
              </a:lnSpc>
            </a:pPr>
            <a:r>
              <a:rPr sz="1850" spc="-20" dirty="0">
                <a:latin typeface="Courier New"/>
                <a:cs typeface="Courier New"/>
              </a:rPr>
              <a:t>S.H.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1924723" y="1630502"/>
            <a:ext cx="4133850" cy="2695575"/>
          </a:xfrm>
          <a:custGeom>
            <a:avLst/>
            <a:gdLst/>
            <a:ahLst/>
            <a:cxnLst/>
            <a:rect l="l" t="t" r="r" b="b"/>
            <a:pathLst>
              <a:path w="4133850" h="2695575">
                <a:moveTo>
                  <a:pt x="4133240" y="2245398"/>
                </a:moveTo>
                <a:lnTo>
                  <a:pt x="4133240" y="448830"/>
                </a:lnTo>
                <a:lnTo>
                  <a:pt x="4130298" y="404013"/>
                </a:lnTo>
                <a:lnTo>
                  <a:pt x="4121742" y="359594"/>
                </a:lnTo>
                <a:lnTo>
                  <a:pt x="4107974" y="315974"/>
                </a:lnTo>
                <a:lnTo>
                  <a:pt x="4089399" y="273551"/>
                </a:lnTo>
                <a:lnTo>
                  <a:pt x="4066419" y="232724"/>
                </a:lnTo>
                <a:lnTo>
                  <a:pt x="4039439" y="193892"/>
                </a:lnTo>
                <a:lnTo>
                  <a:pt x="4008861" y="157453"/>
                </a:lnTo>
                <a:lnTo>
                  <a:pt x="3975089" y="123808"/>
                </a:lnTo>
                <a:lnTo>
                  <a:pt x="3938528" y="93354"/>
                </a:lnTo>
                <a:lnTo>
                  <a:pt x="3899579" y="66492"/>
                </a:lnTo>
                <a:lnTo>
                  <a:pt x="3858646" y="43618"/>
                </a:lnTo>
                <a:lnTo>
                  <a:pt x="3816134" y="25133"/>
                </a:lnTo>
                <a:lnTo>
                  <a:pt x="3772445" y="11436"/>
                </a:lnTo>
                <a:lnTo>
                  <a:pt x="3727983" y="2925"/>
                </a:lnTo>
                <a:lnTo>
                  <a:pt x="3683152" y="0"/>
                </a:lnTo>
                <a:lnTo>
                  <a:pt x="448818" y="0"/>
                </a:lnTo>
                <a:lnTo>
                  <a:pt x="404002" y="2925"/>
                </a:lnTo>
                <a:lnTo>
                  <a:pt x="359586" y="11436"/>
                </a:lnTo>
                <a:lnTo>
                  <a:pt x="315967" y="25133"/>
                </a:lnTo>
                <a:lnTo>
                  <a:pt x="273546" y="43618"/>
                </a:lnTo>
                <a:lnTo>
                  <a:pt x="232720" y="66492"/>
                </a:lnTo>
                <a:lnTo>
                  <a:pt x="193889" y="93354"/>
                </a:lnTo>
                <a:lnTo>
                  <a:pt x="157452" y="123808"/>
                </a:lnTo>
                <a:lnTo>
                  <a:pt x="123807" y="157453"/>
                </a:lnTo>
                <a:lnTo>
                  <a:pt x="93354" y="193892"/>
                </a:lnTo>
                <a:lnTo>
                  <a:pt x="66491" y="232724"/>
                </a:lnTo>
                <a:lnTo>
                  <a:pt x="43618" y="273551"/>
                </a:lnTo>
                <a:lnTo>
                  <a:pt x="25133" y="315974"/>
                </a:lnTo>
                <a:lnTo>
                  <a:pt x="11436" y="359594"/>
                </a:lnTo>
                <a:lnTo>
                  <a:pt x="2925" y="404013"/>
                </a:lnTo>
                <a:lnTo>
                  <a:pt x="0" y="448830"/>
                </a:lnTo>
                <a:lnTo>
                  <a:pt x="0" y="2245398"/>
                </a:lnTo>
                <a:lnTo>
                  <a:pt x="2925" y="2290229"/>
                </a:lnTo>
                <a:lnTo>
                  <a:pt x="11436" y="2334691"/>
                </a:lnTo>
                <a:lnTo>
                  <a:pt x="25133" y="2378380"/>
                </a:lnTo>
                <a:lnTo>
                  <a:pt x="43618" y="2420892"/>
                </a:lnTo>
                <a:lnTo>
                  <a:pt x="66491" y="2461824"/>
                </a:lnTo>
                <a:lnTo>
                  <a:pt x="93354" y="2500773"/>
                </a:lnTo>
                <a:lnTo>
                  <a:pt x="123807" y="2537335"/>
                </a:lnTo>
                <a:lnTo>
                  <a:pt x="157452" y="2571107"/>
                </a:lnTo>
                <a:lnTo>
                  <a:pt x="193889" y="2601684"/>
                </a:lnTo>
                <a:lnTo>
                  <a:pt x="232720" y="2628665"/>
                </a:lnTo>
                <a:lnTo>
                  <a:pt x="273546" y="2651644"/>
                </a:lnTo>
                <a:lnTo>
                  <a:pt x="315967" y="2670220"/>
                </a:lnTo>
                <a:lnTo>
                  <a:pt x="359586" y="2683987"/>
                </a:lnTo>
                <a:lnTo>
                  <a:pt x="404002" y="2692544"/>
                </a:lnTo>
                <a:lnTo>
                  <a:pt x="448818" y="2695486"/>
                </a:lnTo>
                <a:lnTo>
                  <a:pt x="3683152" y="2695486"/>
                </a:lnTo>
                <a:lnTo>
                  <a:pt x="3727983" y="2692544"/>
                </a:lnTo>
                <a:lnTo>
                  <a:pt x="3772445" y="2683987"/>
                </a:lnTo>
                <a:lnTo>
                  <a:pt x="3816134" y="2670220"/>
                </a:lnTo>
                <a:lnTo>
                  <a:pt x="3858646" y="2651644"/>
                </a:lnTo>
                <a:lnTo>
                  <a:pt x="3899579" y="2628665"/>
                </a:lnTo>
                <a:lnTo>
                  <a:pt x="3938528" y="2601684"/>
                </a:lnTo>
                <a:lnTo>
                  <a:pt x="3975089" y="2571107"/>
                </a:lnTo>
                <a:lnTo>
                  <a:pt x="4008861" y="2537335"/>
                </a:lnTo>
                <a:lnTo>
                  <a:pt x="4039439" y="2500773"/>
                </a:lnTo>
                <a:lnTo>
                  <a:pt x="4066419" y="2461824"/>
                </a:lnTo>
                <a:lnTo>
                  <a:pt x="4089399" y="2420892"/>
                </a:lnTo>
                <a:lnTo>
                  <a:pt x="4107974" y="2378380"/>
                </a:lnTo>
                <a:lnTo>
                  <a:pt x="4121742" y="2334691"/>
                </a:lnTo>
                <a:lnTo>
                  <a:pt x="4130298" y="2290229"/>
                </a:lnTo>
                <a:lnTo>
                  <a:pt x="4133240" y="2245398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3361690" y="1809267"/>
            <a:ext cx="2515870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288290">
              <a:lnSpc>
                <a:spcPct val="100000"/>
              </a:lnSpc>
              <a:spcBef>
                <a:spcPts val="315"/>
              </a:spcBef>
            </a:pPr>
            <a:r>
              <a:rPr sz="1500" dirty="0">
                <a:latin typeface="Courier New"/>
                <a:cs typeface="Courier New"/>
              </a:rPr>
              <a:t>"Neural</a:t>
            </a:r>
            <a:r>
              <a:rPr sz="1500" spc="-7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Networks"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259579" y="2169350"/>
            <a:ext cx="161798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10160">
              <a:lnSpc>
                <a:spcPct val="100000"/>
              </a:lnSpc>
              <a:spcBef>
                <a:spcPts val="305"/>
              </a:spcBef>
            </a:pPr>
            <a:r>
              <a:rPr sz="1500" dirty="0">
                <a:latin typeface="Courier New"/>
                <a:cs typeface="Courier New"/>
              </a:rPr>
              <a:t>"Simon</a:t>
            </a:r>
            <a:r>
              <a:rPr sz="1500" spc="-60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Haykin"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978400" y="2528150"/>
            <a:ext cx="899160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278130">
              <a:lnSpc>
                <a:spcPct val="100000"/>
              </a:lnSpc>
              <a:spcBef>
                <a:spcPts val="315"/>
              </a:spcBef>
            </a:pPr>
            <a:r>
              <a:rPr sz="1500" spc="-25" dirty="0">
                <a:latin typeface="Courier New"/>
                <a:cs typeface="Courier New"/>
              </a:rPr>
              <a:t>696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0787" y="1735702"/>
            <a:ext cx="710565" cy="7435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7000"/>
              </a:lnSpc>
              <a:spcBef>
                <a:spcPts val="100"/>
              </a:spcBef>
            </a:pPr>
            <a:r>
              <a:rPr sz="1500" spc="-10" dirty="0">
                <a:latin typeface="Courier New"/>
                <a:cs typeface="Courier New"/>
              </a:rPr>
              <a:t>title author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090787" y="2585179"/>
            <a:ext cx="15093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numberOfPages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01440" y="2888221"/>
            <a:ext cx="197612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131445">
              <a:lnSpc>
                <a:spcPct val="100000"/>
              </a:lnSpc>
              <a:spcBef>
                <a:spcPts val="305"/>
              </a:spcBef>
            </a:pPr>
            <a:r>
              <a:rPr sz="1500" spc="-10" dirty="0">
                <a:latin typeface="Courier New"/>
                <a:cs typeface="Courier New"/>
              </a:rPr>
              <a:t>"0-02-352761-</a:t>
            </a:r>
            <a:r>
              <a:rPr sz="1500" spc="-25" dirty="0">
                <a:latin typeface="Courier New"/>
                <a:cs typeface="Courier New"/>
              </a:rPr>
              <a:t>7"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1026160" y="4145952"/>
            <a:ext cx="358140" cy="359410"/>
          </a:xfrm>
          <a:custGeom>
            <a:avLst/>
            <a:gdLst/>
            <a:ahLst/>
            <a:cxnLst/>
            <a:rect l="l" t="t" r="r" b="b"/>
            <a:pathLst>
              <a:path w="358140" h="359410">
                <a:moveTo>
                  <a:pt x="358140" y="0"/>
                </a:moveTo>
                <a:lnTo>
                  <a:pt x="179070" y="0"/>
                </a:lnTo>
                <a:lnTo>
                  <a:pt x="0" y="0"/>
                </a:lnTo>
                <a:lnTo>
                  <a:pt x="0" y="358800"/>
                </a:lnTo>
                <a:lnTo>
                  <a:pt x="179070" y="358800"/>
                </a:lnTo>
                <a:lnTo>
                  <a:pt x="358140" y="358800"/>
                </a:lnTo>
                <a:lnTo>
                  <a:pt x="358140" y="0"/>
                </a:lnTo>
                <a:close/>
              </a:path>
            </a:pathLst>
          </a:custGeom>
          <a:solidFill>
            <a:srgbClr val="E6E6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1756092" y="2978251"/>
            <a:ext cx="168910" cy="125730"/>
          </a:xfrm>
          <a:custGeom>
            <a:avLst/>
            <a:gdLst/>
            <a:ahLst/>
            <a:cxnLst/>
            <a:rect l="l" t="t" r="r" b="b"/>
            <a:pathLst>
              <a:path w="168910" h="125730">
                <a:moveTo>
                  <a:pt x="168630" y="0"/>
                </a:moveTo>
                <a:lnTo>
                  <a:pt x="0" y="31686"/>
                </a:lnTo>
                <a:lnTo>
                  <a:pt x="53251" y="125514"/>
                </a:lnTo>
                <a:lnTo>
                  <a:pt x="16863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2090787" y="2812128"/>
            <a:ext cx="481965" cy="746125"/>
          </a:xfrm>
          <a:prstGeom prst="rect">
            <a:avLst/>
          </a:prstGeom>
        </p:spPr>
        <p:txBody>
          <a:bodyPr vert="horz" wrap="square" lIns="0" tIns="144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35"/>
              </a:spcBef>
            </a:pPr>
            <a:r>
              <a:rPr sz="1500" spc="-20" dirty="0">
                <a:latin typeface="Courier New"/>
                <a:cs typeface="Courier New"/>
              </a:rPr>
              <a:t>ISBN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500" spc="-20" dirty="0">
                <a:latin typeface="Courier New"/>
                <a:cs typeface="Courier New"/>
              </a:rPr>
              <a:t>area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28" name="object 28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29" name="object 29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92</a:t>
            </a:r>
          </a:p>
        </p:txBody>
      </p:sp>
      <p:sp>
        <p:nvSpPr>
          <p:cNvPr id="22" name="object 22"/>
          <p:cNvSpPr txBox="1"/>
          <p:nvPr/>
        </p:nvSpPr>
        <p:spPr>
          <a:xfrm>
            <a:off x="1085371" y="3736407"/>
            <a:ext cx="254000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25" dirty="0">
                <a:latin typeface="Courier New"/>
                <a:cs typeface="Courier New"/>
              </a:rPr>
              <a:t>sb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090795" y="3662883"/>
            <a:ext cx="11664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proceeding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821939" y="3247034"/>
            <a:ext cx="3055620" cy="36068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40005" rIns="0" bIns="0" rtlCol="0">
            <a:spAutoFit/>
          </a:bodyPr>
          <a:lstStyle/>
          <a:p>
            <a:pPr marL="101600">
              <a:lnSpc>
                <a:spcPct val="100000"/>
              </a:lnSpc>
              <a:spcBef>
                <a:spcPts val="315"/>
              </a:spcBef>
            </a:pPr>
            <a:r>
              <a:rPr sz="1500" dirty="0">
                <a:latin typeface="Courier New"/>
                <a:cs typeface="Courier New"/>
              </a:rPr>
              <a:t>"Artificial</a:t>
            </a:r>
            <a:r>
              <a:rPr sz="1500" spc="-105" dirty="0">
                <a:latin typeface="Courier New"/>
                <a:cs typeface="Courier New"/>
              </a:rPr>
              <a:t> </a:t>
            </a:r>
            <a:r>
              <a:rPr sz="1500" spc="-10" dirty="0">
                <a:latin typeface="Courier New"/>
                <a:cs typeface="Courier New"/>
              </a:rPr>
              <a:t>Intelligence"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799329" y="3607104"/>
            <a:ext cx="1078230" cy="359410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38735" rIns="0" bIns="0" rtlCol="0">
            <a:spAutoFit/>
          </a:bodyPr>
          <a:lstStyle/>
          <a:p>
            <a:pPr marL="252729">
              <a:lnSpc>
                <a:spcPct val="100000"/>
              </a:lnSpc>
              <a:spcBef>
                <a:spcPts val="305"/>
              </a:spcBef>
            </a:pPr>
            <a:r>
              <a:rPr sz="1500" spc="-10" dirty="0">
                <a:latin typeface="Courier New"/>
                <a:cs typeface="Courier New"/>
              </a:rPr>
              <a:t>false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8333761" y="2658715"/>
            <a:ext cx="15093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getInitials()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90"/>
              </a:spcBef>
            </a:pPr>
            <a:r>
              <a:rPr dirty="0"/>
              <a:t>Inheritance</a:t>
            </a:r>
            <a:r>
              <a:rPr spc="-260" dirty="0"/>
              <a:t> </a:t>
            </a:r>
            <a:r>
              <a:rPr dirty="0"/>
              <a:t>(overriding</a:t>
            </a:r>
            <a:r>
              <a:rPr spc="-260" dirty="0"/>
              <a:t> </a:t>
            </a:r>
            <a:r>
              <a:rPr spc="-10" dirty="0"/>
              <a:t>methods)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16838" y="1621536"/>
            <a:ext cx="6308725" cy="4152265"/>
            <a:chOff x="1016838" y="1621536"/>
            <a:chExt cx="6308725" cy="4152265"/>
          </a:xfrm>
        </p:grpSpPr>
        <p:sp>
          <p:nvSpPr>
            <p:cNvPr id="4" name="object 4"/>
            <p:cNvSpPr/>
            <p:nvPr/>
          </p:nvSpPr>
          <p:spPr>
            <a:xfrm>
              <a:off x="1025804" y="1630502"/>
              <a:ext cx="6290310" cy="4133850"/>
            </a:xfrm>
            <a:custGeom>
              <a:avLst/>
              <a:gdLst/>
              <a:ahLst/>
              <a:cxnLst/>
              <a:rect l="l" t="t" r="r" b="b"/>
              <a:pathLst>
                <a:path w="6290309" h="4133850">
                  <a:moveTo>
                    <a:pt x="6289878" y="3615956"/>
                  </a:moveTo>
                  <a:lnTo>
                    <a:pt x="6289878" y="0"/>
                  </a:lnTo>
                  <a:lnTo>
                    <a:pt x="0" y="0"/>
                  </a:lnTo>
                  <a:lnTo>
                    <a:pt x="0" y="4133240"/>
                  </a:lnTo>
                  <a:lnTo>
                    <a:pt x="5503799" y="4133240"/>
                  </a:lnTo>
                  <a:lnTo>
                    <a:pt x="6289878" y="3615956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6838" y="1621536"/>
              <a:ext cx="6308090" cy="4151629"/>
            </a:xfrm>
            <a:custGeom>
              <a:avLst/>
              <a:gdLst/>
              <a:ahLst/>
              <a:cxnLst/>
              <a:rect l="l" t="t" r="r" b="b"/>
              <a:pathLst>
                <a:path w="6308090" h="4151629">
                  <a:moveTo>
                    <a:pt x="6307810" y="3627945"/>
                  </a:moveTo>
                  <a:lnTo>
                    <a:pt x="6307810" y="4013"/>
                  </a:lnTo>
                  <a:lnTo>
                    <a:pt x="6303797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4147159"/>
                  </a:lnTo>
                  <a:lnTo>
                    <a:pt x="4013" y="4151185"/>
                  </a:lnTo>
                  <a:lnTo>
                    <a:pt x="8966" y="4151185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6289878" y="17945"/>
                  </a:lnTo>
                  <a:lnTo>
                    <a:pt x="6289878" y="8966"/>
                  </a:lnTo>
                  <a:lnTo>
                    <a:pt x="6298844" y="8966"/>
                  </a:lnTo>
                  <a:lnTo>
                    <a:pt x="6298844" y="3635666"/>
                  </a:lnTo>
                  <a:lnTo>
                    <a:pt x="6306311" y="3630752"/>
                  </a:lnTo>
                  <a:lnTo>
                    <a:pt x="6307810" y="3627945"/>
                  </a:lnTo>
                  <a:close/>
                </a:path>
                <a:path w="6308090" h="4151629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6308090" h="4151629">
                  <a:moveTo>
                    <a:pt x="17932" y="4133240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4133240"/>
                  </a:lnTo>
                  <a:lnTo>
                    <a:pt x="17932" y="4133240"/>
                  </a:lnTo>
                  <a:close/>
                </a:path>
                <a:path w="6308090" h="4151629">
                  <a:moveTo>
                    <a:pt x="5510076" y="4133240"/>
                  </a:moveTo>
                  <a:lnTo>
                    <a:pt x="8966" y="4133240"/>
                  </a:lnTo>
                  <a:lnTo>
                    <a:pt x="8966" y="4142206"/>
                  </a:lnTo>
                  <a:lnTo>
                    <a:pt x="17932" y="4142206"/>
                  </a:lnTo>
                  <a:lnTo>
                    <a:pt x="17932" y="4151185"/>
                  </a:lnTo>
                  <a:lnTo>
                    <a:pt x="5507837" y="4151185"/>
                  </a:lnTo>
                  <a:lnTo>
                    <a:pt x="5507837" y="4134713"/>
                  </a:lnTo>
                  <a:lnTo>
                    <a:pt x="5510076" y="4133240"/>
                  </a:lnTo>
                  <a:close/>
                </a:path>
                <a:path w="6308090" h="4151629">
                  <a:moveTo>
                    <a:pt x="17932" y="4151185"/>
                  </a:moveTo>
                  <a:lnTo>
                    <a:pt x="17932" y="4142206"/>
                  </a:lnTo>
                  <a:lnTo>
                    <a:pt x="8966" y="4142206"/>
                  </a:lnTo>
                  <a:lnTo>
                    <a:pt x="8966" y="4151185"/>
                  </a:lnTo>
                  <a:lnTo>
                    <a:pt x="17932" y="4151185"/>
                  </a:lnTo>
                  <a:close/>
                </a:path>
                <a:path w="6308090" h="4151629">
                  <a:moveTo>
                    <a:pt x="5512765" y="4142206"/>
                  </a:moveTo>
                  <a:lnTo>
                    <a:pt x="5512765" y="4133240"/>
                  </a:lnTo>
                  <a:lnTo>
                    <a:pt x="5510076" y="4133240"/>
                  </a:lnTo>
                  <a:lnTo>
                    <a:pt x="5507837" y="4134713"/>
                  </a:lnTo>
                  <a:lnTo>
                    <a:pt x="5512765" y="4142206"/>
                  </a:lnTo>
                  <a:close/>
                </a:path>
                <a:path w="6308090" h="4151629">
                  <a:moveTo>
                    <a:pt x="5512765" y="4151185"/>
                  </a:moveTo>
                  <a:lnTo>
                    <a:pt x="5512765" y="4142206"/>
                  </a:lnTo>
                  <a:lnTo>
                    <a:pt x="5507837" y="4134713"/>
                  </a:lnTo>
                  <a:lnTo>
                    <a:pt x="5507837" y="4151185"/>
                  </a:lnTo>
                  <a:lnTo>
                    <a:pt x="5512765" y="4151185"/>
                  </a:lnTo>
                  <a:close/>
                </a:path>
                <a:path w="6308090" h="4151629">
                  <a:moveTo>
                    <a:pt x="6298844" y="3624922"/>
                  </a:moveTo>
                  <a:lnTo>
                    <a:pt x="6293916" y="3617429"/>
                  </a:lnTo>
                  <a:lnTo>
                    <a:pt x="5510076" y="4133240"/>
                  </a:lnTo>
                  <a:lnTo>
                    <a:pt x="5512765" y="4133240"/>
                  </a:lnTo>
                  <a:lnTo>
                    <a:pt x="5512765" y="4151185"/>
                  </a:lnTo>
                  <a:lnTo>
                    <a:pt x="5514517" y="4151185"/>
                  </a:lnTo>
                  <a:lnTo>
                    <a:pt x="5516245" y="4150664"/>
                  </a:lnTo>
                  <a:lnTo>
                    <a:pt x="6289878" y="3641566"/>
                  </a:lnTo>
                  <a:lnTo>
                    <a:pt x="6289878" y="3624922"/>
                  </a:lnTo>
                  <a:lnTo>
                    <a:pt x="6298844" y="3624922"/>
                  </a:lnTo>
                  <a:close/>
                </a:path>
                <a:path w="6308090" h="4151629">
                  <a:moveTo>
                    <a:pt x="6298844" y="17945"/>
                  </a:moveTo>
                  <a:lnTo>
                    <a:pt x="6298844" y="8966"/>
                  </a:lnTo>
                  <a:lnTo>
                    <a:pt x="6289878" y="8966"/>
                  </a:lnTo>
                  <a:lnTo>
                    <a:pt x="6289878" y="17945"/>
                  </a:lnTo>
                  <a:lnTo>
                    <a:pt x="6298844" y="17945"/>
                  </a:lnTo>
                  <a:close/>
                </a:path>
                <a:path w="6308090" h="4151629">
                  <a:moveTo>
                    <a:pt x="6298844" y="3624922"/>
                  </a:moveTo>
                  <a:lnTo>
                    <a:pt x="6298844" y="17945"/>
                  </a:lnTo>
                  <a:lnTo>
                    <a:pt x="6289878" y="17945"/>
                  </a:lnTo>
                  <a:lnTo>
                    <a:pt x="6289878" y="3620087"/>
                  </a:lnTo>
                  <a:lnTo>
                    <a:pt x="6293916" y="3617429"/>
                  </a:lnTo>
                  <a:lnTo>
                    <a:pt x="6298844" y="3624922"/>
                  </a:lnTo>
                  <a:close/>
                </a:path>
                <a:path w="6308090" h="4151629">
                  <a:moveTo>
                    <a:pt x="6298844" y="3635666"/>
                  </a:moveTo>
                  <a:lnTo>
                    <a:pt x="6298844" y="3624922"/>
                  </a:lnTo>
                  <a:lnTo>
                    <a:pt x="6289878" y="3624922"/>
                  </a:lnTo>
                  <a:lnTo>
                    <a:pt x="6289878" y="3641566"/>
                  </a:lnTo>
                  <a:lnTo>
                    <a:pt x="6298844" y="363566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529603" y="5246458"/>
              <a:ext cx="786130" cy="517525"/>
            </a:xfrm>
            <a:custGeom>
              <a:avLst/>
              <a:gdLst/>
              <a:ahLst/>
              <a:cxnLst/>
              <a:rect l="l" t="t" r="r" b="b"/>
              <a:pathLst>
                <a:path w="786129" h="517525">
                  <a:moveTo>
                    <a:pt x="786079" y="0"/>
                  </a:moveTo>
                  <a:lnTo>
                    <a:pt x="702193" y="7685"/>
                  </a:lnTo>
                  <a:lnTo>
                    <a:pt x="630841" y="15308"/>
                  </a:lnTo>
                  <a:lnTo>
                    <a:pt x="570379" y="22537"/>
                  </a:lnTo>
                  <a:lnTo>
                    <a:pt x="475545" y="34482"/>
                  </a:lnTo>
                  <a:lnTo>
                    <a:pt x="437884" y="38533"/>
                  </a:lnTo>
                  <a:lnTo>
                    <a:pt x="404534" y="40860"/>
                  </a:lnTo>
                  <a:lnTo>
                    <a:pt x="373849" y="41131"/>
                  </a:lnTo>
                  <a:lnTo>
                    <a:pt x="344187" y="39012"/>
                  </a:lnTo>
                  <a:lnTo>
                    <a:pt x="313901" y="34172"/>
                  </a:lnTo>
                  <a:lnTo>
                    <a:pt x="281347" y="26279"/>
                  </a:lnTo>
                  <a:lnTo>
                    <a:pt x="244880" y="14998"/>
                  </a:lnTo>
                  <a:lnTo>
                    <a:pt x="202857" y="0"/>
                  </a:lnTo>
                  <a:lnTo>
                    <a:pt x="0" y="517283"/>
                  </a:lnTo>
                  <a:lnTo>
                    <a:pt x="786079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519837" y="5236337"/>
              <a:ext cx="805815" cy="537210"/>
            </a:xfrm>
            <a:custGeom>
              <a:avLst/>
              <a:gdLst/>
              <a:ahLst/>
              <a:cxnLst/>
              <a:rect l="l" t="t" r="r" b="b"/>
              <a:pathLst>
                <a:path w="805815" h="537210">
                  <a:moveTo>
                    <a:pt x="796594" y="20364"/>
                  </a:moveTo>
                  <a:lnTo>
                    <a:pt x="796594" y="19062"/>
                  </a:lnTo>
                  <a:lnTo>
                    <a:pt x="761017" y="22306"/>
                  </a:lnTo>
                  <a:lnTo>
                    <a:pt x="28437" y="504383"/>
                  </a:lnTo>
                  <a:lnTo>
                    <a:pt x="18173" y="530555"/>
                  </a:lnTo>
                  <a:lnTo>
                    <a:pt x="11442" y="528019"/>
                  </a:lnTo>
                  <a:lnTo>
                    <a:pt x="9766" y="527405"/>
                  </a:lnTo>
                  <a:lnTo>
                    <a:pt x="1422" y="524128"/>
                  </a:lnTo>
                  <a:lnTo>
                    <a:pt x="0" y="527761"/>
                  </a:lnTo>
                  <a:lnTo>
                    <a:pt x="1092" y="531914"/>
                  </a:lnTo>
                  <a:lnTo>
                    <a:pt x="7150" y="536828"/>
                  </a:lnTo>
                  <a:lnTo>
                    <a:pt x="9766" y="536960"/>
                  </a:lnTo>
                  <a:lnTo>
                    <a:pt x="11442" y="537044"/>
                  </a:lnTo>
                  <a:lnTo>
                    <a:pt x="796594" y="20364"/>
                  </a:lnTo>
                  <a:close/>
                </a:path>
                <a:path w="805815" h="537210">
                  <a:moveTo>
                    <a:pt x="805662" y="11049"/>
                  </a:moveTo>
                  <a:lnTo>
                    <a:pt x="802982" y="3327"/>
                  </a:lnTo>
                  <a:lnTo>
                    <a:pt x="799172" y="838"/>
                  </a:lnTo>
                  <a:lnTo>
                    <a:pt x="790892" y="1565"/>
                  </a:lnTo>
                  <a:lnTo>
                    <a:pt x="714710" y="8525"/>
                  </a:lnTo>
                  <a:lnTo>
                    <a:pt x="645780" y="15822"/>
                  </a:lnTo>
                  <a:lnTo>
                    <a:pt x="586914" y="22782"/>
                  </a:lnTo>
                  <a:lnTo>
                    <a:pt x="493813" y="34540"/>
                  </a:lnTo>
                  <a:lnTo>
                    <a:pt x="456794" y="38760"/>
                  </a:lnTo>
                  <a:lnTo>
                    <a:pt x="425375" y="41399"/>
                  </a:lnTo>
                  <a:lnTo>
                    <a:pt x="424277" y="41491"/>
                  </a:lnTo>
                  <a:lnTo>
                    <a:pt x="394868" y="42443"/>
                  </a:lnTo>
                  <a:lnTo>
                    <a:pt x="355865" y="40326"/>
                  </a:lnTo>
                  <a:lnTo>
                    <a:pt x="315769" y="33423"/>
                  </a:lnTo>
                  <a:lnTo>
                    <a:pt x="270449" y="20847"/>
                  </a:lnTo>
                  <a:lnTo>
                    <a:pt x="215773" y="1714"/>
                  </a:lnTo>
                  <a:lnTo>
                    <a:pt x="211188" y="0"/>
                  </a:lnTo>
                  <a:lnTo>
                    <a:pt x="206070" y="2286"/>
                  </a:lnTo>
                  <a:lnTo>
                    <a:pt x="1422" y="524128"/>
                  </a:lnTo>
                  <a:lnTo>
                    <a:pt x="4838" y="525470"/>
                  </a:lnTo>
                  <a:lnTo>
                    <a:pt x="4838" y="519912"/>
                  </a:lnTo>
                  <a:lnTo>
                    <a:pt x="28437" y="504383"/>
                  </a:lnTo>
                  <a:lnTo>
                    <a:pt x="209486" y="42706"/>
                  </a:lnTo>
                  <a:lnTo>
                    <a:pt x="209486" y="18516"/>
                  </a:lnTo>
                  <a:lnTo>
                    <a:pt x="212623" y="10121"/>
                  </a:lnTo>
                  <a:lnTo>
                    <a:pt x="220979" y="13398"/>
                  </a:lnTo>
                  <a:lnTo>
                    <a:pt x="220979" y="22539"/>
                  </a:lnTo>
                  <a:lnTo>
                    <a:pt x="264986" y="37942"/>
                  </a:lnTo>
                  <a:lnTo>
                    <a:pt x="311821" y="50911"/>
                  </a:lnTo>
                  <a:lnTo>
                    <a:pt x="353834" y="58150"/>
                  </a:lnTo>
                  <a:lnTo>
                    <a:pt x="394868" y="60388"/>
                  </a:lnTo>
                  <a:lnTo>
                    <a:pt x="424277" y="59414"/>
                  </a:lnTo>
                  <a:lnTo>
                    <a:pt x="425375" y="59377"/>
                  </a:lnTo>
                  <a:lnTo>
                    <a:pt x="458595" y="56604"/>
                  </a:lnTo>
                  <a:lnTo>
                    <a:pt x="495987" y="52356"/>
                  </a:lnTo>
                  <a:lnTo>
                    <a:pt x="589123" y="40587"/>
                  </a:lnTo>
                  <a:lnTo>
                    <a:pt x="647785" y="33640"/>
                  </a:lnTo>
                  <a:lnTo>
                    <a:pt x="716456" y="26369"/>
                  </a:lnTo>
                  <a:lnTo>
                    <a:pt x="761017" y="22306"/>
                  </a:lnTo>
                  <a:lnTo>
                    <a:pt x="790727" y="2755"/>
                  </a:lnTo>
                  <a:lnTo>
                    <a:pt x="790892" y="2641"/>
                  </a:lnTo>
                  <a:lnTo>
                    <a:pt x="795845" y="10121"/>
                  </a:lnTo>
                  <a:lnTo>
                    <a:pt x="796594" y="19062"/>
                  </a:lnTo>
                  <a:lnTo>
                    <a:pt x="796594" y="20364"/>
                  </a:lnTo>
                  <a:lnTo>
                    <a:pt x="804189" y="15366"/>
                  </a:lnTo>
                  <a:lnTo>
                    <a:pt x="805662" y="11049"/>
                  </a:lnTo>
                  <a:close/>
                </a:path>
                <a:path w="805815" h="537210">
                  <a:moveTo>
                    <a:pt x="28437" y="504383"/>
                  </a:moveTo>
                  <a:lnTo>
                    <a:pt x="4838" y="519912"/>
                  </a:lnTo>
                  <a:lnTo>
                    <a:pt x="9766" y="527373"/>
                  </a:lnTo>
                  <a:lnTo>
                    <a:pt x="18173" y="530555"/>
                  </a:lnTo>
                  <a:lnTo>
                    <a:pt x="28437" y="504383"/>
                  </a:lnTo>
                  <a:close/>
                </a:path>
                <a:path w="805815" h="537210">
                  <a:moveTo>
                    <a:pt x="9766" y="527405"/>
                  </a:moveTo>
                  <a:lnTo>
                    <a:pt x="4838" y="519912"/>
                  </a:lnTo>
                  <a:lnTo>
                    <a:pt x="4838" y="525470"/>
                  </a:lnTo>
                  <a:lnTo>
                    <a:pt x="9766" y="527405"/>
                  </a:lnTo>
                  <a:close/>
                </a:path>
                <a:path w="805815" h="537210">
                  <a:moveTo>
                    <a:pt x="220979" y="13398"/>
                  </a:moveTo>
                  <a:lnTo>
                    <a:pt x="212623" y="10121"/>
                  </a:lnTo>
                  <a:lnTo>
                    <a:pt x="209486" y="18516"/>
                  </a:lnTo>
                  <a:lnTo>
                    <a:pt x="217827" y="21436"/>
                  </a:lnTo>
                  <a:lnTo>
                    <a:pt x="220979" y="13398"/>
                  </a:lnTo>
                  <a:close/>
                </a:path>
                <a:path w="805815" h="537210">
                  <a:moveTo>
                    <a:pt x="217827" y="21436"/>
                  </a:moveTo>
                  <a:lnTo>
                    <a:pt x="209486" y="18516"/>
                  </a:lnTo>
                  <a:lnTo>
                    <a:pt x="209486" y="42706"/>
                  </a:lnTo>
                  <a:lnTo>
                    <a:pt x="217827" y="21436"/>
                  </a:lnTo>
                  <a:close/>
                </a:path>
                <a:path w="805815" h="537210">
                  <a:moveTo>
                    <a:pt x="220979" y="22539"/>
                  </a:moveTo>
                  <a:lnTo>
                    <a:pt x="220979" y="13398"/>
                  </a:lnTo>
                  <a:lnTo>
                    <a:pt x="217827" y="21436"/>
                  </a:lnTo>
                  <a:lnTo>
                    <a:pt x="220979" y="22539"/>
                  </a:lnTo>
                  <a:close/>
                </a:path>
                <a:path w="805815" h="537210">
                  <a:moveTo>
                    <a:pt x="796594" y="19062"/>
                  </a:moveTo>
                  <a:lnTo>
                    <a:pt x="795845" y="10121"/>
                  </a:lnTo>
                  <a:lnTo>
                    <a:pt x="790892" y="2641"/>
                  </a:lnTo>
                  <a:lnTo>
                    <a:pt x="761017" y="22306"/>
                  </a:lnTo>
                  <a:lnTo>
                    <a:pt x="795096" y="19199"/>
                  </a:lnTo>
                  <a:lnTo>
                    <a:pt x="795845" y="19131"/>
                  </a:lnTo>
                  <a:lnTo>
                    <a:pt x="796594" y="190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193140" y="1600053"/>
            <a:ext cx="4925060" cy="8115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5080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ScientificBook</a:t>
            </a:r>
            <a:r>
              <a:rPr sz="1850" spc="-14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sz="1850" spc="-1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area;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5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proceeding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sz="1850" spc="-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73387" y="2610563"/>
            <a:ext cx="5344160" cy="13176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712470" marR="5080" indent="-700405">
              <a:lnSpc>
                <a:spcPts val="1989"/>
              </a:lnSpc>
              <a:spcBef>
                <a:spcPts val="355"/>
              </a:spcBef>
            </a:pPr>
            <a:r>
              <a:rPr sz="1850" spc="-10" dirty="0">
                <a:latin typeface="Courier New"/>
                <a:cs typeface="Courier New"/>
              </a:rPr>
              <a:t>ScientificBook(String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tit,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aut,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num,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isbn,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a)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45"/>
              </a:lnSpc>
            </a:pP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super</a:t>
            </a:r>
            <a:r>
              <a:rPr sz="1850" spc="-10" dirty="0">
                <a:latin typeface="Courier New"/>
                <a:cs typeface="Courier New"/>
              </a:rPr>
              <a:t>(tit,aut,num,isbn);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dirty="0">
                <a:latin typeface="Courier New"/>
                <a:cs typeface="Courier New"/>
              </a:rPr>
              <a:t>area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a;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473387" y="4126962"/>
            <a:ext cx="5626100" cy="1317625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5080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equals(ScientificBook</a:t>
            </a:r>
            <a:r>
              <a:rPr sz="1850" spc="-13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b){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50" spc="-19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super.equals(b)</a:t>
            </a:r>
            <a:r>
              <a:rPr sz="1850" spc="-19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&amp;&amp;</a:t>
            </a:r>
            <a:endParaRPr sz="1850">
              <a:latin typeface="Courier New"/>
              <a:cs typeface="Courier New"/>
            </a:endParaRPr>
          </a:p>
          <a:p>
            <a:pPr marL="1271270">
              <a:lnSpc>
                <a:spcPts val="1839"/>
              </a:lnSpc>
            </a:pPr>
            <a:r>
              <a:rPr sz="1850" spc="-10" dirty="0">
                <a:latin typeface="Courier New"/>
                <a:cs typeface="Courier New"/>
              </a:rPr>
              <a:t>area.equals(b.area)</a:t>
            </a:r>
            <a:r>
              <a:rPr sz="1850" spc="-15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&amp;&amp;</a:t>
            </a:r>
            <a:endParaRPr sz="1850">
              <a:latin typeface="Courier New"/>
              <a:cs typeface="Courier New"/>
            </a:endParaRPr>
          </a:p>
          <a:p>
            <a:pPr marL="1271270">
              <a:lnSpc>
                <a:spcPts val="1989"/>
              </a:lnSpc>
            </a:pPr>
            <a:r>
              <a:rPr sz="1850" dirty="0">
                <a:latin typeface="Courier New"/>
                <a:cs typeface="Courier New"/>
              </a:rPr>
              <a:t>proceeding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==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b.proceeding;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193187" y="5389783"/>
            <a:ext cx="166370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674495" y="1809267"/>
            <a:ext cx="1976755" cy="72072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1500" spc="-20" dirty="0">
                <a:latin typeface="Courier New"/>
                <a:cs typeface="Courier New"/>
              </a:rPr>
              <a:t>Book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674495" y="3247034"/>
            <a:ext cx="1976755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89865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ourier New"/>
                <a:cs typeface="Courier New"/>
              </a:rPr>
              <a:t>ScientificBook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608910" y="2528150"/>
            <a:ext cx="107950" cy="162560"/>
          </a:xfrm>
          <a:custGeom>
            <a:avLst/>
            <a:gdLst/>
            <a:ahLst/>
            <a:cxnLst/>
            <a:rect l="l" t="t" r="r" b="b"/>
            <a:pathLst>
              <a:path w="107950" h="162560">
                <a:moveTo>
                  <a:pt x="107759" y="162293"/>
                </a:moveTo>
                <a:lnTo>
                  <a:pt x="53251" y="0"/>
                </a:lnTo>
                <a:lnTo>
                  <a:pt x="0" y="162293"/>
                </a:lnTo>
                <a:lnTo>
                  <a:pt x="53251" y="162293"/>
                </a:lnTo>
                <a:lnTo>
                  <a:pt x="107759" y="16229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790192" y="2632096"/>
            <a:ext cx="12807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equals(...)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93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739471" y="4069857"/>
            <a:ext cx="1280795" cy="254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equals(...)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90"/>
              </a:spcBef>
            </a:pPr>
            <a:r>
              <a:rPr dirty="0"/>
              <a:t>Inheritance</a:t>
            </a:r>
            <a:r>
              <a:rPr spc="-260" dirty="0"/>
              <a:t> </a:t>
            </a:r>
            <a:r>
              <a:rPr dirty="0"/>
              <a:t>(overriding</a:t>
            </a:r>
            <a:r>
              <a:rPr spc="-260" dirty="0"/>
              <a:t> </a:t>
            </a:r>
            <a:r>
              <a:rPr spc="-10" dirty="0"/>
              <a:t>methods)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016838" y="2340419"/>
            <a:ext cx="8643620" cy="1096645"/>
            <a:chOff x="1016838" y="2340419"/>
            <a:chExt cx="8643620" cy="1096645"/>
          </a:xfrm>
        </p:grpSpPr>
        <p:sp>
          <p:nvSpPr>
            <p:cNvPr id="4" name="object 4"/>
            <p:cNvSpPr/>
            <p:nvPr/>
          </p:nvSpPr>
          <p:spPr>
            <a:xfrm>
              <a:off x="1025804" y="2349385"/>
              <a:ext cx="8625840" cy="1078230"/>
            </a:xfrm>
            <a:custGeom>
              <a:avLst/>
              <a:gdLst/>
              <a:ahLst/>
              <a:cxnLst/>
              <a:rect l="l" t="t" r="r" b="b"/>
              <a:pathLst>
                <a:path w="8625840" h="1078229">
                  <a:moveTo>
                    <a:pt x="8625293" y="943292"/>
                  </a:moveTo>
                  <a:lnTo>
                    <a:pt x="8625293" y="0"/>
                  </a:lnTo>
                  <a:lnTo>
                    <a:pt x="0" y="0"/>
                  </a:lnTo>
                  <a:lnTo>
                    <a:pt x="0" y="1077683"/>
                  </a:lnTo>
                  <a:lnTo>
                    <a:pt x="7547597" y="1077683"/>
                  </a:lnTo>
                  <a:lnTo>
                    <a:pt x="8625293" y="94329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016838" y="2340419"/>
              <a:ext cx="8643620" cy="1096010"/>
            </a:xfrm>
            <a:custGeom>
              <a:avLst/>
              <a:gdLst/>
              <a:ahLst/>
              <a:cxnLst/>
              <a:rect l="l" t="t" r="r" b="b"/>
              <a:pathLst>
                <a:path w="8643620" h="1096010">
                  <a:moveTo>
                    <a:pt x="8643226" y="956779"/>
                  </a:moveTo>
                  <a:lnTo>
                    <a:pt x="8643226" y="4013"/>
                  </a:lnTo>
                  <a:lnTo>
                    <a:pt x="863921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091603"/>
                  </a:lnTo>
                  <a:lnTo>
                    <a:pt x="4013" y="1095616"/>
                  </a:lnTo>
                  <a:lnTo>
                    <a:pt x="8966" y="1095616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32"/>
                  </a:lnTo>
                  <a:lnTo>
                    <a:pt x="8625281" y="17932"/>
                  </a:lnTo>
                  <a:lnTo>
                    <a:pt x="8625281" y="8966"/>
                  </a:lnTo>
                  <a:lnTo>
                    <a:pt x="8634260" y="8966"/>
                  </a:lnTo>
                  <a:lnTo>
                    <a:pt x="8634260" y="961299"/>
                  </a:lnTo>
                  <a:lnTo>
                    <a:pt x="8639213" y="960681"/>
                  </a:lnTo>
                  <a:lnTo>
                    <a:pt x="8639848" y="960602"/>
                  </a:lnTo>
                  <a:lnTo>
                    <a:pt x="8643226" y="956779"/>
                  </a:lnTo>
                  <a:close/>
                </a:path>
                <a:path w="8643620" h="1096010">
                  <a:moveTo>
                    <a:pt x="17932" y="17932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32"/>
                  </a:lnTo>
                  <a:lnTo>
                    <a:pt x="17932" y="17932"/>
                  </a:lnTo>
                  <a:close/>
                </a:path>
                <a:path w="8643620" h="1096010">
                  <a:moveTo>
                    <a:pt x="17932" y="1077683"/>
                  </a:moveTo>
                  <a:lnTo>
                    <a:pt x="17932" y="17932"/>
                  </a:lnTo>
                  <a:lnTo>
                    <a:pt x="8966" y="17932"/>
                  </a:lnTo>
                  <a:lnTo>
                    <a:pt x="8966" y="1077683"/>
                  </a:lnTo>
                  <a:lnTo>
                    <a:pt x="17932" y="1077683"/>
                  </a:lnTo>
                  <a:close/>
                </a:path>
                <a:path w="8643620" h="1096010">
                  <a:moveTo>
                    <a:pt x="7556563" y="1095552"/>
                  </a:moveTo>
                  <a:lnTo>
                    <a:pt x="7556563" y="1086650"/>
                  </a:lnTo>
                  <a:lnTo>
                    <a:pt x="7555450" y="1077683"/>
                  </a:lnTo>
                  <a:lnTo>
                    <a:pt x="8966" y="1077683"/>
                  </a:lnTo>
                  <a:lnTo>
                    <a:pt x="8966" y="1086650"/>
                  </a:lnTo>
                  <a:lnTo>
                    <a:pt x="17932" y="1086650"/>
                  </a:lnTo>
                  <a:lnTo>
                    <a:pt x="17932" y="1095616"/>
                  </a:lnTo>
                  <a:lnTo>
                    <a:pt x="7556563" y="1095552"/>
                  </a:lnTo>
                  <a:close/>
                </a:path>
                <a:path w="8643620" h="1096010">
                  <a:moveTo>
                    <a:pt x="17932" y="1095616"/>
                  </a:moveTo>
                  <a:lnTo>
                    <a:pt x="17932" y="1086650"/>
                  </a:lnTo>
                  <a:lnTo>
                    <a:pt x="8966" y="1086650"/>
                  </a:lnTo>
                  <a:lnTo>
                    <a:pt x="8966" y="1095616"/>
                  </a:lnTo>
                  <a:lnTo>
                    <a:pt x="17932" y="1095616"/>
                  </a:lnTo>
                  <a:close/>
                </a:path>
                <a:path w="8643620" h="1096010">
                  <a:moveTo>
                    <a:pt x="8634260" y="952258"/>
                  </a:moveTo>
                  <a:lnTo>
                    <a:pt x="8633142" y="943355"/>
                  </a:lnTo>
                  <a:lnTo>
                    <a:pt x="7556563" y="1077609"/>
                  </a:lnTo>
                  <a:lnTo>
                    <a:pt x="7555967" y="1077683"/>
                  </a:lnTo>
                  <a:lnTo>
                    <a:pt x="7555450" y="1077748"/>
                  </a:lnTo>
                  <a:lnTo>
                    <a:pt x="7556563" y="1086650"/>
                  </a:lnTo>
                  <a:lnTo>
                    <a:pt x="7556563" y="1095552"/>
                  </a:lnTo>
                  <a:lnTo>
                    <a:pt x="7557681" y="1095552"/>
                  </a:lnTo>
                  <a:lnTo>
                    <a:pt x="8625281" y="962419"/>
                  </a:lnTo>
                  <a:lnTo>
                    <a:pt x="8625281" y="952258"/>
                  </a:lnTo>
                  <a:lnTo>
                    <a:pt x="8634260" y="952258"/>
                  </a:lnTo>
                  <a:close/>
                </a:path>
                <a:path w="8643620" h="1096010">
                  <a:moveTo>
                    <a:pt x="8634260" y="17932"/>
                  </a:moveTo>
                  <a:lnTo>
                    <a:pt x="8634260" y="8966"/>
                  </a:lnTo>
                  <a:lnTo>
                    <a:pt x="8625281" y="8966"/>
                  </a:lnTo>
                  <a:lnTo>
                    <a:pt x="8625281" y="17932"/>
                  </a:lnTo>
                  <a:lnTo>
                    <a:pt x="8634260" y="17932"/>
                  </a:lnTo>
                  <a:close/>
                </a:path>
                <a:path w="8643620" h="1096010">
                  <a:moveTo>
                    <a:pt x="8634260" y="952258"/>
                  </a:moveTo>
                  <a:lnTo>
                    <a:pt x="8634260" y="17932"/>
                  </a:lnTo>
                  <a:lnTo>
                    <a:pt x="8625281" y="17932"/>
                  </a:lnTo>
                  <a:lnTo>
                    <a:pt x="8625281" y="944336"/>
                  </a:lnTo>
                  <a:lnTo>
                    <a:pt x="8633142" y="943355"/>
                  </a:lnTo>
                  <a:lnTo>
                    <a:pt x="8634260" y="952258"/>
                  </a:lnTo>
                  <a:close/>
                </a:path>
                <a:path w="8643620" h="1096010">
                  <a:moveTo>
                    <a:pt x="8634260" y="961299"/>
                  </a:moveTo>
                  <a:lnTo>
                    <a:pt x="8634260" y="952258"/>
                  </a:lnTo>
                  <a:lnTo>
                    <a:pt x="8625281" y="952258"/>
                  </a:lnTo>
                  <a:lnTo>
                    <a:pt x="8625281" y="962419"/>
                  </a:lnTo>
                  <a:lnTo>
                    <a:pt x="8634260" y="9612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573401" y="3292678"/>
              <a:ext cx="1078230" cy="134620"/>
            </a:xfrm>
            <a:custGeom>
              <a:avLst/>
              <a:gdLst/>
              <a:ahLst/>
              <a:cxnLst/>
              <a:rect l="l" t="t" r="r" b="b"/>
              <a:pathLst>
                <a:path w="1078229" h="134620">
                  <a:moveTo>
                    <a:pt x="1077696" y="0"/>
                  </a:moveTo>
                  <a:lnTo>
                    <a:pt x="899743" y="2963"/>
                  </a:lnTo>
                  <a:lnTo>
                    <a:pt x="577519" y="9982"/>
                  </a:lnTo>
                  <a:lnTo>
                    <a:pt x="541925" y="10352"/>
                  </a:lnTo>
                  <a:lnTo>
                    <a:pt x="475328" y="9956"/>
                  </a:lnTo>
                  <a:lnTo>
                    <a:pt x="406754" y="7711"/>
                  </a:lnTo>
                  <a:lnTo>
                    <a:pt x="368689" y="5770"/>
                  </a:lnTo>
                  <a:lnTo>
                    <a:pt x="326486" y="3216"/>
                  </a:lnTo>
                  <a:lnTo>
                    <a:pt x="278930" y="0"/>
                  </a:lnTo>
                  <a:lnTo>
                    <a:pt x="0" y="134391"/>
                  </a:lnTo>
                  <a:lnTo>
                    <a:pt x="1077696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8563558" y="3283623"/>
              <a:ext cx="1097280" cy="153035"/>
            </a:xfrm>
            <a:custGeom>
              <a:avLst/>
              <a:gdLst/>
              <a:ahLst/>
              <a:cxnLst/>
              <a:rect l="l" t="t" r="r" b="b"/>
              <a:pathLst>
                <a:path w="1097279" h="153035">
                  <a:moveTo>
                    <a:pt x="1087412" y="18103"/>
                  </a:moveTo>
                  <a:lnTo>
                    <a:pt x="1004874" y="19285"/>
                  </a:lnTo>
                  <a:lnTo>
                    <a:pt x="930947" y="20583"/>
                  </a:lnTo>
                  <a:lnTo>
                    <a:pt x="63060" y="127765"/>
                  </a:lnTo>
                  <a:lnTo>
                    <a:pt x="13804" y="151498"/>
                  </a:lnTo>
                  <a:lnTo>
                    <a:pt x="9842" y="143446"/>
                  </a:lnTo>
                  <a:lnTo>
                    <a:pt x="5956" y="135369"/>
                  </a:lnTo>
                  <a:lnTo>
                    <a:pt x="2006" y="137274"/>
                  </a:lnTo>
                  <a:lnTo>
                    <a:pt x="0" y="141770"/>
                  </a:lnTo>
                  <a:lnTo>
                    <a:pt x="2476" y="150190"/>
                  </a:lnTo>
                  <a:lnTo>
                    <a:pt x="6603" y="152895"/>
                  </a:lnTo>
                  <a:lnTo>
                    <a:pt x="1086153" y="18260"/>
                  </a:lnTo>
                  <a:lnTo>
                    <a:pt x="1086908" y="18166"/>
                  </a:lnTo>
                  <a:lnTo>
                    <a:pt x="1087412" y="18103"/>
                  </a:lnTo>
                  <a:close/>
                </a:path>
                <a:path w="1097279" h="153035">
                  <a:moveTo>
                    <a:pt x="1086153" y="190"/>
                  </a:moveTo>
                  <a:lnTo>
                    <a:pt x="1004874" y="1345"/>
                  </a:lnTo>
                  <a:lnTo>
                    <a:pt x="930947" y="2640"/>
                  </a:lnTo>
                  <a:lnTo>
                    <a:pt x="865093" y="3937"/>
                  </a:lnTo>
                  <a:lnTo>
                    <a:pt x="806520" y="5203"/>
                  </a:lnTo>
                  <a:lnTo>
                    <a:pt x="754437" y="6406"/>
                  </a:lnTo>
                  <a:lnTo>
                    <a:pt x="666571" y="8495"/>
                  </a:lnTo>
                  <a:lnTo>
                    <a:pt x="629204" y="9316"/>
                  </a:lnTo>
                  <a:lnTo>
                    <a:pt x="595160" y="9945"/>
                  </a:lnTo>
                  <a:lnTo>
                    <a:pt x="563645" y="10347"/>
                  </a:lnTo>
                  <a:lnTo>
                    <a:pt x="533869" y="10490"/>
                  </a:lnTo>
                  <a:lnTo>
                    <a:pt x="491202" y="10148"/>
                  </a:lnTo>
                  <a:lnTo>
                    <a:pt x="448073" y="9049"/>
                  </a:lnTo>
                  <a:lnTo>
                    <a:pt x="401831" y="7083"/>
                  </a:lnTo>
                  <a:lnTo>
                    <a:pt x="349826" y="4137"/>
                  </a:lnTo>
                  <a:lnTo>
                    <a:pt x="290546" y="180"/>
                  </a:lnTo>
                  <a:lnTo>
                    <a:pt x="287845" y="0"/>
                  </a:lnTo>
                  <a:lnTo>
                    <a:pt x="286296" y="292"/>
                  </a:lnTo>
                  <a:lnTo>
                    <a:pt x="5956" y="135369"/>
                  </a:lnTo>
                  <a:lnTo>
                    <a:pt x="8737" y="141150"/>
                  </a:lnTo>
                  <a:lnTo>
                    <a:pt x="8737" y="134543"/>
                  </a:lnTo>
                  <a:lnTo>
                    <a:pt x="63060" y="127765"/>
                  </a:lnTo>
                  <a:lnTo>
                    <a:pt x="288150" y="19310"/>
                  </a:lnTo>
                  <a:lnTo>
                    <a:pt x="288150" y="17995"/>
                  </a:lnTo>
                  <a:lnTo>
                    <a:pt x="288772" y="9055"/>
                  </a:lnTo>
                  <a:lnTo>
                    <a:pt x="292671" y="17132"/>
                  </a:lnTo>
                  <a:lnTo>
                    <a:pt x="292671" y="18297"/>
                  </a:lnTo>
                  <a:lnTo>
                    <a:pt x="348707" y="22041"/>
                  </a:lnTo>
                  <a:lnTo>
                    <a:pt x="400938" y="25000"/>
                  </a:lnTo>
                  <a:lnTo>
                    <a:pt x="447462" y="26980"/>
                  </a:lnTo>
                  <a:lnTo>
                    <a:pt x="490900" y="28089"/>
                  </a:lnTo>
                  <a:lnTo>
                    <a:pt x="533869" y="28435"/>
                  </a:lnTo>
                  <a:lnTo>
                    <a:pt x="563479" y="28292"/>
                  </a:lnTo>
                  <a:lnTo>
                    <a:pt x="594872" y="27894"/>
                  </a:lnTo>
                  <a:lnTo>
                    <a:pt x="628835" y="27271"/>
                  </a:lnTo>
                  <a:lnTo>
                    <a:pt x="666154" y="26453"/>
                  </a:lnTo>
                  <a:lnTo>
                    <a:pt x="754005" y="24365"/>
                  </a:lnTo>
                  <a:lnTo>
                    <a:pt x="806110" y="23160"/>
                  </a:lnTo>
                  <a:lnTo>
                    <a:pt x="864717" y="21890"/>
                  </a:lnTo>
                  <a:lnTo>
                    <a:pt x="920387" y="20791"/>
                  </a:lnTo>
                  <a:lnTo>
                    <a:pt x="1086153" y="190"/>
                  </a:lnTo>
                  <a:close/>
                </a:path>
                <a:path w="1097279" h="153035">
                  <a:moveTo>
                    <a:pt x="63060" y="127765"/>
                  </a:moveTo>
                  <a:lnTo>
                    <a:pt x="8737" y="134543"/>
                  </a:lnTo>
                  <a:lnTo>
                    <a:pt x="9842" y="143446"/>
                  </a:lnTo>
                  <a:lnTo>
                    <a:pt x="13804" y="151498"/>
                  </a:lnTo>
                  <a:lnTo>
                    <a:pt x="63060" y="127765"/>
                  </a:lnTo>
                  <a:close/>
                </a:path>
                <a:path w="1097279" h="153035">
                  <a:moveTo>
                    <a:pt x="9842" y="143446"/>
                  </a:moveTo>
                  <a:lnTo>
                    <a:pt x="8737" y="134543"/>
                  </a:lnTo>
                  <a:lnTo>
                    <a:pt x="8737" y="141150"/>
                  </a:lnTo>
                  <a:lnTo>
                    <a:pt x="9842" y="143446"/>
                  </a:lnTo>
                  <a:close/>
                </a:path>
                <a:path w="1097279" h="153035">
                  <a:moveTo>
                    <a:pt x="292671" y="17132"/>
                  </a:moveTo>
                  <a:lnTo>
                    <a:pt x="288772" y="9055"/>
                  </a:lnTo>
                  <a:lnTo>
                    <a:pt x="288150" y="17995"/>
                  </a:lnTo>
                  <a:lnTo>
                    <a:pt x="288772" y="18037"/>
                  </a:lnTo>
                  <a:lnTo>
                    <a:pt x="290546" y="18156"/>
                  </a:lnTo>
                  <a:lnTo>
                    <a:pt x="292671" y="17132"/>
                  </a:lnTo>
                  <a:close/>
                </a:path>
                <a:path w="1097279" h="153035">
                  <a:moveTo>
                    <a:pt x="290546" y="18156"/>
                  </a:moveTo>
                  <a:lnTo>
                    <a:pt x="288772" y="18037"/>
                  </a:lnTo>
                  <a:lnTo>
                    <a:pt x="288150" y="17995"/>
                  </a:lnTo>
                  <a:lnTo>
                    <a:pt x="288150" y="19310"/>
                  </a:lnTo>
                  <a:lnTo>
                    <a:pt x="290546" y="18156"/>
                  </a:lnTo>
                  <a:close/>
                </a:path>
                <a:path w="1097279" h="153035">
                  <a:moveTo>
                    <a:pt x="292671" y="18297"/>
                  </a:moveTo>
                  <a:lnTo>
                    <a:pt x="292671" y="17132"/>
                  </a:lnTo>
                  <a:lnTo>
                    <a:pt x="290546" y="18156"/>
                  </a:lnTo>
                  <a:lnTo>
                    <a:pt x="292671" y="18297"/>
                  </a:lnTo>
                  <a:close/>
                </a:path>
                <a:path w="1097279" h="153035">
                  <a:moveTo>
                    <a:pt x="1087666" y="18021"/>
                  </a:moveTo>
                  <a:lnTo>
                    <a:pt x="1087412" y="1993"/>
                  </a:lnTo>
                  <a:lnTo>
                    <a:pt x="1087412" y="8154"/>
                  </a:lnTo>
                  <a:lnTo>
                    <a:pt x="1086390" y="160"/>
                  </a:lnTo>
                  <a:lnTo>
                    <a:pt x="920387" y="20791"/>
                  </a:lnTo>
                  <a:lnTo>
                    <a:pt x="930612" y="20589"/>
                  </a:lnTo>
                  <a:lnTo>
                    <a:pt x="1004581" y="19290"/>
                  </a:lnTo>
                  <a:lnTo>
                    <a:pt x="1086153" y="18044"/>
                  </a:lnTo>
                  <a:lnTo>
                    <a:pt x="1087666" y="18021"/>
                  </a:lnTo>
                  <a:close/>
                </a:path>
                <a:path w="1097279" h="153035">
                  <a:moveTo>
                    <a:pt x="1096810" y="13182"/>
                  </a:moveTo>
                  <a:lnTo>
                    <a:pt x="1096149" y="3683"/>
                  </a:lnTo>
                  <a:lnTo>
                    <a:pt x="1092174" y="12"/>
                  </a:lnTo>
                  <a:lnTo>
                    <a:pt x="1088129" y="77"/>
                  </a:lnTo>
                  <a:lnTo>
                    <a:pt x="1086390" y="160"/>
                  </a:lnTo>
                  <a:lnTo>
                    <a:pt x="1087412" y="8154"/>
                  </a:lnTo>
                  <a:lnTo>
                    <a:pt x="1087412" y="1993"/>
                  </a:lnTo>
                  <a:lnTo>
                    <a:pt x="1087666" y="17734"/>
                  </a:lnTo>
                  <a:lnTo>
                    <a:pt x="1087666" y="18021"/>
                  </a:lnTo>
                  <a:lnTo>
                    <a:pt x="1088129" y="18014"/>
                  </a:lnTo>
                  <a:lnTo>
                    <a:pt x="1093368" y="17360"/>
                  </a:lnTo>
                  <a:lnTo>
                    <a:pt x="1096810" y="13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905334" y="1768680"/>
            <a:ext cx="6891020" cy="16548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dirty="0">
                <a:latin typeface="Verdana"/>
                <a:cs typeface="Verdana"/>
              </a:rPr>
              <a:t>Two</a:t>
            </a:r>
            <a:r>
              <a:rPr sz="2600" spc="-5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possible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solutions:</a:t>
            </a:r>
            <a:endParaRPr sz="2600">
              <a:latin typeface="Verdana"/>
              <a:cs typeface="Verdana"/>
            </a:endParaRPr>
          </a:p>
          <a:p>
            <a:pPr marL="580390" marR="5080" indent="-280670">
              <a:lnSpc>
                <a:spcPts val="1989"/>
              </a:lnSpc>
              <a:spcBef>
                <a:spcPts val="178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equals(ScientificBook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b){</a:t>
            </a:r>
            <a:r>
              <a:rPr sz="1850" spc="50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50" spc="-15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super.equals(b)</a:t>
            </a:r>
            <a:r>
              <a:rPr sz="1850" spc="-14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&amp;&amp;</a:t>
            </a:r>
            <a:r>
              <a:rPr sz="1850" spc="-14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area.equals(b.area)</a:t>
            </a:r>
            <a:endParaRPr sz="1850">
              <a:latin typeface="Courier New"/>
              <a:cs typeface="Courier New"/>
            </a:endParaRPr>
          </a:p>
          <a:p>
            <a:pPr marL="1558925">
              <a:lnSpc>
                <a:spcPts val="1845"/>
              </a:lnSpc>
            </a:pPr>
            <a:r>
              <a:rPr sz="1850" dirty="0">
                <a:latin typeface="Courier New"/>
                <a:cs typeface="Courier New"/>
              </a:rPr>
              <a:t>&amp;&amp;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proceeding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==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b.proceeding;</a:t>
            </a:r>
            <a:endParaRPr sz="1850">
              <a:latin typeface="Courier New"/>
              <a:cs typeface="Courier New"/>
            </a:endParaRPr>
          </a:p>
          <a:p>
            <a:pPr marL="300355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1016838" y="3598138"/>
            <a:ext cx="8644255" cy="1636395"/>
            <a:chOff x="1016838" y="3598138"/>
            <a:chExt cx="8644255" cy="1636395"/>
          </a:xfrm>
        </p:grpSpPr>
        <p:sp>
          <p:nvSpPr>
            <p:cNvPr id="11" name="object 11"/>
            <p:cNvSpPr/>
            <p:nvPr/>
          </p:nvSpPr>
          <p:spPr>
            <a:xfrm>
              <a:off x="1025804" y="3607104"/>
              <a:ext cx="8625840" cy="1617980"/>
            </a:xfrm>
            <a:custGeom>
              <a:avLst/>
              <a:gdLst/>
              <a:ahLst/>
              <a:cxnLst/>
              <a:rect l="l" t="t" r="r" b="b"/>
              <a:pathLst>
                <a:path w="8625840" h="1617979">
                  <a:moveTo>
                    <a:pt x="8625293" y="1414945"/>
                  </a:moveTo>
                  <a:lnTo>
                    <a:pt x="8625293" y="0"/>
                  </a:lnTo>
                  <a:lnTo>
                    <a:pt x="0" y="0"/>
                  </a:lnTo>
                  <a:lnTo>
                    <a:pt x="0" y="1617802"/>
                  </a:lnTo>
                  <a:lnTo>
                    <a:pt x="7547597" y="1617802"/>
                  </a:lnTo>
                  <a:lnTo>
                    <a:pt x="8625293" y="141494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16838" y="3598138"/>
              <a:ext cx="8643620" cy="1635760"/>
            </a:xfrm>
            <a:custGeom>
              <a:avLst/>
              <a:gdLst/>
              <a:ahLst/>
              <a:cxnLst/>
              <a:rect l="l" t="t" r="r" b="b"/>
              <a:pathLst>
                <a:path w="8643620" h="1635760">
                  <a:moveTo>
                    <a:pt x="8643226" y="1428216"/>
                  </a:moveTo>
                  <a:lnTo>
                    <a:pt x="8643226" y="4013"/>
                  </a:lnTo>
                  <a:lnTo>
                    <a:pt x="863921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631721"/>
                  </a:lnTo>
                  <a:lnTo>
                    <a:pt x="4013" y="1635734"/>
                  </a:lnTo>
                  <a:lnTo>
                    <a:pt x="8966" y="1635734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32"/>
                  </a:lnTo>
                  <a:lnTo>
                    <a:pt x="8625281" y="17932"/>
                  </a:lnTo>
                  <a:lnTo>
                    <a:pt x="8625281" y="8966"/>
                  </a:lnTo>
                  <a:lnTo>
                    <a:pt x="8634260" y="8966"/>
                  </a:lnTo>
                  <a:lnTo>
                    <a:pt x="8634260" y="1433031"/>
                  </a:lnTo>
                  <a:lnTo>
                    <a:pt x="8640140" y="1431925"/>
                  </a:lnTo>
                  <a:lnTo>
                    <a:pt x="8643226" y="1428216"/>
                  </a:lnTo>
                  <a:close/>
                </a:path>
                <a:path w="8643620" h="1635760">
                  <a:moveTo>
                    <a:pt x="17932" y="17932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32"/>
                  </a:lnTo>
                  <a:lnTo>
                    <a:pt x="17932" y="17932"/>
                  </a:lnTo>
                  <a:close/>
                </a:path>
                <a:path w="8643620" h="1635760">
                  <a:moveTo>
                    <a:pt x="17932" y="1617789"/>
                  </a:moveTo>
                  <a:lnTo>
                    <a:pt x="17932" y="17932"/>
                  </a:lnTo>
                  <a:lnTo>
                    <a:pt x="8966" y="17932"/>
                  </a:lnTo>
                  <a:lnTo>
                    <a:pt x="8966" y="1617789"/>
                  </a:lnTo>
                  <a:lnTo>
                    <a:pt x="17932" y="1617789"/>
                  </a:lnTo>
                  <a:close/>
                </a:path>
                <a:path w="8643620" h="1635760">
                  <a:moveTo>
                    <a:pt x="7555789" y="1617789"/>
                  </a:moveTo>
                  <a:lnTo>
                    <a:pt x="8966" y="1617789"/>
                  </a:lnTo>
                  <a:lnTo>
                    <a:pt x="8966" y="1626768"/>
                  </a:lnTo>
                  <a:lnTo>
                    <a:pt x="17932" y="1626768"/>
                  </a:lnTo>
                  <a:lnTo>
                    <a:pt x="17932" y="1635734"/>
                  </a:lnTo>
                  <a:lnTo>
                    <a:pt x="7554912" y="1635734"/>
                  </a:lnTo>
                  <a:lnTo>
                    <a:pt x="7554912" y="1617954"/>
                  </a:lnTo>
                  <a:lnTo>
                    <a:pt x="7555789" y="1617789"/>
                  </a:lnTo>
                  <a:close/>
                </a:path>
                <a:path w="8643620" h="1635760">
                  <a:moveTo>
                    <a:pt x="17932" y="1635734"/>
                  </a:moveTo>
                  <a:lnTo>
                    <a:pt x="17932" y="1626768"/>
                  </a:lnTo>
                  <a:lnTo>
                    <a:pt x="8966" y="1626768"/>
                  </a:lnTo>
                  <a:lnTo>
                    <a:pt x="8966" y="1635734"/>
                  </a:lnTo>
                  <a:lnTo>
                    <a:pt x="17932" y="1635734"/>
                  </a:lnTo>
                  <a:close/>
                </a:path>
                <a:path w="8643620" h="1635760">
                  <a:moveTo>
                    <a:pt x="7556563" y="1626768"/>
                  </a:moveTo>
                  <a:lnTo>
                    <a:pt x="7556563" y="1617789"/>
                  </a:lnTo>
                  <a:lnTo>
                    <a:pt x="7555789" y="1617789"/>
                  </a:lnTo>
                  <a:lnTo>
                    <a:pt x="7554912" y="1617954"/>
                  </a:lnTo>
                  <a:lnTo>
                    <a:pt x="7556563" y="1626768"/>
                  </a:lnTo>
                  <a:close/>
                </a:path>
                <a:path w="8643620" h="1635760">
                  <a:moveTo>
                    <a:pt x="7556563" y="1635734"/>
                  </a:moveTo>
                  <a:lnTo>
                    <a:pt x="7556563" y="1626768"/>
                  </a:lnTo>
                  <a:lnTo>
                    <a:pt x="7554912" y="1617954"/>
                  </a:lnTo>
                  <a:lnTo>
                    <a:pt x="7554912" y="1635734"/>
                  </a:lnTo>
                  <a:lnTo>
                    <a:pt x="7556563" y="1635734"/>
                  </a:lnTo>
                  <a:close/>
                </a:path>
                <a:path w="8643620" h="1635760">
                  <a:moveTo>
                    <a:pt x="8634260" y="1423911"/>
                  </a:moveTo>
                  <a:lnTo>
                    <a:pt x="8632596" y="1415084"/>
                  </a:lnTo>
                  <a:lnTo>
                    <a:pt x="7555789" y="1617789"/>
                  </a:lnTo>
                  <a:lnTo>
                    <a:pt x="7556563" y="1617789"/>
                  </a:lnTo>
                  <a:lnTo>
                    <a:pt x="7556563" y="1635734"/>
                  </a:lnTo>
                  <a:lnTo>
                    <a:pt x="7558227" y="1635582"/>
                  </a:lnTo>
                  <a:lnTo>
                    <a:pt x="8625281" y="1434722"/>
                  </a:lnTo>
                  <a:lnTo>
                    <a:pt x="8625281" y="1423911"/>
                  </a:lnTo>
                  <a:lnTo>
                    <a:pt x="8634260" y="1423911"/>
                  </a:lnTo>
                  <a:close/>
                </a:path>
                <a:path w="8643620" h="1635760">
                  <a:moveTo>
                    <a:pt x="8634260" y="17932"/>
                  </a:moveTo>
                  <a:lnTo>
                    <a:pt x="8634260" y="8966"/>
                  </a:lnTo>
                  <a:lnTo>
                    <a:pt x="8625281" y="8966"/>
                  </a:lnTo>
                  <a:lnTo>
                    <a:pt x="8625281" y="17932"/>
                  </a:lnTo>
                  <a:lnTo>
                    <a:pt x="8634260" y="17932"/>
                  </a:lnTo>
                  <a:close/>
                </a:path>
                <a:path w="8643620" h="1635760">
                  <a:moveTo>
                    <a:pt x="8634260" y="1423911"/>
                  </a:moveTo>
                  <a:lnTo>
                    <a:pt x="8634260" y="17932"/>
                  </a:lnTo>
                  <a:lnTo>
                    <a:pt x="8625281" y="17932"/>
                  </a:lnTo>
                  <a:lnTo>
                    <a:pt x="8625281" y="1416461"/>
                  </a:lnTo>
                  <a:lnTo>
                    <a:pt x="8632596" y="1415084"/>
                  </a:lnTo>
                  <a:lnTo>
                    <a:pt x="8634260" y="1423911"/>
                  </a:lnTo>
                  <a:close/>
                </a:path>
                <a:path w="8643620" h="1635760">
                  <a:moveTo>
                    <a:pt x="8634260" y="1433031"/>
                  </a:moveTo>
                  <a:lnTo>
                    <a:pt x="8634260" y="1423911"/>
                  </a:lnTo>
                  <a:lnTo>
                    <a:pt x="8625281" y="1423911"/>
                  </a:lnTo>
                  <a:lnTo>
                    <a:pt x="8625281" y="1434722"/>
                  </a:lnTo>
                  <a:lnTo>
                    <a:pt x="8634260" y="14330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573401" y="5022049"/>
              <a:ext cx="1078230" cy="203200"/>
            </a:xfrm>
            <a:custGeom>
              <a:avLst/>
              <a:gdLst/>
              <a:ahLst/>
              <a:cxnLst/>
              <a:rect l="l" t="t" r="r" b="b"/>
              <a:pathLst>
                <a:path w="1078229" h="203200">
                  <a:moveTo>
                    <a:pt x="1077696" y="0"/>
                  </a:moveTo>
                  <a:lnTo>
                    <a:pt x="982893" y="2409"/>
                  </a:lnTo>
                  <a:lnTo>
                    <a:pt x="899743" y="4834"/>
                  </a:lnTo>
                  <a:lnTo>
                    <a:pt x="827030" y="7205"/>
                  </a:lnTo>
                  <a:lnTo>
                    <a:pt x="616263" y="14681"/>
                  </a:lnTo>
                  <a:lnTo>
                    <a:pt x="577519" y="15687"/>
                  </a:lnTo>
                  <a:lnTo>
                    <a:pt x="541925" y="16203"/>
                  </a:lnTo>
                  <a:lnTo>
                    <a:pt x="508266" y="16156"/>
                  </a:lnTo>
                  <a:lnTo>
                    <a:pt x="475328" y="15473"/>
                  </a:lnTo>
                  <a:lnTo>
                    <a:pt x="406754" y="11914"/>
                  </a:lnTo>
                  <a:lnTo>
                    <a:pt x="368689" y="8891"/>
                  </a:lnTo>
                  <a:lnTo>
                    <a:pt x="326486" y="4944"/>
                  </a:lnTo>
                  <a:lnTo>
                    <a:pt x="278930" y="0"/>
                  </a:lnTo>
                  <a:lnTo>
                    <a:pt x="0" y="202857"/>
                  </a:lnTo>
                  <a:lnTo>
                    <a:pt x="1077696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563508" y="5012893"/>
              <a:ext cx="1097280" cy="221615"/>
            </a:xfrm>
            <a:custGeom>
              <a:avLst/>
              <a:gdLst/>
              <a:ahLst/>
              <a:cxnLst/>
              <a:rect l="l" t="t" r="r" b="b"/>
              <a:pathLst>
                <a:path w="1097279" h="221614">
                  <a:moveTo>
                    <a:pt x="1087796" y="18246"/>
                  </a:moveTo>
                  <a:lnTo>
                    <a:pt x="1005842" y="20181"/>
                  </a:lnTo>
                  <a:lnTo>
                    <a:pt x="47395" y="195829"/>
                  </a:lnTo>
                  <a:lnTo>
                    <a:pt x="15239" y="219214"/>
                  </a:lnTo>
                  <a:lnTo>
                    <a:pt x="9893" y="212013"/>
                  </a:lnTo>
                  <a:lnTo>
                    <a:pt x="4622" y="204762"/>
                  </a:lnTo>
                  <a:lnTo>
                    <a:pt x="1231" y="207225"/>
                  </a:lnTo>
                  <a:lnTo>
                    <a:pt x="0" y="211709"/>
                  </a:lnTo>
                  <a:lnTo>
                    <a:pt x="3327" y="219417"/>
                  </a:lnTo>
                  <a:lnTo>
                    <a:pt x="7429" y="221602"/>
                  </a:lnTo>
                  <a:lnTo>
                    <a:pt x="1087374" y="18326"/>
                  </a:lnTo>
                  <a:lnTo>
                    <a:pt x="1087796" y="18246"/>
                  </a:lnTo>
                  <a:close/>
                </a:path>
                <a:path w="1097279" h="221614">
                  <a:moveTo>
                    <a:pt x="1097000" y="12865"/>
                  </a:moveTo>
                  <a:lnTo>
                    <a:pt x="1096009" y="3555"/>
                  </a:lnTo>
                  <a:lnTo>
                    <a:pt x="1092060" y="76"/>
                  </a:lnTo>
                  <a:lnTo>
                    <a:pt x="1005842" y="2230"/>
                  </a:lnTo>
                  <a:lnTo>
                    <a:pt x="932577" y="4311"/>
                  </a:lnTo>
                  <a:lnTo>
                    <a:pt x="867231" y="6366"/>
                  </a:lnTo>
                  <a:lnTo>
                    <a:pt x="809033" y="8349"/>
                  </a:lnTo>
                  <a:lnTo>
                    <a:pt x="757217" y="10215"/>
                  </a:lnTo>
                  <a:lnTo>
                    <a:pt x="711015" y="11920"/>
                  </a:lnTo>
                  <a:lnTo>
                    <a:pt x="669658" y="13419"/>
                  </a:lnTo>
                  <a:lnTo>
                    <a:pt x="632379" y="14666"/>
                  </a:lnTo>
                  <a:lnTo>
                    <a:pt x="598409" y="15616"/>
                  </a:lnTo>
                  <a:lnTo>
                    <a:pt x="566980" y="16221"/>
                  </a:lnTo>
                  <a:lnTo>
                    <a:pt x="537324" y="16433"/>
                  </a:lnTo>
                  <a:lnTo>
                    <a:pt x="494002" y="15898"/>
                  </a:lnTo>
                  <a:lnTo>
                    <a:pt x="450372" y="14178"/>
                  </a:lnTo>
                  <a:lnTo>
                    <a:pt x="403650" y="11106"/>
                  </a:lnTo>
                  <a:lnTo>
                    <a:pt x="351051" y="6512"/>
                  </a:lnTo>
                  <a:lnTo>
                    <a:pt x="288823" y="127"/>
                  </a:lnTo>
                  <a:lnTo>
                    <a:pt x="287870" y="29"/>
                  </a:lnTo>
                  <a:lnTo>
                    <a:pt x="287578" y="0"/>
                  </a:lnTo>
                  <a:lnTo>
                    <a:pt x="285343" y="596"/>
                  </a:lnTo>
                  <a:lnTo>
                    <a:pt x="4622" y="204762"/>
                  </a:lnTo>
                  <a:lnTo>
                    <a:pt x="8242" y="209742"/>
                  </a:lnTo>
                  <a:lnTo>
                    <a:pt x="8242" y="203200"/>
                  </a:lnTo>
                  <a:lnTo>
                    <a:pt x="47395" y="195829"/>
                  </a:lnTo>
                  <a:lnTo>
                    <a:pt x="287870" y="20943"/>
                  </a:lnTo>
                  <a:lnTo>
                    <a:pt x="287870" y="18072"/>
                  </a:lnTo>
                  <a:lnTo>
                    <a:pt x="288823" y="9156"/>
                  </a:lnTo>
                  <a:lnTo>
                    <a:pt x="294106" y="16408"/>
                  </a:lnTo>
                  <a:lnTo>
                    <a:pt x="294106" y="18711"/>
                  </a:lnTo>
                  <a:lnTo>
                    <a:pt x="349334" y="24371"/>
                  </a:lnTo>
                  <a:lnTo>
                    <a:pt x="402274" y="28991"/>
                  </a:lnTo>
                  <a:lnTo>
                    <a:pt x="449428" y="32091"/>
                  </a:lnTo>
                  <a:lnTo>
                    <a:pt x="493533" y="33833"/>
                  </a:lnTo>
                  <a:lnTo>
                    <a:pt x="537324" y="34378"/>
                  </a:lnTo>
                  <a:lnTo>
                    <a:pt x="566734" y="34167"/>
                  </a:lnTo>
                  <a:lnTo>
                    <a:pt x="631828" y="32630"/>
                  </a:lnTo>
                  <a:lnTo>
                    <a:pt x="710357" y="29895"/>
                  </a:lnTo>
                  <a:lnTo>
                    <a:pt x="756559" y="28190"/>
                  </a:lnTo>
                  <a:lnTo>
                    <a:pt x="808402" y="26321"/>
                  </a:lnTo>
                  <a:lnTo>
                    <a:pt x="866644" y="24334"/>
                  </a:lnTo>
                  <a:lnTo>
                    <a:pt x="932047" y="22277"/>
                  </a:lnTo>
                  <a:lnTo>
                    <a:pt x="975971" y="21029"/>
                  </a:lnTo>
                  <a:lnTo>
                    <a:pt x="1085659" y="380"/>
                  </a:lnTo>
                  <a:lnTo>
                    <a:pt x="1085888" y="342"/>
                  </a:lnTo>
                  <a:lnTo>
                    <a:pt x="1087577" y="9156"/>
                  </a:lnTo>
                  <a:lnTo>
                    <a:pt x="1087796" y="17495"/>
                  </a:lnTo>
                  <a:lnTo>
                    <a:pt x="1087796" y="18122"/>
                  </a:lnTo>
                  <a:lnTo>
                    <a:pt x="1088554" y="18103"/>
                  </a:lnTo>
                  <a:lnTo>
                    <a:pt x="1093851" y="17106"/>
                  </a:lnTo>
                  <a:lnTo>
                    <a:pt x="1097000" y="12865"/>
                  </a:lnTo>
                  <a:close/>
                </a:path>
                <a:path w="1097279" h="221614">
                  <a:moveTo>
                    <a:pt x="47395" y="195829"/>
                  </a:moveTo>
                  <a:lnTo>
                    <a:pt x="8242" y="203200"/>
                  </a:lnTo>
                  <a:lnTo>
                    <a:pt x="9893" y="212013"/>
                  </a:lnTo>
                  <a:lnTo>
                    <a:pt x="15239" y="219214"/>
                  </a:lnTo>
                  <a:lnTo>
                    <a:pt x="47395" y="195829"/>
                  </a:lnTo>
                  <a:close/>
                </a:path>
                <a:path w="1097279" h="221614">
                  <a:moveTo>
                    <a:pt x="9893" y="212013"/>
                  </a:moveTo>
                  <a:lnTo>
                    <a:pt x="8242" y="203200"/>
                  </a:lnTo>
                  <a:lnTo>
                    <a:pt x="8242" y="209742"/>
                  </a:lnTo>
                  <a:lnTo>
                    <a:pt x="9893" y="212013"/>
                  </a:lnTo>
                  <a:close/>
                </a:path>
                <a:path w="1097279" h="221614">
                  <a:moveTo>
                    <a:pt x="294106" y="16408"/>
                  </a:moveTo>
                  <a:lnTo>
                    <a:pt x="288823" y="9156"/>
                  </a:lnTo>
                  <a:lnTo>
                    <a:pt x="287870" y="18072"/>
                  </a:lnTo>
                  <a:lnTo>
                    <a:pt x="291331" y="18426"/>
                  </a:lnTo>
                  <a:lnTo>
                    <a:pt x="294106" y="16408"/>
                  </a:lnTo>
                  <a:close/>
                </a:path>
                <a:path w="1097279" h="221614">
                  <a:moveTo>
                    <a:pt x="291331" y="18426"/>
                  </a:moveTo>
                  <a:lnTo>
                    <a:pt x="288823" y="18169"/>
                  </a:lnTo>
                  <a:lnTo>
                    <a:pt x="287870" y="18072"/>
                  </a:lnTo>
                  <a:lnTo>
                    <a:pt x="287870" y="20943"/>
                  </a:lnTo>
                  <a:lnTo>
                    <a:pt x="291331" y="18426"/>
                  </a:lnTo>
                  <a:close/>
                </a:path>
                <a:path w="1097279" h="221614">
                  <a:moveTo>
                    <a:pt x="294106" y="18711"/>
                  </a:moveTo>
                  <a:lnTo>
                    <a:pt x="294106" y="16408"/>
                  </a:lnTo>
                  <a:lnTo>
                    <a:pt x="291331" y="18426"/>
                  </a:lnTo>
                  <a:lnTo>
                    <a:pt x="294106" y="18711"/>
                  </a:lnTo>
                  <a:close/>
                </a:path>
                <a:path w="1097279" h="221614">
                  <a:moveTo>
                    <a:pt x="1087796" y="18122"/>
                  </a:moveTo>
                  <a:lnTo>
                    <a:pt x="1087796" y="17495"/>
                  </a:lnTo>
                  <a:lnTo>
                    <a:pt x="1087577" y="9156"/>
                  </a:lnTo>
                  <a:lnTo>
                    <a:pt x="1085888" y="342"/>
                  </a:lnTo>
                  <a:lnTo>
                    <a:pt x="975971" y="21029"/>
                  </a:lnTo>
                  <a:lnTo>
                    <a:pt x="1005370" y="20194"/>
                  </a:lnTo>
                  <a:lnTo>
                    <a:pt x="1085659" y="18176"/>
                  </a:lnTo>
                  <a:lnTo>
                    <a:pt x="1087796" y="1812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193140" y="3648924"/>
            <a:ext cx="8145145" cy="15697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equals(ScientificBook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b)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1271270" marR="5080" indent="-979169">
              <a:lnSpc>
                <a:spcPts val="1989"/>
              </a:lnSpc>
              <a:spcBef>
                <a:spcPts val="14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50" spc="-12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(title.equals(b.title)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&amp;&amp;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author.equals(b.author) </a:t>
            </a:r>
            <a:r>
              <a:rPr sz="1850" dirty="0">
                <a:latin typeface="Courier New"/>
                <a:cs typeface="Courier New"/>
              </a:rPr>
              <a:t>&amp;&amp;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numberOfPages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==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b.numberOfPages</a:t>
            </a:r>
            <a:endParaRPr sz="1850">
              <a:latin typeface="Courier New"/>
              <a:cs typeface="Courier New"/>
            </a:endParaRPr>
          </a:p>
          <a:p>
            <a:pPr marL="1271270" marR="566420">
              <a:lnSpc>
                <a:spcPts val="1989"/>
              </a:lnSpc>
              <a:spcBef>
                <a:spcPts val="5"/>
              </a:spcBef>
            </a:pPr>
            <a:r>
              <a:rPr sz="1850" dirty="0">
                <a:latin typeface="Courier New"/>
                <a:cs typeface="Courier New"/>
              </a:rPr>
              <a:t>&amp;&amp;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ISBN.equals(b.ISBN)</a:t>
            </a:r>
            <a:r>
              <a:rPr sz="1850" spc="-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&amp;&amp;</a:t>
            </a:r>
            <a:r>
              <a:rPr sz="1850" spc="-8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area.equals(b.area) </a:t>
            </a:r>
            <a:r>
              <a:rPr sz="1850" dirty="0">
                <a:latin typeface="Courier New"/>
                <a:cs typeface="Courier New"/>
              </a:rPr>
              <a:t>&amp;&amp;</a:t>
            </a:r>
            <a:r>
              <a:rPr sz="1850" spc="-9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proceeding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==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b.proceeding;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5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94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5158740" y="5583707"/>
            <a:ext cx="4491990" cy="1078230"/>
          </a:xfrm>
          <a:prstGeom prst="rect">
            <a:avLst/>
          </a:prstGeom>
          <a:solidFill>
            <a:srgbClr val="E6E64C"/>
          </a:solidFill>
        </p:spPr>
        <p:txBody>
          <a:bodyPr vert="horz" wrap="square" lIns="0" tIns="381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0"/>
              </a:spcBef>
            </a:pPr>
            <a:endParaRPr sz="2400">
              <a:latin typeface="Times New Roman"/>
              <a:cs typeface="Times New Roman"/>
            </a:endParaRPr>
          </a:p>
          <a:p>
            <a:pPr algn="ctr">
              <a:lnSpc>
                <a:spcPct val="100000"/>
              </a:lnSpc>
            </a:pPr>
            <a:r>
              <a:rPr sz="2400" dirty="0">
                <a:latin typeface="Verdana"/>
                <a:cs typeface="Verdana"/>
              </a:rPr>
              <a:t>Which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one</a:t>
            </a:r>
            <a:r>
              <a:rPr sz="2400" spc="-70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is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dirty="0">
                <a:latin typeface="Verdana"/>
                <a:cs typeface="Verdana"/>
              </a:rPr>
              <a:t>better</a:t>
            </a:r>
            <a:r>
              <a:rPr sz="2400" spc="-65" dirty="0">
                <a:latin typeface="Verdana"/>
                <a:cs typeface="Verdana"/>
              </a:rPr>
              <a:t> </a:t>
            </a:r>
            <a:r>
              <a:rPr sz="2400" spc="-60" dirty="0">
                <a:latin typeface="Verdana"/>
                <a:cs typeface="Verdana"/>
              </a:rPr>
              <a:t>?</a:t>
            </a:r>
            <a:endParaRPr sz="24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1145">
              <a:lnSpc>
                <a:spcPct val="100000"/>
              </a:lnSpc>
              <a:spcBef>
                <a:spcPts val="90"/>
              </a:spcBef>
            </a:pPr>
            <a:r>
              <a:rPr dirty="0"/>
              <a:t>Inheritance</a:t>
            </a:r>
            <a:r>
              <a:rPr spc="-260" dirty="0"/>
              <a:t> </a:t>
            </a:r>
            <a:r>
              <a:rPr dirty="0"/>
              <a:t>(overriding</a:t>
            </a:r>
            <a:r>
              <a:rPr spc="-260" dirty="0"/>
              <a:t> </a:t>
            </a:r>
            <a:r>
              <a:rPr spc="-10" dirty="0"/>
              <a:t>methods)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6755" y="1621536"/>
            <a:ext cx="6308725" cy="5049520"/>
            <a:chOff x="656755" y="1621536"/>
            <a:chExt cx="6308725" cy="5049520"/>
          </a:xfrm>
        </p:grpSpPr>
        <p:sp>
          <p:nvSpPr>
            <p:cNvPr id="4" name="object 4"/>
            <p:cNvSpPr/>
            <p:nvPr/>
          </p:nvSpPr>
          <p:spPr>
            <a:xfrm>
              <a:off x="665734" y="1630502"/>
              <a:ext cx="6290310" cy="5031105"/>
            </a:xfrm>
            <a:custGeom>
              <a:avLst/>
              <a:gdLst/>
              <a:ahLst/>
              <a:cxnLst/>
              <a:rect l="l" t="t" r="r" b="b"/>
              <a:pathLst>
                <a:path w="6290309" h="5031105">
                  <a:moveTo>
                    <a:pt x="6289878" y="4402035"/>
                  </a:moveTo>
                  <a:lnTo>
                    <a:pt x="6289878" y="0"/>
                  </a:lnTo>
                  <a:lnTo>
                    <a:pt x="0" y="0"/>
                  </a:lnTo>
                  <a:lnTo>
                    <a:pt x="0" y="5030889"/>
                  </a:lnTo>
                  <a:lnTo>
                    <a:pt x="5503799" y="5030889"/>
                  </a:lnTo>
                  <a:lnTo>
                    <a:pt x="6289878" y="4402035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6755" y="1621536"/>
              <a:ext cx="6308090" cy="5048885"/>
            </a:xfrm>
            <a:custGeom>
              <a:avLst/>
              <a:gdLst/>
              <a:ahLst/>
              <a:cxnLst/>
              <a:rect l="l" t="t" r="r" b="b"/>
              <a:pathLst>
                <a:path w="6308090" h="5048884">
                  <a:moveTo>
                    <a:pt x="6307823" y="4413719"/>
                  </a:moveTo>
                  <a:lnTo>
                    <a:pt x="6307823" y="4013"/>
                  </a:lnTo>
                  <a:lnTo>
                    <a:pt x="6303810" y="0"/>
                  </a:lnTo>
                  <a:lnTo>
                    <a:pt x="4025" y="0"/>
                  </a:lnTo>
                  <a:lnTo>
                    <a:pt x="0" y="4013"/>
                  </a:lnTo>
                  <a:lnTo>
                    <a:pt x="0" y="5044808"/>
                  </a:lnTo>
                  <a:lnTo>
                    <a:pt x="4025" y="5048834"/>
                  </a:lnTo>
                  <a:lnTo>
                    <a:pt x="8978" y="5048834"/>
                  </a:lnTo>
                  <a:lnTo>
                    <a:pt x="8978" y="8966"/>
                  </a:lnTo>
                  <a:lnTo>
                    <a:pt x="17945" y="8966"/>
                  </a:lnTo>
                  <a:lnTo>
                    <a:pt x="17945" y="17945"/>
                  </a:lnTo>
                  <a:lnTo>
                    <a:pt x="6289890" y="17945"/>
                  </a:lnTo>
                  <a:lnTo>
                    <a:pt x="6289890" y="8966"/>
                  </a:lnTo>
                  <a:lnTo>
                    <a:pt x="6298857" y="8966"/>
                  </a:lnTo>
                  <a:lnTo>
                    <a:pt x="6298857" y="4422485"/>
                  </a:lnTo>
                  <a:lnTo>
                    <a:pt x="6306591" y="4416298"/>
                  </a:lnTo>
                  <a:lnTo>
                    <a:pt x="6307823" y="4413719"/>
                  </a:lnTo>
                  <a:close/>
                </a:path>
                <a:path w="6308090" h="5048884">
                  <a:moveTo>
                    <a:pt x="17945" y="17945"/>
                  </a:moveTo>
                  <a:lnTo>
                    <a:pt x="17945" y="8966"/>
                  </a:lnTo>
                  <a:lnTo>
                    <a:pt x="8978" y="8966"/>
                  </a:lnTo>
                  <a:lnTo>
                    <a:pt x="8978" y="17945"/>
                  </a:lnTo>
                  <a:lnTo>
                    <a:pt x="17945" y="17945"/>
                  </a:lnTo>
                  <a:close/>
                </a:path>
                <a:path w="6308090" h="5048884">
                  <a:moveTo>
                    <a:pt x="17945" y="5030889"/>
                  </a:moveTo>
                  <a:lnTo>
                    <a:pt x="17945" y="17945"/>
                  </a:lnTo>
                  <a:lnTo>
                    <a:pt x="8978" y="17945"/>
                  </a:lnTo>
                  <a:lnTo>
                    <a:pt x="8978" y="5030889"/>
                  </a:lnTo>
                  <a:lnTo>
                    <a:pt x="17945" y="5030889"/>
                  </a:lnTo>
                  <a:close/>
                </a:path>
                <a:path w="6308090" h="5048884">
                  <a:moveTo>
                    <a:pt x="5509637" y="5030889"/>
                  </a:moveTo>
                  <a:lnTo>
                    <a:pt x="8978" y="5030889"/>
                  </a:lnTo>
                  <a:lnTo>
                    <a:pt x="8978" y="5039855"/>
                  </a:lnTo>
                  <a:lnTo>
                    <a:pt x="17945" y="5039855"/>
                  </a:lnTo>
                  <a:lnTo>
                    <a:pt x="17945" y="5048834"/>
                  </a:lnTo>
                  <a:lnTo>
                    <a:pt x="5507177" y="5048834"/>
                  </a:lnTo>
                  <a:lnTo>
                    <a:pt x="5507177" y="5032857"/>
                  </a:lnTo>
                  <a:lnTo>
                    <a:pt x="5509637" y="5030889"/>
                  </a:lnTo>
                  <a:close/>
                </a:path>
                <a:path w="6308090" h="5048884">
                  <a:moveTo>
                    <a:pt x="17945" y="5048834"/>
                  </a:moveTo>
                  <a:lnTo>
                    <a:pt x="17945" y="5039855"/>
                  </a:lnTo>
                  <a:lnTo>
                    <a:pt x="8978" y="5039855"/>
                  </a:lnTo>
                  <a:lnTo>
                    <a:pt x="8978" y="5048834"/>
                  </a:lnTo>
                  <a:lnTo>
                    <a:pt x="17945" y="5048834"/>
                  </a:lnTo>
                  <a:close/>
                </a:path>
                <a:path w="6308090" h="5048884">
                  <a:moveTo>
                    <a:pt x="5512777" y="5039855"/>
                  </a:moveTo>
                  <a:lnTo>
                    <a:pt x="5512777" y="5030889"/>
                  </a:lnTo>
                  <a:lnTo>
                    <a:pt x="5509637" y="5030889"/>
                  </a:lnTo>
                  <a:lnTo>
                    <a:pt x="5507177" y="5032857"/>
                  </a:lnTo>
                  <a:lnTo>
                    <a:pt x="5512777" y="5039855"/>
                  </a:lnTo>
                  <a:close/>
                </a:path>
                <a:path w="6308090" h="5048884">
                  <a:moveTo>
                    <a:pt x="5512777" y="5048834"/>
                  </a:moveTo>
                  <a:lnTo>
                    <a:pt x="5512777" y="5039855"/>
                  </a:lnTo>
                  <a:lnTo>
                    <a:pt x="5507177" y="5032857"/>
                  </a:lnTo>
                  <a:lnTo>
                    <a:pt x="5507177" y="5048834"/>
                  </a:lnTo>
                  <a:lnTo>
                    <a:pt x="5512777" y="5048834"/>
                  </a:lnTo>
                  <a:close/>
                </a:path>
                <a:path w="6308090" h="5048884">
                  <a:moveTo>
                    <a:pt x="6298857" y="4411002"/>
                  </a:moveTo>
                  <a:lnTo>
                    <a:pt x="6293256" y="4403991"/>
                  </a:lnTo>
                  <a:lnTo>
                    <a:pt x="5509637" y="5030889"/>
                  </a:lnTo>
                  <a:lnTo>
                    <a:pt x="5512777" y="5030889"/>
                  </a:lnTo>
                  <a:lnTo>
                    <a:pt x="5512777" y="5048834"/>
                  </a:lnTo>
                  <a:lnTo>
                    <a:pt x="5514809" y="5048834"/>
                  </a:lnTo>
                  <a:lnTo>
                    <a:pt x="5516791" y="5048135"/>
                  </a:lnTo>
                  <a:lnTo>
                    <a:pt x="6289890" y="4429658"/>
                  </a:lnTo>
                  <a:lnTo>
                    <a:pt x="6289890" y="4411002"/>
                  </a:lnTo>
                  <a:lnTo>
                    <a:pt x="6298857" y="4411002"/>
                  </a:lnTo>
                  <a:close/>
                </a:path>
                <a:path w="6308090" h="5048884">
                  <a:moveTo>
                    <a:pt x="6298857" y="17945"/>
                  </a:moveTo>
                  <a:lnTo>
                    <a:pt x="6298857" y="8966"/>
                  </a:lnTo>
                  <a:lnTo>
                    <a:pt x="6289890" y="8966"/>
                  </a:lnTo>
                  <a:lnTo>
                    <a:pt x="6289890" y="17945"/>
                  </a:lnTo>
                  <a:lnTo>
                    <a:pt x="6298857" y="17945"/>
                  </a:lnTo>
                  <a:close/>
                </a:path>
                <a:path w="6308090" h="5048884">
                  <a:moveTo>
                    <a:pt x="6298857" y="4411002"/>
                  </a:moveTo>
                  <a:lnTo>
                    <a:pt x="6298857" y="17945"/>
                  </a:lnTo>
                  <a:lnTo>
                    <a:pt x="6289890" y="17945"/>
                  </a:lnTo>
                  <a:lnTo>
                    <a:pt x="6289890" y="4406684"/>
                  </a:lnTo>
                  <a:lnTo>
                    <a:pt x="6293256" y="4403991"/>
                  </a:lnTo>
                  <a:lnTo>
                    <a:pt x="6298857" y="4411002"/>
                  </a:lnTo>
                  <a:close/>
                </a:path>
                <a:path w="6308090" h="5048884">
                  <a:moveTo>
                    <a:pt x="6298857" y="4422485"/>
                  </a:moveTo>
                  <a:lnTo>
                    <a:pt x="6298857" y="4411002"/>
                  </a:lnTo>
                  <a:lnTo>
                    <a:pt x="6289890" y="4411002"/>
                  </a:lnTo>
                  <a:lnTo>
                    <a:pt x="6289890" y="4429658"/>
                  </a:lnTo>
                  <a:lnTo>
                    <a:pt x="6298857" y="44224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69532" y="6032538"/>
              <a:ext cx="786130" cy="629285"/>
            </a:xfrm>
            <a:custGeom>
              <a:avLst/>
              <a:gdLst/>
              <a:ahLst/>
              <a:cxnLst/>
              <a:rect l="l" t="t" r="r" b="b"/>
              <a:pathLst>
                <a:path w="786129" h="629284">
                  <a:moveTo>
                    <a:pt x="786079" y="0"/>
                  </a:moveTo>
                  <a:lnTo>
                    <a:pt x="702214" y="9201"/>
                  </a:lnTo>
                  <a:lnTo>
                    <a:pt x="630922" y="18393"/>
                  </a:lnTo>
                  <a:lnTo>
                    <a:pt x="570551" y="27159"/>
                  </a:lnTo>
                  <a:lnTo>
                    <a:pt x="475964" y="41753"/>
                  </a:lnTo>
                  <a:lnTo>
                    <a:pt x="438446" y="46750"/>
                  </a:lnTo>
                  <a:lnTo>
                    <a:pt x="405242" y="49659"/>
                  </a:lnTo>
                  <a:lnTo>
                    <a:pt x="374700" y="50065"/>
                  </a:lnTo>
                  <a:lnTo>
                    <a:pt x="345170" y="47552"/>
                  </a:lnTo>
                  <a:lnTo>
                    <a:pt x="314999" y="41704"/>
                  </a:lnTo>
                  <a:lnTo>
                    <a:pt x="282536" y="32107"/>
                  </a:lnTo>
                  <a:lnTo>
                    <a:pt x="246129" y="18344"/>
                  </a:lnTo>
                  <a:lnTo>
                    <a:pt x="204127" y="0"/>
                  </a:lnTo>
                  <a:lnTo>
                    <a:pt x="0" y="628853"/>
                  </a:lnTo>
                  <a:lnTo>
                    <a:pt x="786079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59779" y="6023216"/>
              <a:ext cx="805815" cy="648335"/>
            </a:xfrm>
            <a:custGeom>
              <a:avLst/>
              <a:gdLst/>
              <a:ahLst/>
              <a:cxnLst/>
              <a:rect l="l" t="t" r="r" b="b"/>
              <a:pathLst>
                <a:path w="805815" h="648334">
                  <a:moveTo>
                    <a:pt x="796721" y="20088"/>
                  </a:moveTo>
                  <a:lnTo>
                    <a:pt x="796721" y="18237"/>
                  </a:lnTo>
                  <a:lnTo>
                    <a:pt x="766158" y="21575"/>
                  </a:lnTo>
                  <a:lnTo>
                    <a:pt x="27530" y="612475"/>
                  </a:lnTo>
                  <a:lnTo>
                    <a:pt x="18287" y="640930"/>
                  </a:lnTo>
                  <a:lnTo>
                    <a:pt x="1397" y="635464"/>
                  </a:lnTo>
                  <a:lnTo>
                    <a:pt x="1219" y="635406"/>
                  </a:lnTo>
                  <a:lnTo>
                    <a:pt x="0" y="639165"/>
                  </a:lnTo>
                  <a:lnTo>
                    <a:pt x="1397" y="643305"/>
                  </a:lnTo>
                  <a:lnTo>
                    <a:pt x="7912" y="647801"/>
                  </a:lnTo>
                  <a:lnTo>
                    <a:pt x="9753" y="647737"/>
                  </a:lnTo>
                  <a:lnTo>
                    <a:pt x="12268" y="647649"/>
                  </a:lnTo>
                  <a:lnTo>
                    <a:pt x="796721" y="20088"/>
                  </a:lnTo>
                  <a:close/>
                </a:path>
                <a:path w="805815" h="648334">
                  <a:moveTo>
                    <a:pt x="805637" y="9613"/>
                  </a:moveTo>
                  <a:lnTo>
                    <a:pt x="802627" y="2247"/>
                  </a:lnTo>
                  <a:lnTo>
                    <a:pt x="798906" y="0"/>
                  </a:lnTo>
                  <a:lnTo>
                    <a:pt x="796721" y="217"/>
                  </a:lnTo>
                  <a:lnTo>
                    <a:pt x="714278" y="9220"/>
                  </a:lnTo>
                  <a:lnTo>
                    <a:pt x="645177" y="18047"/>
                  </a:lnTo>
                  <a:lnTo>
                    <a:pt x="586237" y="26509"/>
                  </a:lnTo>
                  <a:lnTo>
                    <a:pt x="536054" y="34242"/>
                  </a:lnTo>
                  <a:lnTo>
                    <a:pt x="493224" y="40880"/>
                  </a:lnTo>
                  <a:lnTo>
                    <a:pt x="456344" y="46060"/>
                  </a:lnTo>
                  <a:lnTo>
                    <a:pt x="424009" y="49416"/>
                  </a:lnTo>
                  <a:lnTo>
                    <a:pt x="394817" y="50584"/>
                  </a:lnTo>
                  <a:lnTo>
                    <a:pt x="356442" y="48027"/>
                  </a:lnTo>
                  <a:lnTo>
                    <a:pt x="316855" y="39676"/>
                  </a:lnTo>
                  <a:lnTo>
                    <a:pt x="271948" y="24421"/>
                  </a:lnTo>
                  <a:lnTo>
                    <a:pt x="217614" y="1155"/>
                  </a:lnTo>
                  <a:lnTo>
                    <a:pt x="215290" y="88"/>
                  </a:lnTo>
                  <a:lnTo>
                    <a:pt x="212623" y="76"/>
                  </a:lnTo>
                  <a:lnTo>
                    <a:pt x="207924" y="2133"/>
                  </a:lnTo>
                  <a:lnTo>
                    <a:pt x="206146" y="4114"/>
                  </a:lnTo>
                  <a:lnTo>
                    <a:pt x="1219" y="635406"/>
                  </a:lnTo>
                  <a:lnTo>
                    <a:pt x="4152" y="636358"/>
                  </a:lnTo>
                  <a:lnTo>
                    <a:pt x="4152" y="631177"/>
                  </a:lnTo>
                  <a:lnTo>
                    <a:pt x="27530" y="612475"/>
                  </a:lnTo>
                  <a:lnTo>
                    <a:pt x="210146" y="49885"/>
                  </a:lnTo>
                  <a:lnTo>
                    <a:pt x="210146" y="17475"/>
                  </a:lnTo>
                  <a:lnTo>
                    <a:pt x="213880" y="9321"/>
                  </a:lnTo>
                  <a:lnTo>
                    <a:pt x="222415" y="12090"/>
                  </a:lnTo>
                  <a:lnTo>
                    <a:pt x="222415" y="22730"/>
                  </a:lnTo>
                  <a:lnTo>
                    <a:pt x="265404" y="41145"/>
                  </a:lnTo>
                  <a:lnTo>
                    <a:pt x="312083" y="56961"/>
                  </a:lnTo>
                  <a:lnTo>
                    <a:pt x="353961" y="65797"/>
                  </a:lnTo>
                  <a:lnTo>
                    <a:pt x="394817" y="68529"/>
                  </a:lnTo>
                  <a:lnTo>
                    <a:pt x="424009" y="67329"/>
                  </a:lnTo>
                  <a:lnTo>
                    <a:pt x="425366" y="67274"/>
                  </a:lnTo>
                  <a:lnTo>
                    <a:pt x="458561" y="63855"/>
                  </a:lnTo>
                  <a:lnTo>
                    <a:pt x="495892" y="58636"/>
                  </a:lnTo>
                  <a:lnTo>
                    <a:pt x="538848" y="51979"/>
                  </a:lnTo>
                  <a:lnTo>
                    <a:pt x="588919" y="44248"/>
                  </a:lnTo>
                  <a:lnTo>
                    <a:pt x="647595" y="35805"/>
                  </a:lnTo>
                  <a:lnTo>
                    <a:pt x="716366" y="27014"/>
                  </a:lnTo>
                  <a:lnTo>
                    <a:pt x="766158" y="21575"/>
                  </a:lnTo>
                  <a:lnTo>
                    <a:pt x="790206" y="2336"/>
                  </a:lnTo>
                  <a:lnTo>
                    <a:pt x="795820" y="9321"/>
                  </a:lnTo>
                  <a:lnTo>
                    <a:pt x="796721" y="18237"/>
                  </a:lnTo>
                  <a:lnTo>
                    <a:pt x="796721" y="20088"/>
                  </a:lnTo>
                  <a:lnTo>
                    <a:pt x="804544" y="13830"/>
                  </a:lnTo>
                  <a:lnTo>
                    <a:pt x="805637" y="9613"/>
                  </a:lnTo>
                  <a:close/>
                </a:path>
                <a:path w="805815" h="648334">
                  <a:moveTo>
                    <a:pt x="27530" y="612475"/>
                  </a:moveTo>
                  <a:lnTo>
                    <a:pt x="4152" y="631177"/>
                  </a:lnTo>
                  <a:lnTo>
                    <a:pt x="9753" y="638146"/>
                  </a:lnTo>
                  <a:lnTo>
                    <a:pt x="18287" y="640930"/>
                  </a:lnTo>
                  <a:lnTo>
                    <a:pt x="27530" y="612475"/>
                  </a:lnTo>
                  <a:close/>
                </a:path>
                <a:path w="805815" h="648334">
                  <a:moveTo>
                    <a:pt x="9753" y="638175"/>
                  </a:moveTo>
                  <a:lnTo>
                    <a:pt x="4152" y="631177"/>
                  </a:lnTo>
                  <a:lnTo>
                    <a:pt x="4152" y="636358"/>
                  </a:lnTo>
                  <a:lnTo>
                    <a:pt x="9753" y="638175"/>
                  </a:lnTo>
                  <a:close/>
                </a:path>
                <a:path w="805815" h="648334">
                  <a:moveTo>
                    <a:pt x="222415" y="12090"/>
                  </a:moveTo>
                  <a:lnTo>
                    <a:pt x="213880" y="9321"/>
                  </a:lnTo>
                  <a:lnTo>
                    <a:pt x="210146" y="17475"/>
                  </a:lnTo>
                  <a:lnTo>
                    <a:pt x="219382" y="21431"/>
                  </a:lnTo>
                  <a:lnTo>
                    <a:pt x="222415" y="12090"/>
                  </a:lnTo>
                  <a:close/>
                </a:path>
                <a:path w="805815" h="648334">
                  <a:moveTo>
                    <a:pt x="219382" y="21431"/>
                  </a:moveTo>
                  <a:lnTo>
                    <a:pt x="210146" y="17475"/>
                  </a:lnTo>
                  <a:lnTo>
                    <a:pt x="210146" y="49885"/>
                  </a:lnTo>
                  <a:lnTo>
                    <a:pt x="219382" y="21431"/>
                  </a:lnTo>
                  <a:close/>
                </a:path>
                <a:path w="805815" h="648334">
                  <a:moveTo>
                    <a:pt x="222415" y="22730"/>
                  </a:moveTo>
                  <a:lnTo>
                    <a:pt x="222415" y="12090"/>
                  </a:lnTo>
                  <a:lnTo>
                    <a:pt x="219382" y="21431"/>
                  </a:lnTo>
                  <a:lnTo>
                    <a:pt x="222415" y="22730"/>
                  </a:lnTo>
                  <a:close/>
                </a:path>
                <a:path w="805815" h="648334">
                  <a:moveTo>
                    <a:pt x="796721" y="18237"/>
                  </a:moveTo>
                  <a:lnTo>
                    <a:pt x="795820" y="9321"/>
                  </a:lnTo>
                  <a:lnTo>
                    <a:pt x="790206" y="2336"/>
                  </a:lnTo>
                  <a:lnTo>
                    <a:pt x="766158" y="21575"/>
                  </a:lnTo>
                  <a:lnTo>
                    <a:pt x="794943" y="18431"/>
                  </a:lnTo>
                  <a:lnTo>
                    <a:pt x="795820" y="18335"/>
                  </a:lnTo>
                  <a:lnTo>
                    <a:pt x="796721" y="18237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3066" y="1600053"/>
            <a:ext cx="4925060" cy="8115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5080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ScientificBook</a:t>
            </a:r>
            <a:r>
              <a:rPr sz="1850" spc="-14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sz="1850" spc="-1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area;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5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proceeding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sz="1850" spc="-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3266" y="2610563"/>
            <a:ext cx="5626100" cy="2075814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712470" marR="286385" indent="-700405">
              <a:lnSpc>
                <a:spcPts val="1989"/>
              </a:lnSpc>
              <a:spcBef>
                <a:spcPts val="355"/>
              </a:spcBef>
            </a:pPr>
            <a:r>
              <a:rPr sz="1850" spc="-10" dirty="0">
                <a:latin typeface="Courier New"/>
                <a:cs typeface="Courier New"/>
              </a:rPr>
              <a:t>ScientificBook(String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tit,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aut,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num,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isbn,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a)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45"/>
              </a:lnSpc>
            </a:pPr>
            <a:r>
              <a:rPr sz="1850" spc="-25" dirty="0">
                <a:latin typeface="Courier New"/>
                <a:cs typeface="Courier New"/>
              </a:rPr>
              <a:t>...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  <a:spcBef>
                <a:spcPts val="1750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equals(ScientificBook</a:t>
            </a:r>
            <a:r>
              <a:rPr sz="1850" spc="-130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b){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spc="-25" dirty="0">
                <a:latin typeface="Courier New"/>
                <a:cs typeface="Courier New"/>
              </a:rPr>
              <a:t>...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33043" y="4883894"/>
            <a:ext cx="6045835" cy="1570990"/>
          </a:xfrm>
          <a:prstGeom prst="rect">
            <a:avLst/>
          </a:prstGeom>
        </p:spPr>
        <p:txBody>
          <a:bodyPr vert="horz" wrap="square" lIns="0" tIns="43815" rIns="0" bIns="0" rtlCol="0">
            <a:spAutoFit/>
          </a:bodyPr>
          <a:lstStyle/>
          <a:p>
            <a:pPr marL="572770" marR="5080" indent="-280670">
              <a:lnSpc>
                <a:spcPts val="2000"/>
              </a:lnSpc>
              <a:spcBef>
                <a:spcPts val="34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4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description()</a:t>
            </a:r>
            <a:r>
              <a:rPr sz="1850" spc="-14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50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"ScientificBook</a:t>
            </a:r>
            <a:r>
              <a:rPr sz="1850" spc="-15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instances</a:t>
            </a:r>
            <a:r>
              <a:rPr sz="1850" spc="-16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can"</a:t>
            </a:r>
            <a:r>
              <a:rPr sz="1850" spc="-15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+</a:t>
            </a:r>
            <a:endParaRPr sz="1850">
              <a:latin typeface="Courier New"/>
              <a:cs typeface="Courier New"/>
            </a:endParaRPr>
          </a:p>
          <a:p>
            <a:pPr marL="1551305">
              <a:lnSpc>
                <a:spcPts val="1835"/>
              </a:lnSpc>
            </a:pP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8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store</a:t>
            </a:r>
            <a:r>
              <a:rPr sz="1850" spc="-8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information</a:t>
            </a:r>
            <a:r>
              <a:rPr sz="1850" spc="-7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on</a:t>
            </a:r>
            <a:r>
              <a:rPr sz="1850" spc="-8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8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+</a:t>
            </a:r>
            <a:endParaRPr sz="1850">
              <a:latin typeface="Courier New"/>
              <a:cs typeface="Courier New"/>
            </a:endParaRPr>
          </a:p>
          <a:p>
            <a:pPr marL="1551305">
              <a:lnSpc>
                <a:spcPts val="1985"/>
              </a:lnSpc>
            </a:pP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</a:t>
            </a:r>
            <a:r>
              <a:rPr sz="1850" spc="-10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scientific</a:t>
            </a:r>
            <a:r>
              <a:rPr sz="1850" spc="-11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books"</a:t>
            </a:r>
            <a:r>
              <a:rPr sz="1850" spc="-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8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135647" y="1630502"/>
            <a:ext cx="1976755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2190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25"/>
              </a:spcBef>
            </a:pPr>
            <a:r>
              <a:rPr sz="1500" spc="-20" dirty="0">
                <a:latin typeface="Courier New"/>
                <a:cs typeface="Courier New"/>
              </a:rPr>
              <a:t>Book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35647" y="3066999"/>
            <a:ext cx="1976755" cy="72072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89865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ourier New"/>
                <a:cs typeface="Courier New"/>
              </a:rPr>
              <a:t>ScientificBook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8070063" y="2349385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772" y="161023"/>
                </a:moveTo>
                <a:lnTo>
                  <a:pt x="53251" y="0"/>
                </a:lnTo>
                <a:lnTo>
                  <a:pt x="0" y="161023"/>
                </a:lnTo>
                <a:lnTo>
                  <a:pt x="53251" y="161023"/>
                </a:lnTo>
                <a:lnTo>
                  <a:pt x="107772" y="161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251349" y="2453327"/>
            <a:ext cx="1851660" cy="460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equals(...)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714"/>
              </a:lnSpc>
            </a:pPr>
            <a:r>
              <a:rPr sz="1500" spc="-10" dirty="0">
                <a:latin typeface="Courier New"/>
                <a:cs typeface="Courier New"/>
              </a:rPr>
              <a:t>description(...)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95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8200628" y="3889833"/>
            <a:ext cx="1851660" cy="460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equals(...)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714"/>
              </a:lnSpc>
            </a:pPr>
            <a:r>
              <a:rPr sz="1500" spc="-10" dirty="0">
                <a:latin typeface="Courier New"/>
                <a:cs typeface="Courier New"/>
              </a:rPr>
              <a:t>description(...)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2025">
              <a:lnSpc>
                <a:spcPct val="100000"/>
              </a:lnSpc>
              <a:spcBef>
                <a:spcPts val="90"/>
              </a:spcBef>
            </a:pPr>
            <a:r>
              <a:rPr dirty="0"/>
              <a:t>Inheritance</a:t>
            </a:r>
            <a:r>
              <a:rPr spc="-190" dirty="0"/>
              <a:t> </a:t>
            </a:r>
            <a:r>
              <a:rPr dirty="0"/>
              <a:t>(new</a:t>
            </a:r>
            <a:r>
              <a:rPr spc="-185" dirty="0"/>
              <a:t> </a:t>
            </a:r>
            <a:r>
              <a:rPr spc="-10" dirty="0"/>
              <a:t>methods)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656755" y="1621536"/>
            <a:ext cx="6308725" cy="4871085"/>
            <a:chOff x="656755" y="1621536"/>
            <a:chExt cx="6308725" cy="4871085"/>
          </a:xfrm>
        </p:grpSpPr>
        <p:sp>
          <p:nvSpPr>
            <p:cNvPr id="4" name="object 4"/>
            <p:cNvSpPr/>
            <p:nvPr/>
          </p:nvSpPr>
          <p:spPr>
            <a:xfrm>
              <a:off x="665734" y="1630502"/>
              <a:ext cx="6290310" cy="4852670"/>
            </a:xfrm>
            <a:custGeom>
              <a:avLst/>
              <a:gdLst/>
              <a:ahLst/>
              <a:cxnLst/>
              <a:rect l="l" t="t" r="r" b="b"/>
              <a:pathLst>
                <a:path w="6290309" h="4852670">
                  <a:moveTo>
                    <a:pt x="6289878" y="4244809"/>
                  </a:moveTo>
                  <a:lnTo>
                    <a:pt x="6289878" y="0"/>
                  </a:lnTo>
                  <a:lnTo>
                    <a:pt x="0" y="0"/>
                  </a:lnTo>
                  <a:lnTo>
                    <a:pt x="0" y="4852123"/>
                  </a:lnTo>
                  <a:lnTo>
                    <a:pt x="5503799" y="4852123"/>
                  </a:lnTo>
                  <a:lnTo>
                    <a:pt x="6289878" y="424480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56755" y="1621536"/>
              <a:ext cx="6308090" cy="4870450"/>
            </a:xfrm>
            <a:custGeom>
              <a:avLst/>
              <a:gdLst/>
              <a:ahLst/>
              <a:cxnLst/>
              <a:rect l="l" t="t" r="r" b="b"/>
              <a:pathLst>
                <a:path w="6308090" h="4870450">
                  <a:moveTo>
                    <a:pt x="6307823" y="4256570"/>
                  </a:moveTo>
                  <a:lnTo>
                    <a:pt x="6307823" y="4013"/>
                  </a:lnTo>
                  <a:lnTo>
                    <a:pt x="6303810" y="0"/>
                  </a:lnTo>
                  <a:lnTo>
                    <a:pt x="4025" y="0"/>
                  </a:lnTo>
                  <a:lnTo>
                    <a:pt x="0" y="4013"/>
                  </a:lnTo>
                  <a:lnTo>
                    <a:pt x="0" y="4866043"/>
                  </a:lnTo>
                  <a:lnTo>
                    <a:pt x="4025" y="4870056"/>
                  </a:lnTo>
                  <a:lnTo>
                    <a:pt x="8978" y="4870056"/>
                  </a:lnTo>
                  <a:lnTo>
                    <a:pt x="8978" y="8966"/>
                  </a:lnTo>
                  <a:lnTo>
                    <a:pt x="17945" y="8966"/>
                  </a:lnTo>
                  <a:lnTo>
                    <a:pt x="17945" y="17945"/>
                  </a:lnTo>
                  <a:lnTo>
                    <a:pt x="6289890" y="17945"/>
                  </a:lnTo>
                  <a:lnTo>
                    <a:pt x="6289890" y="8966"/>
                  </a:lnTo>
                  <a:lnTo>
                    <a:pt x="6298857" y="8966"/>
                  </a:lnTo>
                  <a:lnTo>
                    <a:pt x="6298857" y="4265109"/>
                  </a:lnTo>
                  <a:lnTo>
                    <a:pt x="6306540" y="4259173"/>
                  </a:lnTo>
                  <a:lnTo>
                    <a:pt x="6307823" y="4256570"/>
                  </a:lnTo>
                  <a:close/>
                </a:path>
                <a:path w="6308090" h="4870450">
                  <a:moveTo>
                    <a:pt x="17945" y="17945"/>
                  </a:moveTo>
                  <a:lnTo>
                    <a:pt x="17945" y="8966"/>
                  </a:lnTo>
                  <a:lnTo>
                    <a:pt x="8978" y="8966"/>
                  </a:lnTo>
                  <a:lnTo>
                    <a:pt x="8978" y="17945"/>
                  </a:lnTo>
                  <a:lnTo>
                    <a:pt x="17945" y="17945"/>
                  </a:lnTo>
                  <a:close/>
                </a:path>
                <a:path w="6308090" h="4870450">
                  <a:moveTo>
                    <a:pt x="17945" y="4852123"/>
                  </a:moveTo>
                  <a:lnTo>
                    <a:pt x="17945" y="17945"/>
                  </a:lnTo>
                  <a:lnTo>
                    <a:pt x="8978" y="17945"/>
                  </a:lnTo>
                  <a:lnTo>
                    <a:pt x="8978" y="4852123"/>
                  </a:lnTo>
                  <a:lnTo>
                    <a:pt x="17945" y="4852123"/>
                  </a:lnTo>
                  <a:close/>
                </a:path>
                <a:path w="6308090" h="4870450">
                  <a:moveTo>
                    <a:pt x="5509707" y="4852123"/>
                  </a:moveTo>
                  <a:lnTo>
                    <a:pt x="8978" y="4852123"/>
                  </a:lnTo>
                  <a:lnTo>
                    <a:pt x="8978" y="4861090"/>
                  </a:lnTo>
                  <a:lnTo>
                    <a:pt x="17945" y="4861090"/>
                  </a:lnTo>
                  <a:lnTo>
                    <a:pt x="17945" y="4870056"/>
                  </a:lnTo>
                  <a:lnTo>
                    <a:pt x="5507291" y="4870056"/>
                  </a:lnTo>
                  <a:lnTo>
                    <a:pt x="5507291" y="4853990"/>
                  </a:lnTo>
                  <a:lnTo>
                    <a:pt x="5509707" y="4852123"/>
                  </a:lnTo>
                  <a:close/>
                </a:path>
                <a:path w="6308090" h="4870450">
                  <a:moveTo>
                    <a:pt x="17945" y="4870056"/>
                  </a:moveTo>
                  <a:lnTo>
                    <a:pt x="17945" y="4861090"/>
                  </a:lnTo>
                  <a:lnTo>
                    <a:pt x="8978" y="4861090"/>
                  </a:lnTo>
                  <a:lnTo>
                    <a:pt x="8978" y="4870056"/>
                  </a:lnTo>
                  <a:lnTo>
                    <a:pt x="17945" y="4870056"/>
                  </a:lnTo>
                  <a:close/>
                </a:path>
                <a:path w="6308090" h="4870450">
                  <a:moveTo>
                    <a:pt x="5512777" y="4861090"/>
                  </a:moveTo>
                  <a:lnTo>
                    <a:pt x="5512777" y="4852123"/>
                  </a:lnTo>
                  <a:lnTo>
                    <a:pt x="5509707" y="4852123"/>
                  </a:lnTo>
                  <a:lnTo>
                    <a:pt x="5507291" y="4853990"/>
                  </a:lnTo>
                  <a:lnTo>
                    <a:pt x="5512777" y="4861090"/>
                  </a:lnTo>
                  <a:close/>
                </a:path>
                <a:path w="6308090" h="4870450">
                  <a:moveTo>
                    <a:pt x="5512777" y="4870056"/>
                  </a:moveTo>
                  <a:lnTo>
                    <a:pt x="5512777" y="4861090"/>
                  </a:lnTo>
                  <a:lnTo>
                    <a:pt x="5507291" y="4853990"/>
                  </a:lnTo>
                  <a:lnTo>
                    <a:pt x="5507291" y="4870056"/>
                  </a:lnTo>
                  <a:lnTo>
                    <a:pt x="5512777" y="4870056"/>
                  </a:lnTo>
                  <a:close/>
                </a:path>
                <a:path w="6308090" h="4870450">
                  <a:moveTo>
                    <a:pt x="6298857" y="4253776"/>
                  </a:moveTo>
                  <a:lnTo>
                    <a:pt x="6293370" y="4246689"/>
                  </a:lnTo>
                  <a:lnTo>
                    <a:pt x="5509707" y="4852123"/>
                  </a:lnTo>
                  <a:lnTo>
                    <a:pt x="5512777" y="4852123"/>
                  </a:lnTo>
                  <a:lnTo>
                    <a:pt x="5512777" y="4870056"/>
                  </a:lnTo>
                  <a:lnTo>
                    <a:pt x="5514771" y="4870056"/>
                  </a:lnTo>
                  <a:lnTo>
                    <a:pt x="5516676" y="4869408"/>
                  </a:lnTo>
                  <a:lnTo>
                    <a:pt x="6289890" y="4272036"/>
                  </a:lnTo>
                  <a:lnTo>
                    <a:pt x="6289890" y="4253776"/>
                  </a:lnTo>
                  <a:lnTo>
                    <a:pt x="6298857" y="4253776"/>
                  </a:lnTo>
                  <a:close/>
                </a:path>
                <a:path w="6308090" h="4870450">
                  <a:moveTo>
                    <a:pt x="6298857" y="17945"/>
                  </a:moveTo>
                  <a:lnTo>
                    <a:pt x="6298857" y="8966"/>
                  </a:lnTo>
                  <a:lnTo>
                    <a:pt x="6289890" y="8966"/>
                  </a:lnTo>
                  <a:lnTo>
                    <a:pt x="6289890" y="17945"/>
                  </a:lnTo>
                  <a:lnTo>
                    <a:pt x="6298857" y="17945"/>
                  </a:lnTo>
                  <a:close/>
                </a:path>
                <a:path w="6308090" h="4870450">
                  <a:moveTo>
                    <a:pt x="6298857" y="4253776"/>
                  </a:moveTo>
                  <a:lnTo>
                    <a:pt x="6298857" y="17945"/>
                  </a:lnTo>
                  <a:lnTo>
                    <a:pt x="6289890" y="17945"/>
                  </a:lnTo>
                  <a:lnTo>
                    <a:pt x="6289890" y="4249377"/>
                  </a:lnTo>
                  <a:lnTo>
                    <a:pt x="6293370" y="4246689"/>
                  </a:lnTo>
                  <a:lnTo>
                    <a:pt x="6298857" y="4253776"/>
                  </a:lnTo>
                  <a:close/>
                </a:path>
                <a:path w="6308090" h="4870450">
                  <a:moveTo>
                    <a:pt x="6298857" y="4265109"/>
                  </a:moveTo>
                  <a:lnTo>
                    <a:pt x="6298857" y="4253776"/>
                  </a:lnTo>
                  <a:lnTo>
                    <a:pt x="6289890" y="4253776"/>
                  </a:lnTo>
                  <a:lnTo>
                    <a:pt x="6289890" y="4272036"/>
                  </a:lnTo>
                  <a:lnTo>
                    <a:pt x="6298857" y="42651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69532" y="5875312"/>
              <a:ext cx="786130" cy="607695"/>
            </a:xfrm>
            <a:custGeom>
              <a:avLst/>
              <a:gdLst/>
              <a:ahLst/>
              <a:cxnLst/>
              <a:rect l="l" t="t" r="r" b="b"/>
              <a:pathLst>
                <a:path w="786129" h="607695">
                  <a:moveTo>
                    <a:pt x="786079" y="0"/>
                  </a:moveTo>
                  <a:lnTo>
                    <a:pt x="702214" y="8891"/>
                  </a:lnTo>
                  <a:lnTo>
                    <a:pt x="630922" y="17749"/>
                  </a:lnTo>
                  <a:lnTo>
                    <a:pt x="570551" y="26177"/>
                  </a:lnTo>
                  <a:lnTo>
                    <a:pt x="475964" y="40167"/>
                  </a:lnTo>
                  <a:lnTo>
                    <a:pt x="438446" y="44938"/>
                  </a:lnTo>
                  <a:lnTo>
                    <a:pt x="405242" y="47702"/>
                  </a:lnTo>
                  <a:lnTo>
                    <a:pt x="374700" y="48062"/>
                  </a:lnTo>
                  <a:lnTo>
                    <a:pt x="345170" y="45624"/>
                  </a:lnTo>
                  <a:lnTo>
                    <a:pt x="314999" y="39994"/>
                  </a:lnTo>
                  <a:lnTo>
                    <a:pt x="282536" y="30776"/>
                  </a:lnTo>
                  <a:lnTo>
                    <a:pt x="246129" y="17576"/>
                  </a:lnTo>
                  <a:lnTo>
                    <a:pt x="204127" y="0"/>
                  </a:lnTo>
                  <a:lnTo>
                    <a:pt x="0" y="607313"/>
                  </a:lnTo>
                  <a:lnTo>
                    <a:pt x="786079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59766" y="5866002"/>
              <a:ext cx="805815" cy="626745"/>
            </a:xfrm>
            <a:custGeom>
              <a:avLst/>
              <a:gdLst/>
              <a:ahLst/>
              <a:cxnLst/>
              <a:rect l="l" t="t" r="r" b="b"/>
              <a:pathLst>
                <a:path w="805815" h="626745">
                  <a:moveTo>
                    <a:pt x="796709" y="19971"/>
                  </a:moveTo>
                  <a:lnTo>
                    <a:pt x="796709" y="18249"/>
                  </a:lnTo>
                  <a:lnTo>
                    <a:pt x="765317" y="21562"/>
                  </a:lnTo>
                  <a:lnTo>
                    <a:pt x="27704" y="591426"/>
                  </a:lnTo>
                  <a:lnTo>
                    <a:pt x="18275" y="619467"/>
                  </a:lnTo>
                  <a:lnTo>
                    <a:pt x="1269" y="613765"/>
                  </a:lnTo>
                  <a:lnTo>
                    <a:pt x="0" y="617512"/>
                  </a:lnTo>
                  <a:lnTo>
                    <a:pt x="1269" y="621405"/>
                  </a:lnTo>
                  <a:lnTo>
                    <a:pt x="1269" y="621585"/>
                  </a:lnTo>
                  <a:lnTo>
                    <a:pt x="7785" y="626224"/>
                  </a:lnTo>
                  <a:lnTo>
                    <a:pt x="12115" y="626135"/>
                  </a:lnTo>
                  <a:lnTo>
                    <a:pt x="796709" y="19971"/>
                  </a:lnTo>
                  <a:close/>
                </a:path>
                <a:path w="805815" h="626745">
                  <a:moveTo>
                    <a:pt x="805662" y="9740"/>
                  </a:moveTo>
                  <a:lnTo>
                    <a:pt x="802703" y="2286"/>
                  </a:lnTo>
                  <a:lnTo>
                    <a:pt x="798969" y="0"/>
                  </a:lnTo>
                  <a:lnTo>
                    <a:pt x="796709" y="215"/>
                  </a:lnTo>
                  <a:lnTo>
                    <a:pt x="714429" y="8899"/>
                  </a:lnTo>
                  <a:lnTo>
                    <a:pt x="645411" y="17395"/>
                  </a:lnTo>
                  <a:lnTo>
                    <a:pt x="586529" y="25522"/>
                  </a:lnTo>
                  <a:lnTo>
                    <a:pt x="536382" y="32937"/>
                  </a:lnTo>
                  <a:lnTo>
                    <a:pt x="493572" y="39295"/>
                  </a:lnTo>
                  <a:lnTo>
                    <a:pt x="456698" y="44250"/>
                  </a:lnTo>
                  <a:lnTo>
                    <a:pt x="424361" y="47459"/>
                  </a:lnTo>
                  <a:lnTo>
                    <a:pt x="395160" y="48577"/>
                  </a:lnTo>
                  <a:lnTo>
                    <a:pt x="356644" y="46117"/>
                  </a:lnTo>
                  <a:lnTo>
                    <a:pt x="316945" y="38090"/>
                  </a:lnTo>
                  <a:lnTo>
                    <a:pt x="271939" y="23438"/>
                  </a:lnTo>
                  <a:lnTo>
                    <a:pt x="217500" y="1104"/>
                  </a:lnTo>
                  <a:lnTo>
                    <a:pt x="215176" y="88"/>
                  </a:lnTo>
                  <a:lnTo>
                    <a:pt x="212572" y="88"/>
                  </a:lnTo>
                  <a:lnTo>
                    <a:pt x="207949" y="2133"/>
                  </a:lnTo>
                  <a:lnTo>
                    <a:pt x="206197" y="4063"/>
                  </a:lnTo>
                  <a:lnTo>
                    <a:pt x="1269" y="613765"/>
                  </a:lnTo>
                  <a:lnTo>
                    <a:pt x="4279" y="614777"/>
                  </a:lnTo>
                  <a:lnTo>
                    <a:pt x="4279" y="609523"/>
                  </a:lnTo>
                  <a:lnTo>
                    <a:pt x="27704" y="591426"/>
                  </a:lnTo>
                  <a:lnTo>
                    <a:pt x="210286" y="48225"/>
                  </a:lnTo>
                  <a:lnTo>
                    <a:pt x="210286" y="17525"/>
                  </a:lnTo>
                  <a:lnTo>
                    <a:pt x="213893" y="9309"/>
                  </a:lnTo>
                  <a:lnTo>
                    <a:pt x="222402" y="12179"/>
                  </a:lnTo>
                  <a:lnTo>
                    <a:pt x="222402" y="22498"/>
                  </a:lnTo>
                  <a:lnTo>
                    <a:pt x="265635" y="40242"/>
                  </a:lnTo>
                  <a:lnTo>
                    <a:pt x="312358" y="55421"/>
                  </a:lnTo>
                  <a:lnTo>
                    <a:pt x="354263" y="63901"/>
                  </a:lnTo>
                  <a:lnTo>
                    <a:pt x="395160" y="66522"/>
                  </a:lnTo>
                  <a:lnTo>
                    <a:pt x="424361" y="65377"/>
                  </a:lnTo>
                  <a:lnTo>
                    <a:pt x="425659" y="65326"/>
                  </a:lnTo>
                  <a:lnTo>
                    <a:pt x="458822" y="62060"/>
                  </a:lnTo>
                  <a:lnTo>
                    <a:pt x="496130" y="57069"/>
                  </a:lnTo>
                  <a:lnTo>
                    <a:pt x="589109" y="43284"/>
                  </a:lnTo>
                  <a:lnTo>
                    <a:pt x="647743" y="35177"/>
                  </a:lnTo>
                  <a:lnTo>
                    <a:pt x="716449" y="26718"/>
                  </a:lnTo>
                  <a:lnTo>
                    <a:pt x="765317" y="21562"/>
                  </a:lnTo>
                  <a:lnTo>
                    <a:pt x="790333" y="2235"/>
                  </a:lnTo>
                  <a:lnTo>
                    <a:pt x="795832" y="9321"/>
                  </a:lnTo>
                  <a:lnTo>
                    <a:pt x="796709" y="18249"/>
                  </a:lnTo>
                  <a:lnTo>
                    <a:pt x="796709" y="19971"/>
                  </a:lnTo>
                  <a:lnTo>
                    <a:pt x="804494" y="13957"/>
                  </a:lnTo>
                  <a:lnTo>
                    <a:pt x="805662" y="9740"/>
                  </a:lnTo>
                  <a:close/>
                </a:path>
                <a:path w="805815" h="626745">
                  <a:moveTo>
                    <a:pt x="27704" y="591426"/>
                  </a:moveTo>
                  <a:lnTo>
                    <a:pt x="4279" y="609523"/>
                  </a:lnTo>
                  <a:lnTo>
                    <a:pt x="9766" y="616594"/>
                  </a:lnTo>
                  <a:lnTo>
                    <a:pt x="18275" y="619467"/>
                  </a:lnTo>
                  <a:lnTo>
                    <a:pt x="27704" y="591426"/>
                  </a:lnTo>
                  <a:close/>
                </a:path>
                <a:path w="805815" h="626745">
                  <a:moveTo>
                    <a:pt x="9766" y="616623"/>
                  </a:moveTo>
                  <a:lnTo>
                    <a:pt x="4279" y="609523"/>
                  </a:lnTo>
                  <a:lnTo>
                    <a:pt x="4279" y="614777"/>
                  </a:lnTo>
                  <a:lnTo>
                    <a:pt x="9766" y="616623"/>
                  </a:lnTo>
                  <a:close/>
                </a:path>
                <a:path w="805815" h="626745">
                  <a:moveTo>
                    <a:pt x="222402" y="12179"/>
                  </a:moveTo>
                  <a:lnTo>
                    <a:pt x="213893" y="9309"/>
                  </a:lnTo>
                  <a:lnTo>
                    <a:pt x="210286" y="17525"/>
                  </a:lnTo>
                  <a:lnTo>
                    <a:pt x="219354" y="21247"/>
                  </a:lnTo>
                  <a:lnTo>
                    <a:pt x="222402" y="12179"/>
                  </a:lnTo>
                  <a:close/>
                </a:path>
                <a:path w="805815" h="626745">
                  <a:moveTo>
                    <a:pt x="219354" y="21247"/>
                  </a:moveTo>
                  <a:lnTo>
                    <a:pt x="210286" y="17525"/>
                  </a:lnTo>
                  <a:lnTo>
                    <a:pt x="210286" y="48225"/>
                  </a:lnTo>
                  <a:lnTo>
                    <a:pt x="219354" y="21247"/>
                  </a:lnTo>
                  <a:close/>
                </a:path>
                <a:path w="805815" h="626745">
                  <a:moveTo>
                    <a:pt x="222402" y="22498"/>
                  </a:moveTo>
                  <a:lnTo>
                    <a:pt x="222402" y="12179"/>
                  </a:lnTo>
                  <a:lnTo>
                    <a:pt x="219354" y="21247"/>
                  </a:lnTo>
                  <a:lnTo>
                    <a:pt x="222402" y="22498"/>
                  </a:lnTo>
                  <a:close/>
                </a:path>
                <a:path w="805815" h="626745">
                  <a:moveTo>
                    <a:pt x="796709" y="18249"/>
                  </a:moveTo>
                  <a:lnTo>
                    <a:pt x="795832" y="9321"/>
                  </a:lnTo>
                  <a:lnTo>
                    <a:pt x="790333" y="2235"/>
                  </a:lnTo>
                  <a:lnTo>
                    <a:pt x="765317" y="21562"/>
                  </a:lnTo>
                  <a:lnTo>
                    <a:pt x="794981" y="18432"/>
                  </a:lnTo>
                  <a:lnTo>
                    <a:pt x="795832" y="18342"/>
                  </a:lnTo>
                  <a:lnTo>
                    <a:pt x="796709" y="182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33066" y="1622875"/>
            <a:ext cx="4925060" cy="8115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5080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4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ScientificBook</a:t>
            </a:r>
            <a:r>
              <a:rPr sz="1850" spc="-14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extends</a:t>
            </a:r>
            <a:r>
              <a:rPr sz="1850" spc="-1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13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area;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95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sz="1850" spc="-114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proceeding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0000FF"/>
                </a:solidFill>
                <a:latin typeface="Courier New"/>
                <a:cs typeface="Courier New"/>
              </a:rPr>
              <a:t>false</a:t>
            </a:r>
            <a:r>
              <a:rPr sz="1850" spc="-1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13289" y="2633385"/>
            <a:ext cx="5344160" cy="156972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712470" marR="5080" indent="-700405">
              <a:lnSpc>
                <a:spcPts val="1989"/>
              </a:lnSpc>
              <a:spcBef>
                <a:spcPts val="355"/>
              </a:spcBef>
            </a:pPr>
            <a:r>
              <a:rPr sz="1850" spc="-10" dirty="0">
                <a:latin typeface="Courier New"/>
                <a:cs typeface="Courier New"/>
              </a:rPr>
              <a:t>ScientificBook(String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tit,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aut,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int</a:t>
            </a:r>
            <a:r>
              <a:rPr sz="1850" spc="-8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num,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isbn,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String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a)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292735" marR="1683385">
              <a:lnSpc>
                <a:spcPts val="1989"/>
              </a:lnSpc>
            </a:pPr>
            <a:r>
              <a:rPr sz="1850" spc="-20" dirty="0">
                <a:solidFill>
                  <a:srgbClr val="0000FF"/>
                </a:solidFill>
                <a:latin typeface="Courier New"/>
                <a:cs typeface="Courier New"/>
              </a:rPr>
              <a:t>super</a:t>
            </a:r>
            <a:r>
              <a:rPr sz="1850" spc="-20" dirty="0">
                <a:latin typeface="Courier New"/>
                <a:cs typeface="Courier New"/>
              </a:rPr>
              <a:t>(tit,aut,num,isbn); </a:t>
            </a:r>
            <a:r>
              <a:rPr sz="1850" dirty="0">
                <a:latin typeface="Courier New"/>
                <a:cs typeface="Courier New"/>
              </a:rPr>
              <a:t>area</a:t>
            </a:r>
            <a:r>
              <a:rPr sz="1850" spc="-6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a;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839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25" dirty="0">
                <a:latin typeface="Courier New"/>
                <a:cs typeface="Courier New"/>
              </a:rPr>
              <a:t>...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113289" y="4402094"/>
            <a:ext cx="4085590" cy="81280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292735" marR="5080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5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setProceeding()</a:t>
            </a:r>
            <a:r>
              <a:rPr sz="1850" spc="-150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latin typeface="Courier New"/>
                <a:cs typeface="Courier New"/>
              </a:rPr>
              <a:t>proceeding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20" dirty="0">
                <a:solidFill>
                  <a:srgbClr val="0000FF"/>
                </a:solidFill>
                <a:latin typeface="Courier New"/>
                <a:cs typeface="Courier New"/>
              </a:rPr>
              <a:t>true</a:t>
            </a:r>
            <a:r>
              <a:rPr sz="1850" spc="-20" dirty="0">
                <a:latin typeface="Courier New"/>
                <a:cs typeface="Courier New"/>
              </a:rPr>
              <a:t>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964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833090" y="5412604"/>
            <a:ext cx="4645660" cy="1065530"/>
          </a:xfrm>
          <a:prstGeom prst="rect">
            <a:avLst/>
          </a:prstGeom>
        </p:spPr>
        <p:txBody>
          <a:bodyPr vert="horz" wrap="square" lIns="0" tIns="45085" rIns="0" bIns="0" rtlCol="0">
            <a:spAutoFit/>
          </a:bodyPr>
          <a:lstStyle/>
          <a:p>
            <a:pPr marL="572770" marR="5080" indent="-280670">
              <a:lnSpc>
                <a:spcPts val="1989"/>
              </a:lnSpc>
              <a:spcBef>
                <a:spcPts val="35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7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boolean</a:t>
            </a:r>
            <a:r>
              <a:rPr sz="1850" spc="-16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isProceeding()</a:t>
            </a:r>
            <a:r>
              <a:rPr sz="1850" spc="-16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return</a:t>
            </a:r>
            <a:r>
              <a:rPr sz="1850" spc="-12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proceeding;</a:t>
            </a:r>
            <a:endParaRPr sz="1850">
              <a:latin typeface="Courier New"/>
              <a:cs typeface="Courier New"/>
            </a:endParaRPr>
          </a:p>
          <a:p>
            <a:pPr marL="292735">
              <a:lnSpc>
                <a:spcPts val="185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0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135647" y="1630502"/>
            <a:ext cx="1976755" cy="71945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219075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725"/>
              </a:spcBef>
            </a:pPr>
            <a:r>
              <a:rPr sz="1500" spc="-20" dirty="0">
                <a:latin typeface="Courier New"/>
                <a:cs typeface="Courier New"/>
              </a:rPr>
              <a:t>Book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135647" y="3066999"/>
            <a:ext cx="1976755" cy="720725"/>
          </a:xfrm>
          <a:prstGeom prst="rect">
            <a:avLst/>
          </a:prstGeom>
          <a:solidFill>
            <a:srgbClr val="00B8FF"/>
          </a:solidFill>
        </p:spPr>
        <p:txBody>
          <a:bodyPr vert="horz" wrap="square" lIns="0" tIns="63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5"/>
              </a:spcBef>
            </a:pPr>
            <a:endParaRPr sz="1500">
              <a:latin typeface="Times New Roman"/>
              <a:cs typeface="Times New Roman"/>
            </a:endParaRPr>
          </a:p>
          <a:p>
            <a:pPr marL="189865">
              <a:lnSpc>
                <a:spcPct val="100000"/>
              </a:lnSpc>
              <a:spcBef>
                <a:spcPts val="5"/>
              </a:spcBef>
            </a:pPr>
            <a:r>
              <a:rPr sz="1500" spc="-10" dirty="0">
                <a:latin typeface="Courier New"/>
                <a:cs typeface="Courier New"/>
              </a:rPr>
              <a:t>ScientificBook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070063" y="2349385"/>
            <a:ext cx="107950" cy="161290"/>
          </a:xfrm>
          <a:custGeom>
            <a:avLst/>
            <a:gdLst/>
            <a:ahLst/>
            <a:cxnLst/>
            <a:rect l="l" t="t" r="r" b="b"/>
            <a:pathLst>
              <a:path w="107950" h="161289">
                <a:moveTo>
                  <a:pt x="107772" y="161023"/>
                </a:moveTo>
                <a:lnTo>
                  <a:pt x="53251" y="0"/>
                </a:lnTo>
                <a:lnTo>
                  <a:pt x="0" y="161023"/>
                </a:lnTo>
                <a:lnTo>
                  <a:pt x="53251" y="161023"/>
                </a:lnTo>
                <a:lnTo>
                  <a:pt x="107772" y="1610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251349" y="2453327"/>
            <a:ext cx="1851660" cy="460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equals(...)</a:t>
            </a:r>
            <a:endParaRPr sz="1500">
              <a:latin typeface="Courier New"/>
              <a:cs typeface="Courier New"/>
            </a:endParaRPr>
          </a:p>
          <a:p>
            <a:pPr marL="12700">
              <a:lnSpc>
                <a:spcPts val="1714"/>
              </a:lnSpc>
            </a:pPr>
            <a:r>
              <a:rPr sz="1500" spc="-10" dirty="0">
                <a:latin typeface="Courier New"/>
                <a:cs typeface="Courier New"/>
              </a:rPr>
              <a:t>description(...)</a:t>
            </a:r>
            <a:endParaRPr sz="1500">
              <a:latin typeface="Courier New"/>
              <a:cs typeface="Courier New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96</a:t>
            </a:r>
          </a:p>
        </p:txBody>
      </p:sp>
      <p:sp>
        <p:nvSpPr>
          <p:cNvPr id="16" name="object 16"/>
          <p:cNvSpPr txBox="1"/>
          <p:nvPr/>
        </p:nvSpPr>
        <p:spPr>
          <a:xfrm>
            <a:off x="8020603" y="3889833"/>
            <a:ext cx="2079625" cy="87121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1714"/>
              </a:lnSpc>
              <a:spcBef>
                <a:spcPts val="95"/>
              </a:spcBef>
            </a:pPr>
            <a:r>
              <a:rPr sz="1500" spc="-10" dirty="0">
                <a:latin typeface="Courier New"/>
                <a:cs typeface="Courier New"/>
              </a:rPr>
              <a:t>equals(...)</a:t>
            </a:r>
            <a:endParaRPr sz="1500">
              <a:latin typeface="Courier New"/>
              <a:cs typeface="Courier New"/>
            </a:endParaRPr>
          </a:p>
          <a:p>
            <a:pPr marL="12700" marR="5080">
              <a:lnSpc>
                <a:spcPts val="1620"/>
              </a:lnSpc>
              <a:spcBef>
                <a:spcPts val="120"/>
              </a:spcBef>
            </a:pPr>
            <a:r>
              <a:rPr sz="1500" spc="-10" dirty="0">
                <a:latin typeface="Courier New"/>
                <a:cs typeface="Courier New"/>
              </a:rPr>
              <a:t>description(...) setProceeding(...) isProceeding(...)</a:t>
            </a:r>
            <a:endParaRPr sz="15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56755" y="1621536"/>
            <a:ext cx="9364345" cy="4152265"/>
            <a:chOff x="656755" y="1621536"/>
            <a:chExt cx="9364345" cy="4152265"/>
          </a:xfrm>
        </p:grpSpPr>
        <p:sp>
          <p:nvSpPr>
            <p:cNvPr id="3" name="object 3"/>
            <p:cNvSpPr/>
            <p:nvPr/>
          </p:nvSpPr>
          <p:spPr>
            <a:xfrm>
              <a:off x="665734" y="1630502"/>
              <a:ext cx="9345930" cy="4133850"/>
            </a:xfrm>
            <a:custGeom>
              <a:avLst/>
              <a:gdLst/>
              <a:ahLst/>
              <a:cxnLst/>
              <a:rect l="l" t="t" r="r" b="b"/>
              <a:pathLst>
                <a:path w="9345930" h="4133850">
                  <a:moveTo>
                    <a:pt x="9345434" y="3615956"/>
                  </a:moveTo>
                  <a:lnTo>
                    <a:pt x="9345434" y="0"/>
                  </a:lnTo>
                  <a:lnTo>
                    <a:pt x="0" y="0"/>
                  </a:lnTo>
                  <a:lnTo>
                    <a:pt x="0" y="4133240"/>
                  </a:lnTo>
                  <a:lnTo>
                    <a:pt x="8176463" y="4133240"/>
                  </a:lnTo>
                  <a:lnTo>
                    <a:pt x="9345434" y="3615956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56755" y="1621536"/>
              <a:ext cx="9363710" cy="4151629"/>
            </a:xfrm>
            <a:custGeom>
              <a:avLst/>
              <a:gdLst/>
              <a:ahLst/>
              <a:cxnLst/>
              <a:rect l="l" t="t" r="r" b="b"/>
              <a:pathLst>
                <a:path w="9363710" h="4151629">
                  <a:moveTo>
                    <a:pt x="9363379" y="3628466"/>
                  </a:moveTo>
                  <a:lnTo>
                    <a:pt x="9363379" y="4013"/>
                  </a:lnTo>
                  <a:lnTo>
                    <a:pt x="9359366" y="0"/>
                  </a:lnTo>
                  <a:lnTo>
                    <a:pt x="4025" y="0"/>
                  </a:lnTo>
                  <a:lnTo>
                    <a:pt x="0" y="4013"/>
                  </a:lnTo>
                  <a:lnTo>
                    <a:pt x="0" y="4147159"/>
                  </a:lnTo>
                  <a:lnTo>
                    <a:pt x="4025" y="4151185"/>
                  </a:lnTo>
                  <a:lnTo>
                    <a:pt x="8978" y="4151185"/>
                  </a:lnTo>
                  <a:lnTo>
                    <a:pt x="8978" y="8966"/>
                  </a:lnTo>
                  <a:lnTo>
                    <a:pt x="17945" y="8966"/>
                  </a:lnTo>
                  <a:lnTo>
                    <a:pt x="17945" y="17945"/>
                  </a:lnTo>
                  <a:lnTo>
                    <a:pt x="9345434" y="17945"/>
                  </a:lnTo>
                  <a:lnTo>
                    <a:pt x="9345434" y="8966"/>
                  </a:lnTo>
                  <a:lnTo>
                    <a:pt x="9354413" y="8966"/>
                  </a:lnTo>
                  <a:lnTo>
                    <a:pt x="9354413" y="3634732"/>
                  </a:lnTo>
                  <a:lnTo>
                    <a:pt x="9361284" y="3631691"/>
                  </a:lnTo>
                  <a:lnTo>
                    <a:pt x="9363379" y="3628466"/>
                  </a:lnTo>
                  <a:close/>
                </a:path>
                <a:path w="9363710" h="4151629">
                  <a:moveTo>
                    <a:pt x="17945" y="17945"/>
                  </a:moveTo>
                  <a:lnTo>
                    <a:pt x="17945" y="8966"/>
                  </a:lnTo>
                  <a:lnTo>
                    <a:pt x="8978" y="8966"/>
                  </a:lnTo>
                  <a:lnTo>
                    <a:pt x="8978" y="17945"/>
                  </a:lnTo>
                  <a:lnTo>
                    <a:pt x="17945" y="17945"/>
                  </a:lnTo>
                  <a:close/>
                </a:path>
                <a:path w="9363710" h="4151629">
                  <a:moveTo>
                    <a:pt x="17945" y="4133240"/>
                  </a:moveTo>
                  <a:lnTo>
                    <a:pt x="17945" y="17945"/>
                  </a:lnTo>
                  <a:lnTo>
                    <a:pt x="8978" y="17945"/>
                  </a:lnTo>
                  <a:lnTo>
                    <a:pt x="8978" y="4133240"/>
                  </a:lnTo>
                  <a:lnTo>
                    <a:pt x="17945" y="4133240"/>
                  </a:lnTo>
                  <a:close/>
                </a:path>
                <a:path w="9363710" h="4151629">
                  <a:moveTo>
                    <a:pt x="8183531" y="4133240"/>
                  </a:moveTo>
                  <a:lnTo>
                    <a:pt x="8978" y="4133240"/>
                  </a:lnTo>
                  <a:lnTo>
                    <a:pt x="8978" y="4142206"/>
                  </a:lnTo>
                  <a:lnTo>
                    <a:pt x="17945" y="4142206"/>
                  </a:lnTo>
                  <a:lnTo>
                    <a:pt x="17945" y="4151185"/>
                  </a:lnTo>
                  <a:lnTo>
                    <a:pt x="8181809" y="4151185"/>
                  </a:lnTo>
                  <a:lnTo>
                    <a:pt x="8181809" y="4134002"/>
                  </a:lnTo>
                  <a:lnTo>
                    <a:pt x="8183531" y="4133240"/>
                  </a:lnTo>
                  <a:close/>
                </a:path>
                <a:path w="9363710" h="4151629">
                  <a:moveTo>
                    <a:pt x="17945" y="4151185"/>
                  </a:moveTo>
                  <a:lnTo>
                    <a:pt x="17945" y="4142206"/>
                  </a:lnTo>
                  <a:lnTo>
                    <a:pt x="8978" y="4142206"/>
                  </a:lnTo>
                  <a:lnTo>
                    <a:pt x="8978" y="4151185"/>
                  </a:lnTo>
                  <a:lnTo>
                    <a:pt x="17945" y="4151185"/>
                  </a:lnTo>
                  <a:close/>
                </a:path>
                <a:path w="9363710" h="4151629">
                  <a:moveTo>
                    <a:pt x="8185442" y="4142206"/>
                  </a:moveTo>
                  <a:lnTo>
                    <a:pt x="8185442" y="4133240"/>
                  </a:lnTo>
                  <a:lnTo>
                    <a:pt x="8183531" y="4133240"/>
                  </a:lnTo>
                  <a:lnTo>
                    <a:pt x="8181809" y="4134002"/>
                  </a:lnTo>
                  <a:lnTo>
                    <a:pt x="8185442" y="4142206"/>
                  </a:lnTo>
                  <a:close/>
                </a:path>
                <a:path w="9363710" h="4151629">
                  <a:moveTo>
                    <a:pt x="8185442" y="4151185"/>
                  </a:moveTo>
                  <a:lnTo>
                    <a:pt x="8185442" y="4142206"/>
                  </a:lnTo>
                  <a:lnTo>
                    <a:pt x="8181809" y="4134002"/>
                  </a:lnTo>
                  <a:lnTo>
                    <a:pt x="8181809" y="4151185"/>
                  </a:lnTo>
                  <a:lnTo>
                    <a:pt x="8185442" y="4151185"/>
                  </a:lnTo>
                  <a:close/>
                </a:path>
                <a:path w="9363710" h="4151629">
                  <a:moveTo>
                    <a:pt x="9354413" y="3624922"/>
                  </a:moveTo>
                  <a:lnTo>
                    <a:pt x="9350781" y="3616718"/>
                  </a:lnTo>
                  <a:lnTo>
                    <a:pt x="8183531" y="4133240"/>
                  </a:lnTo>
                  <a:lnTo>
                    <a:pt x="8185442" y="4133240"/>
                  </a:lnTo>
                  <a:lnTo>
                    <a:pt x="8185442" y="4151185"/>
                  </a:lnTo>
                  <a:lnTo>
                    <a:pt x="8186686" y="4151185"/>
                  </a:lnTo>
                  <a:lnTo>
                    <a:pt x="8187918" y="4150918"/>
                  </a:lnTo>
                  <a:lnTo>
                    <a:pt x="9345434" y="3638705"/>
                  </a:lnTo>
                  <a:lnTo>
                    <a:pt x="9345434" y="3624922"/>
                  </a:lnTo>
                  <a:lnTo>
                    <a:pt x="9354413" y="3624922"/>
                  </a:lnTo>
                  <a:close/>
                </a:path>
                <a:path w="9363710" h="4151629">
                  <a:moveTo>
                    <a:pt x="9354413" y="17945"/>
                  </a:moveTo>
                  <a:lnTo>
                    <a:pt x="9354413" y="8966"/>
                  </a:lnTo>
                  <a:lnTo>
                    <a:pt x="9345434" y="8966"/>
                  </a:lnTo>
                  <a:lnTo>
                    <a:pt x="9345434" y="17945"/>
                  </a:lnTo>
                  <a:lnTo>
                    <a:pt x="9354413" y="17945"/>
                  </a:lnTo>
                  <a:close/>
                </a:path>
                <a:path w="9363710" h="4151629">
                  <a:moveTo>
                    <a:pt x="9354413" y="3624922"/>
                  </a:moveTo>
                  <a:lnTo>
                    <a:pt x="9354413" y="17945"/>
                  </a:lnTo>
                  <a:lnTo>
                    <a:pt x="9345434" y="17945"/>
                  </a:lnTo>
                  <a:lnTo>
                    <a:pt x="9345434" y="3619084"/>
                  </a:lnTo>
                  <a:lnTo>
                    <a:pt x="9350781" y="3616718"/>
                  </a:lnTo>
                  <a:lnTo>
                    <a:pt x="9354413" y="3624922"/>
                  </a:lnTo>
                  <a:close/>
                </a:path>
                <a:path w="9363710" h="4151629">
                  <a:moveTo>
                    <a:pt x="9354413" y="3634732"/>
                  </a:moveTo>
                  <a:lnTo>
                    <a:pt x="9354413" y="3624922"/>
                  </a:lnTo>
                  <a:lnTo>
                    <a:pt x="9345434" y="3624922"/>
                  </a:lnTo>
                  <a:lnTo>
                    <a:pt x="9345434" y="3638705"/>
                  </a:lnTo>
                  <a:lnTo>
                    <a:pt x="9354413" y="363473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42197" y="5246458"/>
              <a:ext cx="1169035" cy="517525"/>
            </a:xfrm>
            <a:custGeom>
              <a:avLst/>
              <a:gdLst/>
              <a:ahLst/>
              <a:cxnLst/>
              <a:rect l="l" t="t" r="r" b="b"/>
              <a:pathLst>
                <a:path w="1169034" h="517525">
                  <a:moveTo>
                    <a:pt x="1168971" y="0"/>
                  </a:moveTo>
                  <a:lnTo>
                    <a:pt x="1076919" y="5542"/>
                  </a:lnTo>
                  <a:lnTo>
                    <a:pt x="994976" y="11100"/>
                  </a:lnTo>
                  <a:lnTo>
                    <a:pt x="922216" y="16549"/>
                  </a:lnTo>
                  <a:lnTo>
                    <a:pt x="857714" y="21764"/>
                  </a:lnTo>
                  <a:lnTo>
                    <a:pt x="704486" y="34747"/>
                  </a:lnTo>
                  <a:lnTo>
                    <a:pt x="663750" y="37770"/>
                  </a:lnTo>
                  <a:lnTo>
                    <a:pt x="626640" y="39933"/>
                  </a:lnTo>
                  <a:lnTo>
                    <a:pt x="592230" y="41110"/>
                  </a:lnTo>
                  <a:lnTo>
                    <a:pt x="559594" y="41175"/>
                  </a:lnTo>
                  <a:lnTo>
                    <a:pt x="527806" y="40004"/>
                  </a:lnTo>
                  <a:lnTo>
                    <a:pt x="463070" y="33452"/>
                  </a:lnTo>
                  <a:lnTo>
                    <a:pt x="390611" y="20451"/>
                  </a:lnTo>
                  <a:lnTo>
                    <a:pt x="349171" y="11219"/>
                  </a:lnTo>
                  <a:lnTo>
                    <a:pt x="303022" y="0"/>
                  </a:lnTo>
                  <a:lnTo>
                    <a:pt x="0" y="517283"/>
                  </a:lnTo>
                  <a:lnTo>
                    <a:pt x="1168971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32481" y="5236781"/>
              <a:ext cx="1188720" cy="537210"/>
            </a:xfrm>
            <a:custGeom>
              <a:avLst/>
              <a:gdLst/>
              <a:ahLst/>
              <a:cxnLst/>
              <a:rect l="l" t="t" r="r" b="b"/>
              <a:pathLst>
                <a:path w="1188720" h="537210">
                  <a:moveTo>
                    <a:pt x="1179195" y="19264"/>
                  </a:moveTo>
                  <a:lnTo>
                    <a:pt x="1179195" y="18630"/>
                  </a:lnTo>
                  <a:lnTo>
                    <a:pt x="1129584" y="21595"/>
                  </a:lnTo>
                  <a:lnTo>
                    <a:pt x="31502" y="507508"/>
                  </a:lnTo>
                  <a:lnTo>
                    <a:pt x="17525" y="531367"/>
                  </a:lnTo>
                  <a:lnTo>
                    <a:pt x="9715" y="526961"/>
                  </a:lnTo>
                  <a:lnTo>
                    <a:pt x="1968" y="522427"/>
                  </a:lnTo>
                  <a:lnTo>
                    <a:pt x="0" y="525792"/>
                  </a:lnTo>
                  <a:lnTo>
                    <a:pt x="419" y="530021"/>
                  </a:lnTo>
                  <a:lnTo>
                    <a:pt x="5613" y="535851"/>
                  </a:lnTo>
                  <a:lnTo>
                    <a:pt x="9715" y="536726"/>
                  </a:lnTo>
                  <a:lnTo>
                    <a:pt x="17525" y="533311"/>
                  </a:lnTo>
                  <a:lnTo>
                    <a:pt x="1179195" y="19264"/>
                  </a:lnTo>
                  <a:close/>
                </a:path>
                <a:path w="1188720" h="537210">
                  <a:moveTo>
                    <a:pt x="1188415" y="11785"/>
                  </a:moveTo>
                  <a:lnTo>
                    <a:pt x="1186281" y="2888"/>
                  </a:lnTo>
                  <a:lnTo>
                    <a:pt x="1186281" y="3280"/>
                  </a:lnTo>
                  <a:lnTo>
                    <a:pt x="1182509" y="469"/>
                  </a:lnTo>
                  <a:lnTo>
                    <a:pt x="1097693" y="5535"/>
                  </a:lnTo>
                  <a:lnTo>
                    <a:pt x="1024111" y="10421"/>
                  </a:lnTo>
                  <a:lnTo>
                    <a:pt x="957810" y="15244"/>
                  </a:lnTo>
                  <a:lnTo>
                    <a:pt x="898154" y="19920"/>
                  </a:lnTo>
                  <a:lnTo>
                    <a:pt x="844503" y="24367"/>
                  </a:lnTo>
                  <a:lnTo>
                    <a:pt x="751149" y="32369"/>
                  </a:lnTo>
                  <a:lnTo>
                    <a:pt x="713204" y="35499"/>
                  </a:lnTo>
                  <a:lnTo>
                    <a:pt x="644004" y="40241"/>
                  </a:lnTo>
                  <a:lnTo>
                    <a:pt x="612989" y="41542"/>
                  </a:lnTo>
                  <a:lnTo>
                    <a:pt x="612460" y="41564"/>
                  </a:lnTo>
                  <a:lnTo>
                    <a:pt x="536551" y="40639"/>
                  </a:lnTo>
                  <a:lnTo>
                    <a:pt x="489315" y="36288"/>
                  </a:lnTo>
                  <a:lnTo>
                    <a:pt x="438701" y="28515"/>
                  </a:lnTo>
                  <a:lnTo>
                    <a:pt x="381605" y="16888"/>
                  </a:lnTo>
                  <a:lnTo>
                    <a:pt x="314921" y="977"/>
                  </a:lnTo>
                  <a:lnTo>
                    <a:pt x="311061" y="0"/>
                  </a:lnTo>
                  <a:lnTo>
                    <a:pt x="307009" y="1701"/>
                  </a:lnTo>
                  <a:lnTo>
                    <a:pt x="1968" y="522427"/>
                  </a:lnTo>
                  <a:lnTo>
                    <a:pt x="6083" y="524835"/>
                  </a:lnTo>
                  <a:lnTo>
                    <a:pt x="6083" y="518756"/>
                  </a:lnTo>
                  <a:lnTo>
                    <a:pt x="31502" y="507508"/>
                  </a:lnTo>
                  <a:lnTo>
                    <a:pt x="310553" y="31143"/>
                  </a:lnTo>
                  <a:lnTo>
                    <a:pt x="310553" y="18376"/>
                  </a:lnTo>
                  <a:lnTo>
                    <a:pt x="312737" y="9677"/>
                  </a:lnTo>
                  <a:lnTo>
                    <a:pt x="320471" y="14211"/>
                  </a:lnTo>
                  <a:lnTo>
                    <a:pt x="320471" y="20744"/>
                  </a:lnTo>
                  <a:lnTo>
                    <a:pt x="377672" y="34395"/>
                  </a:lnTo>
                  <a:lnTo>
                    <a:pt x="435532" y="46168"/>
                  </a:lnTo>
                  <a:lnTo>
                    <a:pt x="487128" y="54088"/>
                  </a:lnTo>
                  <a:lnTo>
                    <a:pt x="535456" y="58549"/>
                  </a:lnTo>
                  <a:lnTo>
                    <a:pt x="583514" y="59943"/>
                  </a:lnTo>
                  <a:lnTo>
                    <a:pt x="612460" y="59500"/>
                  </a:lnTo>
                  <a:lnTo>
                    <a:pt x="612989" y="59492"/>
                  </a:lnTo>
                  <a:lnTo>
                    <a:pt x="643072" y="58250"/>
                  </a:lnTo>
                  <a:lnTo>
                    <a:pt x="644004" y="58211"/>
                  </a:lnTo>
                  <a:lnTo>
                    <a:pt x="675975" y="56263"/>
                  </a:lnTo>
                  <a:lnTo>
                    <a:pt x="677196" y="56189"/>
                  </a:lnTo>
                  <a:lnTo>
                    <a:pt x="711792" y="53613"/>
                  </a:lnTo>
                  <a:lnTo>
                    <a:pt x="751149" y="50381"/>
                  </a:lnTo>
                  <a:lnTo>
                    <a:pt x="844503" y="42375"/>
                  </a:lnTo>
                  <a:lnTo>
                    <a:pt x="896696" y="38039"/>
                  </a:lnTo>
                  <a:lnTo>
                    <a:pt x="956451" y="33336"/>
                  </a:lnTo>
                  <a:lnTo>
                    <a:pt x="1022868" y="28486"/>
                  </a:lnTo>
                  <a:lnTo>
                    <a:pt x="1096568" y="23575"/>
                  </a:lnTo>
                  <a:lnTo>
                    <a:pt x="1129584" y="21595"/>
                  </a:lnTo>
                  <a:lnTo>
                    <a:pt x="1174483" y="1727"/>
                  </a:lnTo>
                  <a:lnTo>
                    <a:pt x="1174775" y="1600"/>
                  </a:lnTo>
                  <a:lnTo>
                    <a:pt x="1175016" y="1485"/>
                  </a:lnTo>
                  <a:lnTo>
                    <a:pt x="1178674" y="9677"/>
                  </a:lnTo>
                  <a:lnTo>
                    <a:pt x="1179195" y="18630"/>
                  </a:lnTo>
                  <a:lnTo>
                    <a:pt x="1179195" y="19264"/>
                  </a:lnTo>
                  <a:lnTo>
                    <a:pt x="1186281" y="16128"/>
                  </a:lnTo>
                  <a:lnTo>
                    <a:pt x="1188415" y="11785"/>
                  </a:lnTo>
                  <a:close/>
                </a:path>
                <a:path w="1188720" h="537210">
                  <a:moveTo>
                    <a:pt x="31502" y="507508"/>
                  </a:moveTo>
                  <a:lnTo>
                    <a:pt x="6083" y="518756"/>
                  </a:lnTo>
                  <a:lnTo>
                    <a:pt x="9715" y="526961"/>
                  </a:lnTo>
                  <a:lnTo>
                    <a:pt x="17525" y="531367"/>
                  </a:lnTo>
                  <a:lnTo>
                    <a:pt x="31502" y="507508"/>
                  </a:lnTo>
                  <a:close/>
                </a:path>
                <a:path w="1188720" h="537210">
                  <a:moveTo>
                    <a:pt x="9715" y="526961"/>
                  </a:moveTo>
                  <a:lnTo>
                    <a:pt x="6083" y="518756"/>
                  </a:lnTo>
                  <a:lnTo>
                    <a:pt x="6083" y="524835"/>
                  </a:lnTo>
                  <a:lnTo>
                    <a:pt x="9715" y="526961"/>
                  </a:lnTo>
                  <a:close/>
                </a:path>
                <a:path w="1188720" h="537210">
                  <a:moveTo>
                    <a:pt x="320471" y="14211"/>
                  </a:moveTo>
                  <a:lnTo>
                    <a:pt x="312737" y="9677"/>
                  </a:lnTo>
                  <a:lnTo>
                    <a:pt x="310553" y="18376"/>
                  </a:lnTo>
                  <a:lnTo>
                    <a:pt x="317114" y="19942"/>
                  </a:lnTo>
                  <a:lnTo>
                    <a:pt x="320471" y="14211"/>
                  </a:lnTo>
                  <a:close/>
                </a:path>
                <a:path w="1188720" h="537210">
                  <a:moveTo>
                    <a:pt x="317114" y="19942"/>
                  </a:moveTo>
                  <a:lnTo>
                    <a:pt x="311061" y="18498"/>
                  </a:lnTo>
                  <a:lnTo>
                    <a:pt x="310553" y="18376"/>
                  </a:lnTo>
                  <a:lnTo>
                    <a:pt x="310553" y="31143"/>
                  </a:lnTo>
                  <a:lnTo>
                    <a:pt x="317114" y="19942"/>
                  </a:lnTo>
                  <a:close/>
                </a:path>
                <a:path w="1188720" h="537210">
                  <a:moveTo>
                    <a:pt x="320471" y="20744"/>
                  </a:moveTo>
                  <a:lnTo>
                    <a:pt x="320471" y="14211"/>
                  </a:lnTo>
                  <a:lnTo>
                    <a:pt x="317114" y="19942"/>
                  </a:lnTo>
                  <a:lnTo>
                    <a:pt x="320471" y="20744"/>
                  </a:lnTo>
                  <a:close/>
                </a:path>
                <a:path w="1188720" h="537210">
                  <a:moveTo>
                    <a:pt x="1179195" y="18630"/>
                  </a:moveTo>
                  <a:lnTo>
                    <a:pt x="1178674" y="9677"/>
                  </a:lnTo>
                  <a:lnTo>
                    <a:pt x="1175016" y="1485"/>
                  </a:lnTo>
                  <a:lnTo>
                    <a:pt x="1129584" y="21595"/>
                  </a:lnTo>
                  <a:lnTo>
                    <a:pt x="1178674" y="18662"/>
                  </a:lnTo>
                  <a:lnTo>
                    <a:pt x="1179195" y="1863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962025">
              <a:lnSpc>
                <a:spcPct val="100000"/>
              </a:lnSpc>
              <a:spcBef>
                <a:spcPts val="90"/>
              </a:spcBef>
            </a:pPr>
            <a:r>
              <a:rPr dirty="0"/>
              <a:t>Inheritance</a:t>
            </a:r>
            <a:r>
              <a:rPr spc="-190" dirty="0"/>
              <a:t> </a:t>
            </a:r>
            <a:r>
              <a:rPr dirty="0"/>
              <a:t>(new</a:t>
            </a:r>
            <a:r>
              <a:rPr spc="-185" dirty="0"/>
              <a:t> </a:t>
            </a:r>
            <a:r>
              <a:rPr spc="-10" dirty="0"/>
              <a:t>methods)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97</a:t>
            </a:r>
          </a:p>
        </p:txBody>
      </p:sp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3204">
              <a:lnSpc>
                <a:spcPts val="2105"/>
              </a:lnSpc>
              <a:spcBef>
                <a:spcPts val="95"/>
              </a:spcBef>
            </a:pPr>
            <a:r>
              <a:rPr dirty="0">
                <a:solidFill>
                  <a:srgbClr val="0000FF"/>
                </a:solidFill>
              </a:rPr>
              <a:t>class</a:t>
            </a:r>
            <a:r>
              <a:rPr spc="-130" dirty="0">
                <a:solidFill>
                  <a:srgbClr val="0000FF"/>
                </a:solidFill>
              </a:rPr>
              <a:t> </a:t>
            </a:r>
            <a:r>
              <a:rPr spc="-10" dirty="0"/>
              <a:t>TestScientificBooks</a:t>
            </a:r>
            <a:r>
              <a:rPr spc="-120" dirty="0"/>
              <a:t> </a:t>
            </a:r>
            <a:r>
              <a:rPr spc="-50" dirty="0"/>
              <a:t>{</a:t>
            </a:r>
          </a:p>
          <a:p>
            <a:pPr marL="803275" marR="3132455" indent="-280670">
              <a:lnSpc>
                <a:spcPts val="1989"/>
              </a:lnSpc>
              <a:spcBef>
                <a:spcPts val="140"/>
              </a:spcBef>
            </a:pPr>
            <a:r>
              <a:rPr dirty="0">
                <a:solidFill>
                  <a:srgbClr val="0000FF"/>
                </a:solidFill>
              </a:rPr>
              <a:t>public</a:t>
            </a:r>
            <a:r>
              <a:rPr spc="-135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static</a:t>
            </a:r>
            <a:r>
              <a:rPr spc="-130" dirty="0">
                <a:solidFill>
                  <a:srgbClr val="0000FF"/>
                </a:solidFill>
              </a:rPr>
              <a:t> </a:t>
            </a:r>
            <a:r>
              <a:rPr dirty="0">
                <a:solidFill>
                  <a:srgbClr val="0000FF"/>
                </a:solidFill>
              </a:rPr>
              <a:t>void</a:t>
            </a:r>
            <a:r>
              <a:rPr spc="-135" dirty="0">
                <a:solidFill>
                  <a:srgbClr val="0000FF"/>
                </a:solidFill>
              </a:rPr>
              <a:t> </a:t>
            </a:r>
            <a:r>
              <a:rPr dirty="0"/>
              <a:t>main(String[]</a:t>
            </a:r>
            <a:r>
              <a:rPr spc="-120" dirty="0"/>
              <a:t> </a:t>
            </a:r>
            <a:r>
              <a:rPr dirty="0"/>
              <a:t>args)</a:t>
            </a:r>
            <a:r>
              <a:rPr spc="-125" dirty="0"/>
              <a:t> </a:t>
            </a:r>
            <a:r>
              <a:rPr spc="-50" dirty="0"/>
              <a:t>{ </a:t>
            </a:r>
            <a:r>
              <a:rPr dirty="0"/>
              <a:t>ScientificBook</a:t>
            </a:r>
            <a:r>
              <a:rPr spc="-254" dirty="0"/>
              <a:t> </a:t>
            </a:r>
            <a:r>
              <a:rPr spc="-10" dirty="0"/>
              <a:t>sb1,sb2;</a:t>
            </a:r>
          </a:p>
          <a:p>
            <a:pPr marL="803275">
              <a:lnSpc>
                <a:spcPts val="2105"/>
              </a:lnSpc>
              <a:spcBef>
                <a:spcPts val="1735"/>
              </a:spcBef>
            </a:pPr>
            <a:r>
              <a:rPr dirty="0"/>
              <a:t>sb1</a:t>
            </a:r>
            <a:r>
              <a:rPr spc="-95" dirty="0"/>
              <a:t> </a:t>
            </a:r>
            <a:r>
              <a:rPr dirty="0"/>
              <a:t>=</a:t>
            </a:r>
            <a:r>
              <a:rPr spc="-90" dirty="0"/>
              <a:t> </a:t>
            </a:r>
            <a:r>
              <a:rPr dirty="0">
                <a:solidFill>
                  <a:srgbClr val="0000FF"/>
                </a:solidFill>
              </a:rPr>
              <a:t>new</a:t>
            </a:r>
            <a:r>
              <a:rPr spc="-100" dirty="0">
                <a:solidFill>
                  <a:srgbClr val="0000FF"/>
                </a:solidFill>
              </a:rPr>
              <a:t> </a:t>
            </a:r>
            <a:r>
              <a:rPr spc="-10" dirty="0"/>
              <a:t>ScientificBook(</a:t>
            </a:r>
            <a:r>
              <a:rPr spc="-10" dirty="0">
                <a:solidFill>
                  <a:srgbClr val="FF3366"/>
                </a:solidFill>
              </a:rPr>
              <a:t>"Neural</a:t>
            </a:r>
            <a:r>
              <a:rPr spc="-90" dirty="0">
                <a:solidFill>
                  <a:srgbClr val="FF3366"/>
                </a:solidFill>
              </a:rPr>
              <a:t> </a:t>
            </a:r>
            <a:r>
              <a:rPr spc="-10" dirty="0">
                <a:solidFill>
                  <a:srgbClr val="FF3366"/>
                </a:solidFill>
              </a:rPr>
              <a:t>Networks"</a:t>
            </a:r>
            <a:r>
              <a:rPr spc="-10" dirty="0"/>
              <a:t>,</a:t>
            </a:r>
            <a:r>
              <a:rPr spc="-10" dirty="0">
                <a:solidFill>
                  <a:srgbClr val="FF3366"/>
                </a:solidFill>
              </a:rPr>
              <a:t>"Simon</a:t>
            </a:r>
            <a:r>
              <a:rPr spc="-95" dirty="0">
                <a:solidFill>
                  <a:srgbClr val="FF3366"/>
                </a:solidFill>
              </a:rPr>
              <a:t> </a:t>
            </a:r>
            <a:r>
              <a:rPr spc="-10" dirty="0">
                <a:solidFill>
                  <a:srgbClr val="FF3366"/>
                </a:solidFill>
              </a:rPr>
              <a:t>Haykin"</a:t>
            </a:r>
            <a:r>
              <a:rPr spc="-10" dirty="0"/>
              <a:t>,</a:t>
            </a:r>
          </a:p>
          <a:p>
            <a:pPr marL="4302760">
              <a:lnSpc>
                <a:spcPts val="1985"/>
              </a:lnSpc>
            </a:pPr>
            <a:r>
              <a:rPr spc="-25" dirty="0"/>
              <a:t>696,</a:t>
            </a:r>
            <a:r>
              <a:rPr spc="-25" dirty="0">
                <a:solidFill>
                  <a:srgbClr val="FF3366"/>
                </a:solidFill>
              </a:rPr>
              <a:t>"0-</a:t>
            </a:r>
            <a:r>
              <a:rPr spc="-20" dirty="0">
                <a:solidFill>
                  <a:srgbClr val="FF3366"/>
                </a:solidFill>
              </a:rPr>
              <a:t>02-</a:t>
            </a:r>
            <a:r>
              <a:rPr spc="-25" dirty="0">
                <a:solidFill>
                  <a:srgbClr val="FF3366"/>
                </a:solidFill>
              </a:rPr>
              <a:t>352761-7"</a:t>
            </a:r>
            <a:r>
              <a:rPr spc="-25" dirty="0"/>
              <a:t>,</a:t>
            </a:r>
          </a:p>
          <a:p>
            <a:pPr marL="4302760">
              <a:lnSpc>
                <a:spcPts val="1989"/>
              </a:lnSpc>
            </a:pPr>
            <a:r>
              <a:rPr dirty="0">
                <a:solidFill>
                  <a:srgbClr val="FF3366"/>
                </a:solidFill>
              </a:rPr>
              <a:t>"Artificial</a:t>
            </a:r>
            <a:r>
              <a:rPr spc="-200" dirty="0">
                <a:solidFill>
                  <a:srgbClr val="FF3366"/>
                </a:solidFill>
              </a:rPr>
              <a:t> </a:t>
            </a:r>
            <a:r>
              <a:rPr spc="-10" dirty="0">
                <a:solidFill>
                  <a:srgbClr val="FF3366"/>
                </a:solidFill>
              </a:rPr>
              <a:t>Intelligence"</a:t>
            </a:r>
            <a:r>
              <a:rPr spc="-10" dirty="0"/>
              <a:t>);</a:t>
            </a:r>
          </a:p>
          <a:p>
            <a:pPr marL="803275">
              <a:lnSpc>
                <a:spcPts val="1989"/>
              </a:lnSpc>
            </a:pPr>
            <a:r>
              <a:rPr dirty="0"/>
              <a:t>sb2</a:t>
            </a:r>
            <a:r>
              <a:rPr spc="-95" dirty="0"/>
              <a:t> </a:t>
            </a:r>
            <a:r>
              <a:rPr dirty="0"/>
              <a:t>=</a:t>
            </a:r>
            <a:r>
              <a:rPr spc="-90" dirty="0"/>
              <a:t> </a:t>
            </a:r>
            <a:r>
              <a:rPr dirty="0">
                <a:solidFill>
                  <a:srgbClr val="0000FF"/>
                </a:solidFill>
              </a:rPr>
              <a:t>new</a:t>
            </a:r>
            <a:r>
              <a:rPr spc="-100" dirty="0">
                <a:solidFill>
                  <a:srgbClr val="0000FF"/>
                </a:solidFill>
              </a:rPr>
              <a:t> </a:t>
            </a:r>
            <a:r>
              <a:rPr spc="-10" dirty="0"/>
              <a:t>ScientificBook(</a:t>
            </a:r>
            <a:r>
              <a:rPr spc="-10" dirty="0">
                <a:solidFill>
                  <a:srgbClr val="FF3366"/>
                </a:solidFill>
              </a:rPr>
              <a:t>"Neural</a:t>
            </a:r>
            <a:r>
              <a:rPr spc="-90" dirty="0">
                <a:solidFill>
                  <a:srgbClr val="FF3366"/>
                </a:solidFill>
              </a:rPr>
              <a:t> </a:t>
            </a:r>
            <a:r>
              <a:rPr spc="-10" dirty="0">
                <a:solidFill>
                  <a:srgbClr val="FF3366"/>
                </a:solidFill>
              </a:rPr>
              <a:t>Networks"</a:t>
            </a:r>
            <a:r>
              <a:rPr spc="-10" dirty="0"/>
              <a:t>,</a:t>
            </a:r>
            <a:r>
              <a:rPr spc="-10" dirty="0">
                <a:solidFill>
                  <a:srgbClr val="FF3366"/>
                </a:solidFill>
              </a:rPr>
              <a:t>"Simon</a:t>
            </a:r>
            <a:r>
              <a:rPr spc="-95" dirty="0">
                <a:solidFill>
                  <a:srgbClr val="FF3366"/>
                </a:solidFill>
              </a:rPr>
              <a:t> </a:t>
            </a:r>
            <a:r>
              <a:rPr spc="-10" dirty="0">
                <a:solidFill>
                  <a:srgbClr val="FF3366"/>
                </a:solidFill>
              </a:rPr>
              <a:t>Haykin"</a:t>
            </a:r>
            <a:r>
              <a:rPr spc="-10" dirty="0"/>
              <a:t>,</a:t>
            </a:r>
          </a:p>
          <a:p>
            <a:pPr marL="4302760">
              <a:lnSpc>
                <a:spcPts val="1985"/>
              </a:lnSpc>
            </a:pPr>
            <a:r>
              <a:rPr spc="-25" dirty="0"/>
              <a:t>696,</a:t>
            </a:r>
            <a:r>
              <a:rPr spc="-25" dirty="0">
                <a:solidFill>
                  <a:srgbClr val="FF3366"/>
                </a:solidFill>
              </a:rPr>
              <a:t>"0-</a:t>
            </a:r>
            <a:r>
              <a:rPr spc="-20" dirty="0">
                <a:solidFill>
                  <a:srgbClr val="FF3366"/>
                </a:solidFill>
              </a:rPr>
              <a:t>02-</a:t>
            </a:r>
            <a:r>
              <a:rPr spc="-25" dirty="0">
                <a:solidFill>
                  <a:srgbClr val="FF3366"/>
                </a:solidFill>
              </a:rPr>
              <a:t>352761-7"</a:t>
            </a:r>
            <a:r>
              <a:rPr spc="-25" dirty="0"/>
              <a:t>,</a:t>
            </a:r>
          </a:p>
          <a:p>
            <a:pPr marL="803275" marR="1173480" indent="3498850">
              <a:lnSpc>
                <a:spcPct val="89600"/>
              </a:lnSpc>
              <a:spcBef>
                <a:spcPts val="115"/>
              </a:spcBef>
            </a:pPr>
            <a:r>
              <a:rPr dirty="0">
                <a:solidFill>
                  <a:srgbClr val="FF3366"/>
                </a:solidFill>
              </a:rPr>
              <a:t>"Artificial</a:t>
            </a:r>
            <a:r>
              <a:rPr spc="-200" dirty="0">
                <a:solidFill>
                  <a:srgbClr val="FF3366"/>
                </a:solidFill>
              </a:rPr>
              <a:t> </a:t>
            </a:r>
            <a:r>
              <a:rPr spc="-10" dirty="0">
                <a:solidFill>
                  <a:srgbClr val="FF3366"/>
                </a:solidFill>
              </a:rPr>
              <a:t>Intelligence"</a:t>
            </a:r>
            <a:r>
              <a:rPr spc="-10" dirty="0"/>
              <a:t>); sb2.setProceeding(); System.out.println(sb1.getInitials()); System.out.println(sb1.equals(sb2)); System.out.println(sb2.description());</a:t>
            </a:r>
          </a:p>
          <a:p>
            <a:pPr marL="523240">
              <a:lnSpc>
                <a:spcPts val="1880"/>
              </a:lnSpc>
            </a:pPr>
            <a:r>
              <a:rPr spc="-50" dirty="0"/>
              <a:t>}</a:t>
            </a:r>
          </a:p>
          <a:p>
            <a:pPr marL="243204">
              <a:lnSpc>
                <a:spcPts val="2105"/>
              </a:lnSpc>
            </a:pPr>
            <a:r>
              <a:rPr spc="-50" dirty="0"/>
              <a:t>}</a:t>
            </a:r>
          </a:p>
          <a:p>
            <a:pPr marL="12700">
              <a:lnSpc>
                <a:spcPts val="2105"/>
              </a:lnSpc>
              <a:spcBef>
                <a:spcPts val="1760"/>
              </a:spcBef>
            </a:pPr>
            <a:r>
              <a:rPr dirty="0"/>
              <a:t>$</a:t>
            </a:r>
            <a:r>
              <a:rPr spc="-55" dirty="0"/>
              <a:t> </a:t>
            </a:r>
            <a:r>
              <a:rPr dirty="0"/>
              <a:t>java</a:t>
            </a:r>
            <a:r>
              <a:rPr spc="-55" dirty="0"/>
              <a:t> </a:t>
            </a:r>
            <a:r>
              <a:rPr spc="-10" dirty="0"/>
              <a:t>TestScientificBooks</a:t>
            </a:r>
          </a:p>
          <a:p>
            <a:pPr marL="12700">
              <a:lnSpc>
                <a:spcPts val="1985"/>
              </a:lnSpc>
              <a:tabLst>
                <a:tab pos="1271270" algn="l"/>
              </a:tabLst>
            </a:pPr>
            <a:r>
              <a:rPr spc="-20" dirty="0"/>
              <a:t>S.H.</a:t>
            </a:r>
            <a:r>
              <a:rPr dirty="0"/>
              <a:t>	</a:t>
            </a:r>
            <a:r>
              <a:rPr spc="-20" dirty="0"/>
              <a:t>false</a:t>
            </a:r>
          </a:p>
          <a:p>
            <a:pPr marL="12700">
              <a:lnSpc>
                <a:spcPts val="2105"/>
              </a:lnSpc>
            </a:pPr>
            <a:r>
              <a:rPr dirty="0"/>
              <a:t>ScientificBook</a:t>
            </a:r>
            <a:r>
              <a:rPr spc="-145" dirty="0"/>
              <a:t> </a:t>
            </a:r>
            <a:r>
              <a:rPr dirty="0"/>
              <a:t>instances</a:t>
            </a:r>
            <a:r>
              <a:rPr spc="-140" dirty="0"/>
              <a:t> </a:t>
            </a:r>
            <a:r>
              <a:rPr dirty="0"/>
              <a:t>can</a:t>
            </a:r>
            <a:r>
              <a:rPr spc="-145" dirty="0"/>
              <a:t> </a:t>
            </a:r>
            <a:r>
              <a:rPr dirty="0"/>
              <a:t>store</a:t>
            </a:r>
            <a:r>
              <a:rPr spc="-140" dirty="0"/>
              <a:t> </a:t>
            </a:r>
            <a:r>
              <a:rPr dirty="0"/>
              <a:t>information</a:t>
            </a:r>
            <a:r>
              <a:rPr spc="-145" dirty="0"/>
              <a:t> </a:t>
            </a:r>
            <a:r>
              <a:rPr dirty="0"/>
              <a:t>on</a:t>
            </a:r>
            <a:r>
              <a:rPr spc="-140" dirty="0"/>
              <a:t> </a:t>
            </a:r>
            <a:r>
              <a:rPr dirty="0"/>
              <a:t>scientific</a:t>
            </a:r>
            <a:r>
              <a:rPr spc="-155" dirty="0"/>
              <a:t> </a:t>
            </a:r>
            <a:r>
              <a:rPr spc="-10" dirty="0"/>
              <a:t>books</a:t>
            </a:r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76098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Verdana"/>
                <a:cs typeface="Verdana"/>
              </a:rPr>
              <a:t>instanceof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9124315" cy="820419"/>
          </a:xfrm>
          <a:prstGeom prst="rect">
            <a:avLst/>
          </a:prstGeom>
        </p:spPr>
        <p:txBody>
          <a:bodyPr vert="horz" wrap="square" lIns="0" tIns="8890" rIns="0" bIns="0" rtlCol="0">
            <a:spAutoFit/>
          </a:bodyPr>
          <a:lstStyle/>
          <a:p>
            <a:pPr marL="12700" marR="5080">
              <a:lnSpc>
                <a:spcPct val="100800"/>
              </a:lnSpc>
              <a:spcBef>
                <a:spcPts val="70"/>
              </a:spcBef>
            </a:pPr>
            <a:r>
              <a:rPr sz="2600" b="1" dirty="0">
                <a:latin typeface="Verdana"/>
                <a:cs typeface="Verdana"/>
              </a:rPr>
              <a:t>instanceof</a:t>
            </a:r>
            <a:r>
              <a:rPr sz="2600" b="1" spc="-4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operator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that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determines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if</a:t>
            </a:r>
            <a:r>
              <a:rPr sz="2600" spc="-8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</a:t>
            </a:r>
            <a:r>
              <a:rPr sz="2600" spc="-7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object </a:t>
            </a:r>
            <a:r>
              <a:rPr sz="2600" dirty="0">
                <a:latin typeface="Verdana"/>
                <a:cs typeface="Verdana"/>
              </a:rPr>
              <a:t>is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instance</a:t>
            </a:r>
            <a:r>
              <a:rPr sz="2600" spc="-5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specified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class: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6838" y="2879255"/>
            <a:ext cx="8643620" cy="1096645"/>
            <a:chOff x="1016838" y="2879255"/>
            <a:chExt cx="8643620" cy="1096645"/>
          </a:xfrm>
        </p:grpSpPr>
        <p:sp>
          <p:nvSpPr>
            <p:cNvPr id="6" name="object 6"/>
            <p:cNvSpPr/>
            <p:nvPr/>
          </p:nvSpPr>
          <p:spPr>
            <a:xfrm>
              <a:off x="1025804" y="2888221"/>
              <a:ext cx="8625840" cy="1078230"/>
            </a:xfrm>
            <a:custGeom>
              <a:avLst/>
              <a:gdLst/>
              <a:ahLst/>
              <a:cxnLst/>
              <a:rect l="l" t="t" r="r" b="b"/>
              <a:pathLst>
                <a:path w="8625840" h="1078229">
                  <a:moveTo>
                    <a:pt x="8625293" y="943292"/>
                  </a:moveTo>
                  <a:lnTo>
                    <a:pt x="8625293" y="0"/>
                  </a:lnTo>
                  <a:lnTo>
                    <a:pt x="0" y="0"/>
                  </a:lnTo>
                  <a:lnTo>
                    <a:pt x="0" y="1077696"/>
                  </a:lnTo>
                  <a:lnTo>
                    <a:pt x="7547597" y="1077696"/>
                  </a:lnTo>
                  <a:lnTo>
                    <a:pt x="8625293" y="943292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6838" y="2879255"/>
              <a:ext cx="8643620" cy="1096010"/>
            </a:xfrm>
            <a:custGeom>
              <a:avLst/>
              <a:gdLst/>
              <a:ahLst/>
              <a:cxnLst/>
              <a:rect l="l" t="t" r="r" b="b"/>
              <a:pathLst>
                <a:path w="8643620" h="1096010">
                  <a:moveTo>
                    <a:pt x="8643226" y="956779"/>
                  </a:moveTo>
                  <a:lnTo>
                    <a:pt x="8643226" y="4013"/>
                  </a:lnTo>
                  <a:lnTo>
                    <a:pt x="863921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091615"/>
                  </a:lnTo>
                  <a:lnTo>
                    <a:pt x="4013" y="1095629"/>
                  </a:lnTo>
                  <a:lnTo>
                    <a:pt x="8966" y="1095628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625281" y="17945"/>
                  </a:lnTo>
                  <a:lnTo>
                    <a:pt x="8625281" y="8966"/>
                  </a:lnTo>
                  <a:lnTo>
                    <a:pt x="8634260" y="8966"/>
                  </a:lnTo>
                  <a:lnTo>
                    <a:pt x="8634260" y="961299"/>
                  </a:lnTo>
                  <a:lnTo>
                    <a:pt x="8639213" y="960681"/>
                  </a:lnTo>
                  <a:lnTo>
                    <a:pt x="8639848" y="960602"/>
                  </a:lnTo>
                  <a:lnTo>
                    <a:pt x="8643226" y="956779"/>
                  </a:lnTo>
                  <a:close/>
                </a:path>
                <a:path w="8643620" h="1096010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643620" h="1096010">
                  <a:moveTo>
                    <a:pt x="17932" y="1077683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077683"/>
                  </a:lnTo>
                  <a:lnTo>
                    <a:pt x="17932" y="1077683"/>
                  </a:lnTo>
                  <a:close/>
                </a:path>
                <a:path w="8643620" h="1096010">
                  <a:moveTo>
                    <a:pt x="7556563" y="1095565"/>
                  </a:moveTo>
                  <a:lnTo>
                    <a:pt x="7556563" y="1086662"/>
                  </a:lnTo>
                  <a:lnTo>
                    <a:pt x="7555449" y="1077683"/>
                  </a:lnTo>
                  <a:lnTo>
                    <a:pt x="8966" y="1077683"/>
                  </a:lnTo>
                  <a:lnTo>
                    <a:pt x="8966" y="1086662"/>
                  </a:lnTo>
                  <a:lnTo>
                    <a:pt x="17932" y="1086662"/>
                  </a:lnTo>
                  <a:lnTo>
                    <a:pt x="17932" y="1095628"/>
                  </a:lnTo>
                  <a:lnTo>
                    <a:pt x="7556563" y="1095565"/>
                  </a:lnTo>
                  <a:close/>
                </a:path>
                <a:path w="8643620" h="1096010">
                  <a:moveTo>
                    <a:pt x="17932" y="1095628"/>
                  </a:moveTo>
                  <a:lnTo>
                    <a:pt x="17932" y="1086662"/>
                  </a:lnTo>
                  <a:lnTo>
                    <a:pt x="8966" y="1086662"/>
                  </a:lnTo>
                  <a:lnTo>
                    <a:pt x="8966" y="1095628"/>
                  </a:lnTo>
                  <a:lnTo>
                    <a:pt x="17932" y="1095628"/>
                  </a:lnTo>
                  <a:close/>
                </a:path>
                <a:path w="8643620" h="1096010">
                  <a:moveTo>
                    <a:pt x="8634260" y="952258"/>
                  </a:moveTo>
                  <a:lnTo>
                    <a:pt x="8633142" y="943368"/>
                  </a:lnTo>
                  <a:lnTo>
                    <a:pt x="7556563" y="1077622"/>
                  </a:lnTo>
                  <a:lnTo>
                    <a:pt x="7556069" y="1077683"/>
                  </a:lnTo>
                  <a:lnTo>
                    <a:pt x="7555449" y="1077761"/>
                  </a:lnTo>
                  <a:lnTo>
                    <a:pt x="7556563" y="1086662"/>
                  </a:lnTo>
                  <a:lnTo>
                    <a:pt x="7556563" y="1095565"/>
                  </a:lnTo>
                  <a:lnTo>
                    <a:pt x="7557681" y="1095565"/>
                  </a:lnTo>
                  <a:lnTo>
                    <a:pt x="8625281" y="962419"/>
                  </a:lnTo>
                  <a:lnTo>
                    <a:pt x="8625281" y="952258"/>
                  </a:lnTo>
                  <a:lnTo>
                    <a:pt x="8634260" y="952258"/>
                  </a:lnTo>
                  <a:close/>
                </a:path>
                <a:path w="8643620" h="1096010">
                  <a:moveTo>
                    <a:pt x="8634260" y="17945"/>
                  </a:moveTo>
                  <a:lnTo>
                    <a:pt x="8634260" y="8966"/>
                  </a:lnTo>
                  <a:lnTo>
                    <a:pt x="8625281" y="8966"/>
                  </a:lnTo>
                  <a:lnTo>
                    <a:pt x="8625281" y="17945"/>
                  </a:lnTo>
                  <a:lnTo>
                    <a:pt x="8634260" y="17945"/>
                  </a:lnTo>
                  <a:close/>
                </a:path>
                <a:path w="8643620" h="1096010">
                  <a:moveTo>
                    <a:pt x="8634260" y="952258"/>
                  </a:moveTo>
                  <a:lnTo>
                    <a:pt x="8634260" y="17945"/>
                  </a:lnTo>
                  <a:lnTo>
                    <a:pt x="8625281" y="17945"/>
                  </a:lnTo>
                  <a:lnTo>
                    <a:pt x="8625281" y="944349"/>
                  </a:lnTo>
                  <a:lnTo>
                    <a:pt x="8633142" y="943368"/>
                  </a:lnTo>
                  <a:lnTo>
                    <a:pt x="8634260" y="952258"/>
                  </a:lnTo>
                  <a:close/>
                </a:path>
                <a:path w="8643620" h="1096010">
                  <a:moveTo>
                    <a:pt x="8634260" y="961299"/>
                  </a:moveTo>
                  <a:lnTo>
                    <a:pt x="8634260" y="952258"/>
                  </a:lnTo>
                  <a:lnTo>
                    <a:pt x="8625281" y="952258"/>
                  </a:lnTo>
                  <a:lnTo>
                    <a:pt x="8625281" y="962419"/>
                  </a:lnTo>
                  <a:lnTo>
                    <a:pt x="8634260" y="96129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73401" y="3831513"/>
              <a:ext cx="1078230" cy="134620"/>
            </a:xfrm>
            <a:custGeom>
              <a:avLst/>
              <a:gdLst/>
              <a:ahLst/>
              <a:cxnLst/>
              <a:rect l="l" t="t" r="r" b="b"/>
              <a:pathLst>
                <a:path w="1078229" h="134620">
                  <a:moveTo>
                    <a:pt x="1077696" y="0"/>
                  </a:moveTo>
                  <a:lnTo>
                    <a:pt x="899743" y="3329"/>
                  </a:lnTo>
                  <a:lnTo>
                    <a:pt x="659371" y="8917"/>
                  </a:lnTo>
                  <a:lnTo>
                    <a:pt x="577519" y="10463"/>
                  </a:lnTo>
                  <a:lnTo>
                    <a:pt x="541925" y="10767"/>
                  </a:lnTo>
                  <a:lnTo>
                    <a:pt x="508266" y="10701"/>
                  </a:lnTo>
                  <a:lnTo>
                    <a:pt x="475328" y="10218"/>
                  </a:lnTo>
                  <a:lnTo>
                    <a:pt x="406754" y="7825"/>
                  </a:lnTo>
                  <a:lnTo>
                    <a:pt x="368689" y="5826"/>
                  </a:lnTo>
                  <a:lnTo>
                    <a:pt x="326486" y="3232"/>
                  </a:lnTo>
                  <a:lnTo>
                    <a:pt x="278930" y="0"/>
                  </a:lnTo>
                  <a:lnTo>
                    <a:pt x="0" y="134404"/>
                  </a:lnTo>
                  <a:lnTo>
                    <a:pt x="1077696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63558" y="3822458"/>
              <a:ext cx="1097280" cy="153035"/>
            </a:xfrm>
            <a:custGeom>
              <a:avLst/>
              <a:gdLst/>
              <a:ahLst/>
              <a:cxnLst/>
              <a:rect l="l" t="t" r="r" b="b"/>
              <a:pathLst>
                <a:path w="1097279" h="153035">
                  <a:moveTo>
                    <a:pt x="1087386" y="18119"/>
                  </a:moveTo>
                  <a:lnTo>
                    <a:pt x="1006477" y="19450"/>
                  </a:lnTo>
                  <a:lnTo>
                    <a:pt x="933798" y="20861"/>
                  </a:lnTo>
                  <a:lnTo>
                    <a:pt x="63032" y="127781"/>
                  </a:lnTo>
                  <a:lnTo>
                    <a:pt x="13804" y="151498"/>
                  </a:lnTo>
                  <a:lnTo>
                    <a:pt x="9842" y="143459"/>
                  </a:lnTo>
                  <a:lnTo>
                    <a:pt x="5956" y="135369"/>
                  </a:lnTo>
                  <a:lnTo>
                    <a:pt x="2006" y="137274"/>
                  </a:lnTo>
                  <a:lnTo>
                    <a:pt x="0" y="141782"/>
                  </a:lnTo>
                  <a:lnTo>
                    <a:pt x="2476" y="150190"/>
                  </a:lnTo>
                  <a:lnTo>
                    <a:pt x="6603" y="152895"/>
                  </a:lnTo>
                  <a:lnTo>
                    <a:pt x="1086153" y="18273"/>
                  </a:lnTo>
                  <a:lnTo>
                    <a:pt x="1086901" y="18180"/>
                  </a:lnTo>
                  <a:lnTo>
                    <a:pt x="1087386" y="18119"/>
                  </a:lnTo>
                  <a:close/>
                </a:path>
                <a:path w="1097279" h="153035">
                  <a:moveTo>
                    <a:pt x="1086153" y="190"/>
                  </a:moveTo>
                  <a:lnTo>
                    <a:pt x="1006477" y="1502"/>
                  </a:lnTo>
                  <a:lnTo>
                    <a:pt x="933798" y="2914"/>
                  </a:lnTo>
                  <a:lnTo>
                    <a:pt x="868898" y="4293"/>
                  </a:lnTo>
                  <a:lnTo>
                    <a:pt x="811033" y="5612"/>
                  </a:lnTo>
                  <a:lnTo>
                    <a:pt x="672196" y="8934"/>
                  </a:lnTo>
                  <a:lnTo>
                    <a:pt x="635023" y="9741"/>
                  </a:lnTo>
                  <a:lnTo>
                    <a:pt x="601161" y="10351"/>
                  </a:lnTo>
                  <a:lnTo>
                    <a:pt x="569868" y="10737"/>
                  </a:lnTo>
                  <a:lnTo>
                    <a:pt x="540397" y="10871"/>
                  </a:lnTo>
                  <a:lnTo>
                    <a:pt x="496302" y="10512"/>
                  </a:lnTo>
                  <a:lnTo>
                    <a:pt x="452051" y="9363"/>
                  </a:lnTo>
                  <a:lnTo>
                    <a:pt x="404747" y="7318"/>
                  </a:lnTo>
                  <a:lnTo>
                    <a:pt x="351497" y="4271"/>
                  </a:lnTo>
                  <a:lnTo>
                    <a:pt x="290545" y="181"/>
                  </a:lnTo>
                  <a:lnTo>
                    <a:pt x="288772" y="62"/>
                  </a:lnTo>
                  <a:lnTo>
                    <a:pt x="287845" y="0"/>
                  </a:lnTo>
                  <a:lnTo>
                    <a:pt x="286296" y="304"/>
                  </a:lnTo>
                  <a:lnTo>
                    <a:pt x="5956" y="135369"/>
                  </a:lnTo>
                  <a:lnTo>
                    <a:pt x="8737" y="141159"/>
                  </a:lnTo>
                  <a:lnTo>
                    <a:pt x="8737" y="134556"/>
                  </a:lnTo>
                  <a:lnTo>
                    <a:pt x="63032" y="127781"/>
                  </a:lnTo>
                  <a:lnTo>
                    <a:pt x="288150" y="19323"/>
                  </a:lnTo>
                  <a:lnTo>
                    <a:pt x="288150" y="18008"/>
                  </a:lnTo>
                  <a:lnTo>
                    <a:pt x="288772" y="9055"/>
                  </a:lnTo>
                  <a:lnTo>
                    <a:pt x="292671" y="17145"/>
                  </a:lnTo>
                  <a:lnTo>
                    <a:pt x="292671" y="18311"/>
                  </a:lnTo>
                  <a:lnTo>
                    <a:pt x="350372" y="22175"/>
                  </a:lnTo>
                  <a:lnTo>
                    <a:pt x="403844" y="25236"/>
                  </a:lnTo>
                  <a:lnTo>
                    <a:pt x="451431" y="27294"/>
                  </a:lnTo>
                  <a:lnTo>
                    <a:pt x="495994" y="28453"/>
                  </a:lnTo>
                  <a:lnTo>
                    <a:pt x="540397" y="28816"/>
                  </a:lnTo>
                  <a:lnTo>
                    <a:pt x="569710" y="28682"/>
                  </a:lnTo>
                  <a:lnTo>
                    <a:pt x="600887" y="28299"/>
                  </a:lnTo>
                  <a:lnTo>
                    <a:pt x="634667" y="27693"/>
                  </a:lnTo>
                  <a:lnTo>
                    <a:pt x="671791" y="26889"/>
                  </a:lnTo>
                  <a:lnTo>
                    <a:pt x="810617" y="23567"/>
                  </a:lnTo>
                  <a:lnTo>
                    <a:pt x="868508" y="22248"/>
                  </a:lnTo>
                  <a:lnTo>
                    <a:pt x="917005" y="21217"/>
                  </a:lnTo>
                  <a:lnTo>
                    <a:pt x="1086153" y="190"/>
                  </a:lnTo>
                  <a:close/>
                </a:path>
                <a:path w="1097279" h="153035">
                  <a:moveTo>
                    <a:pt x="63032" y="127781"/>
                  </a:moveTo>
                  <a:lnTo>
                    <a:pt x="8737" y="134556"/>
                  </a:lnTo>
                  <a:lnTo>
                    <a:pt x="9842" y="143459"/>
                  </a:lnTo>
                  <a:lnTo>
                    <a:pt x="13804" y="151498"/>
                  </a:lnTo>
                  <a:lnTo>
                    <a:pt x="63032" y="127781"/>
                  </a:lnTo>
                  <a:close/>
                </a:path>
                <a:path w="1097279" h="153035">
                  <a:moveTo>
                    <a:pt x="9842" y="143459"/>
                  </a:moveTo>
                  <a:lnTo>
                    <a:pt x="8737" y="134556"/>
                  </a:lnTo>
                  <a:lnTo>
                    <a:pt x="8737" y="141159"/>
                  </a:lnTo>
                  <a:lnTo>
                    <a:pt x="9842" y="143459"/>
                  </a:lnTo>
                  <a:close/>
                </a:path>
                <a:path w="1097279" h="153035">
                  <a:moveTo>
                    <a:pt x="292671" y="17145"/>
                  </a:moveTo>
                  <a:lnTo>
                    <a:pt x="288772" y="9055"/>
                  </a:lnTo>
                  <a:lnTo>
                    <a:pt x="288150" y="18008"/>
                  </a:lnTo>
                  <a:lnTo>
                    <a:pt x="288772" y="18050"/>
                  </a:lnTo>
                  <a:lnTo>
                    <a:pt x="290545" y="18169"/>
                  </a:lnTo>
                  <a:lnTo>
                    <a:pt x="292671" y="17145"/>
                  </a:lnTo>
                  <a:close/>
                </a:path>
                <a:path w="1097279" h="153035">
                  <a:moveTo>
                    <a:pt x="290545" y="18169"/>
                  </a:moveTo>
                  <a:lnTo>
                    <a:pt x="288772" y="18050"/>
                  </a:lnTo>
                  <a:lnTo>
                    <a:pt x="288150" y="18008"/>
                  </a:lnTo>
                  <a:lnTo>
                    <a:pt x="288150" y="19323"/>
                  </a:lnTo>
                  <a:lnTo>
                    <a:pt x="290545" y="18169"/>
                  </a:lnTo>
                  <a:close/>
                </a:path>
                <a:path w="1097279" h="153035">
                  <a:moveTo>
                    <a:pt x="292671" y="18311"/>
                  </a:moveTo>
                  <a:lnTo>
                    <a:pt x="292671" y="17145"/>
                  </a:lnTo>
                  <a:lnTo>
                    <a:pt x="290545" y="18169"/>
                  </a:lnTo>
                  <a:lnTo>
                    <a:pt x="292671" y="18311"/>
                  </a:lnTo>
                  <a:close/>
                </a:path>
                <a:path w="1097279" h="153035">
                  <a:moveTo>
                    <a:pt x="1087679" y="18033"/>
                  </a:moveTo>
                  <a:lnTo>
                    <a:pt x="1087526" y="9055"/>
                  </a:lnTo>
                  <a:lnTo>
                    <a:pt x="1086388" y="161"/>
                  </a:lnTo>
                  <a:lnTo>
                    <a:pt x="917005" y="21217"/>
                  </a:lnTo>
                  <a:lnTo>
                    <a:pt x="933441" y="20868"/>
                  </a:lnTo>
                  <a:lnTo>
                    <a:pt x="1006154" y="19456"/>
                  </a:lnTo>
                  <a:lnTo>
                    <a:pt x="1086153" y="18060"/>
                  </a:lnTo>
                  <a:lnTo>
                    <a:pt x="1087679" y="18033"/>
                  </a:lnTo>
                  <a:close/>
                </a:path>
                <a:path w="1097279" h="153035">
                  <a:moveTo>
                    <a:pt x="1096810" y="13182"/>
                  </a:moveTo>
                  <a:lnTo>
                    <a:pt x="1096149" y="3683"/>
                  </a:lnTo>
                  <a:lnTo>
                    <a:pt x="1092149" y="12"/>
                  </a:lnTo>
                  <a:lnTo>
                    <a:pt x="1088136" y="76"/>
                  </a:lnTo>
                  <a:lnTo>
                    <a:pt x="1086388" y="161"/>
                  </a:lnTo>
                  <a:lnTo>
                    <a:pt x="1087526" y="9055"/>
                  </a:lnTo>
                  <a:lnTo>
                    <a:pt x="1087679" y="17786"/>
                  </a:lnTo>
                  <a:lnTo>
                    <a:pt x="1087679" y="18033"/>
                  </a:lnTo>
                  <a:lnTo>
                    <a:pt x="1088136" y="18026"/>
                  </a:lnTo>
                  <a:lnTo>
                    <a:pt x="1093368" y="17373"/>
                  </a:lnTo>
                  <a:lnTo>
                    <a:pt x="1096810" y="1318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013135" y="3008652"/>
            <a:ext cx="8270875" cy="17449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7795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b1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Book(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"Thinking</a:t>
            </a:r>
            <a:r>
              <a:rPr sz="1850" spc="-10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Java"</a:t>
            </a:r>
            <a:r>
              <a:rPr sz="1850" dirty="0">
                <a:latin typeface="Courier New"/>
                <a:cs typeface="Courier New"/>
              </a:rPr>
              <a:t>,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"Bruce</a:t>
            </a:r>
            <a:r>
              <a:rPr sz="1850" spc="-10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Eckel"</a:t>
            </a:r>
            <a:r>
              <a:rPr sz="1850" spc="-10" dirty="0">
                <a:latin typeface="Courier New"/>
                <a:cs typeface="Courier New"/>
              </a:rPr>
              <a:t>,1129);</a:t>
            </a:r>
            <a:endParaRPr sz="1850">
              <a:latin typeface="Courier New"/>
              <a:cs typeface="Courier New"/>
            </a:endParaRPr>
          </a:p>
          <a:p>
            <a:pPr marL="137795">
              <a:lnSpc>
                <a:spcPct val="100000"/>
              </a:lnSpc>
              <a:spcBef>
                <a:spcPts val="1755"/>
              </a:spcBef>
            </a:pPr>
            <a:r>
              <a:rPr sz="1850" spc="-10" dirty="0">
                <a:latin typeface="Courier New"/>
                <a:cs typeface="Courier New"/>
              </a:rPr>
              <a:t>System.out.println(b1</a:t>
            </a:r>
            <a:r>
              <a:rPr sz="1850" spc="-175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instanceof</a:t>
            </a:r>
            <a:r>
              <a:rPr sz="1850" spc="-17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Book);</a:t>
            </a: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18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35"/>
              </a:spcBef>
            </a:pP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1850" spc="-20" dirty="0">
                <a:latin typeface="Courier New"/>
                <a:cs typeface="Courier New"/>
              </a:rPr>
              <a:t>True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98</a:t>
            </a:r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2806700">
              <a:lnSpc>
                <a:spcPct val="100000"/>
              </a:lnSpc>
              <a:spcBef>
                <a:spcPts val="90"/>
              </a:spcBef>
            </a:pPr>
            <a:r>
              <a:rPr b="1" spc="-10" dirty="0">
                <a:latin typeface="Verdana"/>
                <a:cs typeface="Verdana"/>
              </a:rPr>
              <a:t>getClass</a:t>
            </a:r>
            <a:r>
              <a:rPr spc="-10" dirty="0"/>
              <a:t>()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82029" y="1862503"/>
            <a:ext cx="143510" cy="2038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150" spc="-50" dirty="0">
                <a:latin typeface="Lucida Sans Unicode"/>
                <a:cs typeface="Lucida Sans Unicode"/>
              </a:rPr>
              <a:t>●</a:t>
            </a:r>
            <a:endParaRPr sz="1150">
              <a:latin typeface="Lucida Sans Unicode"/>
              <a:cs typeface="Lucida Sans Unicode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05334" y="1768680"/>
            <a:ext cx="8430260" cy="421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600" b="1" dirty="0">
                <a:latin typeface="Verdana"/>
                <a:cs typeface="Verdana"/>
              </a:rPr>
              <a:t>getClass</a:t>
            </a:r>
            <a:r>
              <a:rPr sz="2600" dirty="0">
                <a:latin typeface="Verdana"/>
                <a:cs typeface="Verdana"/>
              </a:rPr>
              <a:t>()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returns</a:t>
            </a:r>
            <a:r>
              <a:rPr sz="2600" spc="-4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the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runtime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class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of</a:t>
            </a:r>
            <a:r>
              <a:rPr sz="2600" spc="-65" dirty="0">
                <a:latin typeface="Verdana"/>
                <a:cs typeface="Verdana"/>
              </a:rPr>
              <a:t> </a:t>
            </a:r>
            <a:r>
              <a:rPr sz="2600" dirty="0">
                <a:latin typeface="Verdana"/>
                <a:cs typeface="Verdana"/>
              </a:rPr>
              <a:t>an</a:t>
            </a:r>
            <a:r>
              <a:rPr sz="2600" spc="-60" dirty="0">
                <a:latin typeface="Verdana"/>
                <a:cs typeface="Verdana"/>
              </a:rPr>
              <a:t> </a:t>
            </a:r>
            <a:r>
              <a:rPr sz="2600" spc="-10" dirty="0">
                <a:latin typeface="Verdana"/>
                <a:cs typeface="Verdana"/>
              </a:rPr>
              <a:t>object:</a:t>
            </a:r>
            <a:endParaRPr sz="2600">
              <a:latin typeface="Verdana"/>
              <a:cs typeface="Verdana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16838" y="2519184"/>
            <a:ext cx="8643620" cy="1456690"/>
            <a:chOff x="1016838" y="2519184"/>
            <a:chExt cx="8643620" cy="1456690"/>
          </a:xfrm>
        </p:grpSpPr>
        <p:sp>
          <p:nvSpPr>
            <p:cNvPr id="6" name="object 6"/>
            <p:cNvSpPr/>
            <p:nvPr/>
          </p:nvSpPr>
          <p:spPr>
            <a:xfrm>
              <a:off x="1025804" y="2528150"/>
              <a:ext cx="8625840" cy="1438275"/>
            </a:xfrm>
            <a:custGeom>
              <a:avLst/>
              <a:gdLst/>
              <a:ahLst/>
              <a:cxnLst/>
              <a:rect l="l" t="t" r="r" b="b"/>
              <a:pathLst>
                <a:path w="8625840" h="1438275">
                  <a:moveTo>
                    <a:pt x="8625293" y="1257719"/>
                  </a:moveTo>
                  <a:lnTo>
                    <a:pt x="8625293" y="0"/>
                  </a:lnTo>
                  <a:lnTo>
                    <a:pt x="0" y="0"/>
                  </a:lnTo>
                  <a:lnTo>
                    <a:pt x="0" y="1437767"/>
                  </a:lnTo>
                  <a:lnTo>
                    <a:pt x="7547597" y="1437766"/>
                  </a:lnTo>
                  <a:lnTo>
                    <a:pt x="8625293" y="1257719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16838" y="2519184"/>
              <a:ext cx="8643620" cy="1456055"/>
            </a:xfrm>
            <a:custGeom>
              <a:avLst/>
              <a:gdLst/>
              <a:ahLst/>
              <a:cxnLst/>
              <a:rect l="l" t="t" r="r" b="b"/>
              <a:pathLst>
                <a:path w="8643620" h="1456054">
                  <a:moveTo>
                    <a:pt x="8643226" y="1271079"/>
                  </a:moveTo>
                  <a:lnTo>
                    <a:pt x="8643226" y="4013"/>
                  </a:lnTo>
                  <a:lnTo>
                    <a:pt x="8639213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1451686"/>
                  </a:lnTo>
                  <a:lnTo>
                    <a:pt x="4013" y="1455699"/>
                  </a:lnTo>
                  <a:lnTo>
                    <a:pt x="8966" y="1455699"/>
                  </a:lnTo>
                  <a:lnTo>
                    <a:pt x="8966" y="8966"/>
                  </a:lnTo>
                  <a:lnTo>
                    <a:pt x="17932" y="8966"/>
                  </a:lnTo>
                  <a:lnTo>
                    <a:pt x="17932" y="17945"/>
                  </a:lnTo>
                  <a:lnTo>
                    <a:pt x="8625281" y="17945"/>
                  </a:lnTo>
                  <a:lnTo>
                    <a:pt x="8625281" y="8966"/>
                  </a:lnTo>
                  <a:lnTo>
                    <a:pt x="8634260" y="8966"/>
                  </a:lnTo>
                  <a:lnTo>
                    <a:pt x="8634260" y="1275780"/>
                  </a:lnTo>
                  <a:lnTo>
                    <a:pt x="8640051" y="1274813"/>
                  </a:lnTo>
                  <a:lnTo>
                    <a:pt x="8643226" y="1271079"/>
                  </a:lnTo>
                  <a:close/>
                </a:path>
                <a:path w="8643620" h="1456054">
                  <a:moveTo>
                    <a:pt x="17932" y="17945"/>
                  </a:moveTo>
                  <a:lnTo>
                    <a:pt x="17932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32" y="17945"/>
                  </a:lnTo>
                  <a:close/>
                </a:path>
                <a:path w="8643620" h="1456054">
                  <a:moveTo>
                    <a:pt x="17932" y="1437754"/>
                  </a:moveTo>
                  <a:lnTo>
                    <a:pt x="17932" y="17945"/>
                  </a:lnTo>
                  <a:lnTo>
                    <a:pt x="8966" y="17945"/>
                  </a:lnTo>
                  <a:lnTo>
                    <a:pt x="8966" y="1437754"/>
                  </a:lnTo>
                  <a:lnTo>
                    <a:pt x="17932" y="1437754"/>
                  </a:lnTo>
                  <a:close/>
                </a:path>
                <a:path w="8643620" h="1456054">
                  <a:moveTo>
                    <a:pt x="7556563" y="1455572"/>
                  </a:moveTo>
                  <a:lnTo>
                    <a:pt x="7556563" y="1446733"/>
                  </a:lnTo>
                  <a:lnTo>
                    <a:pt x="7555090" y="1437754"/>
                  </a:lnTo>
                  <a:lnTo>
                    <a:pt x="8966" y="1437754"/>
                  </a:lnTo>
                  <a:lnTo>
                    <a:pt x="8966" y="1446733"/>
                  </a:lnTo>
                  <a:lnTo>
                    <a:pt x="17932" y="1446733"/>
                  </a:lnTo>
                  <a:lnTo>
                    <a:pt x="17932" y="1455699"/>
                  </a:lnTo>
                  <a:lnTo>
                    <a:pt x="7556563" y="1455572"/>
                  </a:lnTo>
                  <a:close/>
                </a:path>
                <a:path w="8643620" h="1456054">
                  <a:moveTo>
                    <a:pt x="17932" y="1455699"/>
                  </a:moveTo>
                  <a:lnTo>
                    <a:pt x="17932" y="1446733"/>
                  </a:lnTo>
                  <a:lnTo>
                    <a:pt x="8966" y="1446733"/>
                  </a:lnTo>
                  <a:lnTo>
                    <a:pt x="8966" y="1455699"/>
                  </a:lnTo>
                  <a:lnTo>
                    <a:pt x="17932" y="1455699"/>
                  </a:lnTo>
                  <a:close/>
                </a:path>
                <a:path w="8643620" h="1456054">
                  <a:moveTo>
                    <a:pt x="8634260" y="1266685"/>
                  </a:moveTo>
                  <a:lnTo>
                    <a:pt x="8632774" y="1257846"/>
                  </a:lnTo>
                  <a:lnTo>
                    <a:pt x="7555090" y="1437754"/>
                  </a:lnTo>
                  <a:lnTo>
                    <a:pt x="7556563" y="1437754"/>
                  </a:lnTo>
                  <a:lnTo>
                    <a:pt x="7556563" y="1455572"/>
                  </a:lnTo>
                  <a:lnTo>
                    <a:pt x="7558049" y="1455572"/>
                  </a:lnTo>
                  <a:lnTo>
                    <a:pt x="8625281" y="1277280"/>
                  </a:lnTo>
                  <a:lnTo>
                    <a:pt x="8625281" y="1266685"/>
                  </a:lnTo>
                  <a:lnTo>
                    <a:pt x="8634260" y="1266685"/>
                  </a:lnTo>
                  <a:close/>
                </a:path>
                <a:path w="8643620" h="1456054">
                  <a:moveTo>
                    <a:pt x="7556563" y="1446733"/>
                  </a:moveTo>
                  <a:lnTo>
                    <a:pt x="7556563" y="1437754"/>
                  </a:lnTo>
                  <a:lnTo>
                    <a:pt x="7555090" y="1437754"/>
                  </a:lnTo>
                  <a:lnTo>
                    <a:pt x="7556563" y="1446733"/>
                  </a:lnTo>
                  <a:close/>
                </a:path>
                <a:path w="8643620" h="1456054">
                  <a:moveTo>
                    <a:pt x="8634260" y="17945"/>
                  </a:moveTo>
                  <a:lnTo>
                    <a:pt x="8634260" y="8966"/>
                  </a:lnTo>
                  <a:lnTo>
                    <a:pt x="8625281" y="8966"/>
                  </a:lnTo>
                  <a:lnTo>
                    <a:pt x="8625281" y="17945"/>
                  </a:lnTo>
                  <a:lnTo>
                    <a:pt x="8634260" y="17945"/>
                  </a:lnTo>
                  <a:close/>
                </a:path>
                <a:path w="8643620" h="1456054">
                  <a:moveTo>
                    <a:pt x="8634260" y="1266685"/>
                  </a:moveTo>
                  <a:lnTo>
                    <a:pt x="8634260" y="17945"/>
                  </a:lnTo>
                  <a:lnTo>
                    <a:pt x="8625281" y="17945"/>
                  </a:lnTo>
                  <a:lnTo>
                    <a:pt x="8625281" y="1259096"/>
                  </a:lnTo>
                  <a:lnTo>
                    <a:pt x="8632774" y="1257846"/>
                  </a:lnTo>
                  <a:lnTo>
                    <a:pt x="8634260" y="1266685"/>
                  </a:lnTo>
                  <a:close/>
                </a:path>
                <a:path w="8643620" h="1456054">
                  <a:moveTo>
                    <a:pt x="8634260" y="1275780"/>
                  </a:moveTo>
                  <a:lnTo>
                    <a:pt x="8634260" y="1266685"/>
                  </a:lnTo>
                  <a:lnTo>
                    <a:pt x="8625281" y="1266685"/>
                  </a:lnTo>
                  <a:lnTo>
                    <a:pt x="8625281" y="1277280"/>
                  </a:lnTo>
                  <a:lnTo>
                    <a:pt x="8634260" y="12757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573401" y="3785869"/>
              <a:ext cx="1078230" cy="180340"/>
            </a:xfrm>
            <a:custGeom>
              <a:avLst/>
              <a:gdLst/>
              <a:ahLst/>
              <a:cxnLst/>
              <a:rect l="l" t="t" r="r" b="b"/>
              <a:pathLst>
                <a:path w="1078229" h="180339">
                  <a:moveTo>
                    <a:pt x="1077696" y="0"/>
                  </a:moveTo>
                  <a:lnTo>
                    <a:pt x="982893" y="2174"/>
                  </a:lnTo>
                  <a:lnTo>
                    <a:pt x="827030" y="6521"/>
                  </a:lnTo>
                  <a:lnTo>
                    <a:pt x="616263" y="13343"/>
                  </a:lnTo>
                  <a:lnTo>
                    <a:pt x="577519" y="14268"/>
                  </a:lnTo>
                  <a:lnTo>
                    <a:pt x="541925" y="14747"/>
                  </a:lnTo>
                  <a:lnTo>
                    <a:pt x="508266" y="14713"/>
                  </a:lnTo>
                  <a:lnTo>
                    <a:pt x="475328" y="14100"/>
                  </a:lnTo>
                  <a:lnTo>
                    <a:pt x="406754" y="10867"/>
                  </a:lnTo>
                  <a:lnTo>
                    <a:pt x="368689" y="8114"/>
                  </a:lnTo>
                  <a:lnTo>
                    <a:pt x="326486" y="4514"/>
                  </a:lnTo>
                  <a:lnTo>
                    <a:pt x="278930" y="0"/>
                  </a:lnTo>
                  <a:lnTo>
                    <a:pt x="0" y="180047"/>
                  </a:lnTo>
                  <a:lnTo>
                    <a:pt x="1077696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563508" y="3776751"/>
              <a:ext cx="1097280" cy="198755"/>
            </a:xfrm>
            <a:custGeom>
              <a:avLst/>
              <a:gdLst/>
              <a:ahLst/>
              <a:cxnLst/>
              <a:rect l="l" t="t" r="r" b="b"/>
              <a:pathLst>
                <a:path w="1097279" h="198754">
                  <a:moveTo>
                    <a:pt x="1087577" y="18220"/>
                  </a:moveTo>
                  <a:lnTo>
                    <a:pt x="1005668" y="19958"/>
                  </a:lnTo>
                  <a:lnTo>
                    <a:pt x="961474" y="21094"/>
                  </a:lnTo>
                  <a:lnTo>
                    <a:pt x="51237" y="173161"/>
                  </a:lnTo>
                  <a:lnTo>
                    <a:pt x="14833" y="196659"/>
                  </a:lnTo>
                  <a:lnTo>
                    <a:pt x="9893" y="189166"/>
                  </a:lnTo>
                  <a:lnTo>
                    <a:pt x="5029" y="181622"/>
                  </a:lnTo>
                  <a:lnTo>
                    <a:pt x="1460" y="183934"/>
                  </a:lnTo>
                  <a:lnTo>
                    <a:pt x="0" y="188429"/>
                  </a:lnTo>
                  <a:lnTo>
                    <a:pt x="3073" y="196367"/>
                  </a:lnTo>
                  <a:lnTo>
                    <a:pt x="7188" y="198704"/>
                  </a:lnTo>
                  <a:lnTo>
                    <a:pt x="1085837" y="18511"/>
                  </a:lnTo>
                  <a:lnTo>
                    <a:pt x="1086076" y="18471"/>
                  </a:lnTo>
                  <a:lnTo>
                    <a:pt x="1086796" y="18350"/>
                  </a:lnTo>
                  <a:lnTo>
                    <a:pt x="1087399" y="18250"/>
                  </a:lnTo>
                  <a:lnTo>
                    <a:pt x="1087577" y="18220"/>
                  </a:lnTo>
                  <a:close/>
                </a:path>
                <a:path w="1097279" h="198754">
                  <a:moveTo>
                    <a:pt x="1086076" y="279"/>
                  </a:moveTo>
                  <a:lnTo>
                    <a:pt x="1005668" y="2007"/>
                  </a:lnTo>
                  <a:lnTo>
                    <a:pt x="932286" y="3892"/>
                  </a:lnTo>
                  <a:lnTo>
                    <a:pt x="866849" y="5758"/>
                  </a:lnTo>
                  <a:lnTo>
                    <a:pt x="808585" y="7563"/>
                  </a:lnTo>
                  <a:lnTo>
                    <a:pt x="756722" y="9264"/>
                  </a:lnTo>
                  <a:lnTo>
                    <a:pt x="669110" y="12190"/>
                  </a:lnTo>
                  <a:lnTo>
                    <a:pt x="631815" y="13331"/>
                  </a:lnTo>
                  <a:lnTo>
                    <a:pt x="597833" y="14200"/>
                  </a:lnTo>
                  <a:lnTo>
                    <a:pt x="566390" y="14754"/>
                  </a:lnTo>
                  <a:lnTo>
                    <a:pt x="536714" y="14947"/>
                  </a:lnTo>
                  <a:lnTo>
                    <a:pt x="493506" y="14460"/>
                  </a:lnTo>
                  <a:lnTo>
                    <a:pt x="449961" y="12895"/>
                  </a:lnTo>
                  <a:lnTo>
                    <a:pt x="403321" y="10100"/>
                  </a:lnTo>
                  <a:lnTo>
                    <a:pt x="350824" y="5920"/>
                  </a:lnTo>
                  <a:lnTo>
                    <a:pt x="288823" y="107"/>
                  </a:lnTo>
                  <a:lnTo>
                    <a:pt x="287680" y="0"/>
                  </a:lnTo>
                  <a:lnTo>
                    <a:pt x="285673" y="482"/>
                  </a:lnTo>
                  <a:lnTo>
                    <a:pt x="5029" y="181622"/>
                  </a:lnTo>
                  <a:lnTo>
                    <a:pt x="8420" y="186881"/>
                  </a:lnTo>
                  <a:lnTo>
                    <a:pt x="8420" y="180314"/>
                  </a:lnTo>
                  <a:lnTo>
                    <a:pt x="51237" y="173161"/>
                  </a:lnTo>
                  <a:lnTo>
                    <a:pt x="287947" y="20367"/>
                  </a:lnTo>
                  <a:lnTo>
                    <a:pt x="287947" y="18046"/>
                  </a:lnTo>
                  <a:lnTo>
                    <a:pt x="288823" y="9118"/>
                  </a:lnTo>
                  <a:lnTo>
                    <a:pt x="293687" y="16662"/>
                  </a:lnTo>
                  <a:lnTo>
                    <a:pt x="293687" y="18584"/>
                  </a:lnTo>
                  <a:lnTo>
                    <a:pt x="349250" y="23784"/>
                  </a:lnTo>
                  <a:lnTo>
                    <a:pt x="402061" y="27990"/>
                  </a:lnTo>
                  <a:lnTo>
                    <a:pt x="449099" y="30812"/>
                  </a:lnTo>
                  <a:lnTo>
                    <a:pt x="493077" y="32397"/>
                  </a:lnTo>
                  <a:lnTo>
                    <a:pt x="536714" y="32892"/>
                  </a:lnTo>
                  <a:lnTo>
                    <a:pt x="566163" y="32698"/>
                  </a:lnTo>
                  <a:lnTo>
                    <a:pt x="631307" y="31291"/>
                  </a:lnTo>
                  <a:lnTo>
                    <a:pt x="709882" y="28791"/>
                  </a:lnTo>
                  <a:lnTo>
                    <a:pt x="756119" y="27236"/>
                  </a:lnTo>
                  <a:lnTo>
                    <a:pt x="808009" y="25533"/>
                  </a:lnTo>
                  <a:lnTo>
                    <a:pt x="866317" y="23726"/>
                  </a:lnTo>
                  <a:lnTo>
                    <a:pt x="931807" y="21857"/>
                  </a:lnTo>
                  <a:lnTo>
                    <a:pt x="961474" y="21094"/>
                  </a:lnTo>
                  <a:lnTo>
                    <a:pt x="1085837" y="317"/>
                  </a:lnTo>
                  <a:lnTo>
                    <a:pt x="1086076" y="279"/>
                  </a:lnTo>
                  <a:close/>
                </a:path>
                <a:path w="1097279" h="198754">
                  <a:moveTo>
                    <a:pt x="51237" y="173161"/>
                  </a:moveTo>
                  <a:lnTo>
                    <a:pt x="8420" y="180314"/>
                  </a:lnTo>
                  <a:lnTo>
                    <a:pt x="9893" y="189166"/>
                  </a:lnTo>
                  <a:lnTo>
                    <a:pt x="14833" y="196659"/>
                  </a:lnTo>
                  <a:lnTo>
                    <a:pt x="51237" y="173161"/>
                  </a:lnTo>
                  <a:close/>
                </a:path>
                <a:path w="1097279" h="198754">
                  <a:moveTo>
                    <a:pt x="9893" y="189166"/>
                  </a:moveTo>
                  <a:lnTo>
                    <a:pt x="8420" y="180314"/>
                  </a:lnTo>
                  <a:lnTo>
                    <a:pt x="8420" y="186881"/>
                  </a:lnTo>
                  <a:lnTo>
                    <a:pt x="9893" y="189166"/>
                  </a:lnTo>
                  <a:close/>
                </a:path>
                <a:path w="1097279" h="198754">
                  <a:moveTo>
                    <a:pt x="293687" y="16662"/>
                  </a:moveTo>
                  <a:lnTo>
                    <a:pt x="288823" y="9118"/>
                  </a:lnTo>
                  <a:lnTo>
                    <a:pt x="287947" y="18046"/>
                  </a:lnTo>
                  <a:lnTo>
                    <a:pt x="291087" y="18340"/>
                  </a:lnTo>
                  <a:lnTo>
                    <a:pt x="293687" y="16662"/>
                  </a:lnTo>
                  <a:close/>
                </a:path>
                <a:path w="1097279" h="198754">
                  <a:moveTo>
                    <a:pt x="291087" y="18340"/>
                  </a:moveTo>
                  <a:lnTo>
                    <a:pt x="288823" y="18128"/>
                  </a:lnTo>
                  <a:lnTo>
                    <a:pt x="287947" y="18046"/>
                  </a:lnTo>
                  <a:lnTo>
                    <a:pt x="287947" y="20367"/>
                  </a:lnTo>
                  <a:lnTo>
                    <a:pt x="291087" y="18340"/>
                  </a:lnTo>
                  <a:close/>
                </a:path>
                <a:path w="1097279" h="198754">
                  <a:moveTo>
                    <a:pt x="293687" y="18584"/>
                  </a:moveTo>
                  <a:lnTo>
                    <a:pt x="293687" y="16662"/>
                  </a:lnTo>
                  <a:lnTo>
                    <a:pt x="291087" y="18340"/>
                  </a:lnTo>
                  <a:lnTo>
                    <a:pt x="293687" y="18584"/>
                  </a:lnTo>
                  <a:close/>
                </a:path>
                <a:path w="1097279" h="198754">
                  <a:moveTo>
                    <a:pt x="1087769" y="18097"/>
                  </a:moveTo>
                  <a:lnTo>
                    <a:pt x="1087577" y="9131"/>
                  </a:lnTo>
                  <a:lnTo>
                    <a:pt x="1086076" y="279"/>
                  </a:lnTo>
                  <a:lnTo>
                    <a:pt x="961474" y="21094"/>
                  </a:lnTo>
                  <a:lnTo>
                    <a:pt x="1005246" y="19969"/>
                  </a:lnTo>
                  <a:lnTo>
                    <a:pt x="1085837" y="18141"/>
                  </a:lnTo>
                  <a:lnTo>
                    <a:pt x="1087769" y="18097"/>
                  </a:lnTo>
                  <a:close/>
                </a:path>
                <a:path w="1097279" h="198754">
                  <a:moveTo>
                    <a:pt x="1096949" y="12979"/>
                  </a:moveTo>
                  <a:lnTo>
                    <a:pt x="1096073" y="3594"/>
                  </a:lnTo>
                  <a:lnTo>
                    <a:pt x="1092098" y="50"/>
                  </a:lnTo>
                  <a:lnTo>
                    <a:pt x="1086796" y="166"/>
                  </a:lnTo>
                  <a:lnTo>
                    <a:pt x="1086076" y="279"/>
                  </a:lnTo>
                  <a:lnTo>
                    <a:pt x="1087577" y="9131"/>
                  </a:lnTo>
                  <a:lnTo>
                    <a:pt x="1087769" y="17617"/>
                  </a:lnTo>
                  <a:lnTo>
                    <a:pt x="1087769" y="18097"/>
                  </a:lnTo>
                  <a:lnTo>
                    <a:pt x="1088399" y="18083"/>
                  </a:lnTo>
                  <a:lnTo>
                    <a:pt x="1093711" y="17195"/>
                  </a:lnTo>
                  <a:lnTo>
                    <a:pt x="1096949" y="1297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138622" y="2610543"/>
            <a:ext cx="8145145" cy="8115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b1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new</a:t>
            </a:r>
            <a:r>
              <a:rPr sz="1850" spc="-10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Book(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"Thinking</a:t>
            </a:r>
            <a:r>
              <a:rPr sz="1850" spc="-10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in</a:t>
            </a:r>
            <a:r>
              <a:rPr sz="1850" spc="-100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Java"</a:t>
            </a:r>
            <a:r>
              <a:rPr sz="1850" dirty="0">
                <a:latin typeface="Courier New"/>
                <a:cs typeface="Courier New"/>
              </a:rPr>
              <a:t>,</a:t>
            </a:r>
            <a:r>
              <a:rPr sz="1850" dirty="0">
                <a:solidFill>
                  <a:srgbClr val="FF3366"/>
                </a:solidFill>
                <a:latin typeface="Courier New"/>
                <a:cs typeface="Courier New"/>
              </a:rPr>
              <a:t>"Bruce</a:t>
            </a:r>
            <a:r>
              <a:rPr sz="1850" spc="-105" dirty="0">
                <a:solidFill>
                  <a:srgbClr val="FF3366"/>
                </a:solidFill>
                <a:latin typeface="Courier New"/>
                <a:cs typeface="Courier New"/>
              </a:rPr>
              <a:t> </a:t>
            </a:r>
            <a:r>
              <a:rPr sz="1850" spc="-10" dirty="0">
                <a:solidFill>
                  <a:srgbClr val="FF3366"/>
                </a:solidFill>
                <a:latin typeface="Courier New"/>
                <a:cs typeface="Courier New"/>
              </a:rPr>
              <a:t>Eckel"</a:t>
            </a:r>
            <a:r>
              <a:rPr sz="1850" spc="-10" dirty="0">
                <a:latin typeface="Courier New"/>
                <a:cs typeface="Courier New"/>
              </a:rPr>
              <a:t>,1129);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755"/>
              </a:spcBef>
            </a:pPr>
            <a:r>
              <a:rPr sz="1850" spc="-10" dirty="0">
                <a:latin typeface="Courier New"/>
                <a:cs typeface="Courier New"/>
              </a:rPr>
              <a:t>System.out.println(b1.getClass().getName());</a:t>
            </a:r>
            <a:endParaRPr sz="185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99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013135" y="4446428"/>
            <a:ext cx="584835" cy="3073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850" spc="-20" dirty="0">
                <a:latin typeface="Courier New"/>
                <a:cs typeface="Courier New"/>
              </a:rPr>
              <a:t>Book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77989" y="1621536"/>
            <a:ext cx="9543415" cy="3972560"/>
            <a:chOff x="477989" y="1621536"/>
            <a:chExt cx="9543415" cy="3972560"/>
          </a:xfrm>
        </p:grpSpPr>
        <p:sp>
          <p:nvSpPr>
            <p:cNvPr id="3" name="object 3"/>
            <p:cNvSpPr/>
            <p:nvPr/>
          </p:nvSpPr>
          <p:spPr>
            <a:xfrm>
              <a:off x="486956" y="1630502"/>
              <a:ext cx="9524365" cy="3953510"/>
            </a:xfrm>
            <a:custGeom>
              <a:avLst/>
              <a:gdLst/>
              <a:ahLst/>
              <a:cxnLst/>
              <a:rect l="l" t="t" r="r" b="b"/>
              <a:pathLst>
                <a:path w="9524365" h="3953510">
                  <a:moveTo>
                    <a:pt x="9524212" y="3458743"/>
                  </a:moveTo>
                  <a:lnTo>
                    <a:pt x="9524212" y="0"/>
                  </a:lnTo>
                  <a:lnTo>
                    <a:pt x="0" y="0"/>
                  </a:lnTo>
                  <a:lnTo>
                    <a:pt x="0" y="3953205"/>
                  </a:lnTo>
                  <a:lnTo>
                    <a:pt x="8333689" y="3953205"/>
                  </a:lnTo>
                  <a:lnTo>
                    <a:pt x="9524212" y="3458743"/>
                  </a:lnTo>
                  <a:close/>
                </a:path>
              </a:pathLst>
            </a:custGeom>
            <a:solidFill>
              <a:srgbClr val="FFFF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77989" y="1621536"/>
              <a:ext cx="9542145" cy="3971290"/>
            </a:xfrm>
            <a:custGeom>
              <a:avLst/>
              <a:gdLst/>
              <a:ahLst/>
              <a:cxnLst/>
              <a:rect l="l" t="t" r="r" b="b"/>
              <a:pathLst>
                <a:path w="9542145" h="3971290">
                  <a:moveTo>
                    <a:pt x="9542144" y="3471329"/>
                  </a:moveTo>
                  <a:lnTo>
                    <a:pt x="9542144" y="4013"/>
                  </a:lnTo>
                  <a:lnTo>
                    <a:pt x="9538131" y="0"/>
                  </a:lnTo>
                  <a:lnTo>
                    <a:pt x="4013" y="0"/>
                  </a:lnTo>
                  <a:lnTo>
                    <a:pt x="0" y="4013"/>
                  </a:lnTo>
                  <a:lnTo>
                    <a:pt x="0" y="3967124"/>
                  </a:lnTo>
                  <a:lnTo>
                    <a:pt x="4013" y="3971137"/>
                  </a:lnTo>
                  <a:lnTo>
                    <a:pt x="8966" y="3971137"/>
                  </a:lnTo>
                  <a:lnTo>
                    <a:pt x="8966" y="8966"/>
                  </a:lnTo>
                  <a:lnTo>
                    <a:pt x="17945" y="8966"/>
                  </a:lnTo>
                  <a:lnTo>
                    <a:pt x="17945" y="17945"/>
                  </a:lnTo>
                  <a:lnTo>
                    <a:pt x="9524199" y="17945"/>
                  </a:lnTo>
                  <a:lnTo>
                    <a:pt x="9524199" y="8966"/>
                  </a:lnTo>
                  <a:lnTo>
                    <a:pt x="9533178" y="8966"/>
                  </a:lnTo>
                  <a:lnTo>
                    <a:pt x="9533178" y="3477414"/>
                  </a:lnTo>
                  <a:lnTo>
                    <a:pt x="9539973" y="3474592"/>
                  </a:lnTo>
                  <a:lnTo>
                    <a:pt x="9542144" y="3471329"/>
                  </a:lnTo>
                  <a:close/>
                </a:path>
                <a:path w="9542145" h="3971290">
                  <a:moveTo>
                    <a:pt x="17945" y="17945"/>
                  </a:moveTo>
                  <a:lnTo>
                    <a:pt x="17945" y="8966"/>
                  </a:lnTo>
                  <a:lnTo>
                    <a:pt x="8966" y="8966"/>
                  </a:lnTo>
                  <a:lnTo>
                    <a:pt x="8966" y="17945"/>
                  </a:lnTo>
                  <a:lnTo>
                    <a:pt x="17945" y="17945"/>
                  </a:lnTo>
                  <a:close/>
                </a:path>
                <a:path w="9542145" h="3971290">
                  <a:moveTo>
                    <a:pt x="17945" y="3953205"/>
                  </a:moveTo>
                  <a:lnTo>
                    <a:pt x="17945" y="17945"/>
                  </a:lnTo>
                  <a:lnTo>
                    <a:pt x="8966" y="17945"/>
                  </a:lnTo>
                  <a:lnTo>
                    <a:pt x="8966" y="3953205"/>
                  </a:lnTo>
                  <a:lnTo>
                    <a:pt x="17945" y="3953205"/>
                  </a:lnTo>
                  <a:close/>
                </a:path>
                <a:path w="9542145" h="3971290">
                  <a:moveTo>
                    <a:pt x="8340864" y="3953205"/>
                  </a:moveTo>
                  <a:lnTo>
                    <a:pt x="8966" y="3953205"/>
                  </a:lnTo>
                  <a:lnTo>
                    <a:pt x="8966" y="3962171"/>
                  </a:lnTo>
                  <a:lnTo>
                    <a:pt x="17945" y="3962171"/>
                  </a:lnTo>
                  <a:lnTo>
                    <a:pt x="17945" y="3971137"/>
                  </a:lnTo>
                  <a:lnTo>
                    <a:pt x="8339213" y="3971137"/>
                  </a:lnTo>
                  <a:lnTo>
                    <a:pt x="8339213" y="3953891"/>
                  </a:lnTo>
                  <a:lnTo>
                    <a:pt x="8340864" y="3953205"/>
                  </a:lnTo>
                  <a:close/>
                </a:path>
                <a:path w="9542145" h="3971290">
                  <a:moveTo>
                    <a:pt x="17945" y="3971137"/>
                  </a:moveTo>
                  <a:lnTo>
                    <a:pt x="17945" y="3962171"/>
                  </a:lnTo>
                  <a:lnTo>
                    <a:pt x="8966" y="3962171"/>
                  </a:lnTo>
                  <a:lnTo>
                    <a:pt x="8966" y="3971137"/>
                  </a:lnTo>
                  <a:lnTo>
                    <a:pt x="17945" y="3971137"/>
                  </a:lnTo>
                  <a:close/>
                </a:path>
                <a:path w="9542145" h="3971290">
                  <a:moveTo>
                    <a:pt x="8342655" y="3962171"/>
                  </a:moveTo>
                  <a:lnTo>
                    <a:pt x="8342655" y="3953205"/>
                  </a:lnTo>
                  <a:lnTo>
                    <a:pt x="8340864" y="3953205"/>
                  </a:lnTo>
                  <a:lnTo>
                    <a:pt x="8339213" y="3953891"/>
                  </a:lnTo>
                  <a:lnTo>
                    <a:pt x="8342655" y="3962171"/>
                  </a:lnTo>
                  <a:close/>
                </a:path>
                <a:path w="9542145" h="3971290">
                  <a:moveTo>
                    <a:pt x="8342655" y="3971137"/>
                  </a:moveTo>
                  <a:lnTo>
                    <a:pt x="8342655" y="3962171"/>
                  </a:lnTo>
                  <a:lnTo>
                    <a:pt x="8339213" y="3953891"/>
                  </a:lnTo>
                  <a:lnTo>
                    <a:pt x="8339213" y="3971137"/>
                  </a:lnTo>
                  <a:lnTo>
                    <a:pt x="8342655" y="3971137"/>
                  </a:lnTo>
                  <a:close/>
                </a:path>
                <a:path w="9542145" h="3971290">
                  <a:moveTo>
                    <a:pt x="9533178" y="3467709"/>
                  </a:moveTo>
                  <a:lnTo>
                    <a:pt x="9529737" y="3459416"/>
                  </a:lnTo>
                  <a:lnTo>
                    <a:pt x="8340864" y="3953205"/>
                  </a:lnTo>
                  <a:lnTo>
                    <a:pt x="8342655" y="3953205"/>
                  </a:lnTo>
                  <a:lnTo>
                    <a:pt x="8342655" y="3971137"/>
                  </a:lnTo>
                  <a:lnTo>
                    <a:pt x="8343849" y="3971137"/>
                  </a:lnTo>
                  <a:lnTo>
                    <a:pt x="8344992" y="3970909"/>
                  </a:lnTo>
                  <a:lnTo>
                    <a:pt x="9524199" y="3481144"/>
                  </a:lnTo>
                  <a:lnTo>
                    <a:pt x="9524199" y="3467709"/>
                  </a:lnTo>
                  <a:lnTo>
                    <a:pt x="9533178" y="3467709"/>
                  </a:lnTo>
                  <a:close/>
                </a:path>
                <a:path w="9542145" h="3971290">
                  <a:moveTo>
                    <a:pt x="9533178" y="17945"/>
                  </a:moveTo>
                  <a:lnTo>
                    <a:pt x="9533178" y="8966"/>
                  </a:lnTo>
                  <a:lnTo>
                    <a:pt x="9524199" y="8966"/>
                  </a:lnTo>
                  <a:lnTo>
                    <a:pt x="9524199" y="17945"/>
                  </a:lnTo>
                  <a:lnTo>
                    <a:pt x="9533178" y="17945"/>
                  </a:lnTo>
                  <a:close/>
                </a:path>
                <a:path w="9542145" h="3971290">
                  <a:moveTo>
                    <a:pt x="9533178" y="3467709"/>
                  </a:moveTo>
                  <a:lnTo>
                    <a:pt x="9533178" y="17945"/>
                  </a:lnTo>
                  <a:lnTo>
                    <a:pt x="9524199" y="17945"/>
                  </a:lnTo>
                  <a:lnTo>
                    <a:pt x="9524199" y="3461716"/>
                  </a:lnTo>
                  <a:lnTo>
                    <a:pt x="9529737" y="3459416"/>
                  </a:lnTo>
                  <a:lnTo>
                    <a:pt x="9533178" y="3467709"/>
                  </a:lnTo>
                  <a:close/>
                </a:path>
                <a:path w="9542145" h="3971290">
                  <a:moveTo>
                    <a:pt x="9533178" y="3477414"/>
                  </a:moveTo>
                  <a:lnTo>
                    <a:pt x="9533178" y="3467709"/>
                  </a:lnTo>
                  <a:lnTo>
                    <a:pt x="9524199" y="3467709"/>
                  </a:lnTo>
                  <a:lnTo>
                    <a:pt x="9524199" y="3481144"/>
                  </a:lnTo>
                  <a:lnTo>
                    <a:pt x="9533178" y="3477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820645" y="5089245"/>
              <a:ext cx="1190625" cy="494665"/>
            </a:xfrm>
            <a:custGeom>
              <a:avLst/>
              <a:gdLst/>
              <a:ahLst/>
              <a:cxnLst/>
              <a:rect l="l" t="t" r="r" b="b"/>
              <a:pathLst>
                <a:path w="1190625" h="494664">
                  <a:moveTo>
                    <a:pt x="1190523" y="0"/>
                  </a:moveTo>
                  <a:lnTo>
                    <a:pt x="1101347" y="4871"/>
                  </a:lnTo>
                  <a:lnTo>
                    <a:pt x="1021463" y="9804"/>
                  </a:lnTo>
                  <a:lnTo>
                    <a:pt x="950069" y="14692"/>
                  </a:lnTo>
                  <a:lnTo>
                    <a:pt x="886363" y="19430"/>
                  </a:lnTo>
                  <a:lnTo>
                    <a:pt x="692384" y="34743"/>
                  </a:lnTo>
                  <a:lnTo>
                    <a:pt x="655090" y="37129"/>
                  </a:lnTo>
                  <a:lnTo>
                    <a:pt x="620674" y="38726"/>
                  </a:lnTo>
                  <a:lnTo>
                    <a:pt x="588333" y="39427"/>
                  </a:lnTo>
                  <a:lnTo>
                    <a:pt x="557266" y="39125"/>
                  </a:lnTo>
                  <a:lnTo>
                    <a:pt x="495743" y="35088"/>
                  </a:lnTo>
                  <a:lnTo>
                    <a:pt x="429691" y="25763"/>
                  </a:lnTo>
                  <a:lnTo>
                    <a:pt x="352695" y="10300"/>
                  </a:lnTo>
                  <a:lnTo>
                    <a:pt x="308089" y="0"/>
                  </a:lnTo>
                  <a:lnTo>
                    <a:pt x="0" y="494461"/>
                  </a:lnTo>
                  <a:lnTo>
                    <a:pt x="1190523" y="0"/>
                  </a:lnTo>
                  <a:close/>
                </a:path>
              </a:pathLst>
            </a:custGeom>
            <a:solidFill>
              <a:srgbClr val="DBDBA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810968" y="5079619"/>
              <a:ext cx="1210310" cy="514350"/>
            </a:xfrm>
            <a:custGeom>
              <a:avLst/>
              <a:gdLst/>
              <a:ahLst/>
              <a:cxnLst/>
              <a:rect l="l" t="t" r="r" b="b"/>
              <a:pathLst>
                <a:path w="1210309" h="514350">
                  <a:moveTo>
                    <a:pt x="1200657" y="19142"/>
                  </a:moveTo>
                  <a:lnTo>
                    <a:pt x="1200657" y="18580"/>
                  </a:lnTo>
                  <a:lnTo>
                    <a:pt x="1148387" y="21423"/>
                  </a:lnTo>
                  <a:lnTo>
                    <a:pt x="32091" y="485068"/>
                  </a:lnTo>
                  <a:lnTo>
                    <a:pt x="17360" y="508711"/>
                  </a:lnTo>
                  <a:lnTo>
                    <a:pt x="9677" y="504088"/>
                  </a:lnTo>
                  <a:lnTo>
                    <a:pt x="2057" y="499351"/>
                  </a:lnTo>
                  <a:lnTo>
                    <a:pt x="0" y="502653"/>
                  </a:lnTo>
                  <a:lnTo>
                    <a:pt x="304" y="506920"/>
                  </a:lnTo>
                  <a:lnTo>
                    <a:pt x="5359" y="512864"/>
                  </a:lnTo>
                  <a:lnTo>
                    <a:pt x="9512" y="513867"/>
                  </a:lnTo>
                  <a:lnTo>
                    <a:pt x="1200657" y="19142"/>
                  </a:lnTo>
                  <a:close/>
                </a:path>
                <a:path w="1210309" h="514350">
                  <a:moveTo>
                    <a:pt x="1209903" y="11899"/>
                  </a:moveTo>
                  <a:lnTo>
                    <a:pt x="1207985" y="3390"/>
                  </a:lnTo>
                  <a:lnTo>
                    <a:pt x="1204099" y="444"/>
                  </a:lnTo>
                  <a:lnTo>
                    <a:pt x="1196720" y="824"/>
                  </a:lnTo>
                  <a:lnTo>
                    <a:pt x="1117080" y="5159"/>
                  </a:lnTo>
                  <a:lnTo>
                    <a:pt x="1041669" y="9759"/>
                  </a:lnTo>
                  <a:lnTo>
                    <a:pt x="973764" y="14330"/>
                  </a:lnTo>
                  <a:lnTo>
                    <a:pt x="912703" y="18788"/>
                  </a:lnTo>
                  <a:lnTo>
                    <a:pt x="857825" y="23047"/>
                  </a:lnTo>
                  <a:lnTo>
                    <a:pt x="763974" y="30632"/>
                  </a:lnTo>
                  <a:lnTo>
                    <a:pt x="723678" y="33788"/>
                  </a:lnTo>
                  <a:lnTo>
                    <a:pt x="653043" y="38394"/>
                  </a:lnTo>
                  <a:lnTo>
                    <a:pt x="591273" y="40106"/>
                  </a:lnTo>
                  <a:lnTo>
                    <a:pt x="543856" y="38811"/>
                  </a:lnTo>
                  <a:lnTo>
                    <a:pt x="496083" y="34662"/>
                  </a:lnTo>
                  <a:lnTo>
                    <a:pt x="444876" y="27240"/>
                  </a:lnTo>
                  <a:lnTo>
                    <a:pt x="387157" y="16126"/>
                  </a:lnTo>
                  <a:lnTo>
                    <a:pt x="319849" y="901"/>
                  </a:lnTo>
                  <a:lnTo>
                    <a:pt x="316102" y="0"/>
                  </a:lnTo>
                  <a:lnTo>
                    <a:pt x="312178" y="1612"/>
                  </a:lnTo>
                  <a:lnTo>
                    <a:pt x="2057" y="499351"/>
                  </a:lnTo>
                  <a:lnTo>
                    <a:pt x="6235" y="501948"/>
                  </a:lnTo>
                  <a:lnTo>
                    <a:pt x="6235" y="495807"/>
                  </a:lnTo>
                  <a:lnTo>
                    <a:pt x="32091" y="485068"/>
                  </a:lnTo>
                  <a:lnTo>
                    <a:pt x="315683" y="29915"/>
                  </a:lnTo>
                  <a:lnTo>
                    <a:pt x="315683" y="18351"/>
                  </a:lnTo>
                  <a:lnTo>
                    <a:pt x="317766" y="9626"/>
                  </a:lnTo>
                  <a:lnTo>
                    <a:pt x="325374" y="14363"/>
                  </a:lnTo>
                  <a:lnTo>
                    <a:pt x="325374" y="20566"/>
                  </a:lnTo>
                  <a:lnTo>
                    <a:pt x="372857" y="31417"/>
                  </a:lnTo>
                  <a:lnTo>
                    <a:pt x="423237" y="41606"/>
                  </a:lnTo>
                  <a:lnTo>
                    <a:pt x="468547" y="49141"/>
                  </a:lnTo>
                  <a:lnTo>
                    <a:pt x="510508" y="54244"/>
                  </a:lnTo>
                  <a:lnTo>
                    <a:pt x="550843" y="57140"/>
                  </a:lnTo>
                  <a:lnTo>
                    <a:pt x="591273" y="58051"/>
                  </a:lnTo>
                  <a:lnTo>
                    <a:pt x="620875" y="57617"/>
                  </a:lnTo>
                  <a:lnTo>
                    <a:pt x="652154" y="56395"/>
                  </a:lnTo>
                  <a:lnTo>
                    <a:pt x="653043" y="56360"/>
                  </a:lnTo>
                  <a:lnTo>
                    <a:pt x="685759" y="54459"/>
                  </a:lnTo>
                  <a:lnTo>
                    <a:pt x="686922" y="54391"/>
                  </a:lnTo>
                  <a:lnTo>
                    <a:pt x="722338" y="51884"/>
                  </a:lnTo>
                  <a:lnTo>
                    <a:pt x="762538" y="48752"/>
                  </a:lnTo>
                  <a:lnTo>
                    <a:pt x="856392" y="41164"/>
                  </a:lnTo>
                  <a:lnTo>
                    <a:pt x="911343" y="36886"/>
                  </a:lnTo>
                  <a:lnTo>
                    <a:pt x="972505" y="32404"/>
                  </a:lnTo>
                  <a:lnTo>
                    <a:pt x="1040527" y="27809"/>
                  </a:lnTo>
                  <a:lnTo>
                    <a:pt x="1116058" y="23188"/>
                  </a:lnTo>
                  <a:lnTo>
                    <a:pt x="1148387" y="21423"/>
                  </a:lnTo>
                  <a:lnTo>
                    <a:pt x="1196174" y="1574"/>
                  </a:lnTo>
                  <a:lnTo>
                    <a:pt x="1196466" y="1460"/>
                  </a:lnTo>
                  <a:lnTo>
                    <a:pt x="1196720" y="1358"/>
                  </a:lnTo>
                  <a:lnTo>
                    <a:pt x="1200188" y="9626"/>
                  </a:lnTo>
                  <a:lnTo>
                    <a:pt x="1200657" y="18580"/>
                  </a:lnTo>
                  <a:lnTo>
                    <a:pt x="1200657" y="19142"/>
                  </a:lnTo>
                  <a:lnTo>
                    <a:pt x="1207668" y="16230"/>
                  </a:lnTo>
                  <a:lnTo>
                    <a:pt x="1209903" y="11899"/>
                  </a:lnTo>
                  <a:close/>
                </a:path>
                <a:path w="1210309" h="514350">
                  <a:moveTo>
                    <a:pt x="32091" y="485068"/>
                  </a:moveTo>
                  <a:lnTo>
                    <a:pt x="6235" y="495807"/>
                  </a:lnTo>
                  <a:lnTo>
                    <a:pt x="9677" y="504075"/>
                  </a:lnTo>
                  <a:lnTo>
                    <a:pt x="17360" y="508711"/>
                  </a:lnTo>
                  <a:lnTo>
                    <a:pt x="32091" y="485068"/>
                  </a:lnTo>
                  <a:close/>
                </a:path>
                <a:path w="1210309" h="514350">
                  <a:moveTo>
                    <a:pt x="9677" y="504088"/>
                  </a:moveTo>
                  <a:lnTo>
                    <a:pt x="6235" y="495807"/>
                  </a:lnTo>
                  <a:lnTo>
                    <a:pt x="6235" y="501948"/>
                  </a:lnTo>
                  <a:lnTo>
                    <a:pt x="9512" y="503985"/>
                  </a:lnTo>
                  <a:lnTo>
                    <a:pt x="9677" y="504088"/>
                  </a:lnTo>
                  <a:close/>
                </a:path>
                <a:path w="1210309" h="514350">
                  <a:moveTo>
                    <a:pt x="325374" y="14363"/>
                  </a:moveTo>
                  <a:lnTo>
                    <a:pt x="317766" y="9626"/>
                  </a:lnTo>
                  <a:lnTo>
                    <a:pt x="315683" y="18351"/>
                  </a:lnTo>
                  <a:lnTo>
                    <a:pt x="321991" y="19792"/>
                  </a:lnTo>
                  <a:lnTo>
                    <a:pt x="325374" y="14363"/>
                  </a:lnTo>
                  <a:close/>
                </a:path>
                <a:path w="1210309" h="514350">
                  <a:moveTo>
                    <a:pt x="321991" y="19792"/>
                  </a:moveTo>
                  <a:lnTo>
                    <a:pt x="316102" y="18447"/>
                  </a:lnTo>
                  <a:lnTo>
                    <a:pt x="315683" y="18351"/>
                  </a:lnTo>
                  <a:lnTo>
                    <a:pt x="315683" y="29915"/>
                  </a:lnTo>
                  <a:lnTo>
                    <a:pt x="321991" y="19792"/>
                  </a:lnTo>
                  <a:close/>
                </a:path>
                <a:path w="1210309" h="514350">
                  <a:moveTo>
                    <a:pt x="325374" y="20566"/>
                  </a:moveTo>
                  <a:lnTo>
                    <a:pt x="325374" y="14363"/>
                  </a:lnTo>
                  <a:lnTo>
                    <a:pt x="321991" y="19792"/>
                  </a:lnTo>
                  <a:lnTo>
                    <a:pt x="325374" y="20566"/>
                  </a:lnTo>
                  <a:close/>
                </a:path>
                <a:path w="1210309" h="514350">
                  <a:moveTo>
                    <a:pt x="1200657" y="18580"/>
                  </a:moveTo>
                  <a:lnTo>
                    <a:pt x="1200188" y="9626"/>
                  </a:lnTo>
                  <a:lnTo>
                    <a:pt x="1196720" y="1358"/>
                  </a:lnTo>
                  <a:lnTo>
                    <a:pt x="1148387" y="21423"/>
                  </a:lnTo>
                  <a:lnTo>
                    <a:pt x="1199743" y="18629"/>
                  </a:lnTo>
                  <a:lnTo>
                    <a:pt x="1200657" y="1858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242587" y="655493"/>
            <a:ext cx="8208225" cy="5734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888365">
              <a:lnSpc>
                <a:spcPct val="100000"/>
              </a:lnSpc>
              <a:spcBef>
                <a:spcPts val="90"/>
              </a:spcBef>
            </a:pPr>
            <a:r>
              <a:rPr b="1" dirty="0">
                <a:latin typeface="Verdana"/>
                <a:cs typeface="Verdana"/>
              </a:rPr>
              <a:t>instanceof</a:t>
            </a:r>
            <a:r>
              <a:rPr b="1" spc="-110" dirty="0">
                <a:latin typeface="Verdana"/>
                <a:cs typeface="Verdana"/>
              </a:rPr>
              <a:t> </a:t>
            </a:r>
            <a:r>
              <a:rPr dirty="0"/>
              <a:t>and</a:t>
            </a:r>
            <a:r>
              <a:rPr spc="-145" dirty="0"/>
              <a:t> </a:t>
            </a:r>
            <a:r>
              <a:rPr b="1" spc="-10" dirty="0">
                <a:latin typeface="Verdana"/>
                <a:cs typeface="Verdana"/>
              </a:rPr>
              <a:t>getClass</a:t>
            </a:r>
            <a:r>
              <a:rPr spc="-10" dirty="0"/>
              <a:t>()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2154182" y="6860199"/>
            <a:ext cx="6369684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First</a:t>
            </a:r>
            <a:r>
              <a:rPr spc="-65" dirty="0"/>
              <a:t> </a:t>
            </a:r>
            <a:r>
              <a:rPr dirty="0"/>
              <a:t>Latin</a:t>
            </a:r>
            <a:r>
              <a:rPr spc="-70" dirty="0"/>
              <a:t> </a:t>
            </a:r>
            <a:r>
              <a:rPr dirty="0"/>
              <a:t>American</a:t>
            </a:r>
            <a:r>
              <a:rPr spc="-65" dirty="0"/>
              <a:t> </a:t>
            </a:r>
            <a:r>
              <a:rPr dirty="0"/>
              <a:t>Workshop</a:t>
            </a:r>
            <a:r>
              <a:rPr spc="-60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Laboratory</a:t>
            </a:r>
            <a:r>
              <a:rPr spc="-70" dirty="0"/>
              <a:t> </a:t>
            </a:r>
            <a:r>
              <a:rPr spc="-10" dirty="0"/>
              <a:t>Instrumentation</a:t>
            </a:r>
            <a:r>
              <a:rPr spc="-65" dirty="0"/>
              <a:t> </a:t>
            </a:r>
            <a:r>
              <a:rPr spc="-10" dirty="0"/>
              <a:t>Systems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4294967295"/>
          </p:nvPr>
        </p:nvSpPr>
        <p:spPr>
          <a:xfrm>
            <a:off x="653030" y="6879217"/>
            <a:ext cx="102235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90"/>
              </a:lnSpc>
            </a:pPr>
            <a:r>
              <a:rPr dirty="0"/>
              <a:t>Carlos</a:t>
            </a:r>
            <a:r>
              <a:rPr spc="-70" dirty="0"/>
              <a:t> </a:t>
            </a:r>
            <a:r>
              <a:rPr spc="-10" dirty="0"/>
              <a:t>Kavka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4294967295"/>
          </p:nvPr>
        </p:nvSpPr>
        <p:spPr>
          <a:xfrm>
            <a:off x="9635814" y="6884461"/>
            <a:ext cx="426084" cy="203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90"/>
              </a:lnSpc>
            </a:pPr>
            <a:r>
              <a:rPr spc="-25" dirty="0"/>
              <a:t>100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602295" y="1572161"/>
            <a:ext cx="8895715" cy="508571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2865">
              <a:lnSpc>
                <a:spcPts val="2105"/>
              </a:lnSpc>
              <a:spcBef>
                <a:spcPts val="95"/>
              </a:spcBef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class</a:t>
            </a:r>
            <a:r>
              <a:rPr sz="1850" spc="-14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TestClass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343535">
              <a:lnSpc>
                <a:spcPts val="1985"/>
              </a:lnSpc>
            </a:pP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public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static</a:t>
            </a:r>
            <a:r>
              <a:rPr sz="1850" spc="-130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solidFill>
                  <a:srgbClr val="0000FF"/>
                </a:solidFill>
                <a:latin typeface="Courier New"/>
                <a:cs typeface="Courier New"/>
              </a:rPr>
              <a:t>void</a:t>
            </a:r>
            <a:r>
              <a:rPr sz="1850" spc="-135" dirty="0">
                <a:solidFill>
                  <a:srgbClr val="0000FF"/>
                </a:solidFill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main(String[]</a:t>
            </a:r>
            <a:r>
              <a:rPr sz="1850" spc="-12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args)</a:t>
            </a:r>
            <a:r>
              <a:rPr sz="1850" spc="-125" dirty="0">
                <a:latin typeface="Courier New"/>
                <a:cs typeface="Courier New"/>
              </a:rPr>
              <a:t> </a:t>
            </a:r>
            <a:r>
              <a:rPr sz="1850" spc="-50" dirty="0">
                <a:latin typeface="Courier New"/>
                <a:cs typeface="Courier New"/>
              </a:rPr>
              <a:t>{</a:t>
            </a:r>
            <a:endParaRPr sz="1850">
              <a:latin typeface="Courier New"/>
              <a:cs typeface="Courier New"/>
            </a:endParaRPr>
          </a:p>
          <a:p>
            <a:pPr marL="623570" marR="146685">
              <a:lnSpc>
                <a:spcPts val="2000"/>
              </a:lnSpc>
              <a:spcBef>
                <a:spcPts val="135"/>
              </a:spcBef>
            </a:pPr>
            <a:r>
              <a:rPr sz="1850" dirty="0">
                <a:latin typeface="Courier New"/>
                <a:cs typeface="Courier New"/>
              </a:rPr>
              <a:t>Book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b1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new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Book("Thinking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</a:t>
            </a:r>
            <a:r>
              <a:rPr sz="1850" spc="-11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Java","Bruce</a:t>
            </a:r>
            <a:r>
              <a:rPr sz="1850" spc="-10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Eckel",1129); </a:t>
            </a:r>
            <a:r>
              <a:rPr sz="1850" dirty="0">
                <a:latin typeface="Courier New"/>
                <a:cs typeface="Courier New"/>
              </a:rPr>
              <a:t>ScientificBook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sb1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=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new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ScientificBook("Neural</a:t>
            </a:r>
            <a:r>
              <a:rPr sz="1850" spc="-114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Networks",</a:t>
            </a:r>
            <a:endParaRPr sz="1850">
              <a:latin typeface="Courier New"/>
              <a:cs typeface="Courier New"/>
            </a:endParaRPr>
          </a:p>
          <a:p>
            <a:pPr marL="3982085">
              <a:lnSpc>
                <a:spcPts val="1835"/>
              </a:lnSpc>
            </a:pPr>
            <a:r>
              <a:rPr sz="1850" dirty="0">
                <a:latin typeface="Courier New"/>
                <a:cs typeface="Courier New"/>
              </a:rPr>
              <a:t>"Simon</a:t>
            </a:r>
            <a:r>
              <a:rPr sz="1850" spc="85" dirty="0">
                <a:latin typeface="Courier New"/>
                <a:cs typeface="Courier New"/>
              </a:rPr>
              <a:t> </a:t>
            </a:r>
            <a:r>
              <a:rPr sz="1850" spc="-25" dirty="0">
                <a:latin typeface="Courier New"/>
                <a:cs typeface="Courier New"/>
              </a:rPr>
              <a:t>Haykin",696,"0-02-352761-7",</a:t>
            </a:r>
            <a:endParaRPr sz="1850">
              <a:latin typeface="Courier New"/>
              <a:cs typeface="Courier New"/>
            </a:endParaRPr>
          </a:p>
          <a:p>
            <a:pPr marL="3982085">
              <a:lnSpc>
                <a:spcPts val="2105"/>
              </a:lnSpc>
            </a:pPr>
            <a:r>
              <a:rPr sz="1850" dirty="0">
                <a:latin typeface="Courier New"/>
                <a:cs typeface="Courier New"/>
              </a:rPr>
              <a:t>"Artificial</a:t>
            </a:r>
            <a:r>
              <a:rPr sz="1850" spc="-20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Intelligence");</a:t>
            </a:r>
            <a:endParaRPr sz="1850">
              <a:latin typeface="Courier New"/>
              <a:cs typeface="Courier New"/>
            </a:endParaRPr>
          </a:p>
          <a:p>
            <a:pPr marL="623570" marR="1266190">
              <a:lnSpc>
                <a:spcPct val="89600"/>
              </a:lnSpc>
              <a:spcBef>
                <a:spcPts val="1995"/>
              </a:spcBef>
            </a:pPr>
            <a:r>
              <a:rPr sz="1850" spc="-10" dirty="0">
                <a:latin typeface="Courier New"/>
                <a:cs typeface="Courier New"/>
              </a:rPr>
              <a:t>System.out.println(b1.getClass().getName()); System.out.println(sb1.getClass().getName()); System.out.println(b1</a:t>
            </a:r>
            <a:r>
              <a:rPr sz="1850" spc="-1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instanceof</a:t>
            </a:r>
            <a:r>
              <a:rPr sz="1850" spc="-17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Book); System.out.println(sb1</a:t>
            </a:r>
            <a:r>
              <a:rPr sz="1850" spc="-1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instanceof</a:t>
            </a:r>
            <a:r>
              <a:rPr sz="1850" spc="-18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Book); System.out.println(b1</a:t>
            </a:r>
            <a:r>
              <a:rPr sz="1850" spc="-17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instanceof</a:t>
            </a:r>
            <a:r>
              <a:rPr sz="1850" spc="-17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ScientificBook); System.out.println(sb1</a:t>
            </a:r>
            <a:r>
              <a:rPr sz="1850" spc="-180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instanceof</a:t>
            </a:r>
            <a:r>
              <a:rPr sz="1850" spc="-180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ScientificBook);</a:t>
            </a:r>
            <a:endParaRPr sz="1850">
              <a:latin typeface="Courier New"/>
              <a:cs typeface="Courier New"/>
            </a:endParaRPr>
          </a:p>
          <a:p>
            <a:pPr marL="343535">
              <a:lnSpc>
                <a:spcPts val="1875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62865">
              <a:lnSpc>
                <a:spcPts val="2110"/>
              </a:lnSpc>
            </a:pPr>
            <a:r>
              <a:rPr sz="1850" spc="-50" dirty="0">
                <a:latin typeface="Courier New"/>
                <a:cs typeface="Courier New"/>
              </a:rPr>
              <a:t>}</a:t>
            </a:r>
            <a:endParaRPr sz="1850">
              <a:latin typeface="Courier New"/>
              <a:cs typeface="Courier New"/>
            </a:endParaRPr>
          </a:p>
          <a:p>
            <a:pPr marL="12700" marR="6634480">
              <a:lnSpc>
                <a:spcPts val="1989"/>
              </a:lnSpc>
              <a:spcBef>
                <a:spcPts val="1839"/>
              </a:spcBef>
            </a:pPr>
            <a:r>
              <a:rPr sz="1850" dirty="0">
                <a:latin typeface="Courier New"/>
                <a:cs typeface="Courier New"/>
              </a:rPr>
              <a:t>$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java</a:t>
            </a:r>
            <a:r>
              <a:rPr sz="1850" spc="-5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TestClass </a:t>
            </a:r>
            <a:r>
              <a:rPr sz="1850" dirty="0">
                <a:latin typeface="Courier New"/>
                <a:cs typeface="Courier New"/>
              </a:rPr>
              <a:t>class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Book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1845"/>
              </a:lnSpc>
            </a:pPr>
            <a:r>
              <a:rPr sz="1850" dirty="0">
                <a:latin typeface="Courier New"/>
                <a:cs typeface="Courier New"/>
              </a:rPr>
              <a:t>class</a:t>
            </a:r>
            <a:r>
              <a:rPr sz="1850" spc="-105" dirty="0">
                <a:latin typeface="Courier New"/>
                <a:cs typeface="Courier New"/>
              </a:rPr>
              <a:t> </a:t>
            </a:r>
            <a:r>
              <a:rPr sz="1850" spc="-10" dirty="0">
                <a:latin typeface="Courier New"/>
                <a:cs typeface="Courier New"/>
              </a:rPr>
              <a:t>ScientificBook</a:t>
            </a:r>
            <a:endParaRPr sz="1850">
              <a:latin typeface="Courier New"/>
              <a:cs typeface="Courier New"/>
            </a:endParaRPr>
          </a:p>
          <a:p>
            <a:pPr marL="12700">
              <a:lnSpc>
                <a:spcPts val="2110"/>
              </a:lnSpc>
            </a:pPr>
            <a:r>
              <a:rPr sz="1850" dirty="0">
                <a:latin typeface="Courier New"/>
                <a:cs typeface="Courier New"/>
              </a:rPr>
              <a:t>true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true</a:t>
            </a:r>
            <a:r>
              <a:rPr sz="1850" spc="-85" dirty="0">
                <a:latin typeface="Courier New"/>
                <a:cs typeface="Courier New"/>
              </a:rPr>
              <a:t> </a:t>
            </a:r>
            <a:r>
              <a:rPr sz="1850" dirty="0">
                <a:latin typeface="Courier New"/>
                <a:cs typeface="Courier New"/>
              </a:rPr>
              <a:t>false</a:t>
            </a:r>
            <a:r>
              <a:rPr sz="1850" spc="-90" dirty="0">
                <a:latin typeface="Courier New"/>
                <a:cs typeface="Courier New"/>
              </a:rPr>
              <a:t> </a:t>
            </a:r>
            <a:r>
              <a:rPr sz="1850" spc="-20" dirty="0">
                <a:latin typeface="Courier New"/>
                <a:cs typeface="Courier New"/>
              </a:rPr>
              <a:t>true</a:t>
            </a:r>
            <a:endParaRPr sz="185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8753</TotalTime>
  <Words>14205</Words>
  <Application>Microsoft Office PowerPoint</Application>
  <PresentationFormat>Custom</PresentationFormat>
  <Paragraphs>2661</Paragraphs>
  <Slides>182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182</vt:i4>
      </vt:variant>
    </vt:vector>
  </HeadingPairs>
  <TitlesOfParts>
    <vt:vector size="189" baseType="lpstr">
      <vt:lpstr>Arial</vt:lpstr>
      <vt:lpstr>Calibri</vt:lpstr>
      <vt:lpstr>Courier New</vt:lpstr>
      <vt:lpstr>Lucida Sans Unicode</vt:lpstr>
      <vt:lpstr>Times New Roman</vt:lpstr>
      <vt:lpstr>Verdana</vt:lpstr>
      <vt:lpstr>Office Theme</vt:lpstr>
      <vt:lpstr>Introduction to Java</vt:lpstr>
      <vt:lpstr>Introduction</vt:lpstr>
      <vt:lpstr>Introduction</vt:lpstr>
      <vt:lpstr>Introduction</vt:lpstr>
      <vt:lpstr>The Java platform</vt:lpstr>
      <vt:lpstr>The Java platform</vt:lpstr>
      <vt:lpstr>A first example</vt:lpstr>
      <vt:lpstr>Documentation</vt:lpstr>
      <vt:lpstr>Fundamental types</vt:lpstr>
      <vt:lpstr>Variables</vt:lpstr>
      <vt:lpstr>Literals</vt:lpstr>
      <vt:lpstr>Literals</vt:lpstr>
      <vt:lpstr>Constants</vt:lpstr>
      <vt:lpstr>Expressions</vt:lpstr>
      <vt:lpstr>Arithmetic expressions</vt:lpstr>
      <vt:lpstr>Arithmetic operators</vt:lpstr>
      <vt:lpstr>Arithmetic operators</vt:lpstr>
      <vt:lpstr>Arithmetic operators</vt:lpstr>
      <vt:lpstr>Relational expressions</vt:lpstr>
      <vt:lpstr>Relational Expressions</vt:lpstr>
      <vt:lpstr>Bit level operators</vt:lpstr>
      <vt:lpstr>Bit level operators</vt:lpstr>
      <vt:lpstr>Bit level operators</vt:lpstr>
      <vt:lpstr>Logical operators</vt:lpstr>
      <vt:lpstr>Logical operators</vt:lpstr>
      <vt:lpstr>String operators</vt:lpstr>
      <vt:lpstr>String operators</vt:lpstr>
      <vt:lpstr>String operators</vt:lpstr>
      <vt:lpstr>Casting</vt:lpstr>
      <vt:lpstr>Casting</vt:lpstr>
      <vt:lpstr>Control structures</vt:lpstr>
      <vt:lpstr>Control structures (if)</vt:lpstr>
      <vt:lpstr>Control structures (while)</vt:lpstr>
      <vt:lpstr>Control structures (for)</vt:lpstr>
      <vt:lpstr>Control structures (break/continue)</vt:lpstr>
      <vt:lpstr>Control structures (switch)</vt:lpstr>
      <vt:lpstr>Control structures (switch)</vt:lpstr>
      <vt:lpstr>Arrays</vt:lpstr>
      <vt:lpstr>Arrays</vt:lpstr>
      <vt:lpstr>Arrays</vt:lpstr>
      <vt:lpstr>Arrays</vt:lpstr>
      <vt:lpstr>Command line arguments</vt:lpstr>
      <vt:lpstr>Command line arguments</vt:lpstr>
      <vt:lpstr>Command line arguments</vt:lpstr>
      <vt:lpstr>Classes</vt:lpstr>
      <vt:lpstr>Classes</vt:lpstr>
      <vt:lpstr>Classes</vt:lpstr>
      <vt:lpstr>Constructors</vt:lpstr>
      <vt:lpstr>Constructors</vt:lpstr>
      <vt:lpstr>Default constructors</vt:lpstr>
      <vt:lpstr>Multiple constructors</vt:lpstr>
      <vt:lpstr>Multiple constructors</vt:lpstr>
      <vt:lpstr>Multiple constructors</vt:lpstr>
      <vt:lpstr>Methods</vt:lpstr>
      <vt:lpstr>Methods</vt:lpstr>
      <vt:lpstr>Methods</vt:lpstr>
      <vt:lpstr>Methods</vt:lpstr>
      <vt:lpstr>Methods</vt:lpstr>
      <vt:lpstr>Equality and equivalence</vt:lpstr>
      <vt:lpstr>Equality and equivalence</vt:lpstr>
      <vt:lpstr>Equality and equivalence</vt:lpstr>
      <vt:lpstr>Equality and equivalence</vt:lpstr>
      <vt:lpstr>Equality and equivalence</vt:lpstr>
      <vt:lpstr>Equality and equivalence</vt:lpstr>
      <vt:lpstr>Class variables</vt:lpstr>
      <vt:lpstr>Class variables</vt:lpstr>
      <vt:lpstr>Class variables</vt:lpstr>
      <vt:lpstr>Class methods</vt:lpstr>
      <vt:lpstr>Class methods</vt:lpstr>
      <vt:lpstr>Class methods</vt:lpstr>
      <vt:lpstr>A static application</vt:lpstr>
      <vt:lpstr>A static application</vt:lpstr>
      <vt:lpstr>Instance initialization</vt:lpstr>
      <vt:lpstr>Instance initialization</vt:lpstr>
      <vt:lpstr>Instance initialization</vt:lpstr>
      <vt:lpstr>This keyword this</vt:lpstr>
      <vt:lpstr>The keyword this</vt:lpstr>
      <vt:lpstr>The keyword this</vt:lpstr>
      <vt:lpstr>An example: complex class</vt:lpstr>
      <vt:lpstr>An example: complex class</vt:lpstr>
      <vt:lpstr>An example: complex class</vt:lpstr>
      <vt:lpstr>An example: complex class</vt:lpstr>
      <vt:lpstr>An example: complex class</vt:lpstr>
      <vt:lpstr>An example: complex class</vt:lpstr>
      <vt:lpstr>An example: complex class</vt:lpstr>
      <vt:lpstr>Inheritance</vt:lpstr>
      <vt:lpstr>Inheritance (hierarchy)</vt:lpstr>
      <vt:lpstr>Inheritance (constructors)</vt:lpstr>
      <vt:lpstr>Inheritance (constructors)</vt:lpstr>
      <vt:lpstr>Inheritance (methods)</vt:lpstr>
      <vt:lpstr>Inheritance (inheriting methods)</vt:lpstr>
      <vt:lpstr>Inheritance (overriding methods)</vt:lpstr>
      <vt:lpstr>Inheritance (overriding methods)</vt:lpstr>
      <vt:lpstr>Inheritance (overriding methods)</vt:lpstr>
      <vt:lpstr>Inheritance (new methods)</vt:lpstr>
      <vt:lpstr>Inheritance (new methods)</vt:lpstr>
      <vt:lpstr>instanceof</vt:lpstr>
      <vt:lpstr>getClass()</vt:lpstr>
      <vt:lpstr>instanceof and getClass()</vt:lpstr>
      <vt:lpstr>Packages</vt:lpstr>
      <vt:lpstr>Packages</vt:lpstr>
      <vt:lpstr>Packages</vt:lpstr>
      <vt:lpstr>Packages</vt:lpstr>
      <vt:lpstr>Access control</vt:lpstr>
      <vt:lpstr>Access control</vt:lpstr>
      <vt:lpstr>Access control</vt:lpstr>
      <vt:lpstr>Access control</vt:lpstr>
      <vt:lpstr>Final and abstract</vt:lpstr>
      <vt:lpstr>Final and abstract</vt:lpstr>
      <vt:lpstr>Final and abstract</vt:lpstr>
      <vt:lpstr>Final and abstract</vt:lpstr>
      <vt:lpstr>Final and abstract</vt:lpstr>
      <vt:lpstr>Final and abstract</vt:lpstr>
      <vt:lpstr>Polymorphism</vt:lpstr>
      <vt:lpstr>Interfaces</vt:lpstr>
      <vt:lpstr>Interfaces</vt:lpstr>
      <vt:lpstr>Interfaces</vt:lpstr>
      <vt:lpstr>Interfaces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Exceptions</vt:lpstr>
      <vt:lpstr>Input - Output</vt:lpstr>
      <vt:lpstr>Input - Output</vt:lpstr>
      <vt:lpstr>Input - Output</vt:lpstr>
      <vt:lpstr>Input - Output</vt:lpstr>
      <vt:lpstr>Input - Output</vt:lpstr>
      <vt:lpstr>Input - Output</vt:lpstr>
      <vt:lpstr>Input - Output</vt:lpstr>
      <vt:lpstr>Input - Output</vt:lpstr>
      <vt:lpstr>Input - Output</vt:lpstr>
      <vt:lpstr>Input - Output</vt:lpstr>
      <vt:lpstr>Input - Output</vt:lpstr>
      <vt:lpstr>Input - Output</vt:lpstr>
      <vt:lpstr>Input - Output</vt:lpstr>
      <vt:lpstr>Input - Output</vt:lpstr>
      <vt:lpstr>Input - Output</vt:lpstr>
      <vt:lpstr>Input - Output</vt:lpstr>
      <vt:lpstr>Input - Output</vt:lpstr>
      <vt:lpstr>Input - Output</vt:lpstr>
      <vt:lpstr>Input - Output</vt:lpstr>
      <vt:lpstr>Java Collections Framework</vt:lpstr>
      <vt:lpstr>List Interface (Ordered, Duplicates Allowed)</vt:lpstr>
      <vt:lpstr>Set Interface (No Duplicates, Unordered)</vt:lpstr>
      <vt:lpstr>Queue Interface (FIFO)</vt:lpstr>
      <vt:lpstr>Map Interface (Key-Value Pairs)</vt:lpstr>
      <vt:lpstr>Populating Map in constructor</vt:lpstr>
      <vt:lpstr>Iterating over Map entries using Iterator</vt:lpstr>
      <vt:lpstr>Iterating over Map entries using Enhanced For Loop </vt:lpstr>
      <vt:lpstr>When to use which collection?</vt:lpstr>
      <vt:lpstr>Stack (LIFO - Last In, First Out)</vt:lpstr>
      <vt:lpstr>ArrayDeque (Better Alternative to Stack and Queue)</vt:lpstr>
      <vt:lpstr>Java Collection Framework - Recap </vt:lpstr>
      <vt:lpstr>ArrayList</vt:lpstr>
      <vt:lpstr>LinkedList</vt:lpstr>
      <vt:lpstr>LinkedList vs. ArrayList</vt:lpstr>
      <vt:lpstr>Generics in Java</vt:lpstr>
      <vt:lpstr>Generic Classes</vt:lpstr>
      <vt:lpstr>Generic Methods</vt:lpstr>
      <vt:lpstr>Bounded Type Parameters (extends, super)</vt:lpstr>
      <vt:lpstr>Wildcards (?)</vt:lpstr>
      <vt:lpstr>Generic Interface and Abstract Class</vt:lpstr>
      <vt:lpstr>Multiple Type Parameters</vt:lpstr>
      <vt:lpstr>Which letters to use? </vt:lpstr>
      <vt:lpstr>Anonymous Inner Class</vt:lpstr>
      <vt:lpstr>Functional Interface</vt:lpstr>
      <vt:lpstr>Lambda Expressions</vt:lpstr>
      <vt:lpstr>Lambda Expression Variations</vt:lpstr>
      <vt:lpstr>Method Reference</vt:lpstr>
      <vt:lpstr>Method Reference</vt:lpstr>
      <vt:lpstr>Method Reference</vt:lpstr>
      <vt:lpstr>Common Functional Interfaces in Java</vt:lpstr>
      <vt:lpstr>Lambda Expression Examples</vt:lpstr>
      <vt:lpstr>Lambda Expression Examples</vt:lpstr>
      <vt:lpstr>Lambda Expression Examples</vt:lpstr>
      <vt:lpstr>Lambda Expression Examples</vt:lpstr>
      <vt:lpstr>Lambda Expression Examples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JAVA (slides)</dc:title>
  <dc:subject>7 January - 4 February 2008                      Smr. 1875 n. 4</dc:subject>
  <dc:creator>Carlos Kavka</dc:creator>
  <cp:keywords>ICTP Trieste Italy (print shop_F)</cp:keywords>
  <cp:lastModifiedBy>User</cp:lastModifiedBy>
  <cp:revision>35</cp:revision>
  <dcterms:created xsi:type="dcterms:W3CDTF">2025-01-20T09:57:40Z</dcterms:created>
  <dcterms:modified xsi:type="dcterms:W3CDTF">2025-03-19T10:17:11Z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2007-12-19T00:00:00Z</vt:filetime>
  </property>
  <property fmtid="{D5CDD505-2E9C-101B-9397-08002B2CF9AE}" pid="3" name="Creator">
    <vt:lpwstr>PScript5.dll Version 5.2</vt:lpwstr>
  </property>
  <property fmtid="{D5CDD505-2E9C-101B-9397-08002B2CF9AE}" pid="4" name="LastSaved">
    <vt:filetime>2025-01-20T00:00:00Z</vt:filetime>
  </property>
  <property fmtid="{D5CDD505-2E9C-101B-9397-08002B2CF9AE}" pid="5" name="Producer">
    <vt:lpwstr>Acrobat Distiller 6.0 (Windows)</vt:lpwstr>
  </property>
</Properties>
</file>