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E4A6-C376-4B9E-AF1F-67E58348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D9DEB4-5C83-4739-9B02-11AC3AA4C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7022C-2A98-44CF-A33B-F9B53773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A2-980F-460E-A254-6A6324B087FD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B1DFD-3120-4E76-828A-885BC3A0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F3D8B-397F-43E5-9926-8935E80B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94E1-58FA-4A30-B1CD-D39259BE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3240E-32C0-464D-B0DA-A295A376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849F3-D989-49DD-8A2D-FBD6C494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4DD5A-3F99-4B7F-B0BC-B1E038AA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A2-980F-460E-A254-6A6324B087FD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F640D-88C9-4BA5-A917-72B407D8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89601-A381-46A4-AC62-4190FC91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94E1-58FA-4A30-B1CD-D39259BE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5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337BAB-895B-4C0C-A6D6-F44FC1DFD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9E9915-C2DF-4919-B08B-9544657E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319F8-8CD7-4BBC-9FD8-77FED296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A2-980F-460E-A254-6A6324B087FD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52F89-4FAB-49C6-A001-45E52124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397D6-642B-4CFB-9295-BE6D5B97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94E1-58FA-4A30-B1CD-D39259BE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2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667A-C673-4499-B6E3-23829396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0B7F1-786F-4400-B5A4-5201A9C0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F7897-D11C-4E97-AE56-57376E86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A2-980F-460E-A254-6A6324B087FD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513D5-EAA6-4A85-BEF3-8D207DAE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282AC-E521-4D6E-B94A-9267A3DE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94E1-58FA-4A30-B1CD-D39259BE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1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E663-261C-4DDC-A2F4-4AAC1782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96EE8-A0A3-4DC9-AC54-A3811903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056F7-7BD4-48F7-BF6A-9AE0599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A2-980F-460E-A254-6A6324B087FD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05F54-2088-4290-A3F0-437443B1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EB5AA-E809-46B9-8A1C-6E49F7B5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94E1-58FA-4A30-B1CD-D39259BE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7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7C39C-8C85-430D-A2BF-12751BB3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25878-EF52-4FD6-9D61-F05E180F9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09010-995E-4067-8463-055182A2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C6DA3-88C1-4119-9A68-E170B1AB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A2-980F-460E-A254-6A6324B087FD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1F0FD-AED2-4396-B0C5-5EA45A14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E7BF9-1456-4393-970E-D4D895E4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94E1-58FA-4A30-B1CD-D39259BE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4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AFFD5-1B39-4068-A3E5-85E52819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AC6D0-FB62-405D-A43F-EB95883E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C8E371-F8C8-4B59-A3CD-992F3A804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299E35-936E-4C64-80A1-2B3F382DF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902F58-EAF0-45E7-B0CB-9993270E2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257289-6420-4983-AF81-31C15A09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A2-980F-460E-A254-6A6324B087FD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7100F-DBB9-46BC-AECD-351D26E3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5E2910-ADF9-42F0-A080-C653FDBF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94E1-58FA-4A30-B1CD-D39259BE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0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7C741-EFB9-4C36-BF16-C9F5C580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5CBB69-46FE-4CF7-A621-791BD320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A2-980F-460E-A254-6A6324B087FD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11A2C1-33C4-47FC-8807-99C812E7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87B0AC-3D6E-4F62-AF80-88F8647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94E1-58FA-4A30-B1CD-D39259BE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9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6988C-E2D1-41A6-B088-48816648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A2-980F-460E-A254-6A6324B087FD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1E0FD4-2B0E-4A43-ADC1-341082A5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769832-D835-4936-ACED-671224C6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94E1-58FA-4A30-B1CD-D39259BE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1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8A1BA-8A84-4DF2-8ADD-DB3F3FD3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3F8A0-7DF6-4E5D-8DFF-711A8776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95DB45-B539-4837-BE4A-1DFBBEA2B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1990E-2E18-4652-917E-1C55C48A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A2-980F-460E-A254-6A6324B087FD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9C5ED-EE79-45AD-83B9-8C6C78DA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649C2-3AF3-4533-8E4F-1382835D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94E1-58FA-4A30-B1CD-D39259BE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18150-A8DD-47FD-ABA7-5DA904AE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63886F-2852-40B7-A4C2-281C514FC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7AB95-AE6D-443D-B2A3-95FBCA9D3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5CB98-65DB-4085-AB0E-6D28F1E0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A2-980F-460E-A254-6A6324B087FD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952-A1AD-437A-B7A2-E2768233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CD033-593B-4F31-B2F3-928E8B35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94E1-58FA-4A30-B1CD-D39259BE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38EF0C-46F8-40C0-AF92-53F8895B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F0D6D-1CC3-44AF-8A99-DD3DC679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E718F-CB68-4E40-9818-A55F410E0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9A2-980F-460E-A254-6A6324B087FD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9C800-4594-4CAD-96A8-565FA13E7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B457C-377D-40E2-B613-DEC03EF96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94E1-58FA-4A30-B1CD-D39259BE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3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8A627-1D65-4097-805B-455E2F81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7" y="364593"/>
            <a:ext cx="8957733" cy="697236"/>
          </a:xfrm>
        </p:spPr>
        <p:txBody>
          <a:bodyPr>
            <a:normAutofit fontScale="90000"/>
          </a:bodyPr>
          <a:lstStyle/>
          <a:p>
            <a:r>
              <a:rPr lang="en-US" altLang="ko-KR" sz="4600" dirty="0">
                <a:latin typeface="Current" panose="00000A00000000000000" pitchFamily="50" charset="0"/>
              </a:rPr>
              <a:t>SNU Computing Commons</a:t>
            </a:r>
            <a:endParaRPr lang="ko-KR" altLang="en-US" sz="4600" dirty="0">
              <a:latin typeface="Current" panose="00000A00000000000000" pitchFamily="50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5DFF48-7601-4262-8228-12E948F46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2449" y="1103001"/>
            <a:ext cx="3246968" cy="30744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>
                <a:latin typeface="Danjo-bold" pitchFamily="50" charset="0"/>
                <a:ea typeface="Danjo-bold" pitchFamily="50" charset="0"/>
              </a:rPr>
              <a:t>건축 기금 모금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F95E6-FE0E-4494-A965-502F8B450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431" y="234618"/>
            <a:ext cx="1344283" cy="13944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7FE305-801E-4477-861B-18E598CE2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2057399"/>
            <a:ext cx="2031999" cy="20319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F45F381-07D1-4AF8-BCAE-11671B6804DC}"/>
              </a:ext>
            </a:extLst>
          </p:cNvPr>
          <p:cNvSpPr/>
          <p:nvPr/>
        </p:nvSpPr>
        <p:spPr>
          <a:xfrm>
            <a:off x="3335867" y="1983213"/>
            <a:ext cx="8263466" cy="218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팜플렛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86844-F6A4-4691-850C-F2922A9E99FE}"/>
              </a:ext>
            </a:extLst>
          </p:cNvPr>
          <p:cNvSpPr txBox="1"/>
          <p:nvPr/>
        </p:nvSpPr>
        <p:spPr>
          <a:xfrm>
            <a:off x="829734" y="53594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712A9-C7DE-4039-BB19-7DC61D2F2D7E}"/>
              </a:ext>
            </a:extLst>
          </p:cNvPr>
          <p:cNvSpPr txBox="1"/>
          <p:nvPr/>
        </p:nvSpPr>
        <p:spPr>
          <a:xfrm>
            <a:off x="3515782" y="5356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연락처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1F8504-32A2-44FA-886B-1DF5C691CCCD}"/>
              </a:ext>
            </a:extLst>
          </p:cNvPr>
          <p:cNvSpPr/>
          <p:nvPr/>
        </p:nvSpPr>
        <p:spPr>
          <a:xfrm>
            <a:off x="1684867" y="5356158"/>
            <a:ext cx="165100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C6308C-57C4-438D-92F4-DA3D301C95FE}"/>
              </a:ext>
            </a:extLst>
          </p:cNvPr>
          <p:cNvSpPr/>
          <p:nvPr/>
        </p:nvSpPr>
        <p:spPr>
          <a:xfrm>
            <a:off x="4572860" y="5356158"/>
            <a:ext cx="492760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33D250-8995-4D7D-AA43-8359D09C2C68}"/>
              </a:ext>
            </a:extLst>
          </p:cNvPr>
          <p:cNvSpPr/>
          <p:nvPr/>
        </p:nvSpPr>
        <p:spPr>
          <a:xfrm>
            <a:off x="10239064" y="5322903"/>
            <a:ext cx="1041400" cy="46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6022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Current</vt:lpstr>
      <vt:lpstr>Danjo-bold</vt:lpstr>
      <vt:lpstr>Office 테마</vt:lpstr>
      <vt:lpstr>SNU Computing Commons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 Computing Commons</dc:title>
  <dc:creator>user</dc:creator>
  <cp:lastModifiedBy>user</cp:lastModifiedBy>
  <cp:revision>8</cp:revision>
  <dcterms:created xsi:type="dcterms:W3CDTF">2023-10-27T02:13:51Z</dcterms:created>
  <dcterms:modified xsi:type="dcterms:W3CDTF">2023-10-27T06:53:12Z</dcterms:modified>
</cp:coreProperties>
</file>