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erriweather" panose="00000500000000000000"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5b046cded_4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5b046cded_4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5b29e9ed7_4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5b29e9ed7_4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5b046cde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5b046cde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5b046cded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5b046cded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5b046cded_4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5b046cded_4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5b046cded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5b046cded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5b046cded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5b046cded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5b29e9ed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5b29e9ed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5b046cded_4_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5b046cded_4_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5b29e9ed7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5b29e9ed7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60"/>
        <p:cNvGrpSpPr/>
        <p:nvPr/>
      </p:nvGrpSpPr>
      <p:grpSpPr>
        <a:xfrm>
          <a:off x="0" y="0"/>
          <a:ext cx="0" cy="0"/>
          <a:chOff x="0" y="0"/>
          <a:chExt cx="0" cy="0"/>
        </a:xfrm>
      </p:grpSpPr>
      <p:sp>
        <p:nvSpPr>
          <p:cNvPr id="61" name="Google Shape;61;p13"/>
          <p:cNvSpPr/>
          <p:nvPr/>
        </p:nvSpPr>
        <p:spPr>
          <a:xfrm>
            <a:off x="0" y="0"/>
            <a:ext cx="9144000" cy="5143500"/>
          </a:xfrm>
          <a:prstGeom prst="rect">
            <a:avLst/>
          </a:prstGeom>
          <a:solidFill>
            <a:srgbClr val="4343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2" name="Google Shape;62;p13"/>
          <p:cNvSpPr/>
          <p:nvPr/>
        </p:nvSpPr>
        <p:spPr>
          <a:xfrm>
            <a:off x="2355525" y="312600"/>
            <a:ext cx="4518300" cy="4518300"/>
          </a:xfrm>
          <a:prstGeom prst="ellipse">
            <a:avLst/>
          </a:prstGeom>
          <a:noFill/>
          <a:ln w="762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581178" y="538253"/>
            <a:ext cx="4066800" cy="4066800"/>
          </a:xfrm>
          <a:prstGeom prst="ellipse">
            <a:avLst/>
          </a:prstGeom>
          <a:noFill/>
          <a:ln w="28575" cap="flat" cmpd="sng">
            <a:solidFill>
              <a:srgbClr val="EE22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txBox="1">
            <a:spLocks noGrp="1"/>
          </p:cNvSpPr>
          <p:nvPr>
            <p:ph type="ctrTitle"/>
          </p:nvPr>
        </p:nvSpPr>
        <p:spPr>
          <a:xfrm>
            <a:off x="2709675" y="1441775"/>
            <a:ext cx="3810000" cy="1510800"/>
          </a:xfrm>
          <a:prstGeom prst="rect">
            <a:avLst/>
          </a:prstGeom>
          <a:noFill/>
        </p:spPr>
        <p:txBody>
          <a:bodyPr spcFirstLastPara="1" wrap="square" lIns="91425" tIns="91425" rIns="91425" bIns="91425" anchor="b" anchorCtr="0">
            <a:normAutofit/>
          </a:bodyPr>
          <a:lstStyle>
            <a:lvl1pPr lvl="0" algn="ctr">
              <a:lnSpc>
                <a:spcPct val="100000"/>
              </a:lnSpc>
              <a:spcBef>
                <a:spcPts val="0"/>
              </a:spcBef>
              <a:spcAft>
                <a:spcPts val="0"/>
              </a:spcAft>
              <a:buClr>
                <a:srgbClr val="FFFFFF"/>
              </a:buClr>
              <a:buSzPts val="4800"/>
              <a:buNone/>
              <a:defRPr sz="4800" b="1">
                <a:solidFill>
                  <a:srgbClr val="FFFFFF"/>
                </a:solidFill>
              </a:defRPr>
            </a:lvl1pPr>
            <a:lvl2pPr lvl="1" algn="ctr">
              <a:lnSpc>
                <a:spcPct val="100000"/>
              </a:lnSpc>
              <a:spcBef>
                <a:spcPts val="0"/>
              </a:spcBef>
              <a:spcAft>
                <a:spcPts val="0"/>
              </a:spcAft>
              <a:buClr>
                <a:srgbClr val="FFFFFF"/>
              </a:buClr>
              <a:buSzPts val="4800"/>
              <a:buNone/>
              <a:defRPr sz="4800" b="1">
                <a:solidFill>
                  <a:srgbClr val="FFFFFF"/>
                </a:solidFill>
              </a:defRPr>
            </a:lvl2pPr>
            <a:lvl3pPr lvl="2" algn="ctr">
              <a:lnSpc>
                <a:spcPct val="100000"/>
              </a:lnSpc>
              <a:spcBef>
                <a:spcPts val="0"/>
              </a:spcBef>
              <a:spcAft>
                <a:spcPts val="0"/>
              </a:spcAft>
              <a:buClr>
                <a:srgbClr val="FFFFFF"/>
              </a:buClr>
              <a:buSzPts val="4800"/>
              <a:buNone/>
              <a:defRPr sz="4800" b="1">
                <a:solidFill>
                  <a:srgbClr val="FFFFFF"/>
                </a:solidFill>
              </a:defRPr>
            </a:lvl3pPr>
            <a:lvl4pPr lvl="3" algn="ctr">
              <a:lnSpc>
                <a:spcPct val="100000"/>
              </a:lnSpc>
              <a:spcBef>
                <a:spcPts val="0"/>
              </a:spcBef>
              <a:spcAft>
                <a:spcPts val="0"/>
              </a:spcAft>
              <a:buClr>
                <a:srgbClr val="FFFFFF"/>
              </a:buClr>
              <a:buSzPts val="4800"/>
              <a:buNone/>
              <a:defRPr sz="4800" b="1">
                <a:solidFill>
                  <a:srgbClr val="FFFFFF"/>
                </a:solidFill>
              </a:defRPr>
            </a:lvl4pPr>
            <a:lvl5pPr lvl="4" algn="ctr">
              <a:lnSpc>
                <a:spcPct val="100000"/>
              </a:lnSpc>
              <a:spcBef>
                <a:spcPts val="0"/>
              </a:spcBef>
              <a:spcAft>
                <a:spcPts val="0"/>
              </a:spcAft>
              <a:buClr>
                <a:srgbClr val="FFFFFF"/>
              </a:buClr>
              <a:buSzPts val="4800"/>
              <a:buNone/>
              <a:defRPr sz="4800" b="1">
                <a:solidFill>
                  <a:srgbClr val="FFFFFF"/>
                </a:solidFill>
              </a:defRPr>
            </a:lvl5pPr>
            <a:lvl6pPr lvl="5" algn="ctr">
              <a:lnSpc>
                <a:spcPct val="100000"/>
              </a:lnSpc>
              <a:spcBef>
                <a:spcPts val="0"/>
              </a:spcBef>
              <a:spcAft>
                <a:spcPts val="0"/>
              </a:spcAft>
              <a:buClr>
                <a:srgbClr val="FFFFFF"/>
              </a:buClr>
              <a:buSzPts val="4800"/>
              <a:buNone/>
              <a:defRPr sz="4800" b="1">
                <a:solidFill>
                  <a:srgbClr val="FFFFFF"/>
                </a:solidFill>
              </a:defRPr>
            </a:lvl6pPr>
            <a:lvl7pPr lvl="6" algn="ctr">
              <a:lnSpc>
                <a:spcPct val="100000"/>
              </a:lnSpc>
              <a:spcBef>
                <a:spcPts val="0"/>
              </a:spcBef>
              <a:spcAft>
                <a:spcPts val="0"/>
              </a:spcAft>
              <a:buClr>
                <a:srgbClr val="FFFFFF"/>
              </a:buClr>
              <a:buSzPts val="4800"/>
              <a:buNone/>
              <a:defRPr sz="4800" b="1">
                <a:solidFill>
                  <a:srgbClr val="FFFFFF"/>
                </a:solidFill>
              </a:defRPr>
            </a:lvl7pPr>
            <a:lvl8pPr lvl="7" algn="ctr">
              <a:lnSpc>
                <a:spcPct val="100000"/>
              </a:lnSpc>
              <a:spcBef>
                <a:spcPts val="0"/>
              </a:spcBef>
              <a:spcAft>
                <a:spcPts val="0"/>
              </a:spcAft>
              <a:buClr>
                <a:srgbClr val="FFFFFF"/>
              </a:buClr>
              <a:buSzPts val="4800"/>
              <a:buNone/>
              <a:defRPr sz="4800" b="1">
                <a:solidFill>
                  <a:srgbClr val="FFFFFF"/>
                </a:solidFill>
              </a:defRPr>
            </a:lvl8pPr>
            <a:lvl9pPr lvl="8" algn="ctr">
              <a:lnSpc>
                <a:spcPct val="100000"/>
              </a:lnSpc>
              <a:spcBef>
                <a:spcPts val="0"/>
              </a:spcBef>
              <a:spcAft>
                <a:spcPts val="0"/>
              </a:spcAft>
              <a:buClr>
                <a:srgbClr val="FFFFFF"/>
              </a:buClr>
              <a:buSzPts val="4800"/>
              <a:buNone/>
              <a:defRPr sz="4800" b="1">
                <a:solidFill>
                  <a:srgbClr val="FFFFFF"/>
                </a:solidFill>
              </a:defRPr>
            </a:lvl9pPr>
          </a:lstStyle>
          <a:p>
            <a:endParaRPr/>
          </a:p>
        </p:txBody>
      </p:sp>
      <p:sp>
        <p:nvSpPr>
          <p:cNvPr id="65" name="Google Shape;65;p13"/>
          <p:cNvSpPr txBox="1">
            <a:spLocks noGrp="1"/>
          </p:cNvSpPr>
          <p:nvPr>
            <p:ph type="subTitle" idx="1"/>
          </p:nvPr>
        </p:nvSpPr>
        <p:spPr>
          <a:xfrm>
            <a:off x="3019350" y="3105075"/>
            <a:ext cx="3105300" cy="828600"/>
          </a:xfrm>
          <a:prstGeom prst="rect">
            <a:avLst/>
          </a:prstGeom>
          <a:noFill/>
        </p:spPr>
        <p:txBody>
          <a:bodyPr spcFirstLastPara="1" wrap="square" lIns="91425" tIns="91425" rIns="91425" bIns="91425" anchor="t" anchorCtr="0">
            <a:norm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66" name="Google Shape;66;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3">
  <p:cSld name="AUTOLAYOUT_3">
    <p:spTree>
      <p:nvGrpSpPr>
        <p:cNvPr id="1" name="Shape 67"/>
        <p:cNvGrpSpPr/>
        <p:nvPr/>
      </p:nvGrpSpPr>
      <p:grpSpPr>
        <a:xfrm>
          <a:off x="0" y="0"/>
          <a:ext cx="0" cy="0"/>
          <a:chOff x="0" y="0"/>
          <a:chExt cx="0" cy="0"/>
        </a:xfrm>
      </p:grpSpPr>
      <p:sp>
        <p:nvSpPr>
          <p:cNvPr id="68" name="Google Shape;68;p14"/>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0" y="0"/>
            <a:ext cx="9144000" cy="1853400"/>
          </a:xfrm>
          <a:prstGeom prst="rect">
            <a:avLst/>
          </a:prstGeom>
          <a:gradFill>
            <a:gsLst>
              <a:gs pos="0">
                <a:srgbClr val="696969"/>
              </a:gs>
              <a:gs pos="100000">
                <a:srgbClr val="1D1D1D"/>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rot="-5400000">
            <a:off x="8350500" y="4274700"/>
            <a:ext cx="792600" cy="7926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5400000">
            <a:off x="7289700" y="0"/>
            <a:ext cx="1853400" cy="1853400"/>
          </a:xfrm>
          <a:prstGeom prst="rtTriangle">
            <a:avLst/>
          </a:prstGeom>
          <a:solidFill>
            <a:srgbClr val="C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a:spLocks noGrp="1"/>
          </p:cNvSpPr>
          <p:nvPr>
            <p:ph type="title"/>
          </p:nvPr>
        </p:nvSpPr>
        <p:spPr>
          <a:xfrm>
            <a:off x="311700" y="751700"/>
            <a:ext cx="6721500" cy="10074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rgbClr val="FFFFFF"/>
              </a:buClr>
              <a:buSzPts val="2800"/>
              <a:buNone/>
              <a:defRPr sz="2800">
                <a:solidFill>
                  <a:srgbClr val="FFFFFF"/>
                </a:solidFill>
              </a:defRPr>
            </a:lvl2pPr>
            <a:lvl3pPr lvl="2" algn="l">
              <a:lnSpc>
                <a:spcPct val="100000"/>
              </a:lnSpc>
              <a:spcBef>
                <a:spcPts val="0"/>
              </a:spcBef>
              <a:spcAft>
                <a:spcPts val="0"/>
              </a:spcAft>
              <a:buClr>
                <a:srgbClr val="FFFFFF"/>
              </a:buClr>
              <a:buSzPts val="2800"/>
              <a:buNone/>
              <a:defRPr sz="2800">
                <a:solidFill>
                  <a:srgbClr val="FFFFFF"/>
                </a:solidFill>
              </a:defRPr>
            </a:lvl3pPr>
            <a:lvl4pPr lvl="3" algn="l">
              <a:lnSpc>
                <a:spcPct val="100000"/>
              </a:lnSpc>
              <a:spcBef>
                <a:spcPts val="0"/>
              </a:spcBef>
              <a:spcAft>
                <a:spcPts val="0"/>
              </a:spcAft>
              <a:buClr>
                <a:srgbClr val="FFFFFF"/>
              </a:buClr>
              <a:buSzPts val="2800"/>
              <a:buNone/>
              <a:defRPr sz="2800">
                <a:solidFill>
                  <a:srgbClr val="FFFFFF"/>
                </a:solidFill>
              </a:defRPr>
            </a:lvl4pPr>
            <a:lvl5pPr lvl="4" algn="l">
              <a:lnSpc>
                <a:spcPct val="100000"/>
              </a:lnSpc>
              <a:spcBef>
                <a:spcPts val="0"/>
              </a:spcBef>
              <a:spcAft>
                <a:spcPts val="0"/>
              </a:spcAft>
              <a:buClr>
                <a:srgbClr val="FFFFFF"/>
              </a:buClr>
              <a:buSzPts val="2800"/>
              <a:buNone/>
              <a:defRPr sz="2800">
                <a:solidFill>
                  <a:srgbClr val="FFFFFF"/>
                </a:solidFill>
              </a:defRPr>
            </a:lvl5pPr>
            <a:lvl6pPr lvl="5" algn="l">
              <a:lnSpc>
                <a:spcPct val="100000"/>
              </a:lnSpc>
              <a:spcBef>
                <a:spcPts val="0"/>
              </a:spcBef>
              <a:spcAft>
                <a:spcPts val="0"/>
              </a:spcAft>
              <a:buClr>
                <a:srgbClr val="FFFFFF"/>
              </a:buClr>
              <a:buSzPts val="2800"/>
              <a:buNone/>
              <a:defRPr sz="2800">
                <a:solidFill>
                  <a:srgbClr val="FFFFFF"/>
                </a:solidFill>
              </a:defRPr>
            </a:lvl6pPr>
            <a:lvl7pPr lvl="6" algn="l">
              <a:lnSpc>
                <a:spcPct val="100000"/>
              </a:lnSpc>
              <a:spcBef>
                <a:spcPts val="0"/>
              </a:spcBef>
              <a:spcAft>
                <a:spcPts val="0"/>
              </a:spcAft>
              <a:buClr>
                <a:srgbClr val="FFFFFF"/>
              </a:buClr>
              <a:buSzPts val="2800"/>
              <a:buNone/>
              <a:defRPr sz="2800">
                <a:solidFill>
                  <a:srgbClr val="FFFFFF"/>
                </a:solidFill>
              </a:defRPr>
            </a:lvl7pPr>
            <a:lvl8pPr lvl="7" algn="l">
              <a:lnSpc>
                <a:spcPct val="100000"/>
              </a:lnSpc>
              <a:spcBef>
                <a:spcPts val="0"/>
              </a:spcBef>
              <a:spcAft>
                <a:spcPts val="0"/>
              </a:spcAft>
              <a:buClr>
                <a:srgbClr val="FFFFFF"/>
              </a:buClr>
              <a:buSzPts val="2800"/>
              <a:buNone/>
              <a:defRPr sz="2800">
                <a:solidFill>
                  <a:srgbClr val="FFFFFF"/>
                </a:solidFill>
              </a:defRPr>
            </a:lvl8pPr>
            <a:lvl9pPr lvl="8" algn="l">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73" name="Google Shape;73;p14"/>
          <p:cNvSpPr txBox="1">
            <a:spLocks noGrp="1"/>
          </p:cNvSpPr>
          <p:nvPr>
            <p:ph type="body" idx="1"/>
          </p:nvPr>
        </p:nvSpPr>
        <p:spPr>
          <a:xfrm>
            <a:off x="311700" y="2069750"/>
            <a:ext cx="8520600" cy="2499300"/>
          </a:xfrm>
          <a:prstGeom prst="rect">
            <a:avLst/>
          </a:prstGeom>
          <a:noFill/>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chemeClr val="dk2"/>
              </a:buClr>
              <a:buSzPts val="1800"/>
              <a:buChar char="●"/>
              <a:defRPr sz="1800">
                <a:solidFill>
                  <a:schemeClr val="dk2"/>
                </a:solidFill>
              </a:defRPr>
            </a:lvl1pPr>
            <a:lvl2pPr marL="914400" lvl="1" indent="-298450" algn="l">
              <a:lnSpc>
                <a:spcPct val="115000"/>
              </a:lnSpc>
              <a:spcBef>
                <a:spcPts val="0"/>
              </a:spcBef>
              <a:spcAft>
                <a:spcPts val="0"/>
              </a:spcAft>
              <a:buClr>
                <a:schemeClr val="dk2"/>
              </a:buClr>
              <a:buSzPts val="1100"/>
              <a:buChar char="○"/>
              <a:defRPr sz="1400">
                <a:solidFill>
                  <a:schemeClr val="dk2"/>
                </a:solidFill>
              </a:defRPr>
            </a:lvl2pPr>
            <a:lvl3pPr marL="1371600" lvl="2" indent="-298450" algn="l">
              <a:lnSpc>
                <a:spcPct val="115000"/>
              </a:lnSpc>
              <a:spcBef>
                <a:spcPts val="0"/>
              </a:spcBef>
              <a:spcAft>
                <a:spcPts val="0"/>
              </a:spcAft>
              <a:buClr>
                <a:schemeClr val="dk2"/>
              </a:buClr>
              <a:buSzPts val="1100"/>
              <a:buChar char="■"/>
              <a:defRPr sz="1400">
                <a:solidFill>
                  <a:schemeClr val="dk2"/>
                </a:solidFill>
              </a:defRPr>
            </a:lvl3pPr>
            <a:lvl4pPr marL="1828800" lvl="3" indent="-298450" algn="l">
              <a:lnSpc>
                <a:spcPct val="115000"/>
              </a:lnSpc>
              <a:spcBef>
                <a:spcPts val="0"/>
              </a:spcBef>
              <a:spcAft>
                <a:spcPts val="0"/>
              </a:spcAft>
              <a:buClr>
                <a:schemeClr val="dk2"/>
              </a:buClr>
              <a:buSzPts val="1100"/>
              <a:buChar char="●"/>
              <a:defRPr sz="1400">
                <a:solidFill>
                  <a:schemeClr val="dk2"/>
                </a:solidFill>
              </a:defRPr>
            </a:lvl4pPr>
            <a:lvl5pPr marL="2286000" lvl="4" indent="-298450" algn="l">
              <a:lnSpc>
                <a:spcPct val="115000"/>
              </a:lnSpc>
              <a:spcBef>
                <a:spcPts val="0"/>
              </a:spcBef>
              <a:spcAft>
                <a:spcPts val="0"/>
              </a:spcAft>
              <a:buClr>
                <a:schemeClr val="dk2"/>
              </a:buClr>
              <a:buSzPts val="1100"/>
              <a:buChar char="○"/>
              <a:defRPr sz="1400">
                <a:solidFill>
                  <a:schemeClr val="dk2"/>
                </a:solidFill>
              </a:defRPr>
            </a:lvl5pPr>
            <a:lvl6pPr marL="2743200" lvl="5" indent="-298450" algn="l">
              <a:lnSpc>
                <a:spcPct val="115000"/>
              </a:lnSpc>
              <a:spcBef>
                <a:spcPts val="0"/>
              </a:spcBef>
              <a:spcAft>
                <a:spcPts val="0"/>
              </a:spcAft>
              <a:buClr>
                <a:schemeClr val="dk2"/>
              </a:buClr>
              <a:buSzPts val="1100"/>
              <a:buChar char="■"/>
              <a:defRPr sz="1400">
                <a:solidFill>
                  <a:schemeClr val="dk2"/>
                </a:solidFill>
              </a:defRPr>
            </a:lvl6pPr>
            <a:lvl7pPr marL="3200400" lvl="6" indent="-298450" algn="l">
              <a:lnSpc>
                <a:spcPct val="115000"/>
              </a:lnSpc>
              <a:spcBef>
                <a:spcPts val="0"/>
              </a:spcBef>
              <a:spcAft>
                <a:spcPts val="0"/>
              </a:spcAft>
              <a:buClr>
                <a:schemeClr val="dk2"/>
              </a:buClr>
              <a:buSzPts val="1100"/>
              <a:buChar char="●"/>
              <a:defRPr sz="1400">
                <a:solidFill>
                  <a:schemeClr val="dk2"/>
                </a:solidFill>
              </a:defRPr>
            </a:lvl7pPr>
            <a:lvl8pPr marL="3657600" lvl="7" indent="-298450" algn="l">
              <a:lnSpc>
                <a:spcPct val="115000"/>
              </a:lnSpc>
              <a:spcBef>
                <a:spcPts val="0"/>
              </a:spcBef>
              <a:spcAft>
                <a:spcPts val="0"/>
              </a:spcAft>
              <a:buClr>
                <a:schemeClr val="dk2"/>
              </a:buClr>
              <a:buSzPts val="1100"/>
              <a:buChar char="○"/>
              <a:defRPr sz="1400">
                <a:solidFill>
                  <a:schemeClr val="dk2"/>
                </a:solidFill>
              </a:defRPr>
            </a:lvl8pPr>
            <a:lvl9pPr marL="4114800" lvl="8" indent="-298450" algn="l">
              <a:lnSpc>
                <a:spcPct val="115000"/>
              </a:lnSpc>
              <a:spcBef>
                <a:spcPts val="0"/>
              </a:spcBef>
              <a:spcAft>
                <a:spcPts val="0"/>
              </a:spcAft>
              <a:buClr>
                <a:schemeClr val="dk2"/>
              </a:buClr>
              <a:buSzPts val="1100"/>
              <a:buChar char="■"/>
              <a:defRPr sz="1400">
                <a:solidFill>
                  <a:schemeClr val="dk2"/>
                </a:solidFill>
              </a:defRPr>
            </a:lvl9pPr>
          </a:lstStyle>
          <a:p>
            <a:endParaRPr/>
          </a:p>
        </p:txBody>
      </p:sp>
      <p:sp>
        <p:nvSpPr>
          <p:cNvPr id="74" name="Google Shape;74;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4">
  <p:cSld name="AUTOLAYOUT_4">
    <p:bg>
      <p:bgPr>
        <a:solidFill>
          <a:srgbClr val="FFFFFF"/>
        </a:solidFill>
        <a:effectLst/>
      </p:bgPr>
    </p:bg>
    <p:spTree>
      <p:nvGrpSpPr>
        <p:cNvPr id="1" name="Shape 75"/>
        <p:cNvGrpSpPr/>
        <p:nvPr/>
      </p:nvGrpSpPr>
      <p:grpSpPr>
        <a:xfrm>
          <a:off x="0" y="0"/>
          <a:ext cx="0" cy="0"/>
          <a:chOff x="0" y="0"/>
          <a:chExt cx="0" cy="0"/>
        </a:xfrm>
      </p:grpSpPr>
      <p:sp>
        <p:nvSpPr>
          <p:cNvPr id="76" name="Google Shape;76;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5" y="0"/>
            <a:ext cx="9144000" cy="17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6551675" y="0"/>
            <a:ext cx="2592300" cy="1741500"/>
          </a:xfrm>
          <a:prstGeom prst="rect">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10800000">
            <a:off x="3991228"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rot="10800000">
            <a:off x="3991228" y="0"/>
            <a:ext cx="1727100" cy="1741500"/>
          </a:xfrm>
          <a:prstGeom prst="flowChartDelay">
            <a:avLst/>
          </a:pr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10800000">
            <a:off x="4431837"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rot="10800000">
            <a:off x="4431837" y="0"/>
            <a:ext cx="1727100" cy="1741500"/>
          </a:xfrm>
          <a:prstGeom prst="flowChartDelay">
            <a:avLst/>
          </a:pr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rot="10800000">
            <a:off x="4856511"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rot="10800000">
            <a:off x="4856511" y="0"/>
            <a:ext cx="1727100" cy="1741500"/>
          </a:xfrm>
          <a:prstGeom prst="flowChartDelay">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title"/>
          </p:nvPr>
        </p:nvSpPr>
        <p:spPr>
          <a:xfrm>
            <a:off x="324475" y="148225"/>
            <a:ext cx="3559500" cy="13737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800" b="1">
                <a:solidFill>
                  <a:schemeClr val="lt1"/>
                </a:solidFill>
              </a:defRPr>
            </a:lvl1pPr>
            <a:lvl2pPr lvl="1" algn="l">
              <a:lnSpc>
                <a:spcPct val="100000"/>
              </a:lnSpc>
              <a:spcBef>
                <a:spcPts val="0"/>
              </a:spcBef>
              <a:spcAft>
                <a:spcPts val="0"/>
              </a:spcAft>
              <a:buNone/>
              <a:defRPr sz="2800" b="1">
                <a:solidFill>
                  <a:schemeClr val="lt1"/>
                </a:solidFill>
              </a:defRPr>
            </a:lvl2pPr>
            <a:lvl3pPr lvl="2" algn="l">
              <a:lnSpc>
                <a:spcPct val="100000"/>
              </a:lnSpc>
              <a:spcBef>
                <a:spcPts val="0"/>
              </a:spcBef>
              <a:spcAft>
                <a:spcPts val="0"/>
              </a:spcAft>
              <a:buNone/>
              <a:defRPr sz="2800" b="1">
                <a:solidFill>
                  <a:schemeClr val="lt1"/>
                </a:solidFill>
              </a:defRPr>
            </a:lvl3pPr>
            <a:lvl4pPr lvl="3" algn="l">
              <a:lnSpc>
                <a:spcPct val="100000"/>
              </a:lnSpc>
              <a:spcBef>
                <a:spcPts val="0"/>
              </a:spcBef>
              <a:spcAft>
                <a:spcPts val="0"/>
              </a:spcAft>
              <a:buNone/>
              <a:defRPr sz="2800" b="1">
                <a:solidFill>
                  <a:schemeClr val="lt1"/>
                </a:solidFill>
              </a:defRPr>
            </a:lvl4pPr>
            <a:lvl5pPr lvl="4" algn="l">
              <a:lnSpc>
                <a:spcPct val="100000"/>
              </a:lnSpc>
              <a:spcBef>
                <a:spcPts val="0"/>
              </a:spcBef>
              <a:spcAft>
                <a:spcPts val="0"/>
              </a:spcAft>
              <a:buNone/>
              <a:defRPr sz="2800" b="1">
                <a:solidFill>
                  <a:schemeClr val="lt1"/>
                </a:solidFill>
              </a:defRPr>
            </a:lvl5pPr>
            <a:lvl6pPr lvl="5" algn="l">
              <a:lnSpc>
                <a:spcPct val="100000"/>
              </a:lnSpc>
              <a:spcBef>
                <a:spcPts val="0"/>
              </a:spcBef>
              <a:spcAft>
                <a:spcPts val="0"/>
              </a:spcAft>
              <a:buNone/>
              <a:defRPr sz="2800" b="1">
                <a:solidFill>
                  <a:schemeClr val="lt1"/>
                </a:solidFill>
              </a:defRPr>
            </a:lvl6pPr>
            <a:lvl7pPr lvl="6" algn="l">
              <a:lnSpc>
                <a:spcPct val="100000"/>
              </a:lnSpc>
              <a:spcBef>
                <a:spcPts val="0"/>
              </a:spcBef>
              <a:spcAft>
                <a:spcPts val="0"/>
              </a:spcAft>
              <a:buNone/>
              <a:defRPr sz="2800" b="1">
                <a:solidFill>
                  <a:schemeClr val="lt1"/>
                </a:solidFill>
              </a:defRPr>
            </a:lvl7pPr>
            <a:lvl8pPr lvl="7" algn="l">
              <a:lnSpc>
                <a:spcPct val="100000"/>
              </a:lnSpc>
              <a:spcBef>
                <a:spcPts val="0"/>
              </a:spcBef>
              <a:spcAft>
                <a:spcPts val="0"/>
              </a:spcAft>
              <a:buNone/>
              <a:defRPr sz="2800" b="1">
                <a:solidFill>
                  <a:schemeClr val="lt1"/>
                </a:solidFill>
              </a:defRPr>
            </a:lvl8pPr>
            <a:lvl9pPr lvl="8" algn="l">
              <a:lnSpc>
                <a:spcPct val="100000"/>
              </a:lnSpc>
              <a:spcBef>
                <a:spcPts val="0"/>
              </a:spcBef>
              <a:spcAft>
                <a:spcPts val="0"/>
              </a:spcAft>
              <a:buNone/>
              <a:defRPr sz="2800" b="1">
                <a:solidFill>
                  <a:schemeClr val="lt1"/>
                </a:solidFill>
              </a:defRPr>
            </a:lvl9pPr>
          </a:lstStyle>
          <a:p>
            <a:endParaRPr/>
          </a:p>
        </p:txBody>
      </p:sp>
      <p:sp>
        <p:nvSpPr>
          <p:cNvPr id="86" name="Google Shape;86;p15"/>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chemeClr val="dk2"/>
              </a:buClr>
              <a:buSzPts val="1800"/>
              <a:buChar char="●"/>
              <a:defRPr sz="1800">
                <a:solidFill>
                  <a:schemeClr val="dk2"/>
                </a:solidFill>
              </a:defRPr>
            </a:lvl1pPr>
            <a:lvl2pPr marL="914400" lvl="1" indent="-298450" algn="l">
              <a:lnSpc>
                <a:spcPct val="115000"/>
              </a:lnSpc>
              <a:spcBef>
                <a:spcPts val="0"/>
              </a:spcBef>
              <a:spcAft>
                <a:spcPts val="0"/>
              </a:spcAft>
              <a:buClr>
                <a:schemeClr val="dk2"/>
              </a:buClr>
              <a:buSzPts val="1100"/>
              <a:buChar char="○"/>
              <a:defRPr sz="1400">
                <a:solidFill>
                  <a:schemeClr val="dk2"/>
                </a:solidFill>
              </a:defRPr>
            </a:lvl2pPr>
            <a:lvl3pPr marL="1371600" lvl="2" indent="-298450" algn="l">
              <a:lnSpc>
                <a:spcPct val="115000"/>
              </a:lnSpc>
              <a:spcBef>
                <a:spcPts val="0"/>
              </a:spcBef>
              <a:spcAft>
                <a:spcPts val="0"/>
              </a:spcAft>
              <a:buClr>
                <a:schemeClr val="dk2"/>
              </a:buClr>
              <a:buSzPts val="1100"/>
              <a:buChar char="■"/>
              <a:defRPr sz="1400">
                <a:solidFill>
                  <a:schemeClr val="dk2"/>
                </a:solidFill>
              </a:defRPr>
            </a:lvl3pPr>
            <a:lvl4pPr marL="1828800" lvl="3" indent="-298450" algn="l">
              <a:lnSpc>
                <a:spcPct val="115000"/>
              </a:lnSpc>
              <a:spcBef>
                <a:spcPts val="0"/>
              </a:spcBef>
              <a:spcAft>
                <a:spcPts val="0"/>
              </a:spcAft>
              <a:buClr>
                <a:schemeClr val="dk2"/>
              </a:buClr>
              <a:buSzPts val="1100"/>
              <a:buChar char="●"/>
              <a:defRPr sz="1400">
                <a:solidFill>
                  <a:schemeClr val="dk2"/>
                </a:solidFill>
              </a:defRPr>
            </a:lvl4pPr>
            <a:lvl5pPr marL="2286000" lvl="4" indent="-298450" algn="l">
              <a:lnSpc>
                <a:spcPct val="115000"/>
              </a:lnSpc>
              <a:spcBef>
                <a:spcPts val="0"/>
              </a:spcBef>
              <a:spcAft>
                <a:spcPts val="0"/>
              </a:spcAft>
              <a:buClr>
                <a:schemeClr val="dk2"/>
              </a:buClr>
              <a:buSzPts val="1100"/>
              <a:buChar char="○"/>
              <a:defRPr sz="1400">
                <a:solidFill>
                  <a:schemeClr val="dk2"/>
                </a:solidFill>
              </a:defRPr>
            </a:lvl5pPr>
            <a:lvl6pPr marL="2743200" lvl="5" indent="-298450" algn="l">
              <a:lnSpc>
                <a:spcPct val="115000"/>
              </a:lnSpc>
              <a:spcBef>
                <a:spcPts val="0"/>
              </a:spcBef>
              <a:spcAft>
                <a:spcPts val="0"/>
              </a:spcAft>
              <a:buClr>
                <a:schemeClr val="dk2"/>
              </a:buClr>
              <a:buSzPts val="1100"/>
              <a:buChar char="■"/>
              <a:defRPr sz="1400">
                <a:solidFill>
                  <a:schemeClr val="dk2"/>
                </a:solidFill>
              </a:defRPr>
            </a:lvl6pPr>
            <a:lvl7pPr marL="3200400" lvl="6" indent="-298450" algn="l">
              <a:lnSpc>
                <a:spcPct val="115000"/>
              </a:lnSpc>
              <a:spcBef>
                <a:spcPts val="0"/>
              </a:spcBef>
              <a:spcAft>
                <a:spcPts val="0"/>
              </a:spcAft>
              <a:buClr>
                <a:schemeClr val="dk2"/>
              </a:buClr>
              <a:buSzPts val="1100"/>
              <a:buChar char="●"/>
              <a:defRPr sz="1400">
                <a:solidFill>
                  <a:schemeClr val="dk2"/>
                </a:solidFill>
              </a:defRPr>
            </a:lvl7pPr>
            <a:lvl8pPr marL="3657600" lvl="7" indent="-298450" algn="l">
              <a:lnSpc>
                <a:spcPct val="115000"/>
              </a:lnSpc>
              <a:spcBef>
                <a:spcPts val="0"/>
              </a:spcBef>
              <a:spcAft>
                <a:spcPts val="0"/>
              </a:spcAft>
              <a:buClr>
                <a:schemeClr val="dk2"/>
              </a:buClr>
              <a:buSzPts val="1100"/>
              <a:buChar char="○"/>
              <a:defRPr sz="1400">
                <a:solidFill>
                  <a:schemeClr val="dk2"/>
                </a:solidFill>
              </a:defRPr>
            </a:lvl8pPr>
            <a:lvl9pPr marL="4114800" lvl="8" indent="-298450" algn="l">
              <a:lnSpc>
                <a:spcPct val="115000"/>
              </a:lnSpc>
              <a:spcBef>
                <a:spcPts val="0"/>
              </a:spcBef>
              <a:spcAft>
                <a:spcPts val="0"/>
              </a:spcAft>
              <a:buClr>
                <a:schemeClr val="dk2"/>
              </a:buClr>
              <a:buSzPts val="1100"/>
              <a:buChar char="■"/>
              <a:defRPr sz="1400">
                <a:solidFill>
                  <a:schemeClr val="dk2"/>
                </a:solidFill>
              </a:defRPr>
            </a:lvl9pPr>
          </a:lstStyle>
          <a:p>
            <a:endParaRPr/>
          </a:p>
        </p:txBody>
      </p:sp>
      <p:sp>
        <p:nvSpPr>
          <p:cNvPr id="87" name="Google Shape;87;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5">
  <p:cSld name="AUTOLAYOUT_5">
    <p:spTree>
      <p:nvGrpSpPr>
        <p:cNvPr id="1" name="Shape 88"/>
        <p:cNvGrpSpPr/>
        <p:nvPr/>
      </p:nvGrpSpPr>
      <p:grpSpPr>
        <a:xfrm>
          <a:off x="0" y="0"/>
          <a:ext cx="0" cy="0"/>
          <a:chOff x="0" y="0"/>
          <a:chExt cx="0" cy="0"/>
        </a:xfrm>
      </p:grpSpPr>
      <p:sp>
        <p:nvSpPr>
          <p:cNvPr id="89" name="Google Shape;89;p16"/>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6"/>
          <p:cNvGrpSpPr/>
          <p:nvPr/>
        </p:nvGrpSpPr>
        <p:grpSpPr>
          <a:xfrm>
            <a:off x="0" y="4510813"/>
            <a:ext cx="9144000" cy="150575"/>
            <a:chOff x="0" y="3797750"/>
            <a:chExt cx="9144000" cy="150575"/>
          </a:xfrm>
        </p:grpSpPr>
        <p:cxnSp>
          <p:nvCxnSpPr>
            <p:cNvPr id="91" name="Google Shape;91;p16"/>
            <p:cNvCxnSpPr/>
            <p:nvPr/>
          </p:nvCxnSpPr>
          <p:spPr>
            <a:xfrm>
              <a:off x="0" y="3797750"/>
              <a:ext cx="9144000" cy="0"/>
            </a:xfrm>
            <a:prstGeom prst="straightConnector1">
              <a:avLst/>
            </a:prstGeom>
            <a:noFill/>
            <a:ln w="19050" cap="flat" cmpd="sng">
              <a:solidFill>
                <a:srgbClr val="90A4AE"/>
              </a:solidFill>
              <a:prstDash val="solid"/>
              <a:round/>
              <a:headEnd type="none" w="sm" len="sm"/>
              <a:tailEnd type="none" w="sm" len="sm"/>
            </a:ln>
          </p:spPr>
        </p:cxnSp>
        <p:cxnSp>
          <p:nvCxnSpPr>
            <p:cNvPr id="92" name="Google Shape;92;p16"/>
            <p:cNvCxnSpPr/>
            <p:nvPr/>
          </p:nvCxnSpPr>
          <p:spPr>
            <a:xfrm>
              <a:off x="0" y="3948325"/>
              <a:ext cx="9144000" cy="0"/>
            </a:xfrm>
            <a:prstGeom prst="straightConnector1">
              <a:avLst/>
            </a:prstGeom>
            <a:noFill/>
            <a:ln w="19050" cap="flat" cmpd="sng">
              <a:solidFill>
                <a:srgbClr val="90A4AE"/>
              </a:solidFill>
              <a:prstDash val="solid"/>
              <a:round/>
              <a:headEnd type="none" w="sm" len="sm"/>
              <a:tailEnd type="none" w="sm" len="sm"/>
            </a:ln>
          </p:spPr>
        </p:cxnSp>
        <p:cxnSp>
          <p:nvCxnSpPr>
            <p:cNvPr id="93" name="Google Shape;93;p16"/>
            <p:cNvCxnSpPr/>
            <p:nvPr/>
          </p:nvCxnSpPr>
          <p:spPr>
            <a:xfrm>
              <a:off x="0" y="3873038"/>
              <a:ext cx="9144000" cy="0"/>
            </a:xfrm>
            <a:prstGeom prst="straightConnector1">
              <a:avLst/>
            </a:prstGeom>
            <a:noFill/>
            <a:ln w="19050" cap="flat" cmpd="sng">
              <a:solidFill>
                <a:srgbClr val="90A4AE"/>
              </a:solidFill>
              <a:prstDash val="solid"/>
              <a:round/>
              <a:headEnd type="none" w="sm" len="sm"/>
              <a:tailEnd type="none" w="sm" len="sm"/>
            </a:ln>
          </p:spPr>
        </p:cxnSp>
      </p:grpSp>
      <p:sp>
        <p:nvSpPr>
          <p:cNvPr id="94" name="Google Shape;94;p16"/>
          <p:cNvSpPr txBox="1">
            <a:spLocks noGrp="1"/>
          </p:cNvSpPr>
          <p:nvPr>
            <p:ph type="title"/>
          </p:nvPr>
        </p:nvSpPr>
        <p:spPr>
          <a:xfrm>
            <a:off x="311700" y="445025"/>
            <a:ext cx="8520600" cy="5727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3200"/>
              <a:buNone/>
              <a:defRPr sz="3200" b="1">
                <a:solidFill>
                  <a:srgbClr val="FFFFFF"/>
                </a:solidFill>
              </a:defRPr>
            </a:lvl1pPr>
            <a:lvl2pPr lvl="1" algn="l">
              <a:lnSpc>
                <a:spcPct val="100000"/>
              </a:lnSpc>
              <a:spcBef>
                <a:spcPts val="0"/>
              </a:spcBef>
              <a:spcAft>
                <a:spcPts val="0"/>
              </a:spcAft>
              <a:buClr>
                <a:srgbClr val="FFFFFF"/>
              </a:buClr>
              <a:buSzPts val="3200"/>
              <a:buNone/>
              <a:defRPr sz="3200" b="1">
                <a:solidFill>
                  <a:srgbClr val="FFFFFF"/>
                </a:solidFill>
              </a:defRPr>
            </a:lvl2pPr>
            <a:lvl3pPr lvl="2" algn="l">
              <a:lnSpc>
                <a:spcPct val="100000"/>
              </a:lnSpc>
              <a:spcBef>
                <a:spcPts val="0"/>
              </a:spcBef>
              <a:spcAft>
                <a:spcPts val="0"/>
              </a:spcAft>
              <a:buClr>
                <a:srgbClr val="FFFFFF"/>
              </a:buClr>
              <a:buSzPts val="3200"/>
              <a:buNone/>
              <a:defRPr sz="3200" b="1">
                <a:solidFill>
                  <a:srgbClr val="FFFFFF"/>
                </a:solidFill>
              </a:defRPr>
            </a:lvl3pPr>
            <a:lvl4pPr lvl="3" algn="l">
              <a:lnSpc>
                <a:spcPct val="100000"/>
              </a:lnSpc>
              <a:spcBef>
                <a:spcPts val="0"/>
              </a:spcBef>
              <a:spcAft>
                <a:spcPts val="0"/>
              </a:spcAft>
              <a:buClr>
                <a:srgbClr val="FFFFFF"/>
              </a:buClr>
              <a:buSzPts val="3200"/>
              <a:buNone/>
              <a:defRPr sz="3200" b="1">
                <a:solidFill>
                  <a:srgbClr val="FFFFFF"/>
                </a:solidFill>
              </a:defRPr>
            </a:lvl4pPr>
            <a:lvl5pPr lvl="4" algn="l">
              <a:lnSpc>
                <a:spcPct val="100000"/>
              </a:lnSpc>
              <a:spcBef>
                <a:spcPts val="0"/>
              </a:spcBef>
              <a:spcAft>
                <a:spcPts val="0"/>
              </a:spcAft>
              <a:buClr>
                <a:srgbClr val="FFFFFF"/>
              </a:buClr>
              <a:buSzPts val="3200"/>
              <a:buNone/>
              <a:defRPr sz="3200" b="1">
                <a:solidFill>
                  <a:srgbClr val="FFFFFF"/>
                </a:solidFill>
              </a:defRPr>
            </a:lvl5pPr>
            <a:lvl6pPr lvl="5" algn="l">
              <a:lnSpc>
                <a:spcPct val="100000"/>
              </a:lnSpc>
              <a:spcBef>
                <a:spcPts val="0"/>
              </a:spcBef>
              <a:spcAft>
                <a:spcPts val="0"/>
              </a:spcAft>
              <a:buClr>
                <a:srgbClr val="FFFFFF"/>
              </a:buClr>
              <a:buSzPts val="3200"/>
              <a:buNone/>
              <a:defRPr sz="3200" b="1">
                <a:solidFill>
                  <a:srgbClr val="FFFFFF"/>
                </a:solidFill>
              </a:defRPr>
            </a:lvl6pPr>
            <a:lvl7pPr lvl="6" algn="l">
              <a:lnSpc>
                <a:spcPct val="100000"/>
              </a:lnSpc>
              <a:spcBef>
                <a:spcPts val="0"/>
              </a:spcBef>
              <a:spcAft>
                <a:spcPts val="0"/>
              </a:spcAft>
              <a:buClr>
                <a:srgbClr val="FFFFFF"/>
              </a:buClr>
              <a:buSzPts val="3200"/>
              <a:buNone/>
              <a:defRPr sz="3200" b="1">
                <a:solidFill>
                  <a:srgbClr val="FFFFFF"/>
                </a:solidFill>
              </a:defRPr>
            </a:lvl7pPr>
            <a:lvl8pPr lvl="7" algn="l">
              <a:lnSpc>
                <a:spcPct val="100000"/>
              </a:lnSpc>
              <a:spcBef>
                <a:spcPts val="0"/>
              </a:spcBef>
              <a:spcAft>
                <a:spcPts val="0"/>
              </a:spcAft>
              <a:buClr>
                <a:srgbClr val="FFFFFF"/>
              </a:buClr>
              <a:buSzPts val="3200"/>
              <a:buNone/>
              <a:defRPr sz="3200" b="1">
                <a:solidFill>
                  <a:srgbClr val="FFFFFF"/>
                </a:solidFill>
              </a:defRPr>
            </a:lvl8pPr>
            <a:lvl9pPr lvl="8" algn="l">
              <a:lnSpc>
                <a:spcPct val="100000"/>
              </a:lnSpc>
              <a:spcBef>
                <a:spcPts val="0"/>
              </a:spcBef>
              <a:spcAft>
                <a:spcPts val="0"/>
              </a:spcAft>
              <a:buClr>
                <a:srgbClr val="FFFFFF"/>
              </a:buClr>
              <a:buSzPts val="3200"/>
              <a:buNone/>
              <a:defRPr sz="3200" b="1">
                <a:solidFill>
                  <a:srgbClr val="FFFFFF"/>
                </a:solidFill>
              </a:defRPr>
            </a:lvl9pPr>
          </a:lstStyle>
          <a:p>
            <a:endParaRPr/>
          </a:p>
        </p:txBody>
      </p:sp>
      <p:sp>
        <p:nvSpPr>
          <p:cNvPr id="95" name="Google Shape;95;p16"/>
          <p:cNvSpPr txBox="1">
            <a:spLocks noGrp="1"/>
          </p:cNvSpPr>
          <p:nvPr>
            <p:ph type="body" idx="1"/>
          </p:nvPr>
        </p:nvSpPr>
        <p:spPr>
          <a:xfrm>
            <a:off x="311700" y="1152475"/>
            <a:ext cx="8520600" cy="32238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FFFFFF"/>
              </a:buClr>
              <a:buSzPts val="1600"/>
              <a:buChar char="●"/>
              <a:defRPr sz="1600">
                <a:solidFill>
                  <a:srgbClr val="FFFFFF"/>
                </a:solidFill>
              </a:defRPr>
            </a:lvl1pPr>
            <a:lvl2pPr marL="914400" lvl="1" indent="-298450" algn="l">
              <a:lnSpc>
                <a:spcPct val="115000"/>
              </a:lnSpc>
              <a:spcBef>
                <a:spcPts val="0"/>
              </a:spcBef>
              <a:spcAft>
                <a:spcPts val="0"/>
              </a:spcAft>
              <a:buClr>
                <a:srgbClr val="FFFFFF"/>
              </a:buClr>
              <a:buSzPts val="1100"/>
              <a:buChar char="○"/>
              <a:defRPr sz="1400">
                <a:solidFill>
                  <a:srgbClr val="FFFFFF"/>
                </a:solidFill>
              </a:defRPr>
            </a:lvl2pPr>
            <a:lvl3pPr marL="1371600" lvl="2" indent="-298450" algn="l">
              <a:lnSpc>
                <a:spcPct val="115000"/>
              </a:lnSpc>
              <a:spcBef>
                <a:spcPts val="0"/>
              </a:spcBef>
              <a:spcAft>
                <a:spcPts val="0"/>
              </a:spcAft>
              <a:buClr>
                <a:srgbClr val="FFFFFF"/>
              </a:buClr>
              <a:buSzPts val="1100"/>
              <a:buChar char="■"/>
              <a:defRPr sz="1400">
                <a:solidFill>
                  <a:srgbClr val="FFFFFF"/>
                </a:solidFill>
              </a:defRPr>
            </a:lvl3pPr>
            <a:lvl4pPr marL="1828800" lvl="3" indent="-298450" algn="l">
              <a:lnSpc>
                <a:spcPct val="115000"/>
              </a:lnSpc>
              <a:spcBef>
                <a:spcPts val="0"/>
              </a:spcBef>
              <a:spcAft>
                <a:spcPts val="0"/>
              </a:spcAft>
              <a:buClr>
                <a:srgbClr val="FFFFFF"/>
              </a:buClr>
              <a:buSzPts val="1100"/>
              <a:buChar char="●"/>
              <a:defRPr sz="1400">
                <a:solidFill>
                  <a:srgbClr val="FFFFFF"/>
                </a:solidFill>
              </a:defRPr>
            </a:lvl4pPr>
            <a:lvl5pPr marL="2286000" lvl="4" indent="-298450" algn="l">
              <a:lnSpc>
                <a:spcPct val="115000"/>
              </a:lnSpc>
              <a:spcBef>
                <a:spcPts val="0"/>
              </a:spcBef>
              <a:spcAft>
                <a:spcPts val="0"/>
              </a:spcAft>
              <a:buClr>
                <a:srgbClr val="FFFFFF"/>
              </a:buClr>
              <a:buSzPts val="1100"/>
              <a:buChar char="○"/>
              <a:defRPr sz="1400">
                <a:solidFill>
                  <a:srgbClr val="FFFFFF"/>
                </a:solidFill>
              </a:defRPr>
            </a:lvl5pPr>
            <a:lvl6pPr marL="2743200" lvl="5" indent="-298450" algn="l">
              <a:lnSpc>
                <a:spcPct val="115000"/>
              </a:lnSpc>
              <a:spcBef>
                <a:spcPts val="0"/>
              </a:spcBef>
              <a:spcAft>
                <a:spcPts val="0"/>
              </a:spcAft>
              <a:buClr>
                <a:srgbClr val="FFFFFF"/>
              </a:buClr>
              <a:buSzPts val="1100"/>
              <a:buChar char="■"/>
              <a:defRPr sz="1400">
                <a:solidFill>
                  <a:srgbClr val="FFFFFF"/>
                </a:solidFill>
              </a:defRPr>
            </a:lvl6pPr>
            <a:lvl7pPr marL="3200400" lvl="6" indent="-298450" algn="l">
              <a:lnSpc>
                <a:spcPct val="115000"/>
              </a:lnSpc>
              <a:spcBef>
                <a:spcPts val="0"/>
              </a:spcBef>
              <a:spcAft>
                <a:spcPts val="0"/>
              </a:spcAft>
              <a:buClr>
                <a:srgbClr val="FFFFFF"/>
              </a:buClr>
              <a:buSzPts val="1100"/>
              <a:buChar char="●"/>
              <a:defRPr sz="1400">
                <a:solidFill>
                  <a:srgbClr val="FFFFFF"/>
                </a:solidFill>
              </a:defRPr>
            </a:lvl7pPr>
            <a:lvl8pPr marL="3657600" lvl="7" indent="-298450" algn="l">
              <a:lnSpc>
                <a:spcPct val="115000"/>
              </a:lnSpc>
              <a:spcBef>
                <a:spcPts val="0"/>
              </a:spcBef>
              <a:spcAft>
                <a:spcPts val="0"/>
              </a:spcAft>
              <a:buClr>
                <a:srgbClr val="FFFFFF"/>
              </a:buClr>
              <a:buSzPts val="1100"/>
              <a:buChar char="○"/>
              <a:defRPr sz="1400">
                <a:solidFill>
                  <a:srgbClr val="FFFFFF"/>
                </a:solidFill>
              </a:defRPr>
            </a:lvl8pPr>
            <a:lvl9pPr marL="4114800" lvl="8" indent="-298450" algn="l">
              <a:lnSpc>
                <a:spcPct val="115000"/>
              </a:lnSpc>
              <a:spcBef>
                <a:spcPts val="0"/>
              </a:spcBef>
              <a:spcAft>
                <a:spcPts val="0"/>
              </a:spcAft>
              <a:buClr>
                <a:srgbClr val="FFFFFF"/>
              </a:buClr>
              <a:buSzPts val="1100"/>
              <a:buChar char="■"/>
              <a:defRPr sz="1400">
                <a:solidFill>
                  <a:srgbClr val="FFFFFF"/>
                </a:solidFill>
              </a:defRPr>
            </a:lvl9pPr>
          </a:lstStyle>
          <a:p>
            <a:endParaRPr/>
          </a:p>
        </p:txBody>
      </p:sp>
      <p:sp>
        <p:nvSpPr>
          <p:cNvPr id="96" name="Google Shape;96;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p:cSld name="AUTOLAYOUT_7">
    <p:bg>
      <p:bgPr>
        <a:solidFill>
          <a:srgbClr val="FFFFFF"/>
        </a:solidFill>
        <a:effectLst/>
      </p:bgPr>
    </p:bg>
    <p:spTree>
      <p:nvGrpSpPr>
        <p:cNvPr id="1" name="Shape 97"/>
        <p:cNvGrpSpPr/>
        <p:nvPr/>
      </p:nvGrpSpPr>
      <p:grpSpPr>
        <a:xfrm>
          <a:off x="0" y="0"/>
          <a:ext cx="0" cy="0"/>
          <a:chOff x="0" y="0"/>
          <a:chExt cx="0" cy="0"/>
        </a:xfrm>
      </p:grpSpPr>
      <p:sp>
        <p:nvSpPr>
          <p:cNvPr id="98" name="Google Shape;98;p17"/>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0" y="0"/>
            <a:ext cx="3585000" cy="5143500"/>
          </a:xfrm>
          <a:prstGeom prst="rect">
            <a:avLst/>
          </a:pr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4108825" y="636500"/>
            <a:ext cx="1944900" cy="57900"/>
          </a:xfrm>
          <a:prstGeom prst="rect">
            <a:avLst/>
          </a:pr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388425" y="636500"/>
            <a:ext cx="2789700" cy="579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title"/>
          </p:nvPr>
        </p:nvSpPr>
        <p:spPr>
          <a:xfrm>
            <a:off x="308775" y="770525"/>
            <a:ext cx="2866800" cy="37536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103" name="Google Shape;103;p17"/>
          <p:cNvSpPr txBox="1">
            <a:spLocks noGrp="1"/>
          </p:cNvSpPr>
          <p:nvPr>
            <p:ph type="body" idx="1"/>
          </p:nvPr>
        </p:nvSpPr>
        <p:spPr>
          <a:xfrm>
            <a:off x="4022850" y="770525"/>
            <a:ext cx="4919400" cy="38118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04" name="Google Shape;104;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2">
  <p:cSld name="AUTOLAYOUT_8">
    <p:spTree>
      <p:nvGrpSpPr>
        <p:cNvPr id="1" name="Shape 105"/>
        <p:cNvGrpSpPr/>
        <p:nvPr/>
      </p:nvGrpSpPr>
      <p:grpSpPr>
        <a:xfrm>
          <a:off x="0" y="0"/>
          <a:ext cx="0" cy="0"/>
          <a:chOff x="0" y="0"/>
          <a:chExt cx="0" cy="0"/>
        </a:xfrm>
      </p:grpSpPr>
      <p:sp>
        <p:nvSpPr>
          <p:cNvPr id="106" name="Google Shape;106;p18"/>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 name="Google Shape;107;p18"/>
          <p:cNvPicPr preferRelativeResize="0"/>
          <p:nvPr/>
        </p:nvPicPr>
        <p:blipFill rotWithShape="1">
          <a:blip r:embed="rId2">
            <a:alphaModFix/>
          </a:blip>
          <a:srcRect l="38684"/>
          <a:stretch/>
        </p:blipFill>
        <p:spPr>
          <a:xfrm>
            <a:off x="2291" y="1007350"/>
            <a:ext cx="1272100" cy="3128806"/>
          </a:xfrm>
          <a:prstGeom prst="rect">
            <a:avLst/>
          </a:prstGeom>
          <a:noFill/>
          <a:ln>
            <a:noFill/>
          </a:ln>
        </p:spPr>
      </p:pic>
      <p:sp>
        <p:nvSpPr>
          <p:cNvPr id="108" name="Google Shape;108;p18"/>
          <p:cNvSpPr txBox="1">
            <a:spLocks noGrp="1"/>
          </p:cNvSpPr>
          <p:nvPr>
            <p:ph type="ctrTitle"/>
          </p:nvPr>
        </p:nvSpPr>
        <p:spPr>
          <a:xfrm>
            <a:off x="1884750" y="711325"/>
            <a:ext cx="6947700" cy="9960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09" name="Google Shape;109;p18"/>
          <p:cNvSpPr txBox="1">
            <a:spLocks noGrp="1"/>
          </p:cNvSpPr>
          <p:nvPr>
            <p:ph type="body" idx="1"/>
          </p:nvPr>
        </p:nvSpPr>
        <p:spPr>
          <a:xfrm>
            <a:off x="1884750" y="1825575"/>
            <a:ext cx="6947700" cy="27432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FFFFFF"/>
              </a:buClr>
              <a:buSzPts val="1600"/>
              <a:buChar char="●"/>
              <a:defRPr sz="1600">
                <a:solidFill>
                  <a:srgbClr val="FFFFFF"/>
                </a:solidFill>
              </a:defRPr>
            </a:lvl1pPr>
            <a:lvl2pPr marL="914400" lvl="1" indent="-298450" algn="l">
              <a:lnSpc>
                <a:spcPct val="115000"/>
              </a:lnSpc>
              <a:spcBef>
                <a:spcPts val="0"/>
              </a:spcBef>
              <a:spcAft>
                <a:spcPts val="0"/>
              </a:spcAft>
              <a:buClr>
                <a:srgbClr val="FFFFFF"/>
              </a:buClr>
              <a:buSzPts val="1100"/>
              <a:buChar char="○"/>
              <a:defRPr sz="1400">
                <a:solidFill>
                  <a:srgbClr val="FFFFFF"/>
                </a:solidFill>
              </a:defRPr>
            </a:lvl2pPr>
            <a:lvl3pPr marL="1371600" lvl="2" indent="-298450" algn="l">
              <a:lnSpc>
                <a:spcPct val="115000"/>
              </a:lnSpc>
              <a:spcBef>
                <a:spcPts val="0"/>
              </a:spcBef>
              <a:spcAft>
                <a:spcPts val="0"/>
              </a:spcAft>
              <a:buClr>
                <a:srgbClr val="FFFFFF"/>
              </a:buClr>
              <a:buSzPts val="1100"/>
              <a:buChar char="■"/>
              <a:defRPr sz="1400">
                <a:solidFill>
                  <a:srgbClr val="FFFFFF"/>
                </a:solidFill>
              </a:defRPr>
            </a:lvl3pPr>
            <a:lvl4pPr marL="1828800" lvl="3" indent="-298450" algn="l">
              <a:lnSpc>
                <a:spcPct val="115000"/>
              </a:lnSpc>
              <a:spcBef>
                <a:spcPts val="0"/>
              </a:spcBef>
              <a:spcAft>
                <a:spcPts val="0"/>
              </a:spcAft>
              <a:buClr>
                <a:srgbClr val="FFFFFF"/>
              </a:buClr>
              <a:buSzPts val="1100"/>
              <a:buChar char="●"/>
              <a:defRPr sz="1400">
                <a:solidFill>
                  <a:srgbClr val="FFFFFF"/>
                </a:solidFill>
              </a:defRPr>
            </a:lvl4pPr>
            <a:lvl5pPr marL="2286000" lvl="4" indent="-298450" algn="l">
              <a:lnSpc>
                <a:spcPct val="115000"/>
              </a:lnSpc>
              <a:spcBef>
                <a:spcPts val="0"/>
              </a:spcBef>
              <a:spcAft>
                <a:spcPts val="0"/>
              </a:spcAft>
              <a:buClr>
                <a:srgbClr val="FFFFFF"/>
              </a:buClr>
              <a:buSzPts val="1100"/>
              <a:buChar char="○"/>
              <a:defRPr sz="1400">
                <a:solidFill>
                  <a:srgbClr val="FFFFFF"/>
                </a:solidFill>
              </a:defRPr>
            </a:lvl5pPr>
            <a:lvl6pPr marL="2743200" lvl="5" indent="-298450" algn="l">
              <a:lnSpc>
                <a:spcPct val="115000"/>
              </a:lnSpc>
              <a:spcBef>
                <a:spcPts val="0"/>
              </a:spcBef>
              <a:spcAft>
                <a:spcPts val="0"/>
              </a:spcAft>
              <a:buClr>
                <a:srgbClr val="FFFFFF"/>
              </a:buClr>
              <a:buSzPts val="1100"/>
              <a:buChar char="■"/>
              <a:defRPr sz="1400">
                <a:solidFill>
                  <a:srgbClr val="FFFFFF"/>
                </a:solidFill>
              </a:defRPr>
            </a:lvl6pPr>
            <a:lvl7pPr marL="3200400" lvl="6" indent="-298450" algn="l">
              <a:lnSpc>
                <a:spcPct val="115000"/>
              </a:lnSpc>
              <a:spcBef>
                <a:spcPts val="0"/>
              </a:spcBef>
              <a:spcAft>
                <a:spcPts val="0"/>
              </a:spcAft>
              <a:buClr>
                <a:srgbClr val="FFFFFF"/>
              </a:buClr>
              <a:buSzPts val="1100"/>
              <a:buChar char="●"/>
              <a:defRPr sz="1400">
                <a:solidFill>
                  <a:srgbClr val="FFFFFF"/>
                </a:solidFill>
              </a:defRPr>
            </a:lvl7pPr>
            <a:lvl8pPr marL="3657600" lvl="7" indent="-298450" algn="l">
              <a:lnSpc>
                <a:spcPct val="115000"/>
              </a:lnSpc>
              <a:spcBef>
                <a:spcPts val="0"/>
              </a:spcBef>
              <a:spcAft>
                <a:spcPts val="0"/>
              </a:spcAft>
              <a:buClr>
                <a:srgbClr val="FFFFFF"/>
              </a:buClr>
              <a:buSzPts val="1100"/>
              <a:buChar char="○"/>
              <a:defRPr sz="1400">
                <a:solidFill>
                  <a:srgbClr val="FFFFFF"/>
                </a:solidFill>
              </a:defRPr>
            </a:lvl8pPr>
            <a:lvl9pPr marL="4114800" lvl="8" indent="-298450" algn="l">
              <a:lnSpc>
                <a:spcPct val="115000"/>
              </a:lnSpc>
              <a:spcBef>
                <a:spcPts val="0"/>
              </a:spcBef>
              <a:spcAft>
                <a:spcPts val="0"/>
              </a:spcAft>
              <a:buClr>
                <a:srgbClr val="FFFFFF"/>
              </a:buClr>
              <a:buSzPts val="1100"/>
              <a:buChar char="■"/>
              <a:defRPr sz="1400">
                <a:solidFill>
                  <a:srgbClr val="FFFFFF"/>
                </a:solidFill>
              </a:defRPr>
            </a:lvl9pPr>
          </a:lstStyle>
          <a:p>
            <a:endParaRPr/>
          </a:p>
        </p:txBody>
      </p:sp>
      <p:sp>
        <p:nvSpPr>
          <p:cNvPr id="110" name="Google Shape;110;p1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7">
  <p:cSld name="AUTOLAYOUT_9">
    <p:spTree>
      <p:nvGrpSpPr>
        <p:cNvPr id="1" name="Shape 111"/>
        <p:cNvGrpSpPr/>
        <p:nvPr/>
      </p:nvGrpSpPr>
      <p:grpSpPr>
        <a:xfrm>
          <a:off x="0" y="0"/>
          <a:ext cx="0" cy="0"/>
          <a:chOff x="0" y="0"/>
          <a:chExt cx="0" cy="0"/>
        </a:xfrm>
      </p:grpSpPr>
      <p:sp>
        <p:nvSpPr>
          <p:cNvPr id="112" name="Google Shape;112;p19"/>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0" y="0"/>
            <a:ext cx="3048000" cy="5143500"/>
          </a:xfrm>
          <a:prstGeom prst="rect">
            <a:avLst/>
          </a:pr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3341300" y="314875"/>
            <a:ext cx="5486400" cy="113400"/>
          </a:xfrm>
          <a:prstGeom prst="rect">
            <a:avLst/>
          </a:pr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txBox="1">
            <a:spLocks noGrp="1"/>
          </p:cNvSpPr>
          <p:nvPr>
            <p:ph type="title"/>
          </p:nvPr>
        </p:nvSpPr>
        <p:spPr>
          <a:xfrm>
            <a:off x="348300" y="428200"/>
            <a:ext cx="2351400" cy="43998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117" name="Google Shape;117;p19"/>
          <p:cNvSpPr txBox="1">
            <a:spLocks noGrp="1"/>
          </p:cNvSpPr>
          <p:nvPr>
            <p:ph type="body" idx="1"/>
          </p:nvPr>
        </p:nvSpPr>
        <p:spPr>
          <a:xfrm>
            <a:off x="3539325" y="593900"/>
            <a:ext cx="5090400" cy="40116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a:endParaRPr/>
          </a:p>
        </p:txBody>
      </p:sp>
      <p:sp>
        <p:nvSpPr>
          <p:cNvPr id="118" name="Google Shape;118;p1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6">
  <p:cSld name="AUTOLAYOUT_12">
    <p:spTree>
      <p:nvGrpSpPr>
        <p:cNvPr id="1" name="Shape 119"/>
        <p:cNvGrpSpPr/>
        <p:nvPr/>
      </p:nvGrpSpPr>
      <p:grpSpPr>
        <a:xfrm>
          <a:off x="0" y="0"/>
          <a:ext cx="0" cy="0"/>
          <a:chOff x="0" y="0"/>
          <a:chExt cx="0" cy="0"/>
        </a:xfrm>
      </p:grpSpPr>
      <p:sp>
        <p:nvSpPr>
          <p:cNvPr id="120" name="Google Shape;120;p20"/>
          <p:cNvSpPr/>
          <p:nvPr/>
        </p:nvSpPr>
        <p:spPr>
          <a:xfrm>
            <a:off x="0" y="0"/>
            <a:ext cx="9144000" cy="51435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20"/>
          <p:cNvSpPr txBox="1">
            <a:spLocks noGrp="1"/>
          </p:cNvSpPr>
          <p:nvPr>
            <p:ph type="ctrTitle"/>
          </p:nvPr>
        </p:nvSpPr>
        <p:spPr>
          <a:xfrm>
            <a:off x="323525" y="521325"/>
            <a:ext cx="3464700" cy="13398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2400"/>
              <a:buNone/>
              <a:defRPr sz="2400" b="1">
                <a:solidFill>
                  <a:srgbClr val="FFFFFF"/>
                </a:solidFill>
              </a:defRPr>
            </a:lvl1pPr>
            <a:lvl2pPr lvl="1" algn="l">
              <a:lnSpc>
                <a:spcPct val="100000"/>
              </a:lnSpc>
              <a:spcBef>
                <a:spcPts val="0"/>
              </a:spcBef>
              <a:spcAft>
                <a:spcPts val="0"/>
              </a:spcAft>
              <a:buClr>
                <a:srgbClr val="FFFFFF"/>
              </a:buClr>
              <a:buSzPts val="2400"/>
              <a:buNone/>
              <a:defRPr sz="2400" b="1">
                <a:solidFill>
                  <a:srgbClr val="FFFFFF"/>
                </a:solidFill>
              </a:defRPr>
            </a:lvl2pPr>
            <a:lvl3pPr lvl="2" algn="l">
              <a:lnSpc>
                <a:spcPct val="100000"/>
              </a:lnSpc>
              <a:spcBef>
                <a:spcPts val="0"/>
              </a:spcBef>
              <a:spcAft>
                <a:spcPts val="0"/>
              </a:spcAft>
              <a:buClr>
                <a:srgbClr val="FFFFFF"/>
              </a:buClr>
              <a:buSzPts val="2400"/>
              <a:buNone/>
              <a:defRPr sz="2400" b="1">
                <a:solidFill>
                  <a:srgbClr val="FFFFFF"/>
                </a:solidFill>
              </a:defRPr>
            </a:lvl3pPr>
            <a:lvl4pPr lvl="3" algn="l">
              <a:lnSpc>
                <a:spcPct val="100000"/>
              </a:lnSpc>
              <a:spcBef>
                <a:spcPts val="0"/>
              </a:spcBef>
              <a:spcAft>
                <a:spcPts val="0"/>
              </a:spcAft>
              <a:buClr>
                <a:srgbClr val="FFFFFF"/>
              </a:buClr>
              <a:buSzPts val="2400"/>
              <a:buNone/>
              <a:defRPr sz="2400" b="1">
                <a:solidFill>
                  <a:srgbClr val="FFFFFF"/>
                </a:solidFill>
              </a:defRPr>
            </a:lvl4pPr>
            <a:lvl5pPr lvl="4" algn="l">
              <a:lnSpc>
                <a:spcPct val="100000"/>
              </a:lnSpc>
              <a:spcBef>
                <a:spcPts val="0"/>
              </a:spcBef>
              <a:spcAft>
                <a:spcPts val="0"/>
              </a:spcAft>
              <a:buClr>
                <a:srgbClr val="FFFFFF"/>
              </a:buClr>
              <a:buSzPts val="2400"/>
              <a:buNone/>
              <a:defRPr sz="2400" b="1">
                <a:solidFill>
                  <a:srgbClr val="FFFFFF"/>
                </a:solidFill>
              </a:defRPr>
            </a:lvl5pPr>
            <a:lvl6pPr lvl="5" algn="l">
              <a:lnSpc>
                <a:spcPct val="100000"/>
              </a:lnSpc>
              <a:spcBef>
                <a:spcPts val="0"/>
              </a:spcBef>
              <a:spcAft>
                <a:spcPts val="0"/>
              </a:spcAft>
              <a:buClr>
                <a:srgbClr val="FFFFFF"/>
              </a:buClr>
              <a:buSzPts val="2400"/>
              <a:buNone/>
              <a:defRPr sz="2400" b="1">
                <a:solidFill>
                  <a:srgbClr val="FFFFFF"/>
                </a:solidFill>
              </a:defRPr>
            </a:lvl6pPr>
            <a:lvl7pPr lvl="6" algn="l">
              <a:lnSpc>
                <a:spcPct val="100000"/>
              </a:lnSpc>
              <a:spcBef>
                <a:spcPts val="0"/>
              </a:spcBef>
              <a:spcAft>
                <a:spcPts val="0"/>
              </a:spcAft>
              <a:buClr>
                <a:srgbClr val="FFFFFF"/>
              </a:buClr>
              <a:buSzPts val="2400"/>
              <a:buNone/>
              <a:defRPr sz="2400" b="1">
                <a:solidFill>
                  <a:srgbClr val="FFFFFF"/>
                </a:solidFill>
              </a:defRPr>
            </a:lvl7pPr>
            <a:lvl8pPr lvl="7" algn="l">
              <a:lnSpc>
                <a:spcPct val="100000"/>
              </a:lnSpc>
              <a:spcBef>
                <a:spcPts val="0"/>
              </a:spcBef>
              <a:spcAft>
                <a:spcPts val="0"/>
              </a:spcAft>
              <a:buClr>
                <a:srgbClr val="FFFFFF"/>
              </a:buClr>
              <a:buSzPts val="2400"/>
              <a:buNone/>
              <a:defRPr sz="2400" b="1">
                <a:solidFill>
                  <a:srgbClr val="FFFFFF"/>
                </a:solidFill>
              </a:defRPr>
            </a:lvl8pPr>
            <a:lvl9pPr lvl="8" algn="l">
              <a:lnSpc>
                <a:spcPct val="100000"/>
              </a:lnSpc>
              <a:spcBef>
                <a:spcPts val="0"/>
              </a:spcBef>
              <a:spcAft>
                <a:spcPts val="0"/>
              </a:spcAft>
              <a:buClr>
                <a:srgbClr val="FFFFFF"/>
              </a:buClr>
              <a:buSzPts val="2400"/>
              <a:buNone/>
              <a:defRPr sz="2400" b="1">
                <a:solidFill>
                  <a:srgbClr val="FFFFFF"/>
                </a:solidFill>
              </a:defRPr>
            </a:lvl9pPr>
          </a:lstStyle>
          <a:p>
            <a:endParaRPr/>
          </a:p>
        </p:txBody>
      </p:sp>
      <p:sp>
        <p:nvSpPr>
          <p:cNvPr id="123" name="Google Shape;123;p20"/>
          <p:cNvSpPr txBox="1">
            <a:spLocks noGrp="1"/>
          </p:cNvSpPr>
          <p:nvPr>
            <p:ph type="body" idx="1"/>
          </p:nvPr>
        </p:nvSpPr>
        <p:spPr>
          <a:xfrm>
            <a:off x="323525" y="1990875"/>
            <a:ext cx="3464700" cy="18900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0"/>
              </a:spcBef>
              <a:spcAft>
                <a:spcPts val="0"/>
              </a:spcAft>
              <a:buClr>
                <a:srgbClr val="FFFFFF"/>
              </a:buClr>
              <a:buSzPts val="1200"/>
              <a:buChar char="○"/>
              <a:defRPr sz="1200">
                <a:solidFill>
                  <a:srgbClr val="FFFFFF"/>
                </a:solidFill>
              </a:defRPr>
            </a:lvl2pPr>
            <a:lvl3pPr marL="1371600" lvl="2" indent="-304800" algn="l">
              <a:lnSpc>
                <a:spcPct val="115000"/>
              </a:lnSpc>
              <a:spcBef>
                <a:spcPts val="0"/>
              </a:spcBef>
              <a:spcAft>
                <a:spcPts val="0"/>
              </a:spcAft>
              <a:buClr>
                <a:srgbClr val="FFFFFF"/>
              </a:buClr>
              <a:buSzPts val="1200"/>
              <a:buChar char="■"/>
              <a:defRPr sz="1200">
                <a:solidFill>
                  <a:srgbClr val="FFFFFF"/>
                </a:solidFill>
              </a:defRPr>
            </a:lvl3pPr>
            <a:lvl4pPr marL="1828800" lvl="3" indent="-304800" algn="l">
              <a:lnSpc>
                <a:spcPct val="115000"/>
              </a:lnSpc>
              <a:spcBef>
                <a:spcPts val="0"/>
              </a:spcBef>
              <a:spcAft>
                <a:spcPts val="0"/>
              </a:spcAft>
              <a:buClr>
                <a:srgbClr val="FFFFFF"/>
              </a:buClr>
              <a:buSzPts val="1200"/>
              <a:buChar char="●"/>
              <a:defRPr sz="1200">
                <a:solidFill>
                  <a:srgbClr val="FFFFFF"/>
                </a:solidFill>
              </a:defRPr>
            </a:lvl4pPr>
            <a:lvl5pPr marL="2286000" lvl="4" indent="-304800" algn="l">
              <a:lnSpc>
                <a:spcPct val="115000"/>
              </a:lnSpc>
              <a:spcBef>
                <a:spcPts val="0"/>
              </a:spcBef>
              <a:spcAft>
                <a:spcPts val="0"/>
              </a:spcAft>
              <a:buClr>
                <a:srgbClr val="FFFFFF"/>
              </a:buClr>
              <a:buSzPts val="1200"/>
              <a:buChar char="○"/>
              <a:defRPr sz="1200">
                <a:solidFill>
                  <a:srgbClr val="FFFFFF"/>
                </a:solidFill>
              </a:defRPr>
            </a:lvl5pPr>
            <a:lvl6pPr marL="2743200" lvl="5" indent="-304800" algn="l">
              <a:lnSpc>
                <a:spcPct val="115000"/>
              </a:lnSpc>
              <a:spcBef>
                <a:spcPts val="0"/>
              </a:spcBef>
              <a:spcAft>
                <a:spcPts val="0"/>
              </a:spcAft>
              <a:buClr>
                <a:srgbClr val="FFFFFF"/>
              </a:buClr>
              <a:buSzPts val="1200"/>
              <a:buChar char="■"/>
              <a:defRPr sz="1200">
                <a:solidFill>
                  <a:srgbClr val="FFFFFF"/>
                </a:solidFill>
              </a:defRPr>
            </a:lvl6pPr>
            <a:lvl7pPr marL="3200400" lvl="6" indent="-304800" algn="l">
              <a:lnSpc>
                <a:spcPct val="115000"/>
              </a:lnSpc>
              <a:spcBef>
                <a:spcPts val="0"/>
              </a:spcBef>
              <a:spcAft>
                <a:spcPts val="0"/>
              </a:spcAft>
              <a:buClr>
                <a:srgbClr val="FFFFFF"/>
              </a:buClr>
              <a:buSzPts val="1200"/>
              <a:buChar char="●"/>
              <a:defRPr sz="1200">
                <a:solidFill>
                  <a:srgbClr val="FFFFFF"/>
                </a:solidFill>
              </a:defRPr>
            </a:lvl7pPr>
            <a:lvl8pPr marL="3657600" lvl="7" indent="-304800" algn="l">
              <a:lnSpc>
                <a:spcPct val="115000"/>
              </a:lnSpc>
              <a:spcBef>
                <a:spcPts val="0"/>
              </a:spcBef>
              <a:spcAft>
                <a:spcPts val="0"/>
              </a:spcAft>
              <a:buClr>
                <a:srgbClr val="FFFFFF"/>
              </a:buClr>
              <a:buSzPts val="1200"/>
              <a:buChar char="○"/>
              <a:defRPr sz="1200">
                <a:solidFill>
                  <a:srgbClr val="FFFFFF"/>
                </a:solidFill>
              </a:defRPr>
            </a:lvl8pPr>
            <a:lvl9pPr marL="4114800" lvl="8" indent="-304800" algn="l">
              <a:lnSpc>
                <a:spcPct val="115000"/>
              </a:lnSpc>
              <a:spcBef>
                <a:spcPts val="0"/>
              </a:spcBef>
              <a:spcAft>
                <a:spcPts val="0"/>
              </a:spcAft>
              <a:buClr>
                <a:srgbClr val="FFFFFF"/>
              </a:buClr>
              <a:buSzPts val="1200"/>
              <a:buChar char="■"/>
              <a:defRPr sz="1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ctrTitle"/>
          </p:nvPr>
        </p:nvSpPr>
        <p:spPr>
          <a:xfrm>
            <a:off x="2709675" y="1441775"/>
            <a:ext cx="3810000" cy="1510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Economia Colaborativa</a:t>
            </a:r>
            <a:endParaRPr/>
          </a:p>
        </p:txBody>
      </p:sp>
      <p:sp>
        <p:nvSpPr>
          <p:cNvPr id="129" name="Google Shape;129;p21"/>
          <p:cNvSpPr txBox="1">
            <a:spLocks noGrp="1"/>
          </p:cNvSpPr>
          <p:nvPr>
            <p:ph type="subTitle" idx="1"/>
          </p:nvPr>
        </p:nvSpPr>
        <p:spPr>
          <a:xfrm>
            <a:off x="3019350" y="3105075"/>
            <a:ext cx="3105300" cy="8286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a:t>Pop Adrian-Vasile</a:t>
            </a:r>
            <a:endParaRPr/>
          </a:p>
          <a:p>
            <a:pPr marL="0" lvl="0" indent="0" algn="ctr" rtl="0">
              <a:spcBef>
                <a:spcPts val="0"/>
              </a:spcBef>
              <a:spcAft>
                <a:spcPts val="0"/>
              </a:spcAft>
              <a:buNone/>
            </a:pPr>
            <a:r>
              <a:rPr lang="en"/>
              <a:t>Mateescu Viorel-Cristian</a:t>
            </a:r>
            <a:endParaRPr/>
          </a:p>
          <a:p>
            <a:pPr marL="0" lvl="0" indent="0" algn="ctr" rtl="0">
              <a:spcBef>
                <a:spcPts val="0"/>
              </a:spcBef>
              <a:spcAft>
                <a:spcPts val="0"/>
              </a:spcAft>
              <a:buNone/>
            </a:pPr>
            <a:r>
              <a:rPr lang="en"/>
              <a:t>Samoila Andrei-Albert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Concluzii</a:t>
            </a:r>
            <a:r>
              <a:rPr lang="en" b="0" dirty="0"/>
              <a:t> </a:t>
            </a:r>
            <a:endParaRPr dirty="0"/>
          </a:p>
        </p:txBody>
      </p:sp>
      <p:sp>
        <p:nvSpPr>
          <p:cNvPr id="183" name="Google Shape;183;p30"/>
          <p:cNvSpPr txBox="1">
            <a:spLocks noGrp="1"/>
          </p:cNvSpPr>
          <p:nvPr>
            <p:ph type="body" idx="1"/>
          </p:nvPr>
        </p:nvSpPr>
        <p:spPr>
          <a:xfrm>
            <a:off x="3539325" y="593900"/>
            <a:ext cx="5090400" cy="40116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dirty="0">
                <a:solidFill>
                  <a:srgbClr val="000000"/>
                </a:solidFill>
              </a:rPr>
              <a:t>Într-o perioadă în care construcția europeană are nevoie de un nou impuls, promovarea diverselor forme de întreprinderi contribuie la crearea de locuri de muncă, la inovare, coeziune socială și la competitivitate în Europa. </a:t>
            </a:r>
            <a:endParaRPr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ctrTitle"/>
          </p:nvPr>
        </p:nvSpPr>
        <p:spPr>
          <a:xfrm>
            <a:off x="323525" y="521325"/>
            <a:ext cx="3464700" cy="133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Multumim!</a:t>
            </a:r>
            <a:endParaRPr dirty="0"/>
          </a:p>
        </p:txBody>
      </p:sp>
      <p:pic>
        <p:nvPicPr>
          <p:cNvPr id="190" name="Google Shape;190;p31"/>
          <p:cNvPicPr preferRelativeResize="0"/>
          <p:nvPr/>
        </p:nvPicPr>
        <p:blipFill rotWithShape="1">
          <a:blip r:embed="rId3">
            <a:alphaModFix/>
          </a:blip>
          <a:srcRect l="13841" r="13841"/>
          <a:stretch/>
        </p:blipFill>
        <p:spPr>
          <a:xfrm>
            <a:off x="3562350" y="0"/>
            <a:ext cx="5581800" cy="5143500"/>
          </a:xfrm>
          <a:prstGeom prst="parallelogram">
            <a:avLst>
              <a:gd name="adj" fmla="val 23683"/>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dirty="0">
                <a:solidFill>
                  <a:srgbClr val="FFFFFF"/>
                </a:solidFill>
              </a:rPr>
              <a:t>Economia Colaborativa - Definire</a:t>
            </a:r>
            <a:br>
              <a:rPr lang="en" sz="1700" dirty="0">
                <a:solidFill>
                  <a:srgbClr val="FFFFFF"/>
                </a:solidFill>
              </a:rPr>
            </a:br>
            <a:r>
              <a:rPr lang="en" sz="1700" dirty="0">
                <a:solidFill>
                  <a:srgbClr val="FFFFFF"/>
                </a:solidFill>
              </a:rPr>
              <a:t>- Origine</a:t>
            </a:r>
            <a:br>
              <a:rPr lang="en" sz="1700" dirty="0">
                <a:solidFill>
                  <a:srgbClr val="FFFFFF"/>
                </a:solidFill>
              </a:rPr>
            </a:br>
            <a:r>
              <a:rPr lang="en" sz="1700" dirty="0">
                <a:solidFill>
                  <a:srgbClr val="FFFFFF"/>
                </a:solidFill>
              </a:rPr>
              <a:t>- Intelegere</a:t>
            </a:r>
            <a:br>
              <a:rPr lang="en" sz="1700" dirty="0">
                <a:solidFill>
                  <a:srgbClr val="FFFFFF"/>
                </a:solidFill>
              </a:rPr>
            </a:br>
            <a:r>
              <a:rPr lang="en" sz="1700" dirty="0">
                <a:solidFill>
                  <a:srgbClr val="FFFFFF"/>
                </a:solidFill>
              </a:rPr>
              <a:t>- Consecinta</a:t>
            </a:r>
            <a:endParaRPr sz="1700" dirty="0">
              <a:solidFill>
                <a:srgbClr val="FFFFFF"/>
              </a:solidFill>
            </a:endParaRPr>
          </a:p>
        </p:txBody>
      </p:sp>
      <p:sp>
        <p:nvSpPr>
          <p:cNvPr id="135" name="Google Shape;135;p22"/>
          <p:cNvSpPr txBox="1">
            <a:spLocks noGrp="1"/>
          </p:cNvSpPr>
          <p:nvPr>
            <p:ph type="body" idx="1"/>
          </p:nvPr>
        </p:nvSpPr>
        <p:spPr>
          <a:xfrm>
            <a:off x="4022850" y="770525"/>
            <a:ext cx="4919400" cy="3811800"/>
          </a:xfrm>
          <a:prstGeom prst="rect">
            <a:avLst/>
          </a:prstGeom>
        </p:spPr>
        <p:txBody>
          <a:bodyPr spcFirstLastPara="1" wrap="square" lIns="91425" tIns="91425" rIns="91425" bIns="91425" anchor="t" anchorCtr="0">
            <a:normAutofit fontScale="85000" lnSpcReduction="10000"/>
          </a:bodyPr>
          <a:lstStyle/>
          <a:p>
            <a:pPr marL="0" indent="0">
              <a:lnSpc>
                <a:spcPct val="120000"/>
              </a:lnSpc>
              <a:spcAft>
                <a:spcPts val="1600"/>
              </a:spcAft>
              <a:buNone/>
            </a:pPr>
            <a:r>
              <a:rPr lang="en-US" dirty="0">
                <a:latin typeface="Roboto" panose="02000000000000000000" pitchFamily="2" charset="0"/>
                <a:ea typeface="Roboto" panose="02000000000000000000" pitchFamily="2" charset="0"/>
              </a:rPr>
              <a:t>- </a:t>
            </a:r>
            <a:r>
              <a:rPr lang="ro-RO" dirty="0">
                <a:latin typeface="Roboto" panose="02000000000000000000" pitchFamily="2" charset="0"/>
                <a:ea typeface="Roboto" panose="02000000000000000000" pitchFamily="2" charset="0"/>
              </a:rPr>
              <a:t>Economia </a:t>
            </a:r>
            <a:r>
              <a:rPr lang="ro-RO" dirty="0" err="1">
                <a:latin typeface="Roboto" panose="02000000000000000000" pitchFamily="2" charset="0"/>
                <a:ea typeface="Roboto" panose="02000000000000000000" pitchFamily="2" charset="0"/>
              </a:rPr>
              <a:t>colaborativă</a:t>
            </a:r>
            <a:r>
              <a:rPr lang="ro-RO" dirty="0">
                <a:latin typeface="Roboto" panose="02000000000000000000" pitchFamily="2" charset="0"/>
                <a:ea typeface="Roboto" panose="02000000000000000000" pitchFamily="2" charset="0"/>
              </a:rPr>
              <a:t> este un sistem </a:t>
            </a:r>
            <a:r>
              <a:rPr lang="ro-RO" dirty="0" err="1">
                <a:latin typeface="Roboto" panose="02000000000000000000" pitchFamily="2" charset="0"/>
                <a:ea typeface="Roboto" panose="02000000000000000000" pitchFamily="2" charset="0"/>
              </a:rPr>
              <a:t>socio</a:t>
            </a:r>
            <a:r>
              <a:rPr lang="ro-RO" dirty="0">
                <a:latin typeface="Roboto" panose="02000000000000000000" pitchFamily="2" charset="0"/>
                <a:ea typeface="Roboto" panose="02000000000000000000" pitchFamily="2" charset="0"/>
              </a:rPr>
              <a:t>-economic clădit pe conceptul folosirii în comun a resurselor fizice și umane. Ea cuprinde crearea, producerea, distribuția, comerțul și consumul de bunuri și servicii de către persoane și organizații, în mod comun. </a:t>
            </a:r>
            <a:endParaRPr lang="en" dirty="0">
              <a:latin typeface="Roboto" panose="02000000000000000000" pitchFamily="2" charset="0"/>
              <a:ea typeface="Roboto" panose="02000000000000000000" pitchFamily="2" charset="0"/>
            </a:endParaRPr>
          </a:p>
          <a:p>
            <a:pPr marL="0" lvl="0" indent="0" algn="l" rtl="0">
              <a:lnSpc>
                <a:spcPct val="120000"/>
              </a:lnSpc>
              <a:spcBef>
                <a:spcPts val="0"/>
              </a:spcBef>
              <a:spcAft>
                <a:spcPts val="1600"/>
              </a:spcAft>
              <a:buNone/>
            </a:pPr>
            <a:r>
              <a:rPr lang="en" dirty="0"/>
              <a:t>- În limbile de origine anglo-saxonă „</a:t>
            </a:r>
            <a:r>
              <a:rPr lang="en" dirty="0">
                <a:solidFill>
                  <a:srgbClr val="B45F06"/>
                </a:solidFill>
              </a:rPr>
              <a:t>economia colaborativă</a:t>
            </a:r>
            <a:r>
              <a:rPr lang="en" dirty="0"/>
              <a:t>” este adesea numită și economia în comun (</a:t>
            </a:r>
            <a:r>
              <a:rPr lang="en" dirty="0">
                <a:solidFill>
                  <a:srgbClr val="E69138"/>
                </a:solidFill>
              </a:rPr>
              <a:t>sharing economy</a:t>
            </a:r>
            <a:r>
              <a:rPr lang="en" dirty="0"/>
              <a:t>), economie de la persoană la persoană (</a:t>
            </a:r>
            <a:r>
              <a:rPr lang="en" dirty="0">
                <a:solidFill>
                  <a:srgbClr val="38761D"/>
                </a:solidFill>
              </a:rPr>
              <a:t>„peer-to-peer” ori P2P</a:t>
            </a:r>
            <a:r>
              <a:rPr lang="en" dirty="0"/>
              <a:t>), economie integrată (</a:t>
            </a:r>
            <a:r>
              <a:rPr lang="en" dirty="0">
                <a:solidFill>
                  <a:srgbClr val="0B5394"/>
                </a:solidFill>
              </a:rPr>
              <a:t>mesh economy</a:t>
            </a:r>
            <a:r>
              <a:rPr lang="en" dirty="0"/>
              <a:t>) sau consum colaborativ.</a:t>
            </a:r>
            <a:br>
              <a:rPr lang="en" dirty="0"/>
            </a:br>
            <a:r>
              <a:rPr lang="en" dirty="0"/>
              <a:t>- Aceste sisteme există într-o multitudine de forme și folosesc frecvent puterea calculatoarelor pentru a permite persoanelor, companiilor, organizațiilor neguvernamentale și guvernelor, accesul la informație, acces care înlesnește distribuirea, împarțirea și refolosirea excesului de bunuri și servicii.</a:t>
            </a:r>
            <a:br>
              <a:rPr lang="en" dirty="0"/>
            </a:br>
            <a:r>
              <a:rPr lang="en" dirty="0"/>
              <a:t>- O consecință imediată este că dacă informația despre bunuri este disponibilă pe scară largă atunci valoarea acelor bunuri poate să crească atât pentru companii cât și pentru persoane.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Principii de baza ale Economiei Colaborative</a:t>
            </a:r>
            <a:endParaRPr/>
          </a:p>
        </p:txBody>
      </p:sp>
      <p:sp>
        <p:nvSpPr>
          <p:cNvPr id="141" name="Google Shape;141;p23"/>
          <p:cNvSpPr txBox="1">
            <a:spLocks noGrp="1"/>
          </p:cNvSpPr>
          <p:nvPr>
            <p:ph type="body" idx="1"/>
          </p:nvPr>
        </p:nvSpPr>
        <p:spPr>
          <a:xfrm>
            <a:off x="1884750" y="1825575"/>
            <a:ext cx="6947700" cy="2335500"/>
          </a:xfrm>
          <a:prstGeom prst="rect">
            <a:avLst/>
          </a:prstGeom>
        </p:spPr>
        <p:txBody>
          <a:bodyPr spcFirstLastPara="1" wrap="square" lIns="91425" tIns="91425" rIns="91425" bIns="91425" anchor="t" anchorCtr="0">
            <a:spAutoFit/>
          </a:bodyPr>
          <a:lstStyle/>
          <a:p>
            <a:pPr marL="457200" marR="0" lvl="0" indent="-330200" algn="l" rtl="0">
              <a:spcBef>
                <a:spcPts val="0"/>
              </a:spcBef>
              <a:spcAft>
                <a:spcPts val="0"/>
              </a:spcAft>
              <a:buSzPts val="1600"/>
              <a:buChar char="●"/>
            </a:pPr>
            <a:r>
              <a:rPr lang="en"/>
              <a:t>Valoarea nefolosită este valoare pierdută</a:t>
            </a:r>
            <a:endParaRPr/>
          </a:p>
          <a:p>
            <a:pPr marL="457200" marR="0" lvl="0" indent="-330200" algn="l" rtl="0">
              <a:spcBef>
                <a:spcPts val="0"/>
              </a:spcBef>
              <a:spcAft>
                <a:spcPts val="0"/>
              </a:spcAft>
              <a:buSzPts val="1600"/>
              <a:buChar char="●"/>
            </a:pPr>
            <a:r>
              <a:rPr lang="en"/>
              <a:t>Deșeuri ca materie primă</a:t>
            </a:r>
            <a:endParaRPr/>
          </a:p>
          <a:p>
            <a:pPr marL="457200" marR="0" lvl="0" indent="-330200" algn="l" rtl="0">
              <a:spcBef>
                <a:spcPts val="0"/>
              </a:spcBef>
              <a:spcAft>
                <a:spcPts val="0"/>
              </a:spcAft>
              <a:buSzPts val="1600"/>
              <a:buChar char="●"/>
            </a:pPr>
            <a:r>
              <a:rPr lang="en"/>
              <a:t>Acces nu proprietate</a:t>
            </a:r>
            <a:endParaRPr/>
          </a:p>
          <a:p>
            <a:pPr marL="457200" marR="0" lvl="0" indent="-330200" algn="l" rtl="0">
              <a:spcBef>
                <a:spcPts val="0"/>
              </a:spcBef>
              <a:spcAft>
                <a:spcPts val="0"/>
              </a:spcAft>
              <a:buSzPts val="1600"/>
              <a:buChar char="●"/>
            </a:pPr>
            <a:r>
              <a:rPr lang="en"/>
              <a:t>Informație transparentă și liberă</a:t>
            </a:r>
            <a:endParaRPr/>
          </a:p>
          <a:p>
            <a:pPr marL="457200" marR="0" lvl="0" indent="-330200" algn="l" rtl="0">
              <a:spcBef>
                <a:spcPts val="0"/>
              </a:spcBef>
              <a:spcAft>
                <a:spcPts val="0"/>
              </a:spcAft>
              <a:buSzPts val="1600"/>
              <a:buChar char="●"/>
            </a:pPr>
            <a:r>
              <a:rPr lang="en"/>
              <a:t>Încredere şi reciprocitate</a:t>
            </a:r>
            <a:endParaRPr/>
          </a:p>
          <a:p>
            <a:pPr marL="457200" marR="0" lvl="0" indent="-330200" algn="l" rtl="0">
              <a:spcBef>
                <a:spcPts val="0"/>
              </a:spcBef>
              <a:spcAft>
                <a:spcPts val="0"/>
              </a:spcAft>
              <a:buSzPts val="1600"/>
              <a:buChar char="●"/>
            </a:pPr>
            <a:r>
              <a:rPr lang="en"/>
              <a:t>Densitatea urbană favorizează colaborarea</a:t>
            </a: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24475" y="148225"/>
            <a:ext cx="7844700" cy="1373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Economia Colaborativa in Practica</a:t>
            </a:r>
            <a:endParaRPr/>
          </a:p>
        </p:txBody>
      </p:sp>
      <p:sp>
        <p:nvSpPr>
          <p:cNvPr id="147" name="Google Shape;147;p24"/>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rmAutofit fontScale="92500" lnSpcReduction="20000"/>
          </a:bodyPr>
          <a:lstStyle/>
          <a:p>
            <a:pPr marL="0" lvl="0" indent="457200" algn="l" rtl="0">
              <a:lnSpc>
                <a:spcPct val="115000"/>
              </a:lnSpc>
              <a:spcBef>
                <a:spcPts val="0"/>
              </a:spcBef>
              <a:spcAft>
                <a:spcPts val="0"/>
              </a:spcAft>
              <a:buSzPct val="51401"/>
              <a:buNone/>
            </a:pPr>
            <a:r>
              <a:rPr lang="en" sz="1819">
                <a:solidFill>
                  <a:schemeClr val="accent1"/>
                </a:solidFill>
                <a:latin typeface="Merriweather"/>
                <a:ea typeface="Merriweather"/>
                <a:cs typeface="Merriweather"/>
                <a:sym typeface="Merriweather"/>
              </a:rPr>
              <a:t>Modelul de economie colaborativă este folosit fie în piețe online cu caracter general precum </a:t>
            </a:r>
            <a:r>
              <a:rPr lang="en" sz="1819" b="1">
                <a:solidFill>
                  <a:schemeClr val="accent1"/>
                </a:solidFill>
                <a:latin typeface="Merriweather"/>
                <a:ea typeface="Merriweather"/>
                <a:cs typeface="Merriweather"/>
                <a:sym typeface="Merriweather"/>
              </a:rPr>
              <a:t>eBay</a:t>
            </a:r>
            <a:r>
              <a:rPr lang="en" sz="1819">
                <a:solidFill>
                  <a:schemeClr val="accent1"/>
                </a:solidFill>
                <a:latin typeface="Merriweather"/>
                <a:ea typeface="Merriweather"/>
                <a:cs typeface="Merriweather"/>
                <a:sym typeface="Merriweather"/>
              </a:rPr>
              <a:t>, </a:t>
            </a:r>
            <a:r>
              <a:rPr lang="en" sz="1819" b="1">
                <a:solidFill>
                  <a:schemeClr val="accent1"/>
                </a:solidFill>
                <a:latin typeface="Merriweather"/>
                <a:ea typeface="Merriweather"/>
                <a:cs typeface="Merriweather"/>
                <a:sym typeface="Merriweather"/>
              </a:rPr>
              <a:t>Craigslist</a:t>
            </a:r>
            <a:r>
              <a:rPr lang="en" sz="1819">
                <a:solidFill>
                  <a:schemeClr val="accent1"/>
                </a:solidFill>
                <a:latin typeface="Merriweather"/>
                <a:ea typeface="Merriweather"/>
                <a:cs typeface="Merriweather"/>
                <a:sym typeface="Merriweather"/>
              </a:rPr>
              <a:t> sau </a:t>
            </a:r>
            <a:r>
              <a:rPr lang="en" sz="1819" b="1">
                <a:solidFill>
                  <a:schemeClr val="accent1"/>
                </a:solidFill>
                <a:latin typeface="Merriweather"/>
                <a:ea typeface="Merriweather"/>
                <a:cs typeface="Merriweather"/>
                <a:sym typeface="Merriweather"/>
              </a:rPr>
              <a:t>Taskrabbit, </a:t>
            </a:r>
            <a:r>
              <a:rPr lang="en" sz="1819">
                <a:solidFill>
                  <a:schemeClr val="accent1"/>
                </a:solidFill>
                <a:latin typeface="Merriweather"/>
                <a:ea typeface="Merriweather"/>
                <a:cs typeface="Merriweather"/>
                <a:sym typeface="Merriweather"/>
              </a:rPr>
              <a:t>fie în piețe online specializate cum ar fi: cazare direct la persoană particulară (</a:t>
            </a:r>
            <a:r>
              <a:rPr lang="en" sz="1819" b="1">
                <a:solidFill>
                  <a:schemeClr val="accent1"/>
                </a:solidFill>
                <a:latin typeface="Merriweather"/>
                <a:ea typeface="Merriweather"/>
                <a:cs typeface="Merriweather"/>
                <a:sym typeface="Merriweather"/>
              </a:rPr>
              <a:t>Airbnb</a:t>
            </a:r>
            <a:r>
              <a:rPr lang="en" sz="1819">
                <a:solidFill>
                  <a:schemeClr val="accent1"/>
                </a:solidFill>
                <a:latin typeface="Merriweather"/>
                <a:ea typeface="Merriweather"/>
                <a:cs typeface="Merriweather"/>
                <a:sym typeface="Merriweather"/>
              </a:rPr>
              <a:t>), împrumut de bani (</a:t>
            </a:r>
            <a:r>
              <a:rPr lang="en" sz="1819" b="1">
                <a:solidFill>
                  <a:schemeClr val="accent1"/>
                </a:solidFill>
                <a:latin typeface="Merriweather"/>
                <a:ea typeface="Merriweather"/>
                <a:cs typeface="Merriweather"/>
                <a:sym typeface="Merriweather"/>
              </a:rPr>
              <a:t>Lendingclub</a:t>
            </a:r>
            <a:r>
              <a:rPr lang="en" sz="1819">
                <a:solidFill>
                  <a:schemeClr val="accent1"/>
                </a:solidFill>
                <a:latin typeface="Merriweather"/>
                <a:ea typeface="Merriweather"/>
                <a:cs typeface="Merriweather"/>
                <a:sym typeface="Merriweather"/>
              </a:rPr>
              <a:t>), transport cu mașina particulară în zona urbană (</a:t>
            </a:r>
            <a:r>
              <a:rPr lang="en" sz="1819" b="1">
                <a:solidFill>
                  <a:schemeClr val="accent1"/>
                </a:solidFill>
                <a:latin typeface="Merriweather"/>
                <a:ea typeface="Merriweather"/>
                <a:cs typeface="Merriweather"/>
                <a:sym typeface="Merriweather"/>
              </a:rPr>
              <a:t>Uber</a:t>
            </a:r>
            <a:r>
              <a:rPr lang="en" sz="1819">
                <a:solidFill>
                  <a:schemeClr val="accent1"/>
                </a:solidFill>
                <a:latin typeface="Merriweather"/>
                <a:ea typeface="Merriweather"/>
                <a:cs typeface="Merriweather"/>
                <a:sym typeface="Merriweather"/>
              </a:rPr>
              <a:t> sau </a:t>
            </a:r>
            <a:r>
              <a:rPr lang="en" sz="1819" b="1">
                <a:solidFill>
                  <a:schemeClr val="accent1"/>
                </a:solidFill>
                <a:latin typeface="Merriweather"/>
                <a:ea typeface="Merriweather"/>
                <a:cs typeface="Merriweather"/>
                <a:sym typeface="Merriweather"/>
              </a:rPr>
              <a:t>Zipcar</a:t>
            </a:r>
            <a:r>
              <a:rPr lang="en" sz="1819">
                <a:solidFill>
                  <a:schemeClr val="accent1"/>
                </a:solidFill>
                <a:latin typeface="Merriweather"/>
                <a:ea typeface="Merriweather"/>
                <a:cs typeface="Merriweather"/>
                <a:sym typeface="Merriweather"/>
              </a:rPr>
              <a:t>), schimb valutar (</a:t>
            </a:r>
            <a:r>
              <a:rPr lang="en" sz="1819" b="1">
                <a:solidFill>
                  <a:schemeClr val="accent1"/>
                </a:solidFill>
                <a:latin typeface="Merriweather"/>
                <a:ea typeface="Merriweather"/>
                <a:cs typeface="Merriweather"/>
                <a:sym typeface="Merriweather"/>
              </a:rPr>
              <a:t>Midpoint</a:t>
            </a:r>
            <a:r>
              <a:rPr lang="en" sz="1819">
                <a:solidFill>
                  <a:schemeClr val="accent1"/>
                </a:solidFill>
                <a:latin typeface="Merriweather"/>
                <a:ea typeface="Merriweather"/>
                <a:cs typeface="Merriweather"/>
                <a:sym typeface="Merriweather"/>
              </a:rPr>
              <a:t>) etc. </a:t>
            </a:r>
            <a:endParaRPr sz="1819">
              <a:solidFill>
                <a:schemeClr val="accent1"/>
              </a:solidFill>
              <a:latin typeface="Merriweather"/>
              <a:ea typeface="Merriweather"/>
              <a:cs typeface="Merriweather"/>
              <a:sym typeface="Merriweather"/>
            </a:endParaRPr>
          </a:p>
          <a:p>
            <a:pPr marL="0" lvl="0" indent="457200" algn="l" rtl="0">
              <a:lnSpc>
                <a:spcPct val="115000"/>
              </a:lnSpc>
              <a:spcBef>
                <a:spcPts val="1600"/>
              </a:spcBef>
              <a:spcAft>
                <a:spcPts val="1600"/>
              </a:spcAft>
              <a:buSzPct val="51401"/>
              <a:buNone/>
            </a:pPr>
            <a:r>
              <a:rPr lang="en" sz="1819">
                <a:solidFill>
                  <a:schemeClr val="accent1"/>
                </a:solidFill>
                <a:latin typeface="Merriweather"/>
                <a:ea typeface="Merriweather"/>
                <a:cs typeface="Merriweather"/>
                <a:sym typeface="Merriweather"/>
              </a:rPr>
              <a:t>Acest model este ajutat de tehnologie care face mai eficientă legătura între oameni, bunuri și servicii, și având ca rezultat formarea de comunități, organizații și modele de activitate noi, atât private cât și publice. </a:t>
            </a:r>
            <a:endParaRPr sz="1819">
              <a:solidFill>
                <a:schemeClr val="accent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751700"/>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Avantaje</a:t>
            </a:r>
            <a:endParaRPr/>
          </a:p>
        </p:txBody>
      </p:sp>
      <p:sp>
        <p:nvSpPr>
          <p:cNvPr id="153" name="Google Shape;153;p25"/>
          <p:cNvSpPr txBox="1">
            <a:spLocks noGrp="1"/>
          </p:cNvSpPr>
          <p:nvPr>
            <p:ph type="body" idx="1"/>
          </p:nvPr>
        </p:nvSpPr>
        <p:spPr>
          <a:xfrm>
            <a:off x="311700" y="2069750"/>
            <a:ext cx="8520600" cy="24993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SzPts val="770"/>
              <a:buNone/>
            </a:pPr>
            <a:r>
              <a:rPr lang="en" sz="1740">
                <a:solidFill>
                  <a:srgbClr val="434343"/>
                </a:solidFill>
              </a:rPr>
              <a:t>Plecând de la unul dintre principiile acestui sistem economic – utilizarea mai eficientă a resurselor disponibile, economia colaborativă reprezintă o modalitate extrem de bună pentru reducerea poluării și a cheltuielilor. În plus, economia colaborativă promovează și acordă prioritate prețurilor ieftine și costurilor reduse, relațiile interpersonale având un rol extrem de important</a:t>
            </a:r>
            <a:r>
              <a:rPr lang="en" sz="1740"/>
              <a:t>. </a:t>
            </a:r>
            <a:endParaRPr sz="1740"/>
          </a:p>
          <a:p>
            <a:pPr marL="0" lvl="0" indent="457200" algn="l" rtl="0">
              <a:lnSpc>
                <a:spcPct val="115000"/>
              </a:lnSpc>
              <a:spcBef>
                <a:spcPts val="1600"/>
              </a:spcBef>
              <a:spcAft>
                <a:spcPts val="0"/>
              </a:spcAft>
              <a:buSzPts val="770"/>
              <a:buNone/>
            </a:pPr>
            <a:r>
              <a:rPr lang="en" sz="1740">
                <a:solidFill>
                  <a:srgbClr val="674EA7"/>
                </a:solidFill>
              </a:rPr>
              <a:t>Economia colaborativă</a:t>
            </a:r>
            <a:r>
              <a:rPr lang="en" sz="1740">
                <a:solidFill>
                  <a:srgbClr val="000000"/>
                </a:solidFill>
              </a:rPr>
              <a:t>, a reuşit momentan într-o măsură redusă, însă cu</a:t>
            </a:r>
            <a:r>
              <a:rPr lang="en" sz="1740"/>
              <a:t> </a:t>
            </a:r>
            <a:r>
              <a:rPr lang="en" sz="1740">
                <a:solidFill>
                  <a:srgbClr val="EA9999"/>
                </a:solidFill>
              </a:rPr>
              <a:t>potenţial imens</a:t>
            </a:r>
            <a:r>
              <a:rPr lang="en" sz="1740">
                <a:solidFill>
                  <a:srgbClr val="000000"/>
                </a:solidFill>
              </a:rPr>
              <a:t>, să transforme viața urbană și să contribuie la protecția mediului prin utilizarea eficientă a resurselor.</a:t>
            </a:r>
            <a:endParaRPr sz="1740">
              <a:solidFill>
                <a:srgbClr val="000000"/>
              </a:solidFill>
            </a:endParaRPr>
          </a:p>
          <a:p>
            <a:pPr marL="0" lvl="0" indent="0" algn="l" rtl="0">
              <a:spcBef>
                <a:spcPts val="1200"/>
              </a:spcBef>
              <a:spcAft>
                <a:spcPts val="1600"/>
              </a:spcAft>
              <a:buSzPts val="770"/>
              <a:buNone/>
            </a:pPr>
            <a:endParaRPr sz="12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751700"/>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Dezavantaje</a:t>
            </a:r>
            <a:endParaRPr/>
          </a:p>
        </p:txBody>
      </p:sp>
      <p:sp>
        <p:nvSpPr>
          <p:cNvPr id="159" name="Google Shape;159;p26"/>
          <p:cNvSpPr txBox="1">
            <a:spLocks noGrp="1"/>
          </p:cNvSpPr>
          <p:nvPr>
            <p:ph type="body" idx="1"/>
          </p:nvPr>
        </p:nvSpPr>
        <p:spPr>
          <a:xfrm>
            <a:off x="311700" y="2069750"/>
            <a:ext cx="8520600" cy="2499300"/>
          </a:xfrm>
          <a:prstGeom prst="rect">
            <a:avLst/>
          </a:prstGeom>
        </p:spPr>
        <p:txBody>
          <a:bodyPr spcFirstLastPara="1" wrap="square" lIns="91425" tIns="91425" rIns="91425" bIns="91425" anchor="t" anchorCtr="0">
            <a:noAutofit/>
          </a:bodyPr>
          <a:lstStyle/>
          <a:p>
            <a:pPr marL="0" lvl="0" indent="457200" algn="l" rtl="0">
              <a:lnSpc>
                <a:spcPct val="95000"/>
              </a:lnSpc>
              <a:spcBef>
                <a:spcPts val="0"/>
              </a:spcBef>
              <a:spcAft>
                <a:spcPts val="0"/>
              </a:spcAft>
              <a:buSzPts val="852"/>
              <a:buNone/>
            </a:pPr>
            <a:r>
              <a:rPr lang="en" sz="1695"/>
              <a:t>Este nevoie de reglementări pentru protejarea consumatorilor. Într-o rezoluţie adoptată pe 15 iunie 2017, Parlamentul European subliniază necesitatea unei strategii europene care să garanteze respectarea drepturilor participanţilor la economia colaborativă. „UE ar trebui să valorifice întregul potențial al economiei colaborative, asigurând în același timp competiția corectă, drepturile muncitorilor și respectarea impozitelor”, spune raportul. </a:t>
            </a:r>
            <a:endParaRPr sz="1695"/>
          </a:p>
          <a:p>
            <a:pPr marL="0" lvl="0" indent="457200" algn="l" rtl="0">
              <a:lnSpc>
                <a:spcPct val="95000"/>
              </a:lnSpc>
              <a:spcBef>
                <a:spcPts val="1600"/>
              </a:spcBef>
              <a:spcAft>
                <a:spcPts val="0"/>
              </a:spcAft>
              <a:buSzPts val="852"/>
              <a:buNone/>
            </a:pPr>
            <a:r>
              <a:rPr lang="en" sz="1695"/>
              <a:t>Giana Eckhardt și Fleura Bardhi spun că economia "colaborativă" i-a învățat pe oameni să acorde prioritate accesului ieftin și ușor la bunuri și servicii în detrimentul relațiilor interpersonale. În acest sens putem vorbi mai degrabă despre o economie de acces și nu despre o economie colaborativă.  </a:t>
            </a:r>
            <a:endParaRPr sz="1695"/>
          </a:p>
          <a:p>
            <a:pPr marL="0" lvl="0" indent="457200" algn="l" rtl="0">
              <a:lnSpc>
                <a:spcPct val="95000"/>
              </a:lnSpc>
              <a:spcBef>
                <a:spcPts val="1200"/>
              </a:spcBef>
              <a:spcAft>
                <a:spcPts val="1600"/>
              </a:spcAft>
              <a:buSzPts val="852"/>
              <a:buNone/>
            </a:pPr>
            <a:endParaRPr sz="139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493375" y="319425"/>
            <a:ext cx="7863900" cy="1007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Consumul Colaborativ - sub forma de afacere</a:t>
            </a:r>
            <a:endParaRPr/>
          </a:p>
        </p:txBody>
      </p:sp>
      <p:sp>
        <p:nvSpPr>
          <p:cNvPr id="165" name="Google Shape;165;p27"/>
          <p:cNvSpPr txBox="1">
            <a:spLocks noGrp="1"/>
          </p:cNvSpPr>
          <p:nvPr>
            <p:ph type="body" idx="1"/>
          </p:nvPr>
        </p:nvSpPr>
        <p:spPr>
          <a:xfrm>
            <a:off x="311700" y="2069750"/>
            <a:ext cx="8520600" cy="2499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434343"/>
              </a:buClr>
              <a:buSzPts val="1800"/>
              <a:buChar char="-"/>
            </a:pPr>
            <a:r>
              <a:rPr lang="en" dirty="0">
                <a:solidFill>
                  <a:srgbClr val="434343"/>
                </a:solidFill>
              </a:rPr>
              <a:t>Transport cu masina particulara in zona urbana / intre orase;</a:t>
            </a:r>
            <a:endParaRPr dirty="0">
              <a:solidFill>
                <a:srgbClr val="434343"/>
              </a:solidFill>
            </a:endParaRPr>
          </a:p>
          <a:p>
            <a:pPr marL="457200" lvl="0" indent="-342900" algn="l" rtl="0">
              <a:spcBef>
                <a:spcPts val="0"/>
              </a:spcBef>
              <a:spcAft>
                <a:spcPts val="0"/>
              </a:spcAft>
              <a:buClr>
                <a:srgbClr val="434343"/>
              </a:buClr>
              <a:buSzPts val="1800"/>
              <a:buChar char="-"/>
            </a:pPr>
            <a:r>
              <a:rPr lang="en" dirty="0">
                <a:solidFill>
                  <a:srgbClr val="434343"/>
                </a:solidFill>
              </a:rPr>
              <a:t>Platforme online comerciale: eMAG, Altex, Fashion;</a:t>
            </a:r>
            <a:endParaRPr dirty="0">
              <a:solidFill>
                <a:srgbClr val="434343"/>
              </a:solidFill>
            </a:endParaRPr>
          </a:p>
          <a:p>
            <a:pPr marL="457200" lvl="0" indent="-342900" algn="l" rtl="0">
              <a:spcBef>
                <a:spcPts val="0"/>
              </a:spcBef>
              <a:spcAft>
                <a:spcPts val="0"/>
              </a:spcAft>
              <a:buClr>
                <a:srgbClr val="434343"/>
              </a:buClr>
              <a:buSzPts val="1800"/>
              <a:buChar char="-"/>
            </a:pPr>
            <a:r>
              <a:rPr lang="en" dirty="0">
                <a:solidFill>
                  <a:srgbClr val="434343"/>
                </a:solidFill>
              </a:rPr>
              <a:t>Servicii de anunturi de vanzare - cumparare: OLX, Okazii;</a:t>
            </a:r>
            <a:endParaRPr dirty="0">
              <a:solidFill>
                <a:srgbClr val="434343"/>
              </a:solidFill>
            </a:endParaRPr>
          </a:p>
          <a:p>
            <a:pPr marL="457200" lvl="0" indent="-342900" algn="l" rtl="0">
              <a:spcBef>
                <a:spcPts val="0"/>
              </a:spcBef>
              <a:spcAft>
                <a:spcPts val="0"/>
              </a:spcAft>
              <a:buClr>
                <a:srgbClr val="434343"/>
              </a:buClr>
              <a:buSzPts val="1800"/>
              <a:buChar char="-"/>
            </a:pPr>
            <a:r>
              <a:rPr lang="en" dirty="0">
                <a:solidFill>
                  <a:srgbClr val="434343"/>
                </a:solidFill>
              </a:rPr>
              <a:t>Schimb valutar;</a:t>
            </a:r>
            <a:endParaRPr dirty="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Date relevante</a:t>
            </a:r>
            <a:endParaRPr/>
          </a:p>
        </p:txBody>
      </p:sp>
      <p:sp>
        <p:nvSpPr>
          <p:cNvPr id="171" name="Google Shape;171;p28"/>
          <p:cNvSpPr txBox="1">
            <a:spLocks noGrp="1"/>
          </p:cNvSpPr>
          <p:nvPr>
            <p:ph type="body" idx="1"/>
          </p:nvPr>
        </p:nvSpPr>
        <p:spPr>
          <a:xfrm>
            <a:off x="311700" y="1152475"/>
            <a:ext cx="8520600" cy="3223800"/>
          </a:xfrm>
          <a:prstGeom prst="rect">
            <a:avLst/>
          </a:prstGeom>
        </p:spPr>
        <p:txBody>
          <a:bodyPr spcFirstLastPara="1" wrap="square" lIns="91425" tIns="91425" rIns="91425" bIns="91425" anchor="t" anchorCtr="0">
            <a:normAutofit fontScale="92500"/>
          </a:bodyPr>
          <a:lstStyle/>
          <a:p>
            <a:pPr marL="0" lvl="0" indent="457200" algn="l" rtl="0">
              <a:spcBef>
                <a:spcPts val="0"/>
              </a:spcBef>
              <a:spcAft>
                <a:spcPts val="0"/>
              </a:spcAft>
              <a:buNone/>
            </a:pPr>
            <a:r>
              <a:rPr lang="en"/>
              <a:t>Fiecare tranzacţie implică trei părţi: consumatorul care plăteşte serviciul, furnizorul care primeşte venitul şi platforma care îi ajută să se găsească unul pe celălalt și care percepe un comision pe plata făcută în contul serviciului. Cu toate acestea, nu toate platformele caută să genereze profit; unele se bazează, de exemplu, pe contribuţiile voluntare ale utilizatorilor. Acesta este cazul Wikipedia, cea mai mare enciclopedie din lume, cu aproape 5,4 milioane de articole în limba engleză. Succesul acestor platforme prezintă noi provocări pentru drepturile celor care participă la acest sistem economic.</a:t>
            </a:r>
            <a:endParaRPr/>
          </a:p>
          <a:p>
            <a:pPr marL="0" lvl="0" indent="457200" algn="l" rtl="0">
              <a:spcBef>
                <a:spcPts val="1600"/>
              </a:spcBef>
              <a:spcAft>
                <a:spcPts val="1600"/>
              </a:spcAft>
              <a:buNone/>
            </a:pPr>
            <a:r>
              <a:rPr lang="en"/>
              <a:t>În România, 20% din populaţie a folosit produsele şi serviciile oferite de economia colaborativă Conform datelor publicate de Parlamentul European, Franţa este ţara în care cei mai mulţi oameni (36%) utilizează serviciile şi produsele oferite de economia colaborativă.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Forme existente ale Economiei Colaborative</a:t>
            </a:r>
            <a:endParaRPr/>
          </a:p>
        </p:txBody>
      </p:sp>
      <p:sp>
        <p:nvSpPr>
          <p:cNvPr id="177" name="Google Shape;177;p29"/>
          <p:cNvSpPr txBox="1">
            <a:spLocks noGrp="1"/>
          </p:cNvSpPr>
          <p:nvPr>
            <p:ph type="body" idx="1"/>
          </p:nvPr>
        </p:nvSpPr>
        <p:spPr>
          <a:xfrm>
            <a:off x="311700" y="1152475"/>
            <a:ext cx="8520600" cy="3223800"/>
          </a:xfrm>
          <a:prstGeom prst="rect">
            <a:avLst/>
          </a:prstGeom>
        </p:spPr>
        <p:txBody>
          <a:bodyPr spcFirstLastPara="1" wrap="square" lIns="91425" tIns="91425" rIns="91425" bIns="91425" anchor="t" anchorCtr="0">
            <a:noAutofit/>
          </a:bodyPr>
          <a:lstStyle/>
          <a:p>
            <a:pPr marL="457200" lvl="0" indent="-328612" algn="l" rtl="0">
              <a:lnSpc>
                <a:spcPct val="95000"/>
              </a:lnSpc>
              <a:spcBef>
                <a:spcPts val="0"/>
              </a:spcBef>
              <a:spcAft>
                <a:spcPts val="0"/>
              </a:spcAft>
              <a:buSzPts val="1575"/>
              <a:buFont typeface="Merriweather"/>
              <a:buChar char="●"/>
            </a:pPr>
            <a:r>
              <a:rPr lang="en" sz="1575" b="1">
                <a:latin typeface="Merriweather"/>
                <a:ea typeface="Merriweather"/>
                <a:cs typeface="Merriweather"/>
                <a:sym typeface="Merriweather"/>
              </a:rPr>
              <a:t>Piețe P2P (Airbnb, JustShareIt, Taskrabbit sau Uber)</a:t>
            </a:r>
            <a:endParaRPr sz="1575" b="1">
              <a:latin typeface="Merriweather"/>
              <a:ea typeface="Merriweather"/>
              <a:cs typeface="Merriweather"/>
              <a:sym typeface="Merriweather"/>
            </a:endParaRPr>
          </a:p>
          <a:p>
            <a:pPr marL="457200" lvl="0" indent="0" algn="l" rtl="0">
              <a:lnSpc>
                <a:spcPct val="95000"/>
              </a:lnSpc>
              <a:spcBef>
                <a:spcPts val="1600"/>
              </a:spcBef>
              <a:spcAft>
                <a:spcPts val="0"/>
              </a:spcAft>
              <a:buSzPts val="935"/>
              <a:buNone/>
            </a:pPr>
            <a:r>
              <a:rPr lang="en" sz="1375" b="1">
                <a:latin typeface="Merriweather"/>
                <a:ea typeface="Merriweather"/>
                <a:cs typeface="Merriweather"/>
                <a:sym typeface="Merriweather"/>
              </a:rPr>
              <a:t>În acest model persoanele au tranzacții directe cu alte persoane în cadrul unei piețe bilaterale bazată pe o platformă online. </a:t>
            </a:r>
            <a:endParaRPr sz="1375" b="1">
              <a:latin typeface="Merriweather"/>
              <a:ea typeface="Merriweather"/>
              <a:cs typeface="Merriweather"/>
              <a:sym typeface="Merriweather"/>
            </a:endParaRPr>
          </a:p>
          <a:p>
            <a:pPr marL="457200" lvl="0" indent="-328612" algn="l" rtl="0">
              <a:lnSpc>
                <a:spcPct val="95000"/>
              </a:lnSpc>
              <a:spcBef>
                <a:spcPts val="1600"/>
              </a:spcBef>
              <a:spcAft>
                <a:spcPts val="0"/>
              </a:spcAft>
              <a:buSzPts val="1575"/>
              <a:buFont typeface="Merriweather"/>
              <a:buChar char="●"/>
            </a:pPr>
            <a:r>
              <a:rPr lang="en" sz="1575" b="1">
                <a:latin typeface="Merriweather"/>
                <a:ea typeface="Merriweather"/>
                <a:cs typeface="Merriweather"/>
                <a:sym typeface="Merriweather"/>
              </a:rPr>
              <a:t>Piete de Educatie (Italki, StudySoup sau Udemy)</a:t>
            </a:r>
            <a:endParaRPr sz="1575" b="1">
              <a:latin typeface="Merriweather"/>
              <a:ea typeface="Merriweather"/>
              <a:cs typeface="Merriweather"/>
              <a:sym typeface="Merriweather"/>
            </a:endParaRPr>
          </a:p>
          <a:p>
            <a:pPr marL="457200" lvl="0" indent="0" algn="l" rtl="0">
              <a:lnSpc>
                <a:spcPct val="95000"/>
              </a:lnSpc>
              <a:spcBef>
                <a:spcPts val="1600"/>
              </a:spcBef>
              <a:spcAft>
                <a:spcPts val="0"/>
              </a:spcAft>
              <a:buSzPts val="935"/>
              <a:buNone/>
            </a:pPr>
            <a:r>
              <a:rPr lang="en" sz="1375" b="1">
                <a:latin typeface="Merriweather"/>
                <a:ea typeface="Merriweather"/>
                <a:cs typeface="Merriweather"/>
                <a:sym typeface="Merriweather"/>
              </a:rPr>
              <a:t>Aceste platforme permit participanților să se instruiască unii pe alții și să câștige bani în același timp.</a:t>
            </a:r>
            <a:endParaRPr sz="1375" b="1">
              <a:latin typeface="Merriweather"/>
              <a:ea typeface="Merriweather"/>
              <a:cs typeface="Merriweather"/>
              <a:sym typeface="Merriweather"/>
            </a:endParaRPr>
          </a:p>
          <a:p>
            <a:pPr marL="457200" lvl="0" indent="-328612" algn="l" rtl="0">
              <a:lnSpc>
                <a:spcPct val="95000"/>
              </a:lnSpc>
              <a:spcBef>
                <a:spcPts val="1600"/>
              </a:spcBef>
              <a:spcAft>
                <a:spcPts val="0"/>
              </a:spcAft>
              <a:buSzPts val="1575"/>
              <a:buFont typeface="Merriweather"/>
              <a:buChar char="●"/>
            </a:pPr>
            <a:r>
              <a:rPr lang="en" sz="1575" b="1">
                <a:latin typeface="Merriweather"/>
                <a:ea typeface="Merriweather"/>
                <a:cs typeface="Merriweather"/>
                <a:sym typeface="Merriweather"/>
              </a:rPr>
              <a:t>Platforme crowdfunding (Kickstarter sau IndieGoGo)</a:t>
            </a:r>
            <a:endParaRPr sz="1575" b="1">
              <a:latin typeface="Merriweather"/>
              <a:ea typeface="Merriweather"/>
              <a:cs typeface="Merriweather"/>
              <a:sym typeface="Merriweather"/>
            </a:endParaRPr>
          </a:p>
          <a:p>
            <a:pPr marL="457200" lvl="0" indent="0" algn="l" rtl="0">
              <a:lnSpc>
                <a:spcPct val="95000"/>
              </a:lnSpc>
              <a:spcBef>
                <a:spcPts val="1200"/>
              </a:spcBef>
              <a:spcAft>
                <a:spcPts val="0"/>
              </a:spcAft>
              <a:buSzPts val="935"/>
              <a:buNone/>
            </a:pPr>
            <a:r>
              <a:rPr lang="en" sz="1375" b="1">
                <a:latin typeface="Merriweather"/>
                <a:ea typeface="Merriweather"/>
                <a:cs typeface="Merriweather"/>
                <a:sym typeface="Merriweather"/>
              </a:rPr>
              <a:t>Aceste modele folosesc de asemenea o piață bilaterală care permit persoanelor să ofere finanțare întreprinzătorilor, artiștilor, programelor civice și proiectelor sociale. </a:t>
            </a:r>
            <a:endParaRPr sz="1375" b="1">
              <a:latin typeface="Merriweather"/>
              <a:ea typeface="Merriweather"/>
              <a:cs typeface="Merriweather"/>
              <a:sym typeface="Merriweather"/>
            </a:endParaRPr>
          </a:p>
          <a:p>
            <a:pPr marL="0" lvl="0" indent="0" algn="l" rtl="0">
              <a:lnSpc>
                <a:spcPct val="95000"/>
              </a:lnSpc>
              <a:spcBef>
                <a:spcPts val="1200"/>
              </a:spcBef>
              <a:spcAft>
                <a:spcPts val="1600"/>
              </a:spcAft>
              <a:buSzPts val="935"/>
              <a:buNone/>
            </a:pPr>
            <a:endParaRPr sz="1275" b="1">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843</Words>
  <Application>Microsoft Office PowerPoint</Application>
  <PresentationFormat>On-screen Show (16:9)</PresentationFormat>
  <Paragraphs>41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Merriweather</vt:lpstr>
      <vt:lpstr>Arial</vt:lpstr>
      <vt:lpstr>Roboto</vt:lpstr>
      <vt:lpstr>Paradigm</vt:lpstr>
      <vt:lpstr>Economia Colaborativa</vt:lpstr>
      <vt:lpstr>Economia Colaborativa - Definire - Origine - Intelegere - Consecinta</vt:lpstr>
      <vt:lpstr>Principii de baza ale Economiei Colaborative</vt:lpstr>
      <vt:lpstr>Economia Colaborativa in Practica</vt:lpstr>
      <vt:lpstr>Avantaje</vt:lpstr>
      <vt:lpstr>Dezavantaje</vt:lpstr>
      <vt:lpstr>Consumul Colaborativ - sub forma de afacere</vt:lpstr>
      <vt:lpstr>Date relevante</vt:lpstr>
      <vt:lpstr>Forme existente ale Economiei Colaborative</vt:lpstr>
      <vt:lpstr>Concluzii </vt:lpstr>
      <vt:lpstr>Multumim!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Economia Colaborativa</dc:title>
  <cp:lastModifiedBy>Andrei-Albert SAMOILĂ (110278)</cp:lastModifiedBy>
  <cp:revision>4</cp:revision>
  <dcterms:modified xsi:type="dcterms:W3CDTF">2021-12-02T11:22:44Z</dcterms:modified>
</cp:coreProperties>
</file>