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8"/>
    <p:restoredTop sz="94681"/>
  </p:normalViewPr>
  <p:slideViewPr>
    <p:cSldViewPr snapToGrid="0">
      <p:cViewPr varScale="1">
        <p:scale>
          <a:sx n="97" d="100"/>
          <a:sy n="97" d="100"/>
        </p:scale>
        <p:origin x="14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9753B1-6529-D7A9-17A8-FAB319711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E09681-39DA-E0D0-776C-18817401D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645497-33EE-A45C-3ACA-32166811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0EC1-D7CB-9D40-8CAB-A484A5326BD6}" type="datetimeFigureOut">
              <a:rPr kumimoji="1" lang="zh-TW" altLang="en-US" smtClean="0"/>
              <a:t>2025/5/23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24313F-82CE-AFD9-BF95-7AF6D1F6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CEC248-8038-EFBB-F0AD-7A256622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3ED2-DD0E-6247-9592-CCA7696EFE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702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4E696-CCC6-345E-2CA9-2BC9C800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7F0737-F9CA-6A68-1E0E-D2B89E6BA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838E55-36CF-BFCD-CF82-6B1656D0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0EC1-D7CB-9D40-8CAB-A484A5326BD6}" type="datetimeFigureOut">
              <a:rPr kumimoji="1" lang="zh-TW" altLang="en-US" smtClean="0"/>
              <a:t>2025/5/23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2B995B-C19B-160B-25A9-D45D15B2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417237-4C31-F63E-9F7F-435D0B6D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3ED2-DD0E-6247-9592-CCA7696EFE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885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A5558E7-A1F0-0671-D151-CD8FF004E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B1F404-2813-31F5-C740-C4037143A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4CE5DB-2F00-9C5C-7EFE-B69B5F56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0EC1-D7CB-9D40-8CAB-A484A5326BD6}" type="datetimeFigureOut">
              <a:rPr kumimoji="1" lang="zh-TW" altLang="en-US" smtClean="0"/>
              <a:t>2025/5/23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34DE3C-A99F-4F51-A386-C21A73E8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1AB8AE-3BDC-4D06-9D20-506F0757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3ED2-DD0E-6247-9592-CCA7696EFE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775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4DA3F2-4F85-7A2D-7C8B-76C424B6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6A3042-B448-73EF-7CEB-9134048F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D3A7B6-4253-05C9-07F0-D759A023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0EC1-D7CB-9D40-8CAB-A484A5326BD6}" type="datetimeFigureOut">
              <a:rPr kumimoji="1" lang="zh-TW" altLang="en-US" smtClean="0"/>
              <a:t>2025/5/23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08EE2D-134A-39CD-1214-E9358909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007CDF-796C-5498-2559-13BE80A6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3ED2-DD0E-6247-9592-CCA7696EFE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968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34563-DD7E-0537-430E-FE5CF4637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B86A99-CF84-C8FD-42A3-5FDC5677A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953C71-3E48-76C5-5C95-41778C1E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0EC1-D7CB-9D40-8CAB-A484A5326BD6}" type="datetimeFigureOut">
              <a:rPr kumimoji="1" lang="zh-TW" altLang="en-US" smtClean="0"/>
              <a:t>2025/5/23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4E49F8-80E8-36CC-AC12-E45B659B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3F00E7-03A6-5E58-486C-A006065F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3ED2-DD0E-6247-9592-CCA7696EFE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000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77CE28-3789-1A06-B642-82732D38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B7111-90A0-11C6-1928-E17434748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D2C535-6D15-80E7-8D10-BBA4342F0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731DEF-0AD2-385D-58C4-C534D125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0EC1-D7CB-9D40-8CAB-A484A5326BD6}" type="datetimeFigureOut">
              <a:rPr kumimoji="1" lang="zh-TW" altLang="en-US" smtClean="0"/>
              <a:t>2025/5/23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F184CD-E49A-8961-45F7-F76F046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387F67-58BB-9E30-4C91-0ED5C587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3ED2-DD0E-6247-9592-CCA7696EFE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714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A68E5-EB1B-098B-6671-BCD8FCA3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3519CD-2DB7-41CF-460D-03E831473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993EC4-FC31-6980-6768-92E957274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234507-6F29-1F22-7EA5-B56973B5E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B36700B-47BF-6A42-97F5-76D2D7ABF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BA9253A-B907-2ACE-ED1B-4D13AC46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0EC1-D7CB-9D40-8CAB-A484A5326BD6}" type="datetimeFigureOut">
              <a:rPr kumimoji="1" lang="zh-TW" altLang="en-US" smtClean="0"/>
              <a:t>2025/5/23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F285438-C54E-0449-601A-9B5C909F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58B27A-B300-1DFA-C96A-35681965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3ED2-DD0E-6247-9592-CCA7696EFE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749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A932D-4CDA-7FA3-4857-FE430120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EF07D8-0E38-47BF-450D-1AD1040A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0EC1-D7CB-9D40-8CAB-A484A5326BD6}" type="datetimeFigureOut">
              <a:rPr kumimoji="1" lang="zh-TW" altLang="en-US" smtClean="0"/>
              <a:t>2025/5/23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818AED9-320C-70C8-24D6-0EC82C9F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BDD7333-FFFD-D99D-A16D-B62D6AD5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3ED2-DD0E-6247-9592-CCA7696EFE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677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BBD4EA-8759-DD40-FCD8-D8BFB27F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0EC1-D7CB-9D40-8CAB-A484A5326BD6}" type="datetimeFigureOut">
              <a:rPr kumimoji="1" lang="zh-TW" altLang="en-US" smtClean="0"/>
              <a:t>2025/5/23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8BE3F7-00E6-A396-D135-F874B761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E5E96E-7A3D-ED25-3B04-664841C7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3ED2-DD0E-6247-9592-CCA7696EFE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824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D6B7E-0665-3AEF-EF0A-9D1CE8E0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93977-2D06-73DF-EB5B-7C3BE01C0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6ED9AC-5230-BC7B-1AFF-8F490FEE6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C64685-7253-C4C7-CC91-30C1DB29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0EC1-D7CB-9D40-8CAB-A484A5326BD6}" type="datetimeFigureOut">
              <a:rPr kumimoji="1" lang="zh-TW" altLang="en-US" smtClean="0"/>
              <a:t>2025/5/23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E82F08-9677-A6AA-076B-D5DD0D54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14BFF7-6D70-C51C-A1F5-7466F315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3ED2-DD0E-6247-9592-CCA7696EFE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553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2F992-AD49-0EB5-60D4-FFF1A765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CF620EB-3B82-A745-EBBD-651F68AEA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2AEDB5-D82F-29C6-4C4B-2BAA1A23D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2B99A6-FE42-495D-33D8-74F72B4B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40EC1-D7CB-9D40-8CAB-A484A5326BD6}" type="datetimeFigureOut">
              <a:rPr kumimoji="1" lang="zh-TW" altLang="en-US" smtClean="0"/>
              <a:t>2025/5/23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14EB65-EF7D-40FB-86FE-37ED20CE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B59821-95B4-2D85-5989-2433B5F4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3ED2-DD0E-6247-9592-CCA7696EFE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492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E97D03B-9BEF-8622-3732-B2A805F1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F695EE-7BBA-7D84-9DD0-AC2527A34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2A11DA-2A15-4792-CC96-1BF663AA5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40EC1-D7CB-9D40-8CAB-A484A5326BD6}" type="datetimeFigureOut">
              <a:rPr kumimoji="1" lang="zh-TW" altLang="en-US" smtClean="0"/>
              <a:t>2025/5/23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5FE0C4-50B2-9053-1AF6-0089588B8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863B46-A01C-5BB4-DAC7-CCEAAF493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9A3ED2-DD0E-6247-9592-CCA7696EFE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314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D98DE3D-84F3-CE40-B31A-D2370AEB1AE0}"/>
              </a:ext>
            </a:extLst>
          </p:cNvPr>
          <p:cNvSpPr/>
          <p:nvPr/>
        </p:nvSpPr>
        <p:spPr>
          <a:xfrm>
            <a:off x="1338470" y="937591"/>
            <a:ext cx="7673008" cy="3939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Trees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B6E780-B1B8-6E20-020B-346B66CB8CF3}"/>
              </a:ext>
            </a:extLst>
          </p:cNvPr>
          <p:cNvSpPr/>
          <p:nvPr/>
        </p:nvSpPr>
        <p:spPr>
          <a:xfrm>
            <a:off x="1789043" y="1563757"/>
            <a:ext cx="4572000" cy="2676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TW" dirty="0"/>
              <a:t>Binary Tree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4CB228-2EF4-3752-EFBE-BA80587F9D55}"/>
              </a:ext>
            </a:extLst>
          </p:cNvPr>
          <p:cNvSpPr/>
          <p:nvPr/>
        </p:nvSpPr>
        <p:spPr>
          <a:xfrm>
            <a:off x="6546573" y="1563756"/>
            <a:ext cx="1444487" cy="13517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TW" dirty="0"/>
              <a:t>Ternary Tree</a:t>
            </a:r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518000-CDC4-1AB2-A068-AA475092238F}"/>
              </a:ext>
            </a:extLst>
          </p:cNvPr>
          <p:cNvSpPr/>
          <p:nvPr/>
        </p:nvSpPr>
        <p:spPr>
          <a:xfrm>
            <a:off x="6526695" y="3087758"/>
            <a:ext cx="1444487" cy="1152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TW" dirty="0"/>
              <a:t>N-</a:t>
            </a:r>
            <a:r>
              <a:rPr kumimoji="1" lang="en-US" altLang="zh-TW" dirty="0" err="1"/>
              <a:t>ary</a:t>
            </a:r>
            <a:r>
              <a:rPr kumimoji="1" lang="en-US" altLang="zh-TW" dirty="0"/>
              <a:t> Tree</a:t>
            </a:r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1DA67-2CED-BCEF-E632-324C8C0088B9}"/>
              </a:ext>
            </a:extLst>
          </p:cNvPr>
          <p:cNvSpPr/>
          <p:nvPr/>
        </p:nvSpPr>
        <p:spPr>
          <a:xfrm>
            <a:off x="2173357" y="2226365"/>
            <a:ext cx="1842052" cy="16697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Binary Heap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648A8E-69B1-9171-B9A5-C5DF8E4AE139}"/>
              </a:ext>
            </a:extLst>
          </p:cNvPr>
          <p:cNvSpPr/>
          <p:nvPr/>
        </p:nvSpPr>
        <p:spPr>
          <a:xfrm>
            <a:off x="4134678" y="2226365"/>
            <a:ext cx="1842052" cy="16697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Binary Search Tree (BST)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38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</Words>
  <Application>Microsoft Macintosh PowerPoint</Application>
  <PresentationFormat>寬螢幕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Jacky Lin</dc:creator>
  <cp:lastModifiedBy>Jacky Lin</cp:lastModifiedBy>
  <cp:revision>2</cp:revision>
  <dcterms:created xsi:type="dcterms:W3CDTF">2025-05-23T06:16:01Z</dcterms:created>
  <dcterms:modified xsi:type="dcterms:W3CDTF">2025-05-23T06:29:36Z</dcterms:modified>
</cp:coreProperties>
</file>