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79"/>
    <p:restoredTop sz="94681"/>
  </p:normalViewPr>
  <p:slideViewPr>
    <p:cSldViewPr snapToGrid="0">
      <p:cViewPr varScale="1">
        <p:scale>
          <a:sx n="94" d="100"/>
          <a:sy n="94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52600-6914-8F8B-CE5D-881F8652F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A9459A-AE38-5CD4-A62E-CAD4AA262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2D5972-D386-4A3E-7C56-B9FDB813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9F8-A85C-6F40-B286-0AD68FD6F5C9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BE72DF-3CDF-DEE0-A238-2AFD1FE6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F264FA-BF09-AFAF-CF1D-F71D9B37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411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9D8B8-1CC9-B39D-FD87-BD119C9F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72663D-FADD-E9A4-5A6D-8484EBE29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15035-C357-36B4-D432-AEEE2903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9F8-A85C-6F40-B286-0AD68FD6F5C9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5FD7F3-2210-E6C6-31FA-517E74FE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626AD4-8B99-7CF9-1EA4-CBBD2C67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896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0FD2E8B-B592-4F97-4113-20263F6CE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CA8D5-5C62-C9F3-BBEE-4889FAEBA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455A27-D294-C349-4E34-FC9CA877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9F8-A85C-6F40-B286-0AD68FD6F5C9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8A2586-DFC4-9C81-66D6-B9A2E51F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0C232E-05A3-40AF-6DA6-DE58FA6B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94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BEEE6E-D780-FE0B-70FD-6F12CE7A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4E762-E706-25A1-A3BB-341A849B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94E551-B030-63AE-E61A-218E9FBD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9F8-A85C-6F40-B286-0AD68FD6F5C9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21906C-9709-4A49-A3A3-EA9E3C03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538B44-C066-4CFE-839E-F7BFFB8F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372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63735-F3D4-AED3-997E-6DF582C7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532569-DF01-F4AA-353D-5FE30F8CF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4023F6-2BD3-43C2-90D5-65C52EDF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9F8-A85C-6F40-B286-0AD68FD6F5C9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8DCE3-CDA6-B7DE-BA54-20756D01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3E371F-009E-8E9C-46CC-4B0BE58A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338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78F6DD-D0AF-31A3-ED5F-E3671637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2CD243-EBB7-CE67-E125-03F9782DA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7D2C15-4C1A-811B-77BF-F51B90B0C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2BE8CC-3129-D910-0C5F-41E1B508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9F8-A85C-6F40-B286-0AD68FD6F5C9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636380-D7A8-64E2-A013-CCE7E5F7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F59361-3F5C-212E-4598-DCB2FD74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144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32155-1D23-27FF-D7AE-F33135C6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BF5C1C-21DD-A31F-E5E1-1196A549A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751C23-2E56-4192-0B2A-3FF04B794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EA9043-84EF-6B01-0A3D-22CFB9674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FFC15C-1C78-C12B-C4A6-711A20D74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4EC523C-DEE1-99A6-B907-4F462680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9F8-A85C-6F40-B286-0AD68FD6F5C9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26A4FC-B737-F4BE-4123-DFEC4362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2ADCB04-2EA8-2B6B-65E0-9898DED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875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447DC-F7FF-0770-3F46-FFF938C0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9EEB8F-D005-9ACD-5CE4-5BE531EE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9F8-A85C-6F40-B286-0AD68FD6F5C9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9F9DE4-A1B8-260D-C1BD-33AAC7E0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7B23A8-4632-A4AC-E278-7C470A37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429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969A971-015F-D0B1-C599-00B93069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9F8-A85C-6F40-B286-0AD68FD6F5C9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82BDAE-86A7-A73D-A479-AA3FB536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395830-43E4-7A20-4848-6B8E3A93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528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53959-3800-592A-A13F-F9981B7E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501F3C-E64D-164C-0AA5-447BD6649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30739D-22F9-DDF8-613F-85937A015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7CAF12-1686-677F-2DD7-1D2CA646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9F8-A85C-6F40-B286-0AD68FD6F5C9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DD23A5-53E1-F758-A557-0BBC312F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BA1AD3-4A48-3650-F60F-90DFD9B2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517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50BE4-2D2A-7C50-F1D7-1521F2A2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65036C-C9C4-388D-42A8-8DCDAA388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95E411-3833-9EDD-9725-16142AAD1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40B46C-70C3-9913-2436-939B2A33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9F8-A85C-6F40-B286-0AD68FD6F5C9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0C20B6-00C3-DA36-B0A8-42518406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13E191-9777-42F7-883E-7400440E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11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63C0CD1-4D53-C02A-66E4-F34AFBAA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1B9EED-ABD9-58EA-846F-F2545189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13183F-9737-2E17-E79D-5AB623401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FC89F8-A85C-6F40-B286-0AD68FD6F5C9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35D612-4E3B-3813-455E-9D0422863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FE3D4D-BF5C-1C4E-A7F9-D3795A903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388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A4CC47E-A993-E048-BE0B-D691BD74EE93}"/>
              </a:ext>
            </a:extLst>
          </p:cNvPr>
          <p:cNvSpPr/>
          <p:nvPr/>
        </p:nvSpPr>
        <p:spPr>
          <a:xfrm>
            <a:off x="725355" y="1091638"/>
            <a:ext cx="540000" cy="54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</a:t>
            </a:r>
            <a:endParaRPr kumimoji="1" lang="zh-TW" altLang="en-US" sz="12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7A7ACCC-4711-78A4-0EB2-9AAB8BAAEC4B}"/>
              </a:ext>
            </a:extLst>
          </p:cNvPr>
          <p:cNvSpPr txBox="1"/>
          <p:nvPr/>
        </p:nvSpPr>
        <p:spPr>
          <a:xfrm>
            <a:off x="349729" y="722306"/>
            <a:ext cx="1000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Delete root</a:t>
            </a:r>
            <a:endParaRPr kumimoji="1"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D12B350-0581-CC7D-90EF-C907B61C7B77}"/>
              </a:ext>
            </a:extLst>
          </p:cNvPr>
          <p:cNvSpPr txBox="1"/>
          <p:nvPr/>
        </p:nvSpPr>
        <p:spPr>
          <a:xfrm>
            <a:off x="725355" y="13712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u="sng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Case 1</a:t>
            </a:r>
            <a:endParaRPr kumimoji="1" lang="zh-TW" altLang="en-US" u="sng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EDAD0CC-FB9C-1487-493B-CEDC6CD695F8}"/>
              </a:ext>
            </a:extLst>
          </p:cNvPr>
          <p:cNvSpPr txBox="1"/>
          <p:nvPr/>
        </p:nvSpPr>
        <p:spPr>
          <a:xfrm>
            <a:off x="530045" y="2634059"/>
            <a:ext cx="956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Delete leaf</a:t>
            </a:r>
            <a:endParaRPr kumimoji="1"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A80B606-2001-A3A8-8218-9006DB45A9E8}"/>
              </a:ext>
            </a:extLst>
          </p:cNvPr>
          <p:cNvSpPr txBox="1"/>
          <p:nvPr/>
        </p:nvSpPr>
        <p:spPr>
          <a:xfrm>
            <a:off x="8767893" y="15816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u="sng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Case 2</a:t>
            </a:r>
            <a:endParaRPr kumimoji="1" lang="zh-TW" altLang="en-US" u="sng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5D182A1-398C-8247-9621-A33ADB35A45D}"/>
              </a:ext>
            </a:extLst>
          </p:cNvPr>
          <p:cNvSpPr txBox="1"/>
          <p:nvPr/>
        </p:nvSpPr>
        <p:spPr>
          <a:xfrm>
            <a:off x="371633" y="1665920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maybe = None</a:t>
            </a:r>
          </a:p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parent = None</a:t>
            </a:r>
            <a:endParaRPr kumimoji="1"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D7C92987-CE66-BEF4-07FD-42134778208D}"/>
              </a:ext>
            </a:extLst>
          </p:cNvPr>
          <p:cNvGrpSpPr/>
          <p:nvPr/>
        </p:nvGrpSpPr>
        <p:grpSpPr>
          <a:xfrm>
            <a:off x="405284" y="3277428"/>
            <a:ext cx="1613428" cy="2432071"/>
            <a:chOff x="309320" y="3566607"/>
            <a:chExt cx="1613428" cy="2432071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6ECDEBE-1418-B054-C208-20D0613F6AD6}"/>
                </a:ext>
              </a:extLst>
            </p:cNvPr>
            <p:cNvGrpSpPr/>
            <p:nvPr/>
          </p:nvGrpSpPr>
          <p:grpSpPr>
            <a:xfrm>
              <a:off x="309320" y="3566607"/>
              <a:ext cx="1613428" cy="2064001"/>
              <a:chOff x="2551040" y="1245705"/>
              <a:chExt cx="1613428" cy="2064001"/>
            </a:xfrm>
          </p:grpSpPr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4D9881AA-CBB5-9159-D475-C2715CE41F07}"/>
                  </a:ext>
                </a:extLst>
              </p:cNvPr>
              <p:cNvSpPr/>
              <p:nvPr/>
            </p:nvSpPr>
            <p:spPr>
              <a:xfrm>
                <a:off x="2922103" y="2007705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p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8D7E73FA-4E9A-BB28-DDE3-DD804F8BF57D}"/>
                  </a:ext>
                </a:extLst>
              </p:cNvPr>
              <p:cNvSpPr/>
              <p:nvPr/>
            </p:nvSpPr>
            <p:spPr>
              <a:xfrm>
                <a:off x="3207027" y="1245705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071D5AB4-BBB0-8747-8D9B-76B10976157A}"/>
                  </a:ext>
                </a:extLst>
              </p:cNvPr>
              <p:cNvSpPr/>
              <p:nvPr/>
            </p:nvSpPr>
            <p:spPr>
              <a:xfrm>
                <a:off x="3624468" y="1941445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5E0D6685-233D-ACC4-50AB-67BB002F8057}"/>
                  </a:ext>
                </a:extLst>
              </p:cNvPr>
              <p:cNvSpPr/>
              <p:nvPr/>
            </p:nvSpPr>
            <p:spPr>
              <a:xfrm>
                <a:off x="2551040" y="2769706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n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B03FA282-FE19-170F-FCD2-1459D16099E6}"/>
                  </a:ext>
                </a:extLst>
              </p:cNvPr>
              <p:cNvCxnSpPr>
                <a:cxnSpLocks/>
                <a:stCxn id="25" idx="4"/>
                <a:endCxn id="24" idx="0"/>
              </p:cNvCxnSpPr>
              <p:nvPr/>
            </p:nvCxnSpPr>
            <p:spPr>
              <a:xfrm flipH="1">
                <a:off x="3192103" y="1785705"/>
                <a:ext cx="284924" cy="2220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9B4BE3F8-F884-E0E9-B033-A9DAAB58827C}"/>
                  </a:ext>
                </a:extLst>
              </p:cNvPr>
              <p:cNvCxnSpPr>
                <a:cxnSpLocks/>
                <a:stCxn id="25" idx="4"/>
                <a:endCxn id="26" idx="0"/>
              </p:cNvCxnSpPr>
              <p:nvPr/>
            </p:nvCxnSpPr>
            <p:spPr>
              <a:xfrm>
                <a:off x="3477027" y="1785705"/>
                <a:ext cx="417441" cy="15574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2EF264E6-0224-0A9E-0640-6B24FE65F9F2}"/>
                  </a:ext>
                </a:extLst>
              </p:cNvPr>
              <p:cNvCxnSpPr>
                <a:cxnSpLocks/>
                <a:stCxn id="24" idx="4"/>
                <a:endCxn id="27" idx="0"/>
              </p:cNvCxnSpPr>
              <p:nvPr/>
            </p:nvCxnSpPr>
            <p:spPr>
              <a:xfrm flipH="1">
                <a:off x="2821040" y="2547705"/>
                <a:ext cx="371063" cy="2220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D9D2BC3A-5EEB-9D46-CA9C-03C59E65EB8E}"/>
                </a:ext>
              </a:extLst>
            </p:cNvPr>
            <p:cNvSpPr txBox="1"/>
            <p:nvPr/>
          </p:nvSpPr>
          <p:spPr>
            <a:xfrm>
              <a:off x="309553" y="5721679"/>
              <a:ext cx="12682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maybe = None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8B9126C2-DDE2-5A3C-2158-A6C0255854A3}"/>
              </a:ext>
            </a:extLst>
          </p:cNvPr>
          <p:cNvGrpSpPr/>
          <p:nvPr/>
        </p:nvGrpSpPr>
        <p:grpSpPr>
          <a:xfrm>
            <a:off x="2186796" y="3257911"/>
            <a:ext cx="1613195" cy="2432071"/>
            <a:chOff x="309553" y="3566607"/>
            <a:chExt cx="1613195" cy="2432071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2D30DE70-949A-FE1F-D5E8-665AE7505405}"/>
                </a:ext>
              </a:extLst>
            </p:cNvPr>
            <p:cNvGrpSpPr/>
            <p:nvPr/>
          </p:nvGrpSpPr>
          <p:grpSpPr>
            <a:xfrm>
              <a:off x="680383" y="3566607"/>
              <a:ext cx="1242365" cy="2059686"/>
              <a:chOff x="2922103" y="1245705"/>
              <a:chExt cx="1242365" cy="2059686"/>
            </a:xfrm>
          </p:grpSpPr>
          <p:sp>
            <p:nvSpPr>
              <p:cNvPr id="76" name="橢圓 75">
                <a:extLst>
                  <a:ext uri="{FF2B5EF4-FFF2-40B4-BE49-F238E27FC236}">
                    <a16:creationId xmlns:a16="http://schemas.microsoft.com/office/drawing/2014/main" id="{DE2BF85C-EE0E-EC1A-9E55-EDEC576D11AA}"/>
                  </a:ext>
                </a:extLst>
              </p:cNvPr>
              <p:cNvSpPr/>
              <p:nvPr/>
            </p:nvSpPr>
            <p:spPr>
              <a:xfrm>
                <a:off x="2922103" y="2007705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p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FA338CCA-7FC9-1367-9B67-F0E0584981E6}"/>
                  </a:ext>
                </a:extLst>
              </p:cNvPr>
              <p:cNvSpPr/>
              <p:nvPr/>
            </p:nvSpPr>
            <p:spPr>
              <a:xfrm>
                <a:off x="3207027" y="1245705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61E124C3-046F-BC44-EAE1-D16E6D5DB4F9}"/>
                  </a:ext>
                </a:extLst>
              </p:cNvPr>
              <p:cNvSpPr/>
              <p:nvPr/>
            </p:nvSpPr>
            <p:spPr>
              <a:xfrm>
                <a:off x="3624468" y="1941445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9" name="橢圓 78">
                <a:extLst>
                  <a:ext uri="{FF2B5EF4-FFF2-40B4-BE49-F238E27FC236}">
                    <a16:creationId xmlns:a16="http://schemas.microsoft.com/office/drawing/2014/main" id="{2B0AFAC1-0D34-C75A-5F53-B1578B7D75C3}"/>
                  </a:ext>
                </a:extLst>
              </p:cNvPr>
              <p:cNvSpPr/>
              <p:nvPr/>
            </p:nvSpPr>
            <p:spPr>
              <a:xfrm>
                <a:off x="3166183" y="2765391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n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09866548-927D-3A1C-62B8-E18C40DCD003}"/>
                  </a:ext>
                </a:extLst>
              </p:cNvPr>
              <p:cNvCxnSpPr>
                <a:cxnSpLocks/>
                <a:stCxn id="77" idx="4"/>
                <a:endCxn id="76" idx="0"/>
              </p:cNvCxnSpPr>
              <p:nvPr/>
            </p:nvCxnSpPr>
            <p:spPr>
              <a:xfrm flipH="1">
                <a:off x="3192103" y="1785705"/>
                <a:ext cx="284924" cy="2220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F7FBDA54-863A-32E5-38AB-126509AFEF58}"/>
                  </a:ext>
                </a:extLst>
              </p:cNvPr>
              <p:cNvCxnSpPr>
                <a:cxnSpLocks/>
                <a:stCxn id="77" idx="4"/>
                <a:endCxn id="78" idx="0"/>
              </p:cNvCxnSpPr>
              <p:nvPr/>
            </p:nvCxnSpPr>
            <p:spPr>
              <a:xfrm>
                <a:off x="3477027" y="1785705"/>
                <a:ext cx="417441" cy="15574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FE6051F7-BF8E-C523-728B-F7CEB9226F51}"/>
                  </a:ext>
                </a:extLst>
              </p:cNvPr>
              <p:cNvCxnSpPr>
                <a:cxnSpLocks/>
                <a:stCxn id="76" idx="4"/>
                <a:endCxn id="79" idx="0"/>
              </p:cNvCxnSpPr>
              <p:nvPr/>
            </p:nvCxnSpPr>
            <p:spPr>
              <a:xfrm>
                <a:off x="3192103" y="2547705"/>
                <a:ext cx="244080" cy="21768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57AB1BCA-6CBC-58AB-0510-250A2BC87FA1}"/>
                </a:ext>
              </a:extLst>
            </p:cNvPr>
            <p:cNvSpPr txBox="1"/>
            <p:nvPr/>
          </p:nvSpPr>
          <p:spPr>
            <a:xfrm>
              <a:off x="309553" y="5721679"/>
              <a:ext cx="12682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maybe = None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DC729145-4017-1530-4E11-E7DBD6896B00}"/>
              </a:ext>
            </a:extLst>
          </p:cNvPr>
          <p:cNvGrpSpPr/>
          <p:nvPr/>
        </p:nvGrpSpPr>
        <p:grpSpPr>
          <a:xfrm>
            <a:off x="4792763" y="817761"/>
            <a:ext cx="2893010" cy="2694744"/>
            <a:chOff x="4554227" y="1188820"/>
            <a:chExt cx="3514263" cy="3249888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7D9B97A9-1C24-E009-953C-C7DD374A2A85}"/>
                </a:ext>
              </a:extLst>
            </p:cNvPr>
            <p:cNvSpPr/>
            <p:nvPr/>
          </p:nvSpPr>
          <p:spPr>
            <a:xfrm>
              <a:off x="5249968" y="237470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</a:t>
              </a:r>
              <a:endParaRPr kumimoji="1" lang="zh-TW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5C256A1-BCC2-2D9A-9EE8-A286C1F17451}"/>
                </a:ext>
              </a:extLst>
            </p:cNvPr>
            <p:cNvSpPr/>
            <p:nvPr/>
          </p:nvSpPr>
          <p:spPr>
            <a:xfrm>
              <a:off x="5534892" y="161270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</a:t>
              </a:r>
              <a:endParaRPr kumimoji="1" lang="zh-TW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AFBB32D-DDCF-8038-9730-B969CC391D01}"/>
                </a:ext>
              </a:extLst>
            </p:cNvPr>
            <p:cNvSpPr/>
            <p:nvPr/>
          </p:nvSpPr>
          <p:spPr>
            <a:xfrm>
              <a:off x="5952333" y="230844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D8FE4CA-F14D-36BE-FC21-DA1764E1CDF7}"/>
                </a:ext>
              </a:extLst>
            </p:cNvPr>
            <p:cNvSpPr/>
            <p:nvPr/>
          </p:nvSpPr>
          <p:spPr>
            <a:xfrm>
              <a:off x="4878905" y="3136709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maybe</a:t>
              </a:r>
              <a:endParaRPr kumimoji="1" lang="zh-TW" altLang="en-US" sz="8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58762A33-F494-517E-CBF3-F4C5634E04A8}"/>
                </a:ext>
              </a:extLst>
            </p:cNvPr>
            <p:cNvCxnSpPr>
              <a:cxnSpLocks/>
              <a:stCxn id="7" idx="4"/>
              <a:endCxn id="6" idx="0"/>
            </p:cNvCxnSpPr>
            <p:nvPr/>
          </p:nvCxnSpPr>
          <p:spPr>
            <a:xfrm flipH="1">
              <a:off x="5519968" y="2152708"/>
              <a:ext cx="284924" cy="222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30C0984B-1D4F-EE57-7B0C-5624F197F29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5804892" y="2152708"/>
              <a:ext cx="417441" cy="1557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A53607BD-025E-7449-DBEC-8BC31F904187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5148905" y="2914708"/>
              <a:ext cx="371063" cy="22200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86FFCEBA-EEC4-64B6-9540-1E5BC1F95745}"/>
                </a:ext>
              </a:extLst>
            </p:cNvPr>
            <p:cNvSpPr txBox="1"/>
            <p:nvPr/>
          </p:nvSpPr>
          <p:spPr>
            <a:xfrm>
              <a:off x="4903685" y="1188820"/>
              <a:ext cx="3164805" cy="334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Delete node only having left child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C4584646-16D2-74E9-3155-8F02AC7F27A1}"/>
                </a:ext>
              </a:extLst>
            </p:cNvPr>
            <p:cNvSpPr txBox="1"/>
            <p:nvPr/>
          </p:nvSpPr>
          <p:spPr>
            <a:xfrm>
              <a:off x="5519968" y="3208035"/>
              <a:ext cx="1811086" cy="334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maybe = left child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45A28F36-9F67-47F1-524D-775C2DCB6C72}"/>
                </a:ext>
              </a:extLst>
            </p:cNvPr>
            <p:cNvSpPr/>
            <p:nvPr/>
          </p:nvSpPr>
          <p:spPr>
            <a:xfrm>
              <a:off x="4554227" y="389870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84B1FAC0-C359-2BD6-1999-1B55927C3115}"/>
                </a:ext>
              </a:extLst>
            </p:cNvPr>
            <p:cNvSpPr/>
            <p:nvPr/>
          </p:nvSpPr>
          <p:spPr>
            <a:xfrm>
              <a:off x="5276472" y="3892084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4F6B20C5-817C-1193-9127-96BD0B7F423E}"/>
                </a:ext>
              </a:extLst>
            </p:cNvPr>
            <p:cNvCxnSpPr>
              <a:cxnSpLocks/>
              <a:stCxn id="9" idx="4"/>
              <a:endCxn id="84" idx="0"/>
            </p:cNvCxnSpPr>
            <p:nvPr/>
          </p:nvCxnSpPr>
          <p:spPr>
            <a:xfrm flipH="1">
              <a:off x="4824227" y="3676709"/>
              <a:ext cx="324678" cy="22199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D464F886-AA05-244A-8A30-A7649AA4458B}"/>
                </a:ext>
              </a:extLst>
            </p:cNvPr>
            <p:cNvCxnSpPr>
              <a:cxnSpLocks/>
              <a:stCxn id="9" idx="4"/>
              <a:endCxn id="85" idx="0"/>
            </p:cNvCxnSpPr>
            <p:nvPr/>
          </p:nvCxnSpPr>
          <p:spPr>
            <a:xfrm>
              <a:off x="5148905" y="3676709"/>
              <a:ext cx="397567" cy="2153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26F6929F-4F4A-2CB1-7F70-AF3D55A53EF4}"/>
              </a:ext>
            </a:extLst>
          </p:cNvPr>
          <p:cNvGrpSpPr/>
          <p:nvPr/>
        </p:nvGrpSpPr>
        <p:grpSpPr>
          <a:xfrm>
            <a:off x="8438541" y="846521"/>
            <a:ext cx="2712922" cy="2694744"/>
            <a:chOff x="4903685" y="1188820"/>
            <a:chExt cx="3295500" cy="3249888"/>
          </a:xfrm>
        </p:grpSpPr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0483A0C3-5594-4161-5F3F-D0DAA1B57140}"/>
                </a:ext>
              </a:extLst>
            </p:cNvPr>
            <p:cNvSpPr/>
            <p:nvPr/>
          </p:nvSpPr>
          <p:spPr>
            <a:xfrm>
              <a:off x="5249968" y="237470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1" name="橢圓 120">
              <a:extLst>
                <a:ext uri="{FF2B5EF4-FFF2-40B4-BE49-F238E27FC236}">
                  <a16:creationId xmlns:a16="http://schemas.microsoft.com/office/drawing/2014/main" id="{DE252C5B-2A7F-22CA-48DA-870030D8E74E}"/>
                </a:ext>
              </a:extLst>
            </p:cNvPr>
            <p:cNvSpPr/>
            <p:nvPr/>
          </p:nvSpPr>
          <p:spPr>
            <a:xfrm>
              <a:off x="5534892" y="161270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</a:t>
              </a:r>
              <a:endParaRPr kumimoji="1" lang="zh-TW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2AEA4639-6594-BBDB-6211-413BCF8F89AA}"/>
                </a:ext>
              </a:extLst>
            </p:cNvPr>
            <p:cNvSpPr/>
            <p:nvPr/>
          </p:nvSpPr>
          <p:spPr>
            <a:xfrm>
              <a:off x="5952333" y="230844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21ED9C49-BF1F-93D8-6346-19A0B835C21E}"/>
                </a:ext>
              </a:extLst>
            </p:cNvPr>
            <p:cNvSpPr/>
            <p:nvPr/>
          </p:nvSpPr>
          <p:spPr>
            <a:xfrm>
              <a:off x="5699905" y="3136709"/>
              <a:ext cx="540000" cy="54000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maybe</a:t>
              </a:r>
              <a:endParaRPr kumimoji="1" lang="zh-TW" altLang="en-US" sz="8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3E23C769-9469-6856-B8D6-22FC8919F512}"/>
                </a:ext>
              </a:extLst>
            </p:cNvPr>
            <p:cNvCxnSpPr>
              <a:cxnSpLocks/>
              <a:stCxn id="121" idx="4"/>
              <a:endCxn id="120" idx="0"/>
            </p:cNvCxnSpPr>
            <p:nvPr/>
          </p:nvCxnSpPr>
          <p:spPr>
            <a:xfrm flipH="1">
              <a:off x="5519968" y="2152708"/>
              <a:ext cx="284924" cy="222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B54FDA36-05EB-6479-0032-9F4CB63C0163}"/>
                </a:ext>
              </a:extLst>
            </p:cNvPr>
            <p:cNvCxnSpPr>
              <a:cxnSpLocks/>
              <a:stCxn id="121" idx="4"/>
              <a:endCxn id="122" idx="0"/>
            </p:cNvCxnSpPr>
            <p:nvPr/>
          </p:nvCxnSpPr>
          <p:spPr>
            <a:xfrm>
              <a:off x="5804892" y="2152708"/>
              <a:ext cx="417441" cy="1557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435F4B13-0297-9F8C-22D3-BDE6C8D67A13}"/>
                </a:ext>
              </a:extLst>
            </p:cNvPr>
            <p:cNvCxnSpPr>
              <a:cxnSpLocks/>
              <a:stCxn id="122" idx="4"/>
              <a:endCxn id="123" idx="0"/>
            </p:cNvCxnSpPr>
            <p:nvPr/>
          </p:nvCxnSpPr>
          <p:spPr>
            <a:xfrm flipH="1">
              <a:off x="5969905" y="2848449"/>
              <a:ext cx="252428" cy="2882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3D52F705-55ED-674E-AE27-C17980E28058}"/>
                </a:ext>
              </a:extLst>
            </p:cNvPr>
            <p:cNvSpPr txBox="1"/>
            <p:nvPr/>
          </p:nvSpPr>
          <p:spPr>
            <a:xfrm>
              <a:off x="4903685" y="1188820"/>
              <a:ext cx="3295500" cy="334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Delete node only having right child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D45CB77A-9002-89BD-E8BB-E5C95DB6AD1B}"/>
                </a:ext>
              </a:extLst>
            </p:cNvPr>
            <p:cNvSpPr txBox="1"/>
            <p:nvPr/>
          </p:nvSpPr>
          <p:spPr>
            <a:xfrm>
              <a:off x="6330059" y="3204992"/>
              <a:ext cx="1811084" cy="334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maybe = left child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9D4D7B3B-B53F-2EDD-234F-F6B4E59F4802}"/>
                </a:ext>
              </a:extLst>
            </p:cNvPr>
            <p:cNvSpPr/>
            <p:nvPr/>
          </p:nvSpPr>
          <p:spPr>
            <a:xfrm>
              <a:off x="5375226" y="3898707"/>
              <a:ext cx="540000" cy="54000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0" name="橢圓 129">
              <a:extLst>
                <a:ext uri="{FF2B5EF4-FFF2-40B4-BE49-F238E27FC236}">
                  <a16:creationId xmlns:a16="http://schemas.microsoft.com/office/drawing/2014/main" id="{6121B0D6-68D9-4A1B-0E6E-29885966C0DD}"/>
                </a:ext>
              </a:extLst>
            </p:cNvPr>
            <p:cNvSpPr/>
            <p:nvPr/>
          </p:nvSpPr>
          <p:spPr>
            <a:xfrm>
              <a:off x="6097470" y="3892084"/>
              <a:ext cx="540000" cy="54000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4493A91C-2441-6D76-71A3-FA9D58B5B9E5}"/>
                </a:ext>
              </a:extLst>
            </p:cNvPr>
            <p:cNvCxnSpPr>
              <a:cxnSpLocks/>
              <a:stCxn id="123" idx="4"/>
              <a:endCxn id="129" idx="0"/>
            </p:cNvCxnSpPr>
            <p:nvPr/>
          </p:nvCxnSpPr>
          <p:spPr>
            <a:xfrm flipH="1">
              <a:off x="5645227" y="3676710"/>
              <a:ext cx="324679" cy="2219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5C682D3-7B19-8948-E64C-6BD6F3F9C8B2}"/>
                </a:ext>
              </a:extLst>
            </p:cNvPr>
            <p:cNvCxnSpPr>
              <a:cxnSpLocks/>
              <a:stCxn id="123" idx="4"/>
              <a:endCxn id="130" idx="0"/>
            </p:cNvCxnSpPr>
            <p:nvPr/>
          </p:nvCxnSpPr>
          <p:spPr>
            <a:xfrm>
              <a:off x="5969905" y="3676710"/>
              <a:ext cx="397566" cy="2153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E26D0F6C-51D7-CF48-8FE8-5137D85F6128}"/>
              </a:ext>
            </a:extLst>
          </p:cNvPr>
          <p:cNvGrpSpPr/>
          <p:nvPr/>
        </p:nvGrpSpPr>
        <p:grpSpPr>
          <a:xfrm>
            <a:off x="4837609" y="3702725"/>
            <a:ext cx="2747469" cy="2694744"/>
            <a:chOff x="4903685" y="1188820"/>
            <a:chExt cx="3337466" cy="3249888"/>
          </a:xfrm>
        </p:grpSpPr>
        <p:sp>
          <p:nvSpPr>
            <p:cNvPr id="134" name="橢圓 133">
              <a:extLst>
                <a:ext uri="{FF2B5EF4-FFF2-40B4-BE49-F238E27FC236}">
                  <a16:creationId xmlns:a16="http://schemas.microsoft.com/office/drawing/2014/main" id="{27C4A391-C03B-8D25-4120-13F1D32FFB15}"/>
                </a:ext>
              </a:extLst>
            </p:cNvPr>
            <p:cNvSpPr/>
            <p:nvPr/>
          </p:nvSpPr>
          <p:spPr>
            <a:xfrm>
              <a:off x="5249968" y="237470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</a:t>
              </a:r>
              <a:endParaRPr kumimoji="1" lang="zh-TW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5" name="橢圓 134">
              <a:extLst>
                <a:ext uri="{FF2B5EF4-FFF2-40B4-BE49-F238E27FC236}">
                  <a16:creationId xmlns:a16="http://schemas.microsoft.com/office/drawing/2014/main" id="{647BE355-12A6-15C3-7FEC-B4F8C8F46B34}"/>
                </a:ext>
              </a:extLst>
            </p:cNvPr>
            <p:cNvSpPr/>
            <p:nvPr/>
          </p:nvSpPr>
          <p:spPr>
            <a:xfrm>
              <a:off x="5534892" y="161270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</a:t>
              </a:r>
              <a:endParaRPr kumimoji="1" lang="zh-TW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6" name="橢圓 135">
              <a:extLst>
                <a:ext uri="{FF2B5EF4-FFF2-40B4-BE49-F238E27FC236}">
                  <a16:creationId xmlns:a16="http://schemas.microsoft.com/office/drawing/2014/main" id="{468B0241-ACB5-3191-0A67-F3698E2F6BB9}"/>
                </a:ext>
              </a:extLst>
            </p:cNvPr>
            <p:cNvSpPr/>
            <p:nvPr/>
          </p:nvSpPr>
          <p:spPr>
            <a:xfrm>
              <a:off x="5952333" y="230844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7" name="橢圓 136">
              <a:extLst>
                <a:ext uri="{FF2B5EF4-FFF2-40B4-BE49-F238E27FC236}">
                  <a16:creationId xmlns:a16="http://schemas.microsoft.com/office/drawing/2014/main" id="{69CE2447-8780-C497-7928-A3E75B9297E9}"/>
                </a:ext>
              </a:extLst>
            </p:cNvPr>
            <p:cNvSpPr/>
            <p:nvPr/>
          </p:nvSpPr>
          <p:spPr>
            <a:xfrm>
              <a:off x="5732100" y="3136709"/>
              <a:ext cx="540000" cy="54000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maybe</a:t>
              </a:r>
              <a:endParaRPr kumimoji="1" lang="zh-TW" altLang="en-US" sz="8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5082E9FE-A937-C16B-BB33-1EAF7C9E74FB}"/>
                </a:ext>
              </a:extLst>
            </p:cNvPr>
            <p:cNvCxnSpPr>
              <a:cxnSpLocks/>
              <a:stCxn id="135" idx="4"/>
              <a:endCxn id="134" idx="0"/>
            </p:cNvCxnSpPr>
            <p:nvPr/>
          </p:nvCxnSpPr>
          <p:spPr>
            <a:xfrm flipH="1">
              <a:off x="5519968" y="2152708"/>
              <a:ext cx="284924" cy="222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3A389239-5A88-4B19-9AFC-AC6AA7A2C459}"/>
                </a:ext>
              </a:extLst>
            </p:cNvPr>
            <p:cNvCxnSpPr>
              <a:cxnSpLocks/>
              <a:stCxn id="135" idx="4"/>
              <a:endCxn id="136" idx="0"/>
            </p:cNvCxnSpPr>
            <p:nvPr/>
          </p:nvCxnSpPr>
          <p:spPr>
            <a:xfrm>
              <a:off x="5804892" y="2152708"/>
              <a:ext cx="417441" cy="1557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816B4E75-984F-EFAC-7497-68796AD230EC}"/>
                </a:ext>
              </a:extLst>
            </p:cNvPr>
            <p:cNvCxnSpPr>
              <a:cxnSpLocks/>
              <a:stCxn id="134" idx="4"/>
              <a:endCxn id="137" idx="0"/>
            </p:cNvCxnSpPr>
            <p:nvPr/>
          </p:nvCxnSpPr>
          <p:spPr>
            <a:xfrm>
              <a:off x="5519969" y="2914708"/>
              <a:ext cx="482132" cy="22200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0F46CF47-DCE7-4667-2CBA-9743854AB49B}"/>
                </a:ext>
              </a:extLst>
            </p:cNvPr>
            <p:cNvSpPr txBox="1"/>
            <p:nvPr/>
          </p:nvSpPr>
          <p:spPr>
            <a:xfrm>
              <a:off x="4903685" y="1188820"/>
              <a:ext cx="3295503" cy="334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Delete node only having right child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2" name="文字方塊 141">
              <a:extLst>
                <a:ext uri="{FF2B5EF4-FFF2-40B4-BE49-F238E27FC236}">
                  <a16:creationId xmlns:a16="http://schemas.microsoft.com/office/drawing/2014/main" id="{55ED0DE3-6C7E-A471-FBBD-6910D8CE6B9C}"/>
                </a:ext>
              </a:extLst>
            </p:cNvPr>
            <p:cNvSpPr txBox="1"/>
            <p:nvPr/>
          </p:nvSpPr>
          <p:spPr>
            <a:xfrm>
              <a:off x="6299368" y="3239677"/>
              <a:ext cx="1941783" cy="334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maybe = right child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3" name="橢圓 142">
              <a:extLst>
                <a:ext uri="{FF2B5EF4-FFF2-40B4-BE49-F238E27FC236}">
                  <a16:creationId xmlns:a16="http://schemas.microsoft.com/office/drawing/2014/main" id="{8EFE5A00-99CA-05B4-4843-0BD91295E141}"/>
                </a:ext>
              </a:extLst>
            </p:cNvPr>
            <p:cNvSpPr/>
            <p:nvPr/>
          </p:nvSpPr>
          <p:spPr>
            <a:xfrm>
              <a:off x="5407423" y="3898707"/>
              <a:ext cx="540000" cy="54000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4" name="橢圓 143">
              <a:extLst>
                <a:ext uri="{FF2B5EF4-FFF2-40B4-BE49-F238E27FC236}">
                  <a16:creationId xmlns:a16="http://schemas.microsoft.com/office/drawing/2014/main" id="{6D63279E-E9CC-BC07-654E-C2441910B850}"/>
                </a:ext>
              </a:extLst>
            </p:cNvPr>
            <p:cNvSpPr/>
            <p:nvPr/>
          </p:nvSpPr>
          <p:spPr>
            <a:xfrm>
              <a:off x="6129663" y="3892084"/>
              <a:ext cx="540000" cy="54000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AF0BEFA5-AC91-276C-B7B1-CE8899ECB7D0}"/>
                </a:ext>
              </a:extLst>
            </p:cNvPr>
            <p:cNvCxnSpPr>
              <a:cxnSpLocks/>
              <a:stCxn id="137" idx="4"/>
              <a:endCxn id="143" idx="0"/>
            </p:cNvCxnSpPr>
            <p:nvPr/>
          </p:nvCxnSpPr>
          <p:spPr>
            <a:xfrm flipH="1">
              <a:off x="5677423" y="3676710"/>
              <a:ext cx="324677" cy="2219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9981D878-8195-ACB6-8DD4-D75C194341FD}"/>
                </a:ext>
              </a:extLst>
            </p:cNvPr>
            <p:cNvCxnSpPr>
              <a:cxnSpLocks/>
              <a:stCxn id="137" idx="4"/>
              <a:endCxn id="144" idx="0"/>
            </p:cNvCxnSpPr>
            <p:nvPr/>
          </p:nvCxnSpPr>
          <p:spPr>
            <a:xfrm>
              <a:off x="6002101" y="3676710"/>
              <a:ext cx="397563" cy="2153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群組 146">
            <a:extLst>
              <a:ext uri="{FF2B5EF4-FFF2-40B4-BE49-F238E27FC236}">
                <a16:creationId xmlns:a16="http://schemas.microsoft.com/office/drawing/2014/main" id="{54AE3024-8A78-F5FD-415A-A5A9B0ED65BF}"/>
              </a:ext>
            </a:extLst>
          </p:cNvPr>
          <p:cNvGrpSpPr/>
          <p:nvPr/>
        </p:nvGrpSpPr>
        <p:grpSpPr>
          <a:xfrm>
            <a:off x="8195706" y="3731485"/>
            <a:ext cx="3286870" cy="2694744"/>
            <a:chOff x="4903685" y="1188820"/>
            <a:chExt cx="3992698" cy="3249888"/>
          </a:xfrm>
        </p:grpSpPr>
        <p:sp>
          <p:nvSpPr>
            <p:cNvPr id="148" name="橢圓 147">
              <a:extLst>
                <a:ext uri="{FF2B5EF4-FFF2-40B4-BE49-F238E27FC236}">
                  <a16:creationId xmlns:a16="http://schemas.microsoft.com/office/drawing/2014/main" id="{C815B438-9C1F-67AA-B3EB-905ED59375BB}"/>
                </a:ext>
              </a:extLst>
            </p:cNvPr>
            <p:cNvSpPr/>
            <p:nvPr/>
          </p:nvSpPr>
          <p:spPr>
            <a:xfrm>
              <a:off x="5249968" y="237470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9" name="橢圓 148">
              <a:extLst>
                <a:ext uri="{FF2B5EF4-FFF2-40B4-BE49-F238E27FC236}">
                  <a16:creationId xmlns:a16="http://schemas.microsoft.com/office/drawing/2014/main" id="{17FD4987-A299-4CEC-06EB-4EB0EEA91BEF}"/>
                </a:ext>
              </a:extLst>
            </p:cNvPr>
            <p:cNvSpPr/>
            <p:nvPr/>
          </p:nvSpPr>
          <p:spPr>
            <a:xfrm>
              <a:off x="5534892" y="161270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</a:t>
              </a:r>
              <a:endParaRPr kumimoji="1" lang="zh-TW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0" name="橢圓 149">
              <a:extLst>
                <a:ext uri="{FF2B5EF4-FFF2-40B4-BE49-F238E27FC236}">
                  <a16:creationId xmlns:a16="http://schemas.microsoft.com/office/drawing/2014/main" id="{1354ADF5-0687-EF42-6160-55C7FECD2990}"/>
                </a:ext>
              </a:extLst>
            </p:cNvPr>
            <p:cNvSpPr/>
            <p:nvPr/>
          </p:nvSpPr>
          <p:spPr>
            <a:xfrm>
              <a:off x="5952333" y="230844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1" name="橢圓 150">
              <a:extLst>
                <a:ext uri="{FF2B5EF4-FFF2-40B4-BE49-F238E27FC236}">
                  <a16:creationId xmlns:a16="http://schemas.microsoft.com/office/drawing/2014/main" id="{C64A38CB-236A-92B5-431B-636526A65C17}"/>
                </a:ext>
              </a:extLst>
            </p:cNvPr>
            <p:cNvSpPr/>
            <p:nvPr/>
          </p:nvSpPr>
          <p:spPr>
            <a:xfrm>
              <a:off x="6359922" y="3136709"/>
              <a:ext cx="540000" cy="54000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maybe</a:t>
              </a:r>
              <a:endParaRPr kumimoji="1" lang="zh-TW" altLang="en-US" sz="8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CD8E425B-9815-57B0-A787-A42C14A9AD50}"/>
                </a:ext>
              </a:extLst>
            </p:cNvPr>
            <p:cNvCxnSpPr>
              <a:cxnSpLocks/>
              <a:stCxn id="149" idx="4"/>
              <a:endCxn id="148" idx="0"/>
            </p:cNvCxnSpPr>
            <p:nvPr/>
          </p:nvCxnSpPr>
          <p:spPr>
            <a:xfrm flipH="1">
              <a:off x="5519968" y="2152708"/>
              <a:ext cx="284924" cy="222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0682F4F5-3201-3B30-3238-199B79685AF4}"/>
                </a:ext>
              </a:extLst>
            </p:cNvPr>
            <p:cNvCxnSpPr>
              <a:cxnSpLocks/>
              <a:stCxn id="149" idx="4"/>
              <a:endCxn id="150" idx="0"/>
            </p:cNvCxnSpPr>
            <p:nvPr/>
          </p:nvCxnSpPr>
          <p:spPr>
            <a:xfrm>
              <a:off x="5804892" y="2152708"/>
              <a:ext cx="417441" cy="1557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>
              <a:extLst>
                <a:ext uri="{FF2B5EF4-FFF2-40B4-BE49-F238E27FC236}">
                  <a16:creationId xmlns:a16="http://schemas.microsoft.com/office/drawing/2014/main" id="{7815C6E3-C427-BC38-53E0-67C9FC8A22E7}"/>
                </a:ext>
              </a:extLst>
            </p:cNvPr>
            <p:cNvCxnSpPr>
              <a:cxnSpLocks/>
              <a:stCxn id="150" idx="4"/>
              <a:endCxn id="151" idx="0"/>
            </p:cNvCxnSpPr>
            <p:nvPr/>
          </p:nvCxnSpPr>
          <p:spPr>
            <a:xfrm>
              <a:off x="6222333" y="2848449"/>
              <a:ext cx="407590" cy="2882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文字方塊 154">
              <a:extLst>
                <a:ext uri="{FF2B5EF4-FFF2-40B4-BE49-F238E27FC236}">
                  <a16:creationId xmlns:a16="http://schemas.microsoft.com/office/drawing/2014/main" id="{F643509B-422F-62E0-83D8-0929EC2B3FAB}"/>
                </a:ext>
              </a:extLst>
            </p:cNvPr>
            <p:cNvSpPr txBox="1"/>
            <p:nvPr/>
          </p:nvSpPr>
          <p:spPr>
            <a:xfrm>
              <a:off x="4903685" y="1188820"/>
              <a:ext cx="3295500" cy="334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Delete node only having right child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A61CDAA9-1322-15EC-233D-EB90C15EA361}"/>
                </a:ext>
              </a:extLst>
            </p:cNvPr>
            <p:cNvSpPr txBox="1"/>
            <p:nvPr/>
          </p:nvSpPr>
          <p:spPr>
            <a:xfrm>
              <a:off x="6954600" y="3222511"/>
              <a:ext cx="1941783" cy="334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maybe = right child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7" name="橢圓 156">
              <a:extLst>
                <a:ext uri="{FF2B5EF4-FFF2-40B4-BE49-F238E27FC236}">
                  <a16:creationId xmlns:a16="http://schemas.microsoft.com/office/drawing/2014/main" id="{5A113D1E-6F46-ED0D-694C-B7606C9E3D49}"/>
                </a:ext>
              </a:extLst>
            </p:cNvPr>
            <p:cNvSpPr/>
            <p:nvPr/>
          </p:nvSpPr>
          <p:spPr>
            <a:xfrm>
              <a:off x="6035244" y="3898707"/>
              <a:ext cx="540000" cy="54000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8" name="橢圓 157">
              <a:extLst>
                <a:ext uri="{FF2B5EF4-FFF2-40B4-BE49-F238E27FC236}">
                  <a16:creationId xmlns:a16="http://schemas.microsoft.com/office/drawing/2014/main" id="{9ABDB131-1470-4CA2-47B6-CCB6C265F9AE}"/>
                </a:ext>
              </a:extLst>
            </p:cNvPr>
            <p:cNvSpPr/>
            <p:nvPr/>
          </p:nvSpPr>
          <p:spPr>
            <a:xfrm>
              <a:off x="6757488" y="3892084"/>
              <a:ext cx="540000" cy="54000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5FB6CC29-F21E-20B8-CCA0-FAF3CA17837D}"/>
                </a:ext>
              </a:extLst>
            </p:cNvPr>
            <p:cNvCxnSpPr>
              <a:cxnSpLocks/>
              <a:stCxn id="151" idx="4"/>
              <a:endCxn id="157" idx="0"/>
            </p:cNvCxnSpPr>
            <p:nvPr/>
          </p:nvCxnSpPr>
          <p:spPr>
            <a:xfrm flipH="1">
              <a:off x="6305244" y="3676710"/>
              <a:ext cx="324679" cy="2219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6026A979-3D85-F01B-34C9-114CC860F019}"/>
                </a:ext>
              </a:extLst>
            </p:cNvPr>
            <p:cNvCxnSpPr>
              <a:cxnSpLocks/>
              <a:stCxn id="151" idx="4"/>
              <a:endCxn id="158" idx="0"/>
            </p:cNvCxnSpPr>
            <p:nvPr/>
          </p:nvCxnSpPr>
          <p:spPr>
            <a:xfrm>
              <a:off x="6629923" y="3676710"/>
              <a:ext cx="397566" cy="2153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C2C66650-C179-9C3E-4F63-7966579BB77F}"/>
              </a:ext>
            </a:extLst>
          </p:cNvPr>
          <p:cNvSpPr txBox="1"/>
          <p:nvPr/>
        </p:nvSpPr>
        <p:spPr>
          <a:xfrm>
            <a:off x="2907417" y="178429"/>
            <a:ext cx="513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if </a:t>
            </a:r>
            <a:r>
              <a:rPr lang="en-US" altLang="zh-TW" dirty="0" err="1">
                <a:highlight>
                  <a:srgbClr val="FFFF00"/>
                </a:highlight>
              </a:rPr>
              <a:t>node.left</a:t>
            </a:r>
            <a:r>
              <a:rPr lang="en-US" altLang="zh-TW" dirty="0">
                <a:highlight>
                  <a:srgbClr val="FFFF00"/>
                </a:highlight>
              </a:rPr>
              <a:t>() is None or </a:t>
            </a:r>
            <a:r>
              <a:rPr lang="en-US" altLang="zh-TW" dirty="0" err="1">
                <a:highlight>
                  <a:srgbClr val="FFFF00"/>
                </a:highlight>
              </a:rPr>
              <a:t>node.right</a:t>
            </a:r>
            <a:r>
              <a:rPr lang="en-US" altLang="zh-TW" dirty="0">
                <a:highlight>
                  <a:srgbClr val="FFFF00"/>
                </a:highlight>
              </a:rPr>
              <a:t>() is None (TRUE)</a:t>
            </a:r>
          </a:p>
        </p:txBody>
      </p:sp>
      <p:cxnSp>
        <p:nvCxnSpPr>
          <p:cNvPr id="165" name="直線接點 164">
            <a:extLst>
              <a:ext uri="{FF2B5EF4-FFF2-40B4-BE49-F238E27FC236}">
                <a16:creationId xmlns:a16="http://schemas.microsoft.com/office/drawing/2014/main" id="{26CDB8A3-9F1F-8BAA-0C28-1C65C5E80713}"/>
              </a:ext>
            </a:extLst>
          </p:cNvPr>
          <p:cNvCxnSpPr/>
          <p:nvPr/>
        </p:nvCxnSpPr>
        <p:spPr>
          <a:xfrm>
            <a:off x="4094922" y="722306"/>
            <a:ext cx="0" cy="56984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4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CB87A-086A-B759-670D-AB5BD7C85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字方塊 51">
            <a:extLst>
              <a:ext uri="{FF2B5EF4-FFF2-40B4-BE49-F238E27FC236}">
                <a16:creationId xmlns:a16="http://schemas.microsoft.com/office/drawing/2014/main" id="{3A6EF09B-2ECE-9EF6-8578-80CFA594F153}"/>
              </a:ext>
            </a:extLst>
          </p:cNvPr>
          <p:cNvSpPr txBox="1"/>
          <p:nvPr/>
        </p:nvSpPr>
        <p:spPr>
          <a:xfrm>
            <a:off x="1421695" y="68017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u="sng" dirty="0"/>
              <a:t>Case 3</a:t>
            </a:r>
            <a:endParaRPr kumimoji="1" lang="zh-TW" altLang="en-US" u="sng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BABD6A2-6116-C1AE-8162-024572061804}"/>
              </a:ext>
            </a:extLst>
          </p:cNvPr>
          <p:cNvSpPr txBox="1"/>
          <p:nvPr/>
        </p:nvSpPr>
        <p:spPr>
          <a:xfrm>
            <a:off x="2907417" y="178429"/>
            <a:ext cx="5287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if </a:t>
            </a:r>
            <a:r>
              <a:rPr lang="en-US" altLang="zh-TW" dirty="0" err="1">
                <a:highlight>
                  <a:srgbClr val="FFFF00"/>
                </a:highlight>
              </a:rPr>
              <a:t>node.left</a:t>
            </a:r>
            <a:r>
              <a:rPr lang="en-US" altLang="zh-TW" dirty="0">
                <a:highlight>
                  <a:srgbClr val="FFFF00"/>
                </a:highlight>
              </a:rPr>
              <a:t>() is None or </a:t>
            </a:r>
            <a:r>
              <a:rPr lang="en-US" altLang="zh-TW" dirty="0" err="1">
                <a:highlight>
                  <a:srgbClr val="FFFF00"/>
                </a:highlight>
              </a:rPr>
              <a:t>node.right</a:t>
            </a:r>
            <a:r>
              <a:rPr lang="en-US" altLang="zh-TW" dirty="0">
                <a:highlight>
                  <a:srgbClr val="FFFF00"/>
                </a:highlight>
              </a:rPr>
              <a:t>() is None (FALSE)</a:t>
            </a:r>
          </a:p>
        </p:txBody>
      </p: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70A352AB-892B-6B6B-ACB5-7833F65EA3A7}"/>
              </a:ext>
            </a:extLst>
          </p:cNvPr>
          <p:cNvGrpSpPr/>
          <p:nvPr/>
        </p:nvGrpSpPr>
        <p:grpSpPr>
          <a:xfrm>
            <a:off x="5835738" y="1234690"/>
            <a:ext cx="2348986" cy="4422621"/>
            <a:chOff x="435880" y="1402511"/>
            <a:chExt cx="2348986" cy="4422621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F5E7AA9-D4C2-B5E9-EA95-A1615FC8AE53}"/>
                </a:ext>
              </a:extLst>
            </p:cNvPr>
            <p:cNvSpPr/>
            <p:nvPr/>
          </p:nvSpPr>
          <p:spPr>
            <a:xfrm>
              <a:off x="1201915" y="270545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958AEE9A-BAF0-87DF-3809-B0ADE727A458}"/>
                </a:ext>
              </a:extLst>
            </p:cNvPr>
            <p:cNvSpPr/>
            <p:nvPr/>
          </p:nvSpPr>
          <p:spPr>
            <a:xfrm>
              <a:off x="1486839" y="194345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8AA897B4-6F15-6F7E-6465-AE2188B0FD5D}"/>
                </a:ext>
              </a:extLst>
            </p:cNvPr>
            <p:cNvSpPr/>
            <p:nvPr/>
          </p:nvSpPr>
          <p:spPr>
            <a:xfrm>
              <a:off x="1904280" y="263919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6834F4EB-2B20-9529-98F6-44ABCA17CB4D}"/>
                </a:ext>
              </a:extLst>
            </p:cNvPr>
            <p:cNvSpPr/>
            <p:nvPr/>
          </p:nvSpPr>
          <p:spPr>
            <a:xfrm>
              <a:off x="830852" y="3467459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m.p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8FB722DD-EBDE-A059-B126-3B1DBDA9D4CF}"/>
                </a:ext>
              </a:extLst>
            </p:cNvPr>
            <p:cNvCxnSpPr>
              <a:cxnSpLocks/>
              <a:stCxn id="46" idx="4"/>
              <a:endCxn id="45" idx="0"/>
            </p:cNvCxnSpPr>
            <p:nvPr/>
          </p:nvCxnSpPr>
          <p:spPr>
            <a:xfrm flipH="1">
              <a:off x="1471915" y="2483458"/>
              <a:ext cx="284924" cy="222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02715E0-24C0-EC9B-1443-0D368EAC973A}"/>
                </a:ext>
              </a:extLst>
            </p:cNvPr>
            <p:cNvCxnSpPr>
              <a:cxnSpLocks/>
              <a:stCxn id="46" idx="4"/>
              <a:endCxn id="47" idx="0"/>
            </p:cNvCxnSpPr>
            <p:nvPr/>
          </p:nvCxnSpPr>
          <p:spPr>
            <a:xfrm>
              <a:off x="1756839" y="2483458"/>
              <a:ext cx="417441" cy="1557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37902FCE-FF75-EC40-64AC-D341D0B6FAB1}"/>
                </a:ext>
              </a:extLst>
            </p:cNvPr>
            <p:cNvCxnSpPr>
              <a:cxnSpLocks/>
              <a:stCxn id="45" idx="4"/>
              <a:endCxn id="48" idx="0"/>
            </p:cNvCxnSpPr>
            <p:nvPr/>
          </p:nvCxnSpPr>
          <p:spPr>
            <a:xfrm flipH="1">
              <a:off x="1100852" y="3245458"/>
              <a:ext cx="371063" cy="22200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65A6AA9-BC3C-F6B7-2049-AF5376A78BA4}"/>
                </a:ext>
              </a:extLst>
            </p:cNvPr>
            <p:cNvSpPr txBox="1"/>
            <p:nvPr/>
          </p:nvSpPr>
          <p:spPr>
            <a:xfrm>
              <a:off x="643740" y="1402511"/>
              <a:ext cx="1929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Delete node having two child &amp; m is not leaf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7620D0DA-67E8-769D-6019-C41B259EDCF9}"/>
                </a:ext>
              </a:extLst>
            </p:cNvPr>
            <p:cNvSpPr/>
            <p:nvPr/>
          </p:nvSpPr>
          <p:spPr>
            <a:xfrm>
              <a:off x="1777604" y="3510712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E942F7EF-6E94-2E61-38EE-79A39BD19416}"/>
                </a:ext>
              </a:extLst>
            </p:cNvPr>
            <p:cNvCxnSpPr>
              <a:cxnSpLocks/>
              <a:stCxn id="45" idx="4"/>
              <a:endCxn id="64" idx="0"/>
            </p:cNvCxnSpPr>
            <p:nvPr/>
          </p:nvCxnSpPr>
          <p:spPr>
            <a:xfrm>
              <a:off x="1471915" y="3245458"/>
              <a:ext cx="575689" cy="2652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50AEFBE7-9A3F-E11B-8C28-7FBACA26E773}"/>
                </a:ext>
              </a:extLst>
            </p:cNvPr>
            <p:cNvSpPr/>
            <p:nvPr/>
          </p:nvSpPr>
          <p:spPr>
            <a:xfrm>
              <a:off x="1247575" y="439792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6FDCFA00-C1F0-CD33-5EB6-5B74EB395CAF}"/>
                </a:ext>
              </a:extLst>
            </p:cNvPr>
            <p:cNvSpPr/>
            <p:nvPr/>
          </p:nvSpPr>
          <p:spPr>
            <a:xfrm>
              <a:off x="893080" y="528513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31E96E53-7AC8-54E1-11F4-3198A9A98866}"/>
                </a:ext>
              </a:extLst>
            </p:cNvPr>
            <p:cNvCxnSpPr>
              <a:cxnSpLocks/>
              <a:stCxn id="48" idx="4"/>
              <a:endCxn id="3" idx="0"/>
            </p:cNvCxnSpPr>
            <p:nvPr/>
          </p:nvCxnSpPr>
          <p:spPr>
            <a:xfrm>
              <a:off x="1100852" y="4007459"/>
              <a:ext cx="416723" cy="39046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24002465-C0FA-124E-272D-3AA226A69C1D}"/>
                </a:ext>
              </a:extLst>
            </p:cNvPr>
            <p:cNvSpPr/>
            <p:nvPr/>
          </p:nvSpPr>
          <p:spPr>
            <a:xfrm>
              <a:off x="435880" y="4417030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77E67A6-8F24-8876-C79F-1F881BB714D4}"/>
                </a:ext>
              </a:extLst>
            </p:cNvPr>
            <p:cNvCxnSpPr>
              <a:cxnSpLocks/>
              <a:stCxn id="48" idx="4"/>
              <a:endCxn id="16" idx="0"/>
            </p:cNvCxnSpPr>
            <p:nvPr/>
          </p:nvCxnSpPr>
          <p:spPr>
            <a:xfrm flipH="1">
              <a:off x="705880" y="4007459"/>
              <a:ext cx="394972" cy="4095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CCB20B90-7858-7B32-127E-E5819478433E}"/>
                </a:ext>
              </a:extLst>
            </p:cNvPr>
            <p:cNvCxnSpPr>
              <a:cxnSpLocks/>
              <a:stCxn id="5" idx="0"/>
              <a:endCxn id="3" idx="4"/>
            </p:cNvCxnSpPr>
            <p:nvPr/>
          </p:nvCxnSpPr>
          <p:spPr>
            <a:xfrm flipV="1">
              <a:off x="1163080" y="4937922"/>
              <a:ext cx="354495" cy="3472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D4800C86-66D4-51E3-9A78-71726524615E}"/>
                </a:ext>
              </a:extLst>
            </p:cNvPr>
            <p:cNvSpPr/>
            <p:nvPr/>
          </p:nvSpPr>
          <p:spPr>
            <a:xfrm>
              <a:off x="2244866" y="4397922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47F2D84D-E0D7-B18A-A286-9ADC984E4F1B}"/>
                </a:ext>
              </a:extLst>
            </p:cNvPr>
            <p:cNvCxnSpPr>
              <a:cxnSpLocks/>
              <a:stCxn id="64" idx="4"/>
              <a:endCxn id="67" idx="0"/>
            </p:cNvCxnSpPr>
            <p:nvPr/>
          </p:nvCxnSpPr>
          <p:spPr>
            <a:xfrm>
              <a:off x="2047604" y="4050712"/>
              <a:ext cx="467262" cy="3472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56EC6C4-87B8-B0FD-5E14-8A237B8E9771}"/>
              </a:ext>
            </a:extLst>
          </p:cNvPr>
          <p:cNvGrpSpPr/>
          <p:nvPr/>
        </p:nvGrpSpPr>
        <p:grpSpPr>
          <a:xfrm>
            <a:off x="409256" y="1351749"/>
            <a:ext cx="2061794" cy="3324259"/>
            <a:chOff x="343940" y="1498710"/>
            <a:chExt cx="2061794" cy="3324259"/>
          </a:xfrm>
        </p:grpSpPr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91FE1DA4-5715-1178-1037-4C252352D926}"/>
                </a:ext>
              </a:extLst>
            </p:cNvPr>
            <p:cNvGrpSpPr/>
            <p:nvPr/>
          </p:nvGrpSpPr>
          <p:grpSpPr>
            <a:xfrm>
              <a:off x="422884" y="1498710"/>
              <a:ext cx="1982850" cy="3324259"/>
              <a:chOff x="3635463" y="1417807"/>
              <a:chExt cx="1982850" cy="3324259"/>
            </a:xfrm>
          </p:grpSpPr>
          <p:sp>
            <p:nvSpPr>
              <p:cNvPr id="75" name="橢圓 74">
                <a:extLst>
                  <a:ext uri="{FF2B5EF4-FFF2-40B4-BE49-F238E27FC236}">
                    <a16:creationId xmlns:a16="http://schemas.microsoft.com/office/drawing/2014/main" id="{77E371C1-556E-7D9C-3650-D625159DAA7E}"/>
                  </a:ext>
                </a:extLst>
              </p:cNvPr>
              <p:cNvSpPr/>
              <p:nvPr/>
            </p:nvSpPr>
            <p:spPr>
              <a:xfrm>
                <a:off x="4084263" y="2725338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n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6" name="橢圓 75">
                <a:extLst>
                  <a:ext uri="{FF2B5EF4-FFF2-40B4-BE49-F238E27FC236}">
                    <a16:creationId xmlns:a16="http://schemas.microsoft.com/office/drawing/2014/main" id="{15949A62-FA4B-BA7F-0D49-367930A4DD67}"/>
                  </a:ext>
                </a:extLst>
              </p:cNvPr>
              <p:cNvSpPr/>
              <p:nvPr/>
            </p:nvSpPr>
            <p:spPr>
              <a:xfrm>
                <a:off x="4369187" y="1963338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p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4E1FFFB6-5125-C78D-5388-3DFCC4B4DECB}"/>
                  </a:ext>
                </a:extLst>
              </p:cNvPr>
              <p:cNvSpPr/>
              <p:nvPr/>
            </p:nvSpPr>
            <p:spPr>
              <a:xfrm>
                <a:off x="4786628" y="2659078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D979C524-676F-E964-FDD1-DD8FB7D7F5BE}"/>
                  </a:ext>
                </a:extLst>
              </p:cNvPr>
              <p:cNvSpPr/>
              <p:nvPr/>
            </p:nvSpPr>
            <p:spPr>
              <a:xfrm>
                <a:off x="3713200" y="348733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m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593AF912-4169-ADE6-6F59-30DC790074FE}"/>
                  </a:ext>
                </a:extLst>
              </p:cNvPr>
              <p:cNvCxnSpPr>
                <a:cxnSpLocks/>
                <a:stCxn id="76" idx="4"/>
                <a:endCxn id="75" idx="0"/>
              </p:cNvCxnSpPr>
              <p:nvPr/>
            </p:nvCxnSpPr>
            <p:spPr>
              <a:xfrm flipH="1">
                <a:off x="4354263" y="2503338"/>
                <a:ext cx="284924" cy="2220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1707732C-B036-348E-8946-0412E738E161}"/>
                  </a:ext>
                </a:extLst>
              </p:cNvPr>
              <p:cNvCxnSpPr>
                <a:cxnSpLocks/>
                <a:stCxn id="76" idx="4"/>
                <a:endCxn id="77" idx="0"/>
              </p:cNvCxnSpPr>
              <p:nvPr/>
            </p:nvCxnSpPr>
            <p:spPr>
              <a:xfrm>
                <a:off x="4639187" y="2503338"/>
                <a:ext cx="417441" cy="15574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2DEDBEE2-2B29-6A19-08CA-9FA45D1D1987}"/>
                  </a:ext>
                </a:extLst>
              </p:cNvPr>
              <p:cNvCxnSpPr>
                <a:cxnSpLocks/>
                <a:stCxn id="75" idx="4"/>
                <a:endCxn id="78" idx="0"/>
              </p:cNvCxnSpPr>
              <p:nvPr/>
            </p:nvCxnSpPr>
            <p:spPr>
              <a:xfrm flipH="1">
                <a:off x="3983200" y="3265338"/>
                <a:ext cx="371063" cy="2220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F87C019-E9BB-CC20-2450-E3A75A9F0EDA}"/>
                  </a:ext>
                </a:extLst>
              </p:cNvPr>
              <p:cNvSpPr txBox="1"/>
              <p:nvPr/>
            </p:nvSpPr>
            <p:spPr>
              <a:xfrm>
                <a:off x="3635463" y="1417807"/>
                <a:ext cx="1703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20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Delete node having two child &amp; m is leaf</a:t>
                </a:r>
                <a:endParaRPr kumimoji="1" lang="zh-TW" altLang="en-US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E2B73AA5-9398-C662-CCA0-65CE7F171580}"/>
                  </a:ext>
                </a:extLst>
              </p:cNvPr>
              <p:cNvSpPr/>
              <p:nvPr/>
            </p:nvSpPr>
            <p:spPr>
              <a:xfrm>
                <a:off x="4659952" y="3530592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414DA5D3-C949-99F1-3BCE-023C3077F84E}"/>
                  </a:ext>
                </a:extLst>
              </p:cNvPr>
              <p:cNvCxnSpPr>
                <a:cxnSpLocks/>
                <a:stCxn id="75" idx="4"/>
                <a:endCxn id="83" idx="0"/>
              </p:cNvCxnSpPr>
              <p:nvPr/>
            </p:nvCxnSpPr>
            <p:spPr>
              <a:xfrm>
                <a:off x="4354263" y="3265338"/>
                <a:ext cx="575689" cy="26525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169108CE-58AB-3E1B-E97F-FBAA8BB65A19}"/>
                  </a:ext>
                </a:extLst>
              </p:cNvPr>
              <p:cNvSpPr/>
              <p:nvPr/>
            </p:nvSpPr>
            <p:spPr>
              <a:xfrm>
                <a:off x="5078313" y="4202066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63692619-FE8F-2C44-5611-454A3FFF0510}"/>
                  </a:ext>
                </a:extLst>
              </p:cNvPr>
              <p:cNvCxnSpPr>
                <a:cxnSpLocks/>
                <a:stCxn id="83" idx="4"/>
                <a:endCxn id="91" idx="0"/>
              </p:cNvCxnSpPr>
              <p:nvPr/>
            </p:nvCxnSpPr>
            <p:spPr>
              <a:xfrm>
                <a:off x="4929952" y="4070592"/>
                <a:ext cx="418361" cy="13147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D08D6CC6-A449-C124-0A3D-59042C447ABF}"/>
                </a:ext>
              </a:extLst>
            </p:cNvPr>
            <p:cNvSpPr txBox="1"/>
            <p:nvPr/>
          </p:nvSpPr>
          <p:spPr>
            <a:xfrm>
              <a:off x="343940" y="4270685"/>
              <a:ext cx="1445723" cy="28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 err="1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m.parent</a:t>
              </a:r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= None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98A9709-6704-4121-756F-1A6D710BD975}"/>
              </a:ext>
            </a:extLst>
          </p:cNvPr>
          <p:cNvGrpSpPr/>
          <p:nvPr/>
        </p:nvGrpSpPr>
        <p:grpSpPr>
          <a:xfrm>
            <a:off x="2841537" y="1351749"/>
            <a:ext cx="2604398" cy="3324259"/>
            <a:chOff x="343940" y="1498710"/>
            <a:chExt cx="2604398" cy="3324259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D3000419-646D-A743-5BB2-ACA8BAE30A84}"/>
                </a:ext>
              </a:extLst>
            </p:cNvPr>
            <p:cNvGrpSpPr/>
            <p:nvPr/>
          </p:nvGrpSpPr>
          <p:grpSpPr>
            <a:xfrm>
              <a:off x="422884" y="1498710"/>
              <a:ext cx="2525454" cy="3324259"/>
              <a:chOff x="3635463" y="1417807"/>
              <a:chExt cx="2525454" cy="3324259"/>
            </a:xfrm>
          </p:grpSpPr>
          <p:sp>
            <p:nvSpPr>
              <p:cNvPr id="100" name="橢圓 99">
                <a:extLst>
                  <a:ext uri="{FF2B5EF4-FFF2-40B4-BE49-F238E27FC236}">
                    <a16:creationId xmlns:a16="http://schemas.microsoft.com/office/drawing/2014/main" id="{7BFB66FE-CC52-E602-2AEB-F831D9A4E486}"/>
                  </a:ext>
                </a:extLst>
              </p:cNvPr>
              <p:cNvSpPr/>
              <p:nvPr/>
            </p:nvSpPr>
            <p:spPr>
              <a:xfrm>
                <a:off x="4084263" y="2725338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01" name="橢圓 100">
                <a:extLst>
                  <a:ext uri="{FF2B5EF4-FFF2-40B4-BE49-F238E27FC236}">
                    <a16:creationId xmlns:a16="http://schemas.microsoft.com/office/drawing/2014/main" id="{70D1B236-D595-1CF2-83C8-0882E7D44201}"/>
                  </a:ext>
                </a:extLst>
              </p:cNvPr>
              <p:cNvSpPr/>
              <p:nvPr/>
            </p:nvSpPr>
            <p:spPr>
              <a:xfrm>
                <a:off x="4369187" y="1963338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p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02" name="橢圓 101">
                <a:extLst>
                  <a:ext uri="{FF2B5EF4-FFF2-40B4-BE49-F238E27FC236}">
                    <a16:creationId xmlns:a16="http://schemas.microsoft.com/office/drawing/2014/main" id="{B20A7A2B-6C38-D5E0-14D3-E99ED7EFDC03}"/>
                  </a:ext>
                </a:extLst>
              </p:cNvPr>
              <p:cNvSpPr/>
              <p:nvPr/>
            </p:nvSpPr>
            <p:spPr>
              <a:xfrm>
                <a:off x="4786628" y="2659078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n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03" name="橢圓 102">
                <a:extLst>
                  <a:ext uri="{FF2B5EF4-FFF2-40B4-BE49-F238E27FC236}">
                    <a16:creationId xmlns:a16="http://schemas.microsoft.com/office/drawing/2014/main" id="{412F2462-1733-90EB-BE13-4A1D15ED2675}"/>
                  </a:ext>
                </a:extLst>
              </p:cNvPr>
              <p:cNvSpPr/>
              <p:nvPr/>
            </p:nvSpPr>
            <p:spPr>
              <a:xfrm>
                <a:off x="4336055" y="348733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m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104" name="直線接點 103">
                <a:extLst>
                  <a:ext uri="{FF2B5EF4-FFF2-40B4-BE49-F238E27FC236}">
                    <a16:creationId xmlns:a16="http://schemas.microsoft.com/office/drawing/2014/main" id="{CCE9A069-3EDD-1EB5-40B8-6628679F2917}"/>
                  </a:ext>
                </a:extLst>
              </p:cNvPr>
              <p:cNvCxnSpPr>
                <a:cxnSpLocks/>
                <a:stCxn id="101" idx="4"/>
                <a:endCxn id="100" idx="0"/>
              </p:cNvCxnSpPr>
              <p:nvPr/>
            </p:nvCxnSpPr>
            <p:spPr>
              <a:xfrm flipH="1">
                <a:off x="4354263" y="2503338"/>
                <a:ext cx="284924" cy="2220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>
                <a:extLst>
                  <a:ext uri="{FF2B5EF4-FFF2-40B4-BE49-F238E27FC236}">
                    <a16:creationId xmlns:a16="http://schemas.microsoft.com/office/drawing/2014/main" id="{F264A652-382F-16F3-3815-248BBB567D32}"/>
                  </a:ext>
                </a:extLst>
              </p:cNvPr>
              <p:cNvCxnSpPr>
                <a:cxnSpLocks/>
                <a:stCxn id="101" idx="4"/>
                <a:endCxn id="102" idx="0"/>
              </p:cNvCxnSpPr>
              <p:nvPr/>
            </p:nvCxnSpPr>
            <p:spPr>
              <a:xfrm>
                <a:off x="4639187" y="2503338"/>
                <a:ext cx="417441" cy="15574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>
                <a:extLst>
                  <a:ext uri="{FF2B5EF4-FFF2-40B4-BE49-F238E27FC236}">
                    <a16:creationId xmlns:a16="http://schemas.microsoft.com/office/drawing/2014/main" id="{7059E56E-101A-5D35-701E-33098C23D471}"/>
                  </a:ext>
                </a:extLst>
              </p:cNvPr>
              <p:cNvCxnSpPr>
                <a:cxnSpLocks/>
                <a:stCxn id="102" idx="4"/>
                <a:endCxn id="103" idx="0"/>
              </p:cNvCxnSpPr>
              <p:nvPr/>
            </p:nvCxnSpPr>
            <p:spPr>
              <a:xfrm flipH="1">
                <a:off x="4606055" y="3199078"/>
                <a:ext cx="450573" cy="28826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11DC815D-FB18-5D08-5B2F-7CAB1E46F60F}"/>
                  </a:ext>
                </a:extLst>
              </p:cNvPr>
              <p:cNvSpPr txBox="1"/>
              <p:nvPr/>
            </p:nvSpPr>
            <p:spPr>
              <a:xfrm>
                <a:off x="3635463" y="1417807"/>
                <a:ext cx="1703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20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Delete node having two child &amp; m is leaf</a:t>
                </a:r>
                <a:endParaRPr kumimoji="1" lang="zh-TW" altLang="en-US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08" name="橢圓 107">
                <a:extLst>
                  <a:ext uri="{FF2B5EF4-FFF2-40B4-BE49-F238E27FC236}">
                    <a16:creationId xmlns:a16="http://schemas.microsoft.com/office/drawing/2014/main" id="{430A131A-6816-0938-5237-49263A53D5F8}"/>
                  </a:ext>
                </a:extLst>
              </p:cNvPr>
              <p:cNvSpPr/>
              <p:nvPr/>
            </p:nvSpPr>
            <p:spPr>
              <a:xfrm>
                <a:off x="5282807" y="3530592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109" name="直線接點 108">
                <a:extLst>
                  <a:ext uri="{FF2B5EF4-FFF2-40B4-BE49-F238E27FC236}">
                    <a16:creationId xmlns:a16="http://schemas.microsoft.com/office/drawing/2014/main" id="{AA67E57F-D480-5A6F-D8F9-F8B317C940F2}"/>
                  </a:ext>
                </a:extLst>
              </p:cNvPr>
              <p:cNvCxnSpPr>
                <a:cxnSpLocks/>
                <a:stCxn id="102" idx="4"/>
                <a:endCxn id="108" idx="0"/>
              </p:cNvCxnSpPr>
              <p:nvPr/>
            </p:nvCxnSpPr>
            <p:spPr>
              <a:xfrm>
                <a:off x="5056628" y="3199078"/>
                <a:ext cx="496179" cy="33151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橢圓 109">
                <a:extLst>
                  <a:ext uri="{FF2B5EF4-FFF2-40B4-BE49-F238E27FC236}">
                    <a16:creationId xmlns:a16="http://schemas.microsoft.com/office/drawing/2014/main" id="{61AD76E7-EB74-5BAE-F240-AF390E7CF25B}"/>
                  </a:ext>
                </a:extLst>
              </p:cNvPr>
              <p:cNvSpPr/>
              <p:nvPr/>
            </p:nvSpPr>
            <p:spPr>
              <a:xfrm>
                <a:off x="5620917" y="4202066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111" name="直線接點 110">
                <a:extLst>
                  <a:ext uri="{FF2B5EF4-FFF2-40B4-BE49-F238E27FC236}">
                    <a16:creationId xmlns:a16="http://schemas.microsoft.com/office/drawing/2014/main" id="{C9497288-C12C-5354-510E-91C6B01BA715}"/>
                  </a:ext>
                </a:extLst>
              </p:cNvPr>
              <p:cNvCxnSpPr>
                <a:cxnSpLocks/>
                <a:stCxn id="108" idx="4"/>
                <a:endCxn id="110" idx="0"/>
              </p:cNvCxnSpPr>
              <p:nvPr/>
            </p:nvCxnSpPr>
            <p:spPr>
              <a:xfrm>
                <a:off x="5552807" y="4070592"/>
                <a:ext cx="338110" cy="13147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0EB854B6-C07E-8D3A-4A7B-FCF2E03DC632}"/>
                </a:ext>
              </a:extLst>
            </p:cNvPr>
            <p:cNvSpPr txBox="1"/>
            <p:nvPr/>
          </p:nvSpPr>
          <p:spPr>
            <a:xfrm>
              <a:off x="343940" y="4270685"/>
              <a:ext cx="1445723" cy="28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 err="1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m.parent</a:t>
              </a:r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= None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94013520-8E87-B71F-D6AB-13E68AE58DF8}"/>
              </a:ext>
            </a:extLst>
          </p:cNvPr>
          <p:cNvGrpSpPr/>
          <p:nvPr/>
        </p:nvGrpSpPr>
        <p:grpSpPr>
          <a:xfrm>
            <a:off x="8435780" y="1253223"/>
            <a:ext cx="2974427" cy="4422621"/>
            <a:chOff x="-189561" y="1402511"/>
            <a:chExt cx="2974427" cy="4422621"/>
          </a:xfrm>
        </p:grpSpPr>
        <p:sp>
          <p:nvSpPr>
            <p:cNvPr id="116" name="橢圓 115">
              <a:extLst>
                <a:ext uri="{FF2B5EF4-FFF2-40B4-BE49-F238E27FC236}">
                  <a16:creationId xmlns:a16="http://schemas.microsoft.com/office/drawing/2014/main" id="{F8207809-CF4C-A062-17C4-B136ABA4D1B2}"/>
                </a:ext>
              </a:extLst>
            </p:cNvPr>
            <p:cNvSpPr/>
            <p:nvPr/>
          </p:nvSpPr>
          <p:spPr>
            <a:xfrm>
              <a:off x="-189561" y="270545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7" name="橢圓 116">
              <a:extLst>
                <a:ext uri="{FF2B5EF4-FFF2-40B4-BE49-F238E27FC236}">
                  <a16:creationId xmlns:a16="http://schemas.microsoft.com/office/drawing/2014/main" id="{D210D0F0-AFA6-44E8-40AF-5E8E93F28E3A}"/>
                </a:ext>
              </a:extLst>
            </p:cNvPr>
            <p:cNvSpPr/>
            <p:nvPr/>
          </p:nvSpPr>
          <p:spPr>
            <a:xfrm>
              <a:off x="95363" y="194345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08D96061-4BE6-BA81-AC9C-EF4EF646506A}"/>
                </a:ext>
              </a:extLst>
            </p:cNvPr>
            <p:cNvSpPr/>
            <p:nvPr/>
          </p:nvSpPr>
          <p:spPr>
            <a:xfrm>
              <a:off x="1029638" y="263919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23489F1C-1706-8E95-0F50-6F40C091EBB5}"/>
                </a:ext>
              </a:extLst>
            </p:cNvPr>
            <p:cNvSpPr/>
            <p:nvPr/>
          </p:nvSpPr>
          <p:spPr>
            <a:xfrm>
              <a:off x="830852" y="3467459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m.p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6BBF638F-C625-034A-442F-9AC683B441D5}"/>
                </a:ext>
              </a:extLst>
            </p:cNvPr>
            <p:cNvCxnSpPr>
              <a:cxnSpLocks/>
              <a:stCxn id="117" idx="4"/>
              <a:endCxn id="116" idx="0"/>
            </p:cNvCxnSpPr>
            <p:nvPr/>
          </p:nvCxnSpPr>
          <p:spPr>
            <a:xfrm flipH="1">
              <a:off x="80439" y="2483458"/>
              <a:ext cx="284924" cy="222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2AA603C9-9D7C-82E5-9144-893A01923C15}"/>
                </a:ext>
              </a:extLst>
            </p:cNvPr>
            <p:cNvCxnSpPr>
              <a:cxnSpLocks/>
              <a:stCxn id="117" idx="4"/>
              <a:endCxn id="118" idx="0"/>
            </p:cNvCxnSpPr>
            <p:nvPr/>
          </p:nvCxnSpPr>
          <p:spPr>
            <a:xfrm>
              <a:off x="365363" y="2483458"/>
              <a:ext cx="934275" cy="1557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C6FE75E7-54FF-C719-EA1D-4BFF845147E9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 flipH="1">
              <a:off x="1100852" y="3179198"/>
              <a:ext cx="198786" cy="28826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3C505EAB-5014-D60B-6331-5A80EEEB4A85}"/>
                </a:ext>
              </a:extLst>
            </p:cNvPr>
            <p:cNvSpPr txBox="1"/>
            <p:nvPr/>
          </p:nvSpPr>
          <p:spPr>
            <a:xfrm>
              <a:off x="643740" y="1402511"/>
              <a:ext cx="1929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Delete node having two child &amp; m is not leaf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4" name="橢圓 123">
              <a:extLst>
                <a:ext uri="{FF2B5EF4-FFF2-40B4-BE49-F238E27FC236}">
                  <a16:creationId xmlns:a16="http://schemas.microsoft.com/office/drawing/2014/main" id="{2491AA29-5981-39EC-9066-3721138629F0}"/>
                </a:ext>
              </a:extLst>
            </p:cNvPr>
            <p:cNvSpPr/>
            <p:nvPr/>
          </p:nvSpPr>
          <p:spPr>
            <a:xfrm>
              <a:off x="1777604" y="3510712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DFB9E3C0-4696-5231-232B-DD64134412D3}"/>
                </a:ext>
              </a:extLst>
            </p:cNvPr>
            <p:cNvCxnSpPr>
              <a:cxnSpLocks/>
              <a:stCxn id="118" idx="4"/>
              <a:endCxn id="124" idx="0"/>
            </p:cNvCxnSpPr>
            <p:nvPr/>
          </p:nvCxnSpPr>
          <p:spPr>
            <a:xfrm>
              <a:off x="1299638" y="3179198"/>
              <a:ext cx="747966" cy="33151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橢圓 125">
              <a:extLst>
                <a:ext uri="{FF2B5EF4-FFF2-40B4-BE49-F238E27FC236}">
                  <a16:creationId xmlns:a16="http://schemas.microsoft.com/office/drawing/2014/main" id="{4564FB3B-F39F-ABF4-783D-A8BA0944BB3D}"/>
                </a:ext>
              </a:extLst>
            </p:cNvPr>
            <p:cNvSpPr/>
            <p:nvPr/>
          </p:nvSpPr>
          <p:spPr>
            <a:xfrm>
              <a:off x="1247575" y="439792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7" name="橢圓 126">
              <a:extLst>
                <a:ext uri="{FF2B5EF4-FFF2-40B4-BE49-F238E27FC236}">
                  <a16:creationId xmlns:a16="http://schemas.microsoft.com/office/drawing/2014/main" id="{6EEDB674-357E-1006-8457-DCEBA5912959}"/>
                </a:ext>
              </a:extLst>
            </p:cNvPr>
            <p:cNvSpPr/>
            <p:nvPr/>
          </p:nvSpPr>
          <p:spPr>
            <a:xfrm>
              <a:off x="893080" y="528513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524E2784-1B4F-EEE6-56E2-58A6DFF37E12}"/>
                </a:ext>
              </a:extLst>
            </p:cNvPr>
            <p:cNvCxnSpPr>
              <a:cxnSpLocks/>
              <a:stCxn id="119" idx="4"/>
              <a:endCxn id="126" idx="0"/>
            </p:cNvCxnSpPr>
            <p:nvPr/>
          </p:nvCxnSpPr>
          <p:spPr>
            <a:xfrm>
              <a:off x="1100852" y="4007459"/>
              <a:ext cx="416723" cy="39046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F129A20E-EA8F-137F-B8BE-C02B35EF2FD2}"/>
                </a:ext>
              </a:extLst>
            </p:cNvPr>
            <p:cNvSpPr/>
            <p:nvPr/>
          </p:nvSpPr>
          <p:spPr>
            <a:xfrm>
              <a:off x="435880" y="4417030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8792DFBE-2E27-124F-3D84-512F6280255E}"/>
                </a:ext>
              </a:extLst>
            </p:cNvPr>
            <p:cNvCxnSpPr>
              <a:cxnSpLocks/>
              <a:stCxn id="119" idx="4"/>
              <a:endCxn id="129" idx="0"/>
            </p:cNvCxnSpPr>
            <p:nvPr/>
          </p:nvCxnSpPr>
          <p:spPr>
            <a:xfrm flipH="1">
              <a:off x="705880" y="4007459"/>
              <a:ext cx="394972" cy="4095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D64DA9A7-71D0-8B6A-0745-D7DE6A34D2D2}"/>
                </a:ext>
              </a:extLst>
            </p:cNvPr>
            <p:cNvCxnSpPr>
              <a:cxnSpLocks/>
              <a:stCxn id="127" idx="0"/>
              <a:endCxn id="126" idx="4"/>
            </p:cNvCxnSpPr>
            <p:nvPr/>
          </p:nvCxnSpPr>
          <p:spPr>
            <a:xfrm flipV="1">
              <a:off x="1163080" y="4937922"/>
              <a:ext cx="354495" cy="3472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橢圓 131">
              <a:extLst>
                <a:ext uri="{FF2B5EF4-FFF2-40B4-BE49-F238E27FC236}">
                  <a16:creationId xmlns:a16="http://schemas.microsoft.com/office/drawing/2014/main" id="{1B4C5892-B643-2948-6FD1-7C0889A119EE}"/>
                </a:ext>
              </a:extLst>
            </p:cNvPr>
            <p:cNvSpPr/>
            <p:nvPr/>
          </p:nvSpPr>
          <p:spPr>
            <a:xfrm>
              <a:off x="2244866" y="4397922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75186B18-AEB1-B9FF-64CC-B0E4E05665C9}"/>
                </a:ext>
              </a:extLst>
            </p:cNvPr>
            <p:cNvCxnSpPr>
              <a:cxnSpLocks/>
              <a:stCxn id="124" idx="4"/>
              <a:endCxn id="132" idx="0"/>
            </p:cNvCxnSpPr>
            <p:nvPr/>
          </p:nvCxnSpPr>
          <p:spPr>
            <a:xfrm>
              <a:off x="2047604" y="4050712"/>
              <a:ext cx="467262" cy="3472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F62436EA-422F-C5F4-0B38-70CA930D5513}"/>
              </a:ext>
            </a:extLst>
          </p:cNvPr>
          <p:cNvGrpSpPr/>
          <p:nvPr/>
        </p:nvGrpSpPr>
        <p:grpSpPr>
          <a:xfrm>
            <a:off x="501630" y="5135844"/>
            <a:ext cx="3379805" cy="1330000"/>
            <a:chOff x="-790618" y="2054079"/>
            <a:chExt cx="3379805" cy="1330000"/>
          </a:xfrm>
        </p:grpSpPr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E2CADA47-0B5A-9F9C-4BB5-7ECE0EAF6B89}"/>
                </a:ext>
              </a:extLst>
            </p:cNvPr>
            <p:cNvSpPr/>
            <p:nvPr/>
          </p:nvSpPr>
          <p:spPr>
            <a:xfrm>
              <a:off x="1346822" y="2844079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3" name="橢圓 152">
              <a:extLst>
                <a:ext uri="{FF2B5EF4-FFF2-40B4-BE49-F238E27FC236}">
                  <a16:creationId xmlns:a16="http://schemas.microsoft.com/office/drawing/2014/main" id="{5FAD997E-565D-173C-FF24-EBDC6BAEF028}"/>
                </a:ext>
              </a:extLst>
            </p:cNvPr>
            <p:cNvSpPr/>
            <p:nvPr/>
          </p:nvSpPr>
          <p:spPr>
            <a:xfrm>
              <a:off x="1631746" y="2082079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4" name="橢圓 153">
              <a:extLst>
                <a:ext uri="{FF2B5EF4-FFF2-40B4-BE49-F238E27FC236}">
                  <a16:creationId xmlns:a16="http://schemas.microsoft.com/office/drawing/2014/main" id="{B94678A0-C71F-8A54-9250-1B7620BA3929}"/>
                </a:ext>
              </a:extLst>
            </p:cNvPr>
            <p:cNvSpPr/>
            <p:nvPr/>
          </p:nvSpPr>
          <p:spPr>
            <a:xfrm>
              <a:off x="2049187" y="2777819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CE41DD6C-C5E8-A854-80FF-615D78BB708E}"/>
                </a:ext>
              </a:extLst>
            </p:cNvPr>
            <p:cNvCxnSpPr>
              <a:cxnSpLocks/>
              <a:stCxn id="153" idx="4"/>
              <a:endCxn id="152" idx="0"/>
            </p:cNvCxnSpPr>
            <p:nvPr/>
          </p:nvCxnSpPr>
          <p:spPr>
            <a:xfrm flipH="1">
              <a:off x="1616822" y="2622079"/>
              <a:ext cx="284924" cy="222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11B773FF-3EDD-D9AC-5F05-B7BBCBBD1BC5}"/>
                </a:ext>
              </a:extLst>
            </p:cNvPr>
            <p:cNvCxnSpPr>
              <a:cxnSpLocks/>
              <a:stCxn id="153" idx="4"/>
              <a:endCxn id="154" idx="0"/>
            </p:cNvCxnSpPr>
            <p:nvPr/>
          </p:nvCxnSpPr>
          <p:spPr>
            <a:xfrm>
              <a:off x="1901746" y="2622079"/>
              <a:ext cx="417441" cy="1557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133D89A6-D26B-2CF3-9BE3-4E53D8CD635C}"/>
                </a:ext>
              </a:extLst>
            </p:cNvPr>
            <p:cNvSpPr txBox="1"/>
            <p:nvPr/>
          </p:nvSpPr>
          <p:spPr>
            <a:xfrm>
              <a:off x="-789390" y="2054079"/>
              <a:ext cx="1703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Delete node having two child &amp; it is root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BC6EFB94-004B-4071-E230-F23D2448CD59}"/>
                </a:ext>
              </a:extLst>
            </p:cNvPr>
            <p:cNvSpPr txBox="1"/>
            <p:nvPr/>
          </p:nvSpPr>
          <p:spPr>
            <a:xfrm>
              <a:off x="-790618" y="2844079"/>
              <a:ext cx="1445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parent =None</a:t>
              </a:r>
            </a:p>
            <a:p>
              <a:r>
                <a:rPr kumimoji="1" lang="en-US" altLang="zh-TW" sz="1200" dirty="0" err="1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m.parent</a:t>
              </a:r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= None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1B549039-C918-2BB6-B9DD-26DFF8B18650}"/>
              </a:ext>
            </a:extLst>
          </p:cNvPr>
          <p:cNvCxnSpPr/>
          <p:nvPr/>
        </p:nvCxnSpPr>
        <p:spPr>
          <a:xfrm>
            <a:off x="5629810" y="757023"/>
            <a:ext cx="0" cy="56984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5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198</Words>
  <Application>Microsoft Macintosh PowerPoint</Application>
  <PresentationFormat>寬螢幕</PresentationFormat>
  <Paragraphs>61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Microsoft JhengHei UI</vt:lpstr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Jacky Lin</dc:creator>
  <cp:lastModifiedBy>Jacky Lin</cp:lastModifiedBy>
  <cp:revision>2</cp:revision>
  <dcterms:created xsi:type="dcterms:W3CDTF">2025-05-23T04:20:38Z</dcterms:created>
  <dcterms:modified xsi:type="dcterms:W3CDTF">2025-05-23T06:15:56Z</dcterms:modified>
</cp:coreProperties>
</file>